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theme/themeOverride7.xml" ContentType="application/vnd.openxmlformats-officedocument.themeOverride+xml"/>
  <Override PartName="/ppt/theme/themeOverride8.xml" ContentType="application/vnd.openxmlformats-officedocument.themeOverride+xml"/>
  <Override PartName="/ppt/theme/themeOverride9.xml" ContentType="application/vnd.openxmlformats-officedocument.themeOverride+xml"/>
  <Override PartName="/ppt/theme/themeOverride10.xml" ContentType="application/vnd.openxmlformats-officedocument.themeOverride+xml"/>
  <Override PartName="/ppt/theme/themeOverride11.xml" ContentType="application/vnd.openxmlformats-officedocument.themeOverride+xml"/>
  <Override PartName="/ppt/theme/themeOverride12.xml" ContentType="application/vnd.openxmlformats-officedocument.themeOverride+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theme/theme2.xml" ContentType="application/vnd.openxmlformats-officedocument.theme+xml"/>
  <Override PartName="/ppt/theme/themeOverride13.xml" ContentType="application/vnd.openxmlformats-officedocument.themeOverride+xml"/>
  <Override PartName="/ppt/theme/themeOverride14.xml" ContentType="application/vnd.openxmlformats-officedocument.themeOverride+xml"/>
  <Override PartName="/ppt/theme/themeOverride15.xml" ContentType="application/vnd.openxmlformats-officedocument.themeOverride+xml"/>
  <Override PartName="/ppt/theme/themeOverride16.xml" ContentType="application/vnd.openxmlformats-officedocument.themeOverride+xml"/>
  <Override PartName="/ppt/theme/themeOverride17.xml" ContentType="application/vnd.openxmlformats-officedocument.themeOverride+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theme/theme3.xml" ContentType="application/vnd.openxmlformats-officedocument.theme+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theme/theme4.xml" ContentType="application/vnd.openxmlformats-officedocument.theme+xml"/>
  <Override PartName="/ppt/theme/themeOverride18.xml" ContentType="application/vnd.openxmlformats-officedocument.themeOverride+xml"/>
  <Override PartName="/ppt/theme/themeOverride19.xml" ContentType="application/vnd.openxmlformats-officedocument.themeOverride+xml"/>
  <Override PartName="/ppt/theme/themeOverride20.xml" ContentType="application/vnd.openxmlformats-officedocument.themeOverride+xml"/>
  <Override PartName="/ppt/theme/themeOverride21.xml" ContentType="application/vnd.openxmlformats-officedocument.themeOverride+xml"/>
  <Override PartName="/ppt/theme/themeOverride22.xml" ContentType="application/vnd.openxmlformats-officedocument.themeOverride+xml"/>
  <Override PartName="/ppt/theme/themeOverride23.xml" ContentType="application/vnd.openxmlformats-officedocument.themeOverride+xml"/>
  <Override PartName="/ppt/theme/themeOverride24.xml" ContentType="application/vnd.openxmlformats-officedocument.themeOverride+xml"/>
  <Override PartName="/ppt/theme/themeOverride25.xml" ContentType="application/vnd.openxmlformats-officedocument.themeOverride+xml"/>
  <Override PartName="/ppt/theme/themeOverride26.xml" ContentType="application/vnd.openxmlformats-officedocument.themeOverride+xml"/>
  <Override PartName="/ppt/theme/themeOverride27.xml" ContentType="application/vnd.openxmlformats-officedocument.themeOverride+xml"/>
  <Override PartName="/ppt/theme/themeOverride28.xml" ContentType="application/vnd.openxmlformats-officedocument.themeOverride+xml"/>
  <Override PartName="/ppt/theme/themeOverride29.xml" ContentType="application/vnd.openxmlformats-officedocument.themeOverride+xml"/>
  <Override PartName="/ppt/theme/themeOverride30.xml" ContentType="application/vnd.openxmlformats-officedocument.themeOverride+xml"/>
  <Override PartName="/ppt/theme/themeOverride31.xml" ContentType="application/vnd.openxmlformats-officedocument.themeOverride+xml"/>
  <Override PartName="/ppt/theme/themeOverride32.xml" ContentType="application/vnd.openxmlformats-officedocument.themeOverride+xml"/>
  <Override PartName="/ppt/theme/themeOverride33.xml" ContentType="application/vnd.openxmlformats-officedocument.themeOverride+xml"/>
  <Override PartName="/ppt/theme/themeOverride34.xml" ContentType="application/vnd.openxmlformats-officedocument.themeOverride+xml"/>
  <Override PartName="/ppt/theme/themeOverride35.xml" ContentType="application/vnd.openxmlformats-officedocument.themeOverride+xml"/>
  <Override PartName="/ppt/theme/themeOverride36.xml" ContentType="application/vnd.openxmlformats-officedocument.themeOverride+xml"/>
  <Override PartName="/ppt/theme/themeOverride37.xml" ContentType="application/vnd.openxmlformats-officedocument.themeOverride+xml"/>
  <Override PartName="/ppt/theme/themeOverride38.xml" ContentType="application/vnd.openxmlformats-officedocument.themeOverride+xml"/>
  <Override PartName="/ppt/theme/themeOverride39.xml" ContentType="application/vnd.openxmlformats-officedocument.themeOverride+xml"/>
  <Override PartName="/ppt/theme/themeOverride40.xml" ContentType="application/vnd.openxmlformats-officedocument.themeOverride+xml"/>
  <Override PartName="/ppt/theme/themeOverride41.xml" ContentType="application/vnd.openxmlformats-officedocument.themeOverride+xml"/>
  <Override PartName="/ppt/theme/themeOverride42.xml" ContentType="application/vnd.openxmlformats-officedocument.themeOverride+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theme/themeOverride43.xml" ContentType="application/vnd.openxmlformats-officedocument.themeOverr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revisionInfo.xml" ContentType="application/vnd.ms-powerpoint.revisioninfo+xml"/>
  <Override PartName="/ppt/authors.xml" ContentType="application/vnd.ms-powerpoint.authors+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Override PartName="/docMetadata/LabelInfo.xml" ContentType="application/vnd.ms-office.classificationlabel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5" Type="http://schemas.microsoft.com/office/2020/02/relationships/classificationlabels" Target="docMetadata/LabelInfo.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912" r:id="rId4"/>
    <p:sldMasterId id="2147484003" r:id="rId5"/>
    <p:sldMasterId id="2147484030" r:id="rId6"/>
    <p:sldMasterId id="2147484123" r:id="rId7"/>
    <p:sldMasterId id="2147484211" r:id="rId8"/>
  </p:sldMasterIdLst>
  <p:notesMasterIdLst>
    <p:notesMasterId r:id="rId53"/>
  </p:notesMasterIdLst>
  <p:sldIdLst>
    <p:sldId id="2147483628" r:id="rId9"/>
    <p:sldId id="2147482552" r:id="rId10"/>
    <p:sldId id="267" r:id="rId11"/>
    <p:sldId id="2147483646" r:id="rId12"/>
    <p:sldId id="2147483647" r:id="rId13"/>
    <p:sldId id="2147483632" r:id="rId14"/>
    <p:sldId id="509" r:id="rId15"/>
    <p:sldId id="291" r:id="rId16"/>
    <p:sldId id="2147483640" r:id="rId17"/>
    <p:sldId id="2147483639" r:id="rId18"/>
    <p:sldId id="2147483643" r:id="rId19"/>
    <p:sldId id="257" r:id="rId20"/>
    <p:sldId id="258" r:id="rId21"/>
    <p:sldId id="271" r:id="rId22"/>
    <p:sldId id="2147483641" r:id="rId23"/>
    <p:sldId id="285" r:id="rId24"/>
    <p:sldId id="261" r:id="rId25"/>
    <p:sldId id="275" r:id="rId26"/>
    <p:sldId id="368" r:id="rId27"/>
    <p:sldId id="288" r:id="rId28"/>
    <p:sldId id="284" r:id="rId29"/>
    <p:sldId id="268" r:id="rId30"/>
    <p:sldId id="276" r:id="rId31"/>
    <p:sldId id="292" r:id="rId32"/>
    <p:sldId id="293" r:id="rId33"/>
    <p:sldId id="297" r:id="rId34"/>
    <p:sldId id="305" r:id="rId35"/>
    <p:sldId id="298" r:id="rId36"/>
    <p:sldId id="256" r:id="rId37"/>
    <p:sldId id="296" r:id="rId38"/>
    <p:sldId id="290" r:id="rId39"/>
    <p:sldId id="351" r:id="rId40"/>
    <p:sldId id="272" r:id="rId41"/>
    <p:sldId id="2147481505" r:id="rId42"/>
    <p:sldId id="2147481462" r:id="rId43"/>
    <p:sldId id="375" r:id="rId44"/>
    <p:sldId id="2147481584" r:id="rId45"/>
    <p:sldId id="2147481582" r:id="rId46"/>
    <p:sldId id="266" r:id="rId47"/>
    <p:sldId id="2147480288" r:id="rId48"/>
    <p:sldId id="2147483592" r:id="rId49"/>
    <p:sldId id="2147483595" r:id="rId50"/>
    <p:sldId id="566" r:id="rId51"/>
    <p:sldId id="269" r:id="rId52"/>
  </p:sldIdLst>
  <p:sldSz cx="12192000" cy="6858000"/>
  <p:notesSz cx="6858000" cy="9144000"/>
  <p:defaultTextStyle>
    <a:defPPr>
      <a:defRPr lang="en-US"/>
    </a:defPPr>
    <a:lvl1pPr marL="0" algn="l" defTabSz="914327" rtl="0" eaLnBrk="1" latinLnBrk="0" hangingPunct="1">
      <a:defRPr sz="1800" kern="1200">
        <a:solidFill>
          <a:schemeClr val="tx1"/>
        </a:solidFill>
        <a:latin typeface="+mn-lt"/>
        <a:ea typeface="+mn-ea"/>
        <a:cs typeface="+mn-cs"/>
      </a:defRPr>
    </a:lvl1pPr>
    <a:lvl2pPr marL="457163" algn="l" defTabSz="914327" rtl="0" eaLnBrk="1" latinLnBrk="0" hangingPunct="1">
      <a:defRPr sz="1800" kern="1200">
        <a:solidFill>
          <a:schemeClr val="tx1"/>
        </a:solidFill>
        <a:latin typeface="+mn-lt"/>
        <a:ea typeface="+mn-ea"/>
        <a:cs typeface="+mn-cs"/>
      </a:defRPr>
    </a:lvl2pPr>
    <a:lvl3pPr marL="914327" algn="l" defTabSz="914327" rtl="0" eaLnBrk="1" latinLnBrk="0" hangingPunct="1">
      <a:defRPr sz="1800" kern="1200">
        <a:solidFill>
          <a:schemeClr val="tx1"/>
        </a:solidFill>
        <a:latin typeface="+mn-lt"/>
        <a:ea typeface="+mn-ea"/>
        <a:cs typeface="+mn-cs"/>
      </a:defRPr>
    </a:lvl3pPr>
    <a:lvl4pPr marL="1371490" algn="l" defTabSz="914327" rtl="0" eaLnBrk="1" latinLnBrk="0" hangingPunct="1">
      <a:defRPr sz="1800" kern="1200">
        <a:solidFill>
          <a:schemeClr val="tx1"/>
        </a:solidFill>
        <a:latin typeface="+mn-lt"/>
        <a:ea typeface="+mn-ea"/>
        <a:cs typeface="+mn-cs"/>
      </a:defRPr>
    </a:lvl4pPr>
    <a:lvl5pPr marL="1828654" algn="l" defTabSz="914327" rtl="0" eaLnBrk="1" latinLnBrk="0" hangingPunct="1">
      <a:defRPr sz="1800" kern="1200">
        <a:solidFill>
          <a:schemeClr val="tx1"/>
        </a:solidFill>
        <a:latin typeface="+mn-lt"/>
        <a:ea typeface="+mn-ea"/>
        <a:cs typeface="+mn-cs"/>
      </a:defRPr>
    </a:lvl5pPr>
    <a:lvl6pPr marL="2285818" algn="l" defTabSz="914327" rtl="0" eaLnBrk="1" latinLnBrk="0" hangingPunct="1">
      <a:defRPr sz="1800" kern="1200">
        <a:solidFill>
          <a:schemeClr val="tx1"/>
        </a:solidFill>
        <a:latin typeface="+mn-lt"/>
        <a:ea typeface="+mn-ea"/>
        <a:cs typeface="+mn-cs"/>
      </a:defRPr>
    </a:lvl6pPr>
    <a:lvl7pPr marL="2742980" algn="l" defTabSz="914327" rtl="0" eaLnBrk="1" latinLnBrk="0" hangingPunct="1">
      <a:defRPr sz="1800" kern="1200">
        <a:solidFill>
          <a:schemeClr val="tx1"/>
        </a:solidFill>
        <a:latin typeface="+mn-lt"/>
        <a:ea typeface="+mn-ea"/>
        <a:cs typeface="+mn-cs"/>
      </a:defRPr>
    </a:lvl7pPr>
    <a:lvl8pPr marL="3200144" algn="l" defTabSz="914327" rtl="0" eaLnBrk="1" latinLnBrk="0" hangingPunct="1">
      <a:defRPr sz="1800" kern="1200">
        <a:solidFill>
          <a:schemeClr val="tx1"/>
        </a:solidFill>
        <a:latin typeface="+mn-lt"/>
        <a:ea typeface="+mn-ea"/>
        <a:cs typeface="+mn-cs"/>
      </a:defRPr>
    </a:lvl8pPr>
    <a:lvl9pPr marL="3657308" algn="l" defTabSz="914327"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Preshow" id="{58ABE181-79E5-4BFE-B99E-603FC7239951}">
          <p14:sldIdLst>
            <p14:sldId id="2147483628"/>
            <p14:sldId id="2147482552"/>
            <p14:sldId id="267"/>
            <p14:sldId id="2147483646"/>
            <p14:sldId id="2147483647"/>
          </p14:sldIdLst>
        </p14:section>
        <p14:section name="Get started - Steve" id="{D6C21390-CA33-934E-9091-150FC5B487C1}">
          <p14:sldIdLst>
            <p14:sldId id="2147483632"/>
            <p14:sldId id="509"/>
            <p14:sldId id="291"/>
          </p14:sldIdLst>
        </p14:section>
        <p14:section name="Define channels - Dan" id="{8B94C0C7-4129-A040-BA18-3DCDFADF52CF}">
          <p14:sldIdLst>
            <p14:sldId id="2147483640"/>
            <p14:sldId id="2147483639"/>
            <p14:sldId id="2147483643"/>
            <p14:sldId id="257"/>
            <p14:sldId id="258"/>
            <p14:sldId id="271"/>
            <p14:sldId id="2147483641"/>
            <p14:sldId id="285"/>
            <p14:sldId id="261"/>
          </p14:sldIdLst>
        </p14:section>
        <p14:section name="Announcements and posts - Steve" id="{397266F3-5989-044D-A21C-13D2FC20C42D}">
          <p14:sldIdLst>
            <p14:sldId id="275"/>
            <p14:sldId id="368"/>
            <p14:sldId id="288"/>
            <p14:sldId id="284"/>
            <p14:sldId id="268"/>
            <p14:sldId id="276"/>
            <p14:sldId id="292"/>
            <p14:sldId id="293"/>
            <p14:sldId id="297"/>
          </p14:sldIdLst>
        </p14:section>
        <p14:section name="CREATE" id="{18189075-2A82-7242-A499-CB4924CEDC83}">
          <p14:sldIdLst>
            <p14:sldId id="305"/>
            <p14:sldId id="298"/>
            <p14:sldId id="256"/>
            <p14:sldId id="296"/>
          </p14:sldIdLst>
        </p14:section>
        <p14:section name="Analytics and coaching - Steve" id="{C9756BC1-0DA6-0141-880F-1622E1939C22}">
          <p14:sldIdLst>
            <p14:sldId id="290"/>
            <p14:sldId id="351"/>
            <p14:sldId id="272"/>
            <p14:sldId id="2147481505"/>
            <p14:sldId id="2147481462"/>
            <p14:sldId id="375"/>
            <p14:sldId id="2147481584"/>
            <p14:sldId id="2147481582"/>
          </p14:sldIdLst>
        </p14:section>
        <p14:section name="Closing" id="{386046F9-767D-4D79-B868-0C16CC00459E}">
          <p14:sldIdLst>
            <p14:sldId id="266"/>
            <p14:sldId id="2147480288"/>
            <p14:sldId id="2147483592"/>
            <p14:sldId id="2147483595"/>
            <p14:sldId id="566"/>
            <p14:sldId id="269"/>
          </p14:sldIdLst>
        </p14:section>
      </p14:sectionLst>
    </p:ext>
    <p:ext uri="{EFAFB233-063F-42B5-8137-9DF3F51BA10A}">
      <p15:sldGuideLst xmlns:p15="http://schemas.microsoft.com/office/powerpoint/2012/main"/>
    </p:ext>
  </p:extLst>
</p:presentation>
</file>

<file path=ppt/authors.xml><?xml version="1.0" encoding="utf-8"?>
<p188:authorLst xmlns:a="http://schemas.openxmlformats.org/drawingml/2006/main" xmlns:r="http://schemas.openxmlformats.org/officeDocument/2006/relationships" xmlns:p188="http://schemas.microsoft.com/office/powerpoint/2018/8/main">
  <p188:author id="{34842D2E-2D48-B2A1-9395-0DD036012DAB}" name="Dan Holme" initials="DH" userId="S::dahol@microsoft.com::bcb40eb6-c13d-470e-bfdb-ff51b18c30b3" providerId="AD"/>
  <p188:author id="{80377533-BF1A-B526-F515-3A52C2C42899}" name="Ben Truelove" initials="BT" userId="S::betrue@microsoft.com::bef7a77c-4986-4f9a-b8de-7533b20cbe09" providerId="AD"/>
  <p188:author id="{52D33846-4AEE-714B-102F-FCB7AE2A5E60}" name="Wende Copfer" initials="WC" userId="S::wendecopfer@microsoft.com::a22bd392-d879-4e22-8ce0-82a2bf26aa00" providerId="AD"/>
  <p188:author id="{7DC1B14C-FD7B-BDE5-31CA-42B08BC45C82}" name="Heather Cook" initials="HC" userId="S::henewman@microsoft.com::d1eb30f2-355b-4c6f-9309-2798410e6011" providerId="AD"/>
  <p188:author id="{C595B65F-F337-93A8-131F-7849F43004DA}" name="Aubrey Dwyer (OPUS Solutions LLC)" initials="AL" userId="S::v-ajimerson@microsoft.com::39d87f80-7e76-45d7-b7c4-bfbad3eefc91" providerId="AD"/>
  <p188:author id="{F6DC99AF-5D8B-DDE3-49CF-53EB437080C1}" name="Allison Michels" initials="AM" userId="S::almichels@microsoft.com::7d06cd23-1dde-4fda-b9b6-bbe4e9a79d22" providerId="AD"/>
  <p188:author id="{60DD76EE-6F68-EA0F-BF3C-603D9275EB96}" name="Bryan Wofford" initials="BW" userId="S::brwoff@microsoft.com::af037bd5-f592-429c-a009-a6626d67a49c" providerId="AD"/>
</p188: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FF"/>
    <a:srgbClr val="E8E8E8"/>
    <a:srgbClr val="E33BA5"/>
    <a:srgbClr val="D962FA"/>
    <a:srgbClr val="E77DC6"/>
    <a:srgbClr val="2CB6FF"/>
    <a:srgbClr val="2DB6FF"/>
    <a:srgbClr val="0063BE"/>
    <a:srgbClr val="0B87DE"/>
    <a:srgbClr val="091F2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 uri="{1BD7E111-0CB8-44D6-8891-C1BB2F81B7CC}">
      <p1710:readonlyRecommended xmlns:p1710="http://schemas.microsoft.com/office/powerpoint/2017/10/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2C60D3C3-DF39-F646-9DD2-73C927C2025B}" v="823" dt="2025-05-07T16:47:07.109"/>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6608"/>
    <p:restoredTop sz="75332"/>
  </p:normalViewPr>
  <p:slideViewPr>
    <p:cSldViewPr snapToGrid="0">
      <p:cViewPr varScale="1">
        <p:scale>
          <a:sx n="75" d="100"/>
          <a:sy n="75" d="100"/>
        </p:scale>
        <p:origin x="1860" y="294"/>
      </p:cViewPr>
      <p:guideLst/>
    </p:cSldViewPr>
  </p:slideViewPr>
  <p:notesTextViewPr>
    <p:cViewPr>
      <p:scale>
        <a:sx n="1" d="1"/>
        <a:sy n="1" d="1"/>
      </p:scale>
      <p:origin x="0" y="0"/>
    </p:cViewPr>
  </p:notesTextViewPr>
  <p:sorterViewPr>
    <p:cViewPr>
      <p:scale>
        <a:sx n="100" d="100"/>
        <a:sy n="100" d="100"/>
      </p:scale>
      <p:origin x="0" y="-5956"/>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5.xml"/><Relationship Id="rId18" Type="http://schemas.openxmlformats.org/officeDocument/2006/relationships/slide" Target="slides/slide10.xml"/><Relationship Id="rId26" Type="http://schemas.openxmlformats.org/officeDocument/2006/relationships/slide" Target="slides/slide18.xml"/><Relationship Id="rId39" Type="http://schemas.openxmlformats.org/officeDocument/2006/relationships/slide" Target="slides/slide31.xml"/><Relationship Id="rId21" Type="http://schemas.openxmlformats.org/officeDocument/2006/relationships/slide" Target="slides/slide13.xml"/><Relationship Id="rId34" Type="http://schemas.openxmlformats.org/officeDocument/2006/relationships/slide" Target="slides/slide26.xml"/><Relationship Id="rId42" Type="http://schemas.openxmlformats.org/officeDocument/2006/relationships/slide" Target="slides/slide34.xml"/><Relationship Id="rId47" Type="http://schemas.openxmlformats.org/officeDocument/2006/relationships/slide" Target="slides/slide39.xml"/><Relationship Id="rId50" Type="http://schemas.openxmlformats.org/officeDocument/2006/relationships/slide" Target="slides/slide42.xml"/><Relationship Id="rId55" Type="http://schemas.openxmlformats.org/officeDocument/2006/relationships/viewProps" Target="viewProps.xml"/><Relationship Id="rId7" Type="http://schemas.openxmlformats.org/officeDocument/2006/relationships/slideMaster" Target="slideMasters/slideMaster4.xml"/><Relationship Id="rId2" Type="http://schemas.openxmlformats.org/officeDocument/2006/relationships/customXml" Target="../customXml/item2.xml"/><Relationship Id="rId16" Type="http://schemas.openxmlformats.org/officeDocument/2006/relationships/slide" Target="slides/slide8.xml"/><Relationship Id="rId29" Type="http://schemas.openxmlformats.org/officeDocument/2006/relationships/slide" Target="slides/slide21.xml"/><Relationship Id="rId11" Type="http://schemas.openxmlformats.org/officeDocument/2006/relationships/slide" Target="slides/slide3.xml"/><Relationship Id="rId24" Type="http://schemas.openxmlformats.org/officeDocument/2006/relationships/slide" Target="slides/slide16.xml"/><Relationship Id="rId32" Type="http://schemas.openxmlformats.org/officeDocument/2006/relationships/slide" Target="slides/slide24.xml"/><Relationship Id="rId37" Type="http://schemas.openxmlformats.org/officeDocument/2006/relationships/slide" Target="slides/slide29.xml"/><Relationship Id="rId40" Type="http://schemas.openxmlformats.org/officeDocument/2006/relationships/slide" Target="slides/slide32.xml"/><Relationship Id="rId45" Type="http://schemas.openxmlformats.org/officeDocument/2006/relationships/slide" Target="slides/slide37.xml"/><Relationship Id="rId53" Type="http://schemas.openxmlformats.org/officeDocument/2006/relationships/notesMaster" Target="notesMasters/notesMaster1.xml"/><Relationship Id="rId58" Type="http://schemas.microsoft.com/office/2015/10/relationships/revisionInfo" Target="revisionInfo.xml"/><Relationship Id="rId5" Type="http://schemas.openxmlformats.org/officeDocument/2006/relationships/slideMaster" Target="slideMasters/slideMaster2.xml"/><Relationship Id="rId19" Type="http://schemas.openxmlformats.org/officeDocument/2006/relationships/slide" Target="slides/slide11.xml"/><Relationship Id="rId4" Type="http://schemas.openxmlformats.org/officeDocument/2006/relationships/slideMaster" Target="slideMasters/slideMaster1.xml"/><Relationship Id="rId9" Type="http://schemas.openxmlformats.org/officeDocument/2006/relationships/slide" Target="slides/slide1.xml"/><Relationship Id="rId14" Type="http://schemas.openxmlformats.org/officeDocument/2006/relationships/slide" Target="slides/slide6.xml"/><Relationship Id="rId22" Type="http://schemas.openxmlformats.org/officeDocument/2006/relationships/slide" Target="slides/slide14.xml"/><Relationship Id="rId27" Type="http://schemas.openxmlformats.org/officeDocument/2006/relationships/slide" Target="slides/slide19.xml"/><Relationship Id="rId30" Type="http://schemas.openxmlformats.org/officeDocument/2006/relationships/slide" Target="slides/slide22.xml"/><Relationship Id="rId35" Type="http://schemas.openxmlformats.org/officeDocument/2006/relationships/slide" Target="slides/slide27.xml"/><Relationship Id="rId43" Type="http://schemas.openxmlformats.org/officeDocument/2006/relationships/slide" Target="slides/slide35.xml"/><Relationship Id="rId48" Type="http://schemas.openxmlformats.org/officeDocument/2006/relationships/slide" Target="slides/slide40.xml"/><Relationship Id="rId56" Type="http://schemas.openxmlformats.org/officeDocument/2006/relationships/theme" Target="theme/theme1.xml"/><Relationship Id="rId8" Type="http://schemas.openxmlformats.org/officeDocument/2006/relationships/slideMaster" Target="slideMasters/slideMaster5.xml"/><Relationship Id="rId51" Type="http://schemas.openxmlformats.org/officeDocument/2006/relationships/slide" Target="slides/slide43.xml"/><Relationship Id="rId3" Type="http://schemas.openxmlformats.org/officeDocument/2006/relationships/customXml" Target="../customXml/item3.xml"/><Relationship Id="rId12" Type="http://schemas.openxmlformats.org/officeDocument/2006/relationships/slide" Target="slides/slide4.xml"/><Relationship Id="rId17" Type="http://schemas.openxmlformats.org/officeDocument/2006/relationships/slide" Target="slides/slide9.xml"/><Relationship Id="rId25" Type="http://schemas.openxmlformats.org/officeDocument/2006/relationships/slide" Target="slides/slide17.xml"/><Relationship Id="rId33" Type="http://schemas.openxmlformats.org/officeDocument/2006/relationships/slide" Target="slides/slide25.xml"/><Relationship Id="rId38" Type="http://schemas.openxmlformats.org/officeDocument/2006/relationships/slide" Target="slides/slide30.xml"/><Relationship Id="rId46" Type="http://schemas.openxmlformats.org/officeDocument/2006/relationships/slide" Target="slides/slide38.xml"/><Relationship Id="rId59" Type="http://schemas.microsoft.com/office/2018/10/relationships/authors" Target="authors.xml"/><Relationship Id="rId20" Type="http://schemas.openxmlformats.org/officeDocument/2006/relationships/slide" Target="slides/slide12.xml"/><Relationship Id="rId41" Type="http://schemas.openxmlformats.org/officeDocument/2006/relationships/slide" Target="slides/slide33.xml"/><Relationship Id="rId54" Type="http://schemas.openxmlformats.org/officeDocument/2006/relationships/presProps" Target="presProps.xml"/><Relationship Id="rId1" Type="http://schemas.openxmlformats.org/officeDocument/2006/relationships/customXml" Target="../customXml/item1.xml"/><Relationship Id="rId6" Type="http://schemas.openxmlformats.org/officeDocument/2006/relationships/slideMaster" Target="slideMasters/slideMaster3.xml"/><Relationship Id="rId15" Type="http://schemas.openxmlformats.org/officeDocument/2006/relationships/slide" Target="slides/slide7.xml"/><Relationship Id="rId23" Type="http://schemas.openxmlformats.org/officeDocument/2006/relationships/slide" Target="slides/slide15.xml"/><Relationship Id="rId28" Type="http://schemas.openxmlformats.org/officeDocument/2006/relationships/slide" Target="slides/slide20.xml"/><Relationship Id="rId36" Type="http://schemas.openxmlformats.org/officeDocument/2006/relationships/slide" Target="slides/slide28.xml"/><Relationship Id="rId49" Type="http://schemas.openxmlformats.org/officeDocument/2006/relationships/slide" Target="slides/slide41.xml"/><Relationship Id="rId57" Type="http://schemas.openxmlformats.org/officeDocument/2006/relationships/tableStyles" Target="tableStyles.xml"/><Relationship Id="rId10" Type="http://schemas.openxmlformats.org/officeDocument/2006/relationships/slide" Target="slides/slide2.xml"/><Relationship Id="rId31" Type="http://schemas.openxmlformats.org/officeDocument/2006/relationships/slide" Target="slides/slide23.xml"/><Relationship Id="rId44" Type="http://schemas.openxmlformats.org/officeDocument/2006/relationships/slide" Target="slides/slide36.xml"/><Relationship Id="rId52" Type="http://schemas.openxmlformats.org/officeDocument/2006/relationships/slide" Target="slides/slide4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4D4C1868-81E2-47AD-A0CA-8BC794D7BB91}" type="datetimeFigureOut">
              <a:rPr lang="en-US" smtClean="0"/>
              <a:t>5/12/2025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7C39E19-974F-4B90-B9A5-596933717C14}" type="slidenum">
              <a:rPr lang="en-US" smtClean="0"/>
              <a:t>‹#›</a:t>
            </a:fld>
            <a:endParaRPr lang="en-US"/>
          </a:p>
        </p:txBody>
      </p:sp>
    </p:spTree>
    <p:extLst>
      <p:ext uri="{BB962C8B-B14F-4D97-AF65-F5344CB8AC3E}">
        <p14:creationId xmlns:p14="http://schemas.microsoft.com/office/powerpoint/2010/main" val="4186569237"/>
      </p:ext>
    </p:extLst>
  </p:cSld>
  <p:clrMap bg1="lt1" tx1="dk1" bg2="lt2" tx2="dk2" accent1="accent1" accent2="accent2" accent3="accent3" accent4="accent4" accent5="accent5" accent6="accent6" hlink="hlink" folHlink="folHlink"/>
  <p:notesStyle>
    <a:lvl1pPr marL="0" algn="l" defTabSz="914327" rtl="0" eaLnBrk="1" latinLnBrk="0" hangingPunct="1">
      <a:defRPr sz="1200" kern="1200">
        <a:solidFill>
          <a:schemeClr val="tx1"/>
        </a:solidFill>
        <a:latin typeface="+mn-lt"/>
        <a:ea typeface="+mn-ea"/>
        <a:cs typeface="+mn-cs"/>
      </a:defRPr>
    </a:lvl1pPr>
    <a:lvl2pPr marL="457163" algn="l" defTabSz="914327" rtl="0" eaLnBrk="1" latinLnBrk="0" hangingPunct="1">
      <a:defRPr sz="1200" kern="1200">
        <a:solidFill>
          <a:schemeClr val="tx1"/>
        </a:solidFill>
        <a:latin typeface="+mn-lt"/>
        <a:ea typeface="+mn-ea"/>
        <a:cs typeface="+mn-cs"/>
      </a:defRPr>
    </a:lvl2pPr>
    <a:lvl3pPr marL="914327" algn="l" defTabSz="914327" rtl="0" eaLnBrk="1" latinLnBrk="0" hangingPunct="1">
      <a:defRPr sz="1200" kern="1200">
        <a:solidFill>
          <a:schemeClr val="tx1"/>
        </a:solidFill>
        <a:latin typeface="+mn-lt"/>
        <a:ea typeface="+mn-ea"/>
        <a:cs typeface="+mn-cs"/>
      </a:defRPr>
    </a:lvl3pPr>
    <a:lvl4pPr marL="1371490" algn="l" defTabSz="914327" rtl="0" eaLnBrk="1" latinLnBrk="0" hangingPunct="1">
      <a:defRPr sz="1200" kern="1200">
        <a:solidFill>
          <a:schemeClr val="tx1"/>
        </a:solidFill>
        <a:latin typeface="+mn-lt"/>
        <a:ea typeface="+mn-ea"/>
        <a:cs typeface="+mn-cs"/>
      </a:defRPr>
    </a:lvl4pPr>
    <a:lvl5pPr marL="1828654" algn="l" defTabSz="914327" rtl="0" eaLnBrk="1" latinLnBrk="0" hangingPunct="1">
      <a:defRPr sz="1200" kern="1200">
        <a:solidFill>
          <a:schemeClr val="tx1"/>
        </a:solidFill>
        <a:latin typeface="+mn-lt"/>
        <a:ea typeface="+mn-ea"/>
        <a:cs typeface="+mn-cs"/>
      </a:defRPr>
    </a:lvl5pPr>
    <a:lvl6pPr marL="2285818" algn="l" defTabSz="914327" rtl="0" eaLnBrk="1" latinLnBrk="0" hangingPunct="1">
      <a:defRPr sz="1200" kern="1200">
        <a:solidFill>
          <a:schemeClr val="tx1"/>
        </a:solidFill>
        <a:latin typeface="+mn-lt"/>
        <a:ea typeface="+mn-ea"/>
        <a:cs typeface="+mn-cs"/>
      </a:defRPr>
    </a:lvl6pPr>
    <a:lvl7pPr marL="2742980" algn="l" defTabSz="914327" rtl="0" eaLnBrk="1" latinLnBrk="0" hangingPunct="1">
      <a:defRPr sz="1200" kern="1200">
        <a:solidFill>
          <a:schemeClr val="tx1"/>
        </a:solidFill>
        <a:latin typeface="+mn-lt"/>
        <a:ea typeface="+mn-ea"/>
        <a:cs typeface="+mn-cs"/>
      </a:defRPr>
    </a:lvl7pPr>
    <a:lvl8pPr marL="3200144" algn="l" defTabSz="914327" rtl="0" eaLnBrk="1" latinLnBrk="0" hangingPunct="1">
      <a:defRPr sz="1200" kern="1200">
        <a:solidFill>
          <a:schemeClr val="tx1"/>
        </a:solidFill>
        <a:latin typeface="+mn-lt"/>
        <a:ea typeface="+mn-ea"/>
        <a:cs typeface="+mn-cs"/>
      </a:defRPr>
    </a:lvl8pPr>
    <a:lvl9pPr marL="3657308" algn="l" defTabSz="914327"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3" Type="http://schemas.openxmlformats.org/officeDocument/2006/relationships/hyperlink" Target="https://docs.microsoft.com/microsoft-365/admin/activity-reports/yammer-activity-report-ww" TargetMode="External"/><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3" Type="http://schemas.openxmlformats.org/officeDocument/2006/relationships/hyperlink" Target="https://support.microsoft.com/en-us/topic/analytics-in-viva-engage-0d9f6fd5-6b0c-45a2-a0aa-0576ae1f6895" TargetMode="External"/><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3" Type="http://schemas.openxmlformats.org/officeDocument/2006/relationships/hyperlink" Target="https://support.microsoft.com/en-us/topic/c7c9f938-5b8e-4d52-b1a2-c7c32cb2312a" TargetMode="External"/><Relationship Id="rId2" Type="http://schemas.openxmlformats.org/officeDocument/2006/relationships/slide" Target="../slides/slide35.xml"/><Relationship Id="rId1" Type="http://schemas.openxmlformats.org/officeDocument/2006/relationships/notesMaster" Target="../notesMasters/notesMaster1.xml"/><Relationship Id="rId6" Type="http://schemas.openxmlformats.org/officeDocument/2006/relationships/hyperlink" Target="https://support.microsoft.com/en-us/office/view-community-insights-in-yammer-48bc648e-b567-49d7-b2b5-5fea23777c46" TargetMode="External"/><Relationship Id="rId5" Type="http://schemas.openxmlformats.org/officeDocument/2006/relationships/hyperlink" Target="https://support.microsoft.com/en-us/topic/b793ffdd-effa-43d0-849a-b1ca2e899f38" TargetMode="External"/><Relationship Id="rId4" Type="http://schemas.openxmlformats.org/officeDocument/2006/relationships/hyperlink" Target="https://support.microsoft.com/en-us/topic/94dd92ec-ea73-43c6-b51f-2a11fd78aa31" TargetMode="External"/></Relationships>
</file>

<file path=ppt/notesSlides/_rels/notesSlide31.xml.rels><?xml version="1.0" encoding="UTF-8" standalone="yes"?>
<Relationships xmlns="http://schemas.openxmlformats.org/package/2006/relationships"><Relationship Id="rId3" Type="http://schemas.openxmlformats.org/officeDocument/2006/relationships/hyperlink" Target="https://support.microsoft.com/en-us/office/view-insights-about-questions-and-answers-in-yammer-fcde33cf-ee3f-4cc8-aa47-c6d0f3fc5dc0?storagetype=live&amp;ui=en-US&amp;rs=en-US&amp;ad=US" TargetMode="External"/><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3" Type="http://schemas.openxmlformats.org/officeDocument/2006/relationships/hyperlink" Target="https://learn.microsoft.com/en-us/azure/cognitive-services/language-service/sentiment-opinion-mining/overview" TargetMode="External"/><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5"/>
          </p:nvPr>
        </p:nvSpPr>
        <p:spPr/>
        <p:txBody>
          <a:bodyPr/>
          <a:lstStyle/>
          <a:p>
            <a:fld id="{F7C39E19-974F-4B90-B9A5-596933717C14}" type="slidenum">
              <a:rPr lang="en-US" smtClean="0"/>
              <a:t>2</a:t>
            </a:fld>
            <a:endParaRPr lang="en-US"/>
          </a:p>
        </p:txBody>
      </p:sp>
    </p:spTree>
    <p:extLst>
      <p:ext uri="{BB962C8B-B14F-4D97-AF65-F5344CB8AC3E}">
        <p14:creationId xmlns:p14="http://schemas.microsoft.com/office/powerpoint/2010/main" val="134515141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71644B8-994A-DD45-818C-9AC93B0CCA5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27F7732-9412-4CA9-2C63-0566EAA10116}"/>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9F5A52B3-4652-8117-0CD4-B4DF559483BD}"/>
              </a:ext>
            </a:extLst>
          </p:cNvPr>
          <p:cNvSpPr>
            <a:spLocks noGrp="1"/>
          </p:cNvSpPr>
          <p:nvPr>
            <p:ph type="body" idx="1"/>
          </p:nvPr>
        </p:nvSpPr>
        <p:spPr/>
        <p:txBody>
          <a:bodyPr/>
          <a:lstStyle/>
          <a:p>
            <a:endParaRPr lang="en-US" sz="900" i="0" kern="100">
              <a:effectLst/>
              <a:ea typeface="Calibri" panose="020F0502020204030204" pitchFamily="34" charset="0"/>
              <a:cs typeface="Segoe UI" panose="020B0502040204020203" pitchFamily="34" charset="0"/>
            </a:endParaRPr>
          </a:p>
        </p:txBody>
      </p:sp>
      <p:sp>
        <p:nvSpPr>
          <p:cNvPr id="4" name="Header Placeholder 3">
            <a:extLst>
              <a:ext uri="{FF2B5EF4-FFF2-40B4-BE49-F238E27FC236}">
                <a16:creationId xmlns:a16="http://schemas.microsoft.com/office/drawing/2014/main" id="{77A03478-C7FF-5B7E-25F9-D646B0DFEFE4}"/>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A01EA6E5-474A-5071-0371-E99F65055EC1}"/>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B7087745-A440-B247-D421-E08BFAD30646}"/>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5/12/2025 11:35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99B21DBF-ECCD-28BD-0C11-9F340BB3913A}"/>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61406475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A1D0DC-FC81-49A8-FCE2-03366E52523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BA64ADCB-07CD-7940-E35C-6D5EE7BC64A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4BA4D79F-B2B4-DE03-CEBB-C418B4FC8C35}"/>
              </a:ext>
            </a:extLst>
          </p:cNvPr>
          <p:cNvSpPr>
            <a:spLocks noGrp="1"/>
          </p:cNvSpPr>
          <p:nvPr>
            <p:ph type="body" idx="1"/>
          </p:nvPr>
        </p:nvSpPr>
        <p:spPr/>
        <p:txBody>
          <a:bodyPr/>
          <a:lstStyle/>
          <a:p>
            <a:endParaRPr lang="en-US" sz="900" i="0" kern="100">
              <a:effectLst/>
              <a:ea typeface="Calibri" panose="020F0502020204030204" pitchFamily="34" charset="0"/>
              <a:cs typeface="Segoe UI" panose="020B0502040204020203" pitchFamily="34" charset="0"/>
            </a:endParaRPr>
          </a:p>
        </p:txBody>
      </p:sp>
      <p:sp>
        <p:nvSpPr>
          <p:cNvPr id="4" name="Header Placeholder 3">
            <a:extLst>
              <a:ext uri="{FF2B5EF4-FFF2-40B4-BE49-F238E27FC236}">
                <a16:creationId xmlns:a16="http://schemas.microsoft.com/office/drawing/2014/main" id="{6FFC7DCA-A928-BEDA-0F1C-7F3B94448AE2}"/>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BDCF455D-B833-5256-9049-5BF70C9BB8F5}"/>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4C82748B-B99D-9D30-692D-57BBD5B2BDA0}"/>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5/12/2025 11:35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62E1A2A1-400D-287A-DE8C-10F7874619EE}"/>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7731522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9C8C3E-91ED-2D43-3290-BA0F8A811388}"/>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8BBEC9E-9257-DD38-3092-AF4C76F931EC}"/>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5183360E-DA7C-5BE6-E233-C591AF0887CE}"/>
              </a:ext>
            </a:extLst>
          </p:cNvPr>
          <p:cNvSpPr>
            <a:spLocks noGrp="1"/>
          </p:cNvSpPr>
          <p:nvPr>
            <p:ph type="body" idx="1"/>
          </p:nvPr>
        </p:nvSpPr>
        <p:spPr/>
        <p:txBody>
          <a:bodyPr/>
          <a:lstStyle/>
          <a:p>
            <a:endParaRPr lang="en-US" sz="900" i="0" kern="100">
              <a:effectLst/>
              <a:ea typeface="Calibri" panose="020F0502020204030204" pitchFamily="34" charset="0"/>
              <a:cs typeface="Segoe UI" panose="020B0502040204020203" pitchFamily="34" charset="0"/>
            </a:endParaRPr>
          </a:p>
        </p:txBody>
      </p:sp>
      <p:sp>
        <p:nvSpPr>
          <p:cNvPr id="4" name="Header Placeholder 3">
            <a:extLst>
              <a:ext uri="{FF2B5EF4-FFF2-40B4-BE49-F238E27FC236}">
                <a16:creationId xmlns:a16="http://schemas.microsoft.com/office/drawing/2014/main" id="{0F16C3CB-987C-1DEC-AB27-727ABF379FAC}"/>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50501AC8-C919-1BE1-F59C-0F98C1089A14}"/>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481B9AB5-DF91-AE25-5F43-6191C935C139}"/>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5/12/2025 11:35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38777FC1-3EBF-136A-5B0B-2A8DF11DF284}"/>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62477752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0BC808E-B74E-E5DE-3AC1-6064DEC3B665}"/>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461C7A2F-E53D-16F5-E46F-9E21C2C6D881}"/>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899EEB9E-A519-ACAF-AA26-01EC1E859A9F}"/>
              </a:ext>
            </a:extLst>
          </p:cNvPr>
          <p:cNvSpPr>
            <a:spLocks noGrp="1"/>
          </p:cNvSpPr>
          <p:nvPr>
            <p:ph type="body" idx="1"/>
          </p:nvPr>
        </p:nvSpPr>
        <p:spPr/>
        <p:txBody>
          <a:bodyPr/>
          <a:lstStyle/>
          <a:p>
            <a:endParaRPr lang="en-US" sz="900" i="0" kern="100">
              <a:effectLst/>
              <a:ea typeface="Calibri" panose="020F0502020204030204" pitchFamily="34" charset="0"/>
              <a:cs typeface="Segoe UI" panose="020B0502040204020203" pitchFamily="34" charset="0"/>
            </a:endParaRPr>
          </a:p>
        </p:txBody>
      </p:sp>
      <p:sp>
        <p:nvSpPr>
          <p:cNvPr id="4" name="Header Placeholder 3">
            <a:extLst>
              <a:ext uri="{FF2B5EF4-FFF2-40B4-BE49-F238E27FC236}">
                <a16:creationId xmlns:a16="http://schemas.microsoft.com/office/drawing/2014/main" id="{6F9E9D99-C809-9F02-4525-B0F58CE91819}"/>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171E63A4-8E04-BD13-9067-D9BEB3FBF5B2}"/>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E4FC0546-316A-1929-9A43-EE02D9071491}"/>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5/12/2025 11:35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109395ED-C146-488C-AD03-C06CF60D26CA}"/>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7946520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BA00ED0-E074-3A1D-8A8E-C2831A2AC1A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DED51AE-3A64-12D0-BE41-F56B6F0D52B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C2BCF6E-D112-C151-FD40-331BFB180A99}"/>
              </a:ext>
            </a:extLst>
          </p:cNvPr>
          <p:cNvSpPr>
            <a:spLocks noGrp="1"/>
          </p:cNvSpPr>
          <p:nvPr>
            <p:ph type="body" idx="1"/>
          </p:nvPr>
        </p:nvSpPr>
        <p:spPr/>
        <p:txBody>
          <a:bodyPr/>
          <a:lstStyle/>
          <a:p>
            <a:pPr marL="384432" lvl="1" indent="-171450">
              <a:buFont typeface="Arial" panose="020B0604020202020204" pitchFamily="34" charset="0"/>
              <a:buChar char="•"/>
            </a:pPr>
            <a:endParaRPr lang="en-US"/>
          </a:p>
        </p:txBody>
      </p:sp>
      <p:sp>
        <p:nvSpPr>
          <p:cNvPr id="4" name="Header Placeholder 3">
            <a:extLst>
              <a:ext uri="{FF2B5EF4-FFF2-40B4-BE49-F238E27FC236}">
                <a16:creationId xmlns:a16="http://schemas.microsoft.com/office/drawing/2014/main" id="{2E92E9FE-7463-0962-9CFD-FED53120C78C}"/>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25A88654-7AAF-E070-57BB-0C3D0F2F5FB0}"/>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029BA090-E69D-46B4-6340-60D644C21115}"/>
              </a:ext>
            </a:extLst>
          </p:cNvPr>
          <p:cNvSpPr>
            <a:spLocks noGrp="1"/>
          </p:cNvSpPr>
          <p:nvPr>
            <p:ph type="dt" idx="1"/>
          </p:nvPr>
        </p:nvSpPr>
        <p:spPr/>
        <p:txBody>
          <a:bodyPr/>
          <a:lstStyle/>
          <a:p>
            <a:fld id="{386CE63F-9E7F-4C04-9D0D-FCA25A8E9E86}" type="datetime8">
              <a:rPr lang="en-US" smtClean="0"/>
              <a:t>5/12/2025 11:35 AM</a:t>
            </a:fld>
            <a:endParaRPr lang="en-US"/>
          </a:p>
        </p:txBody>
      </p:sp>
      <p:sp>
        <p:nvSpPr>
          <p:cNvPr id="7" name="Slide Number Placeholder 6">
            <a:extLst>
              <a:ext uri="{FF2B5EF4-FFF2-40B4-BE49-F238E27FC236}">
                <a16:creationId xmlns:a16="http://schemas.microsoft.com/office/drawing/2014/main" id="{A4001A9E-3951-B2AF-43BD-9E4E322C86A8}"/>
              </a:ext>
            </a:extLst>
          </p:cNvPr>
          <p:cNvSpPr>
            <a:spLocks noGrp="1"/>
          </p:cNvSpPr>
          <p:nvPr>
            <p:ph type="sldNum" sz="quarter" idx="5"/>
          </p:nvPr>
        </p:nvSpPr>
        <p:spPr/>
        <p:txBody>
          <a:bodyPr/>
          <a:lstStyle/>
          <a:p>
            <a:fld id="{B4008EB6-D09E-4580-8CD6-DDB14511944F}" type="slidenum">
              <a:rPr lang="en-US" smtClean="0"/>
              <a:pPr/>
              <a:t>15</a:t>
            </a:fld>
            <a:endParaRPr lang="en-US"/>
          </a:p>
        </p:txBody>
      </p:sp>
    </p:spTree>
    <p:extLst>
      <p:ext uri="{BB962C8B-B14F-4D97-AF65-F5344CB8AC3E}">
        <p14:creationId xmlns:p14="http://schemas.microsoft.com/office/powerpoint/2010/main" val="5077298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1F9DF4E-8D65-49C7-6BFC-CE11FA0BD9C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B2479D5-B760-6D81-923C-31DA9C04301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210AD06F-DDC5-25A6-2F69-22DD1D92FD0C}"/>
              </a:ext>
            </a:extLst>
          </p:cNvPr>
          <p:cNvSpPr>
            <a:spLocks noGrp="1"/>
          </p:cNvSpPr>
          <p:nvPr>
            <p:ph type="body" idx="1"/>
          </p:nvPr>
        </p:nvSpPr>
        <p:spPr/>
        <p:txBody>
          <a:bodyPr/>
          <a:lstStyle/>
          <a:p>
            <a:pPr marL="384432" lvl="1" indent="-171450">
              <a:buFont typeface="Arial" panose="020B0604020202020204" pitchFamily="34" charset="0"/>
              <a:buChar char="•"/>
            </a:pPr>
            <a:endParaRPr lang="en-US"/>
          </a:p>
        </p:txBody>
      </p:sp>
      <p:sp>
        <p:nvSpPr>
          <p:cNvPr id="4" name="Header Placeholder 3">
            <a:extLst>
              <a:ext uri="{FF2B5EF4-FFF2-40B4-BE49-F238E27FC236}">
                <a16:creationId xmlns:a16="http://schemas.microsoft.com/office/drawing/2014/main" id="{C5556765-2837-39BF-F633-2064B172A911}"/>
              </a:ext>
            </a:extLst>
          </p:cNvPr>
          <p:cNvSpPr>
            <a:spLocks noGrp="1"/>
          </p:cNvSpPr>
          <p:nvPr>
            <p:ph type="hdr" sz="quarter"/>
          </p:nvPr>
        </p:nvSpPr>
        <p:spPr/>
        <p:txBody>
          <a:bodyPr/>
          <a:lstStyle/>
          <a:p>
            <a:endParaRPr lang="en-US"/>
          </a:p>
        </p:txBody>
      </p:sp>
      <p:sp>
        <p:nvSpPr>
          <p:cNvPr id="5" name="Footer Placeholder 4">
            <a:extLst>
              <a:ext uri="{FF2B5EF4-FFF2-40B4-BE49-F238E27FC236}">
                <a16:creationId xmlns:a16="http://schemas.microsoft.com/office/drawing/2014/main" id="{F36DF688-6758-5623-2224-4DDD11E5F44C}"/>
              </a:ext>
            </a:extLst>
          </p:cNvPr>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4DF32D61-F9E4-9740-4DF1-F15E15F250F0}"/>
              </a:ext>
            </a:extLst>
          </p:cNvPr>
          <p:cNvSpPr>
            <a:spLocks noGrp="1"/>
          </p:cNvSpPr>
          <p:nvPr>
            <p:ph type="dt" idx="1"/>
          </p:nvPr>
        </p:nvSpPr>
        <p:spPr/>
        <p:txBody>
          <a:bodyPr/>
          <a:lstStyle/>
          <a:p>
            <a:fld id="{386CE63F-9E7F-4C04-9D0D-FCA25A8E9E86}" type="datetime8">
              <a:rPr lang="en-US" smtClean="0"/>
              <a:t>5/12/2025 11:35 AM</a:t>
            </a:fld>
            <a:endParaRPr lang="en-US"/>
          </a:p>
        </p:txBody>
      </p:sp>
      <p:sp>
        <p:nvSpPr>
          <p:cNvPr id="7" name="Slide Number Placeholder 6">
            <a:extLst>
              <a:ext uri="{FF2B5EF4-FFF2-40B4-BE49-F238E27FC236}">
                <a16:creationId xmlns:a16="http://schemas.microsoft.com/office/drawing/2014/main" id="{B8AB6980-1220-14EA-2575-30E92027D895}"/>
              </a:ext>
            </a:extLst>
          </p:cNvPr>
          <p:cNvSpPr>
            <a:spLocks noGrp="1"/>
          </p:cNvSpPr>
          <p:nvPr>
            <p:ph type="sldNum" sz="quarter" idx="5"/>
          </p:nvPr>
        </p:nvSpPr>
        <p:spPr/>
        <p:txBody>
          <a:bodyPr/>
          <a:lstStyle/>
          <a:p>
            <a:fld id="{B4008EB6-D09E-4580-8CD6-DDB14511944F}" type="slidenum">
              <a:rPr lang="en-US" smtClean="0"/>
              <a:pPr/>
              <a:t>16</a:t>
            </a:fld>
            <a:endParaRPr lang="en-US"/>
          </a:p>
        </p:txBody>
      </p:sp>
    </p:spTree>
    <p:extLst>
      <p:ext uri="{BB962C8B-B14F-4D97-AF65-F5344CB8AC3E}">
        <p14:creationId xmlns:p14="http://schemas.microsoft.com/office/powerpoint/2010/main" val="254876585"/>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4F069AA-9D0C-D97C-88E1-676893B6F4E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F653B40-FDFF-8977-E9A9-E170C2631F7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FFF4A334-57EA-2F54-9B68-B7A2D3F779A8}"/>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1FFB05B-A0BD-F5D8-1D6F-07D267A6AB0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C39E19-974F-4B90-B9A5-596933717C1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6557074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46D1792-6662-1D4A-2667-CCC73B7EEF92}"/>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9E77C79D-C6D5-5E8A-1780-800949EE4E25}"/>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AB4291F2-B43F-4B82-3762-3FCB65EC1919}"/>
              </a:ext>
            </a:extLst>
          </p:cNvPr>
          <p:cNvSpPr>
            <a:spLocks noGrp="1"/>
          </p:cNvSpPr>
          <p:nvPr>
            <p:ph type="body" idx="1"/>
          </p:nvPr>
        </p:nvSpPr>
        <p:spPr/>
        <p:txBody>
          <a:bodyPr/>
          <a:lstStyle/>
          <a:p>
            <a:endParaRPr lang="en-US" sz="900" i="0" kern="100">
              <a:effectLst/>
              <a:ea typeface="Calibri" panose="020F0502020204030204" pitchFamily="34" charset="0"/>
              <a:cs typeface="Segoe UI" panose="020B0502040204020203" pitchFamily="34" charset="0"/>
            </a:endParaRPr>
          </a:p>
        </p:txBody>
      </p:sp>
      <p:sp>
        <p:nvSpPr>
          <p:cNvPr id="4" name="Header Placeholder 3">
            <a:extLst>
              <a:ext uri="{FF2B5EF4-FFF2-40B4-BE49-F238E27FC236}">
                <a16:creationId xmlns:a16="http://schemas.microsoft.com/office/drawing/2014/main" id="{049B1206-75FC-A14A-106E-EB1FE0F71A67}"/>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7E0F3811-67F1-399F-A674-DB6894FDF25D}"/>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B0067FF0-C3AF-0831-B55E-91423691CE96}"/>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5/12/2025 11:35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2E6DE4CF-D5FE-175F-C5C0-69DD7C9E99CF}"/>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397690347"/>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B4E4C2-CF53-0D5A-72A4-221BCD0F247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97C69F-1FA8-D8E4-2403-BCA315EA62B8}"/>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30DEE3CC-AD2D-6D84-0D5D-5C3DDB37AD04}"/>
              </a:ext>
            </a:extLst>
          </p:cNvPr>
          <p:cNvSpPr>
            <a:spLocks noGrp="1"/>
          </p:cNvSpPr>
          <p:nvPr>
            <p:ph type="body" idx="1"/>
          </p:nvPr>
        </p:nvSpPr>
        <p:spPr/>
        <p:txBody>
          <a:bodyPr/>
          <a:lstStyle/>
          <a:p>
            <a:endParaRPr lang="en-US" sz="900" i="0" kern="100">
              <a:effectLst/>
              <a:ea typeface="Calibri" panose="020F0502020204030204" pitchFamily="34" charset="0"/>
              <a:cs typeface="Segoe UI" panose="020B0502040204020203" pitchFamily="34" charset="0"/>
            </a:endParaRPr>
          </a:p>
        </p:txBody>
      </p:sp>
      <p:sp>
        <p:nvSpPr>
          <p:cNvPr id="4" name="Header Placeholder 3">
            <a:extLst>
              <a:ext uri="{FF2B5EF4-FFF2-40B4-BE49-F238E27FC236}">
                <a16:creationId xmlns:a16="http://schemas.microsoft.com/office/drawing/2014/main" id="{BAEA45ED-9B54-F96D-B983-34866549860A}"/>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BCB195F7-C25D-F7D7-782F-3B1B95E94184}"/>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76F592FA-7DAB-5ADD-B0B4-03514D18D2C1}"/>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5/12/2025 11:35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2EA023DA-3E19-840D-B194-3A1BEAEEAB66}"/>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7906575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0AA4010-7954-E11E-3C54-F9D4FCB870D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6E88C85-4665-5B15-EB9E-0B69257DDB4A}"/>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01A8F9A-A8F5-6BDF-3078-2E224E483A1B}"/>
              </a:ext>
            </a:extLst>
          </p:cNvPr>
          <p:cNvSpPr>
            <a:spLocks noGrp="1"/>
          </p:cNvSpPr>
          <p:nvPr>
            <p:ph type="body" idx="1"/>
          </p:nvPr>
        </p:nvSpPr>
        <p:spPr/>
        <p:txBody>
          <a:bodyPr/>
          <a:lstStyle/>
          <a:p>
            <a:endParaRPr lang="en-US" sz="900" i="0" kern="100">
              <a:effectLst/>
              <a:ea typeface="Calibri" panose="020F0502020204030204" pitchFamily="34" charset="0"/>
              <a:cs typeface="Segoe UI" panose="020B0502040204020203" pitchFamily="34" charset="0"/>
            </a:endParaRPr>
          </a:p>
        </p:txBody>
      </p:sp>
      <p:sp>
        <p:nvSpPr>
          <p:cNvPr id="4" name="Header Placeholder 3">
            <a:extLst>
              <a:ext uri="{FF2B5EF4-FFF2-40B4-BE49-F238E27FC236}">
                <a16:creationId xmlns:a16="http://schemas.microsoft.com/office/drawing/2014/main" id="{EC3F434E-002D-FB39-847F-65D75E1B6205}"/>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351D7211-6681-C670-3699-DF5D6C7D09BA}"/>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35FCBFC1-A0FB-8138-F10D-A6B747CE894D}"/>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5/12/2025 11:35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007AA74F-974E-B2EE-40D2-00295BF162DD}"/>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577037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BC5DCC-A1B8-873C-1672-4B0D5450A67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37D12D-55A8-8A9E-EA91-6DB35CC10B99}"/>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36C76F0F-B8D2-CAE5-526C-FCDA1F83FBF8}"/>
              </a:ext>
            </a:extLst>
          </p:cNvPr>
          <p:cNvSpPr>
            <a:spLocks noGrp="1"/>
          </p:cNvSpPr>
          <p:nvPr>
            <p:ph type="body" idx="1"/>
          </p:nvPr>
        </p:nvSpPr>
        <p:spPr/>
        <p:txBody>
          <a:bodyPr/>
          <a:lstStyle/>
          <a:p>
            <a:pPr marL="0" marR="0" lvl="0" indent="0" algn="l" defTabSz="914367" rtl="0" eaLnBrk="1" fontAlgn="auto" latinLnBrk="0" hangingPunct="1">
              <a:lnSpc>
                <a:spcPct val="90000"/>
              </a:lnSpc>
              <a:spcBef>
                <a:spcPts val="0"/>
              </a:spcBef>
              <a:spcAft>
                <a:spcPts val="333"/>
              </a:spcAft>
              <a:buClrTx/>
              <a:buSzTx/>
              <a:buFontTx/>
              <a:buNone/>
              <a:tabLst/>
              <a:defRPr/>
            </a:pPr>
            <a:r>
              <a:rPr lang="en-US" sz="900" u="none" kern="100" dirty="0">
                <a:effectLst/>
                <a:ea typeface="Calibri" panose="020F0502020204030204" pitchFamily="34" charset="0"/>
                <a:cs typeface="Segoe UI" panose="020B0502040204020203" pitchFamily="34" charset="0"/>
              </a:rPr>
              <a:t>In response to the massive shifts driven by AI and the workforce, the characteristics of effective communications are changing. </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900" u="none" kern="100" dirty="0">
              <a:effectLst/>
              <a:ea typeface="Calibri" panose="020F0502020204030204" pitchFamily="34" charset="0"/>
              <a:cs typeface="Segoe UI" panose="020B0502040204020203"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900" u="none" kern="100" dirty="0">
                <a:effectLst/>
                <a:ea typeface="Calibri" panose="020F0502020204030204" pitchFamily="34" charset="0"/>
                <a:cs typeface="Segoe UI" panose="020B0502040204020203" pitchFamily="34" charset="0"/>
              </a:rPr>
              <a:t>Let’s explore key elements of the shift:</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900" u="none" kern="100" dirty="0">
              <a:effectLst/>
              <a:ea typeface="Calibri" panose="020F0502020204030204" pitchFamily="34" charset="0"/>
              <a:cs typeface="Segoe UI" panose="020B0502040204020203"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800" u="sng" kern="100" dirty="0">
                <a:effectLst/>
                <a:ea typeface="Calibri" panose="020F0502020204030204" pitchFamily="34" charset="0"/>
                <a:cs typeface="Segoe UI" panose="020B0502040204020203" pitchFamily="34" charset="0"/>
              </a:rPr>
              <a:t>MULTICHANNEL</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900" dirty="0"/>
          </a:p>
          <a:p>
            <a:pPr marL="0" marR="0" lvl="0" indent="0" algn="l" defTabSz="914367" rtl="0" eaLnBrk="1" fontAlgn="auto" latinLnBrk="0" hangingPunct="1">
              <a:lnSpc>
                <a:spcPct val="90000"/>
              </a:lnSpc>
              <a:spcBef>
                <a:spcPts val="0"/>
              </a:spcBef>
              <a:spcAft>
                <a:spcPts val="333"/>
              </a:spcAft>
              <a:buClrTx/>
              <a:buSzTx/>
              <a:buFontTx/>
              <a:buNone/>
              <a:tabLst/>
              <a:defRPr/>
            </a:pPr>
            <a:r>
              <a:rPr lang="en-US" sz="900" dirty="0"/>
              <a:t>Clearly, if you want people to engage with your message you need to reach them across the apps where they work, across email and Teams, as well as in Engage, on your intranet, and in your employee application.</a:t>
            </a:r>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900" dirty="0"/>
          </a:p>
          <a:p>
            <a:pPr marL="0" marR="0" lvl="0" indent="0" algn="l" defTabSz="914367" rtl="0" eaLnBrk="1" fontAlgn="auto" latinLnBrk="0" hangingPunct="1">
              <a:lnSpc>
                <a:spcPct val="90000"/>
              </a:lnSpc>
              <a:spcBef>
                <a:spcPts val="0"/>
              </a:spcBef>
              <a:spcAft>
                <a:spcPts val="333"/>
              </a:spcAft>
              <a:buClrTx/>
              <a:buSzTx/>
              <a:buFontTx/>
              <a:buNone/>
              <a:tabLst/>
              <a:defRPr/>
            </a:pPr>
            <a:r>
              <a:rPr lang="en-US" sz="900" i="0" dirty="0"/>
              <a:t>Communications tools evolved into multichannel communications tools that can send a message to more than one application. For example, SharePoint news can be sent to Outlook or Engage. And Amplify can publish messages across SharePoint, Outlook, Teams and Engage.</a:t>
            </a:r>
            <a:endParaRPr lang="en-US" sz="900" dirty="0"/>
          </a:p>
          <a:p>
            <a:pPr marL="0" marR="0" lvl="0" indent="0" algn="l" defTabSz="914367" rtl="0" eaLnBrk="1" fontAlgn="auto" latinLnBrk="0" hangingPunct="1">
              <a:lnSpc>
                <a:spcPct val="90000"/>
              </a:lnSpc>
              <a:spcBef>
                <a:spcPts val="0"/>
              </a:spcBef>
              <a:spcAft>
                <a:spcPts val="333"/>
              </a:spcAft>
              <a:buClrTx/>
              <a:buSzTx/>
              <a:buFontTx/>
              <a:buNone/>
              <a:tabLst/>
              <a:defRPr/>
            </a:pPr>
            <a:endParaRPr lang="en-US" sz="900" u="sng" kern="100" dirty="0">
              <a:effectLst/>
              <a:ea typeface="Calibri" panose="020F0502020204030204" pitchFamily="34" charset="0"/>
              <a:cs typeface="Segoe UI" panose="020B0502040204020203" pitchFamily="34" charset="0"/>
            </a:endParaRPr>
          </a:p>
          <a:p>
            <a:pPr marL="0" marR="0" lvl="0" indent="0" algn="l" defTabSz="914367" rtl="0" eaLnBrk="1" fontAlgn="auto" latinLnBrk="0" hangingPunct="1">
              <a:lnSpc>
                <a:spcPct val="90000"/>
              </a:lnSpc>
              <a:spcBef>
                <a:spcPts val="0"/>
              </a:spcBef>
              <a:spcAft>
                <a:spcPts val="333"/>
              </a:spcAft>
              <a:buClrTx/>
              <a:buSzTx/>
              <a:buFontTx/>
              <a:buNone/>
              <a:tabLst/>
              <a:defRPr/>
            </a:pPr>
            <a:r>
              <a:rPr lang="en-US" sz="900" u="sng" kern="100" dirty="0">
                <a:effectLst/>
                <a:ea typeface="Calibri" panose="020F0502020204030204" pitchFamily="34" charset="0"/>
                <a:cs typeface="Segoe UI" panose="020B0502040204020203" pitchFamily="34" charset="0"/>
              </a:rPr>
              <a:t>MULTIDIRECTIONAL</a:t>
            </a:r>
          </a:p>
          <a:p>
            <a:pPr marL="0" marR="0" lvl="0" indent="0" algn="l" defTabSz="914367" rtl="0" eaLnBrk="1" fontAlgn="auto" latinLnBrk="0" hangingPunct="1">
              <a:lnSpc>
                <a:spcPct val="90000"/>
              </a:lnSpc>
              <a:spcBef>
                <a:spcPts val="0"/>
              </a:spcBef>
              <a:spcAft>
                <a:spcPts val="333"/>
              </a:spcAft>
              <a:buClrTx/>
              <a:buSzTx/>
              <a:buFontTx/>
              <a:buNone/>
              <a:tabLst/>
              <a:defRPr/>
            </a:pPr>
            <a:r>
              <a:rPr lang="en-US" sz="900" kern="100" dirty="0">
                <a:effectLst/>
                <a:ea typeface="Calibri" panose="020F0502020204030204" pitchFamily="34" charset="0"/>
                <a:cs typeface="Segoe UI" panose="020B0502040204020203" pitchFamily="34" charset="0"/>
              </a:rPr>
              <a:t>Modern communications strategies don’t just communicate </a:t>
            </a:r>
            <a:r>
              <a:rPr lang="en-US" sz="900" i="1" kern="100" dirty="0">
                <a:effectLst/>
                <a:ea typeface="Calibri" panose="020F0502020204030204" pitchFamily="34" charset="0"/>
                <a:cs typeface="Segoe UI" panose="020B0502040204020203" pitchFamily="34" charset="0"/>
              </a:rPr>
              <a:t>to</a:t>
            </a:r>
            <a:r>
              <a:rPr lang="en-US" sz="900" kern="100" dirty="0">
                <a:effectLst/>
                <a:ea typeface="Calibri" panose="020F0502020204030204" pitchFamily="34" charset="0"/>
                <a:cs typeface="Segoe UI" panose="020B0502040204020203" pitchFamily="34" charset="0"/>
              </a:rPr>
              <a:t> audiences, but rather communicate </a:t>
            </a:r>
            <a:r>
              <a:rPr lang="en-US" sz="900" i="1" kern="100" dirty="0">
                <a:effectLst/>
                <a:ea typeface="Calibri" panose="020F0502020204030204" pitchFamily="34" charset="0"/>
                <a:cs typeface="Segoe UI" panose="020B0502040204020203" pitchFamily="34" charset="0"/>
              </a:rPr>
              <a:t>with</a:t>
            </a:r>
            <a:r>
              <a:rPr lang="en-US" sz="900" i="0" kern="100" dirty="0">
                <a:effectLst/>
                <a:ea typeface="Calibri" panose="020F0502020204030204" pitchFamily="34" charset="0"/>
                <a:cs typeface="Segoe UI" panose="020B0502040204020203" pitchFamily="34" charset="0"/>
              </a:rPr>
              <a:t> audiences… engaging people in two way dialogue</a:t>
            </a:r>
            <a:r>
              <a:rPr lang="en-US" sz="1100" dirty="0"/>
              <a:t>, and enabling you to listen and respond to employees. This is important, first, because employees </a:t>
            </a:r>
            <a:r>
              <a:rPr lang="en-US" sz="1100" i="1" dirty="0"/>
              <a:t>expect</a:t>
            </a:r>
            <a:r>
              <a:rPr lang="en-US" sz="1100" i="0" dirty="0"/>
              <a:t> to have a voice, to be included, and to be heard. Second, because you need to know not just how many people saw your message, but how it landed—what questions people had, how they reacted, and what conversations you started. This immediate feedback loop is critical to measure and improve your communications. And it’s a feedback loop that’s absent in most legacy communications strategies.</a:t>
            </a:r>
            <a:endParaRPr lang="en-US" sz="1100" dirty="0"/>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endParaRPr lang="en-US" sz="900" kern="100" dirty="0">
              <a:effectLst/>
              <a:ea typeface="Calibri" panose="020F0502020204030204" pitchFamily="34" charset="0"/>
              <a:cs typeface="Segoe UI" panose="020B0502040204020203" pitchFamily="34" charset="0"/>
            </a:endParaRPr>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r>
              <a:rPr lang="en-US" sz="800" u="sng" kern="100" dirty="0">
                <a:effectLst/>
                <a:ea typeface="Calibri" panose="020F0502020204030204" pitchFamily="34" charset="0"/>
                <a:cs typeface="Segoe UI" panose="020B0502040204020203" pitchFamily="34" charset="0"/>
              </a:rPr>
              <a:t>MULTIVOICE</a:t>
            </a:r>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r>
              <a:rPr lang="en-US" sz="900" dirty="0"/>
              <a:t>People respond better to personalized, humanized content from people that matter to them. That’s why, in consumer social media, influencers are so effective. In an organization, you need to leverage your most important influencer networks—your leaders, managers and champions. While you might initiate a message from a high-level executive or official channel, you’ll increase effectiveness by cascading and amplifying the message through leaders and managers to add context and relevance. And when you involve your audience directly—for example, through a social campaign—you unleash the most powerful influencers: people’s own peers.</a:t>
            </a:r>
            <a:endParaRPr lang="en-US" sz="900" u="sng" kern="100" dirty="0">
              <a:effectLst/>
              <a:ea typeface="Calibri" panose="020F0502020204030204" pitchFamily="34" charset="0"/>
              <a:cs typeface="Segoe UI" panose="020B0502040204020203" pitchFamily="34" charset="0"/>
            </a:endParaRPr>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endParaRPr lang="en-US" sz="900" u="sng" kern="100" dirty="0">
              <a:effectLst/>
              <a:ea typeface="Calibri" panose="020F0502020204030204" pitchFamily="34" charset="0"/>
              <a:cs typeface="Segoe UI" panose="020B0502040204020203" pitchFamily="34" charset="0"/>
            </a:endParaRPr>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r>
              <a:rPr lang="en-US" sz="800" u="sng" kern="100" dirty="0">
                <a:effectLst/>
                <a:ea typeface="Calibri" panose="020F0502020204030204" pitchFamily="34" charset="0"/>
                <a:cs typeface="Segoe UI" panose="020B0502040204020203" pitchFamily="34" charset="0"/>
              </a:rPr>
              <a:t>MULTIMEDIA</a:t>
            </a:r>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r>
              <a:rPr lang="en-US" sz="900" dirty="0"/>
              <a:t>It shouldn’t surprise any of you that images and video capture the attention of today’s workforce. Compared to text-heavy content, posts that include images and video drive between double and 10x the engagement.</a:t>
            </a:r>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endParaRPr lang="en-US" sz="900" u="sng" kern="100" dirty="0">
              <a:effectLst/>
              <a:ea typeface="Calibri" panose="020F0502020204030204" pitchFamily="34" charset="0"/>
              <a:cs typeface="Segoe UI" panose="020B0502040204020203" pitchFamily="34" charset="0"/>
            </a:endParaRPr>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r>
              <a:rPr lang="en-US" sz="900" u="none" kern="100" dirty="0">
                <a:effectLst/>
                <a:ea typeface="Calibri" panose="020F0502020204030204" pitchFamily="34" charset="0"/>
                <a:cs typeface="Segoe UI" panose="020B0502040204020203" pitchFamily="34" charset="0"/>
              </a:rPr>
              <a:t>Our last two shifts are perhaps the most important, the most disruptive, and the most provocative</a:t>
            </a:r>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endParaRPr lang="en-US" sz="900" u="none" kern="100" dirty="0">
              <a:effectLst/>
              <a:ea typeface="Calibri" panose="020F0502020204030204" pitchFamily="34" charset="0"/>
              <a:cs typeface="Segoe UI" panose="020B0502040204020203" pitchFamily="34" charset="0"/>
            </a:endParaRPr>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r>
              <a:rPr lang="en-US" sz="900" u="sng" kern="100" dirty="0">
                <a:effectLst/>
                <a:ea typeface="Calibri" panose="020F0502020204030204" pitchFamily="34" charset="0"/>
                <a:cs typeface="Segoe UI" panose="020B0502040204020203" pitchFamily="34" charset="0"/>
              </a:rPr>
              <a:t>MULTIIMPRESSION</a:t>
            </a:r>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r>
              <a:rPr lang="en-US" sz="900" u="none" kern="100" dirty="0">
                <a:effectLst/>
                <a:ea typeface="Calibri" panose="020F0502020204030204" pitchFamily="34" charset="0"/>
                <a:cs typeface="Segoe UI" panose="020B0502040204020203" pitchFamily="34" charset="0"/>
              </a:rPr>
              <a:t>From the C-suite to the frontline, people are overwhelmed by communications: chats, emails, meetings, posts and articles…</a:t>
            </a:r>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endParaRPr lang="en-US" sz="900" u="none" kern="100" dirty="0">
              <a:effectLst/>
              <a:ea typeface="Calibri" panose="020F0502020204030204" pitchFamily="34" charset="0"/>
              <a:cs typeface="Segoe UI" panose="020B0502040204020203" pitchFamily="34" charset="0"/>
            </a:endParaRPr>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r>
              <a:rPr lang="en-US" sz="900" u="none" kern="100" dirty="0">
                <a:effectLst/>
                <a:ea typeface="Calibri" panose="020F0502020204030204" pitchFamily="34" charset="0"/>
                <a:cs typeface="Segoe UI" panose="020B0502040204020203" pitchFamily="34" charset="0"/>
              </a:rPr>
              <a:t>That means that you cannot always rely on a single message—a single impression—to drive your communications objective. Very much like advertising in the consumer world, achieving your objective often requires multiple impressions. Repeating, rephrasing and recasting your message will give your audience multiple chances to view, understand, and internalize your message.</a:t>
            </a:r>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endParaRPr lang="en-US" sz="900" u="none" kern="100" dirty="0">
              <a:effectLst/>
              <a:ea typeface="Calibri" panose="020F0502020204030204" pitchFamily="34" charset="0"/>
              <a:cs typeface="Segoe UI" panose="020B0502040204020203" pitchFamily="34" charset="0"/>
            </a:endParaRPr>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r>
              <a:rPr lang="en-US" sz="900" u="none" kern="100" dirty="0">
                <a:effectLst/>
                <a:ea typeface="Calibri" panose="020F0502020204030204" pitchFamily="34" charset="0"/>
                <a:cs typeface="Segoe UI" panose="020B0502040204020203" pitchFamily="34" charset="0"/>
              </a:rPr>
              <a:t>Combining this shift with others: Multiple impressions of a message delivered through multiple channels, by multiple voices, and in multiple form factors. These are the ingredients of more effective executive and employee communications strategies. And you can clearly see parallels to social communications and consumer marketing strategies.</a:t>
            </a:r>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endParaRPr lang="en-US" sz="900" u="sng" kern="100" dirty="0">
              <a:effectLst/>
              <a:ea typeface="Calibri" panose="020F0502020204030204" pitchFamily="34" charset="0"/>
              <a:cs typeface="Segoe UI" panose="020B0502040204020203" pitchFamily="34" charset="0"/>
            </a:endParaRPr>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r>
              <a:rPr lang="en-US" sz="900" u="none" kern="100" dirty="0">
                <a:effectLst/>
                <a:ea typeface="Calibri" panose="020F0502020204030204" pitchFamily="34" charset="0"/>
                <a:cs typeface="Segoe UI" panose="020B0502040204020203" pitchFamily="34" charset="0"/>
              </a:rPr>
              <a:t>Now if you’re following closely, you’re probably thinking something like “the </a:t>
            </a:r>
            <a:r>
              <a:rPr lang="en-US" sz="900" i="1" u="none" kern="100" dirty="0">
                <a:effectLst/>
                <a:ea typeface="Calibri" panose="020F0502020204030204" pitchFamily="34" charset="0"/>
                <a:cs typeface="Segoe UI" panose="020B0502040204020203" pitchFamily="34" charset="0"/>
              </a:rPr>
              <a:t>last</a:t>
            </a:r>
            <a:r>
              <a:rPr lang="en-US" sz="900" i="0" u="none" kern="100" dirty="0">
                <a:effectLst/>
                <a:ea typeface="Calibri" panose="020F0502020204030204" pitchFamily="34" charset="0"/>
                <a:cs typeface="Segoe UI" panose="020B0502040204020203" pitchFamily="34" charset="0"/>
              </a:rPr>
              <a:t> thing my employees want is more communications.” Right?  That sets up our last shift.</a:t>
            </a:r>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endParaRPr lang="en-US" sz="900" u="sng" kern="100" dirty="0">
              <a:effectLst/>
              <a:ea typeface="Calibri" panose="020F0502020204030204" pitchFamily="34" charset="0"/>
              <a:cs typeface="Segoe UI" panose="020B0502040204020203" pitchFamily="34" charset="0"/>
            </a:endParaRPr>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r>
              <a:rPr lang="en-US" sz="900" u="sng" kern="100" dirty="0">
                <a:effectLst/>
                <a:ea typeface="Calibri" panose="020F0502020204030204" pitchFamily="34" charset="0"/>
                <a:cs typeface="Segoe UI" panose="020B0502040204020203" pitchFamily="34" charset="0"/>
              </a:rPr>
              <a:t>MULTISPEED</a:t>
            </a:r>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r>
              <a:rPr lang="en-US" sz="1100" kern="100" dirty="0">
                <a:effectLst/>
                <a:ea typeface="Calibri" panose="020F0502020204030204" pitchFamily="34" charset="0"/>
                <a:cs typeface="Segoe UI" panose="020B0502040204020203" pitchFamily="34" charset="0"/>
              </a:rPr>
              <a:t>Our workforce is increasingly overburdened and interrupted. Earlier, we called out data that 80% of the global workforce—from the C-Suite to the frontline—report they lack the time and energy to do their work. Our data also shows that the average employee is interrupted by an email, chat, or meeting 275 times per day. </a:t>
            </a:r>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endParaRPr lang="en-US" sz="1100" kern="100" dirty="0">
              <a:effectLst/>
              <a:ea typeface="Calibri" panose="020F0502020204030204" pitchFamily="34" charset="0"/>
              <a:cs typeface="Segoe UI" panose="020B0502040204020203" pitchFamily="34" charset="0"/>
            </a:endParaRPr>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r>
              <a:rPr lang="en-US" sz="1100" kern="100" dirty="0">
                <a:effectLst/>
                <a:ea typeface="Calibri" panose="020F0502020204030204" pitchFamily="34" charset="0"/>
                <a:cs typeface="Segoe UI" panose="020B0502040204020203" pitchFamily="34" charset="0"/>
              </a:rPr>
              <a:t>Employees need new, more efficient, less interruptive ways to stay informed and engaged with communications, leaders, and communities that guide and support their work.</a:t>
            </a:r>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endParaRPr lang="en-US" sz="1100" dirty="0"/>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r>
              <a:rPr lang="en-US" sz="1100" dirty="0"/>
              <a:t>And communicators are striving to reduce the noise and interruption caused by communications. </a:t>
            </a:r>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endParaRPr lang="en-US" sz="1100" dirty="0"/>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r>
              <a:rPr lang="en-US" sz="1100" dirty="0"/>
              <a:t>That’s why </a:t>
            </a:r>
            <a:r>
              <a:rPr lang="en-US" sz="1100" i="1" dirty="0"/>
              <a:t>multispeed </a:t>
            </a:r>
            <a:r>
              <a:rPr lang="en-US" sz="1100" i="0" dirty="0"/>
              <a:t>communications are critical to achieving your objectives. Not every message can or should be delivered the same way. </a:t>
            </a:r>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endParaRPr lang="en-US" sz="1100" i="0" dirty="0"/>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r>
              <a:rPr lang="en-US" sz="1100" i="1" dirty="0"/>
              <a:t>As</a:t>
            </a:r>
            <a:r>
              <a:rPr lang="en-US" sz="1100" dirty="0"/>
              <a:t> we’ll see, modern tools can help you get your message to your audience at the right time, enabling you to distinguish which comms must be read immediately, eventually, or optionally. </a:t>
            </a:r>
          </a:p>
          <a:p>
            <a:pPr marL="0" marR="0" lvl="0" indent="0" algn="l" defTabSz="914367" rtl="0" eaLnBrk="1" fontAlgn="auto" latinLnBrk="0" hangingPunct="1">
              <a:lnSpc>
                <a:spcPct val="90000"/>
              </a:lnSpc>
              <a:spcBef>
                <a:spcPts val="0"/>
              </a:spcBef>
              <a:spcAft>
                <a:spcPts val="333"/>
              </a:spcAft>
              <a:buClrTx/>
              <a:buSzTx/>
              <a:buFont typeface="Arial" panose="020B0604020202020204" pitchFamily="34" charset="0"/>
              <a:buNone/>
              <a:tabLst/>
              <a:defRPr/>
            </a:pPr>
            <a:endParaRPr lang="en-US" sz="1100" dirty="0"/>
          </a:p>
        </p:txBody>
      </p:sp>
      <p:sp>
        <p:nvSpPr>
          <p:cNvPr id="4" name="Slide Number Placeholder 3">
            <a:extLst>
              <a:ext uri="{FF2B5EF4-FFF2-40B4-BE49-F238E27FC236}">
                <a16:creationId xmlns:a16="http://schemas.microsoft.com/office/drawing/2014/main" id="{822C05A0-9C74-388D-2074-27C83FA5B956}"/>
              </a:ext>
            </a:extLst>
          </p:cNvPr>
          <p:cNvSpPr>
            <a:spLocks noGrp="1"/>
          </p:cNvSpPr>
          <p:nvPr>
            <p:ph type="sldNum" sz="quarter" idx="5"/>
          </p:nvPr>
        </p:nvSpPr>
        <p:spPr/>
        <p:txBody>
          <a:bodyPr/>
          <a:lstStyle/>
          <a:p>
            <a:fld id="{F7C39E19-974F-4B90-B9A5-596933717C14}" type="slidenum">
              <a:rPr lang="en-US" smtClean="0"/>
              <a:t>3</a:t>
            </a:fld>
            <a:endParaRPr lang="en-US"/>
          </a:p>
        </p:txBody>
      </p:sp>
    </p:spTree>
    <p:extLst>
      <p:ext uri="{BB962C8B-B14F-4D97-AF65-F5344CB8AC3E}">
        <p14:creationId xmlns:p14="http://schemas.microsoft.com/office/powerpoint/2010/main" val="299523337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1405753-978B-3314-EFF0-90E104CB7CB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267F72D-9580-EA61-578C-1848976E4489}"/>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26945900-D87D-2919-0862-E48EFD6453A8}"/>
              </a:ext>
            </a:extLst>
          </p:cNvPr>
          <p:cNvSpPr>
            <a:spLocks noGrp="1"/>
          </p:cNvSpPr>
          <p:nvPr>
            <p:ph type="body" idx="1"/>
          </p:nvPr>
        </p:nvSpPr>
        <p:spPr/>
        <p:txBody>
          <a:bodyPr/>
          <a:lstStyle/>
          <a:p>
            <a:endParaRPr lang="en-US" sz="900" i="0" kern="100">
              <a:effectLst/>
              <a:ea typeface="Calibri" panose="020F0502020204030204" pitchFamily="34" charset="0"/>
              <a:cs typeface="Segoe UI" panose="020B0502040204020203" pitchFamily="34" charset="0"/>
            </a:endParaRPr>
          </a:p>
        </p:txBody>
      </p:sp>
      <p:sp>
        <p:nvSpPr>
          <p:cNvPr id="4" name="Header Placeholder 3">
            <a:extLst>
              <a:ext uri="{FF2B5EF4-FFF2-40B4-BE49-F238E27FC236}">
                <a16:creationId xmlns:a16="http://schemas.microsoft.com/office/drawing/2014/main" id="{8541E3F1-A4EB-AF8D-4BE1-E49F8B17A7C8}"/>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71E28F2F-2A99-6E47-AC15-678D2ABA7B68}"/>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16108172-DE82-0A6C-428A-7DFE786FAD2E}"/>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5/12/2025 11:35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F9B32FBE-CE24-C668-2BAF-23CA244AFEB0}"/>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518276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63C569-F904-387E-9376-A7467D1D865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30356D2-C81D-E483-D91C-3A7E592D1C53}"/>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196777C9-ABFA-198E-8CFC-2BFF5AD2C1A6}"/>
              </a:ext>
            </a:extLst>
          </p:cNvPr>
          <p:cNvSpPr>
            <a:spLocks noGrp="1"/>
          </p:cNvSpPr>
          <p:nvPr>
            <p:ph type="body" idx="1"/>
          </p:nvPr>
        </p:nvSpPr>
        <p:spPr/>
        <p:txBody>
          <a:bodyPr/>
          <a:lstStyle/>
          <a:p>
            <a:endParaRPr lang="en-US" sz="900" i="0" kern="100">
              <a:effectLst/>
              <a:ea typeface="Calibri" panose="020F0502020204030204" pitchFamily="34" charset="0"/>
              <a:cs typeface="Segoe UI" panose="020B0502040204020203" pitchFamily="34" charset="0"/>
            </a:endParaRPr>
          </a:p>
        </p:txBody>
      </p:sp>
      <p:sp>
        <p:nvSpPr>
          <p:cNvPr id="4" name="Header Placeholder 3">
            <a:extLst>
              <a:ext uri="{FF2B5EF4-FFF2-40B4-BE49-F238E27FC236}">
                <a16:creationId xmlns:a16="http://schemas.microsoft.com/office/drawing/2014/main" id="{FF062EFC-5DB4-0D5F-0094-9704B3E34298}"/>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69384283-BA74-3BC1-F18F-843B48021CEE}"/>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9D15E372-427C-DB99-B624-F58467AD82A2}"/>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5/12/2025 11:35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CB07F2C7-5423-7952-F915-A22D48B0E78C}"/>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18331241"/>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C5ABEA5-9644-C57E-662B-BA406D9C06F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25A1C5F5-737D-A10C-C180-6BDBF425486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E01E6FC1-5648-A049-6565-79C53636984C}"/>
              </a:ext>
            </a:extLst>
          </p:cNvPr>
          <p:cNvSpPr>
            <a:spLocks noGrp="1"/>
          </p:cNvSpPr>
          <p:nvPr>
            <p:ph type="body" idx="1"/>
          </p:nvPr>
        </p:nvSpPr>
        <p:spPr/>
        <p:txBody>
          <a:bodyPr/>
          <a:lstStyle/>
          <a:p>
            <a:r>
              <a:rPr lang="en-US" dirty="0"/>
              <a:t>Satya --- Posts vs. Announcement </a:t>
            </a:r>
          </a:p>
          <a:p>
            <a:endParaRPr lang="en-US" dirty="0"/>
          </a:p>
        </p:txBody>
      </p:sp>
      <p:sp>
        <p:nvSpPr>
          <p:cNvPr id="4" name="Slide Number Placeholder 3">
            <a:extLst>
              <a:ext uri="{FF2B5EF4-FFF2-40B4-BE49-F238E27FC236}">
                <a16:creationId xmlns:a16="http://schemas.microsoft.com/office/drawing/2014/main" id="{DDFB6026-43A4-2777-1C9F-92A7C2A6F1FF}"/>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58826E-C5F2-4D7B-BD77-16E6B0248A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6843088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551B237-2B26-E73A-7C8B-0E0B4BD86FD3}"/>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8FF66EEA-90EB-A9C2-6FBF-62D48DBE15B1}"/>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7A62AE3-0EB4-0FB8-8E9F-306FDABE433E}"/>
              </a:ext>
            </a:extLst>
          </p:cNvPr>
          <p:cNvSpPr>
            <a:spLocks noGrp="1"/>
          </p:cNvSpPr>
          <p:nvPr>
            <p:ph type="body" idx="1"/>
          </p:nvPr>
        </p:nvSpPr>
        <p:spPr/>
        <p:txBody>
          <a:bodyPr/>
          <a:lstStyle/>
          <a:p>
            <a:r>
              <a:rPr lang="en-US" dirty="0"/>
              <a:t>Satya --- Posts vs. Announcement </a:t>
            </a:r>
          </a:p>
          <a:p>
            <a:endParaRPr lang="en-US" dirty="0"/>
          </a:p>
        </p:txBody>
      </p:sp>
      <p:sp>
        <p:nvSpPr>
          <p:cNvPr id="4" name="Slide Number Placeholder 3">
            <a:extLst>
              <a:ext uri="{FF2B5EF4-FFF2-40B4-BE49-F238E27FC236}">
                <a16:creationId xmlns:a16="http://schemas.microsoft.com/office/drawing/2014/main" id="{7E8ACE5B-7611-3735-3579-1E39ACCECB26}"/>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58826E-C5F2-4D7B-BD77-16E6B0248AD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14944176"/>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379C8BD-A4B6-FD56-A9BA-4B573BCFA81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DFC24B74-C617-38B5-7A89-FC5317F4DBFF}"/>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5C91D507-AFD7-45BC-8CA9-920D68318261}"/>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C5AAA571-68B8-46AB-A4BD-28C46F9F5E8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C39E19-974F-4B90-B9A5-596933717C1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84706785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BA8FB7-528B-1328-B14E-887C98E2656E}"/>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542AB9D-53F0-F259-F0BF-4EAF2A1C57D7}"/>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E3B60AE-B043-E147-B0E8-C282CA3B677E}"/>
              </a:ext>
            </a:extLst>
          </p:cNvPr>
          <p:cNvSpPr>
            <a:spLocks noGrp="1"/>
          </p:cNvSpPr>
          <p:nvPr>
            <p:ph type="body" idx="1"/>
          </p:nvPr>
        </p:nvSpPr>
        <p:spPr/>
        <p:txBody>
          <a:bodyPr/>
          <a:lstStyle/>
          <a:p>
            <a:endParaRPr lang="en-US" dirty="0"/>
          </a:p>
        </p:txBody>
      </p:sp>
      <p:sp>
        <p:nvSpPr>
          <p:cNvPr id="4" name="Slide Number Placeholder 3">
            <a:extLst>
              <a:ext uri="{FF2B5EF4-FFF2-40B4-BE49-F238E27FC236}">
                <a16:creationId xmlns:a16="http://schemas.microsoft.com/office/drawing/2014/main" id="{C686C1B8-0288-2B88-90D1-F3311813D745}"/>
              </a:ext>
            </a:extLst>
          </p:cNvPr>
          <p:cNvSpPr>
            <a:spLocks noGrp="1"/>
          </p:cNvSpPr>
          <p:nvPr>
            <p:ph type="sldNum" sz="quarter" idx="5"/>
          </p:nvPr>
        </p:nvSpPr>
        <p:spPr/>
        <p:txBody>
          <a:bodyPr/>
          <a:lstStyle/>
          <a:p>
            <a:fld id="{F7C39E19-974F-4B90-B9A5-596933717C14}" type="slidenum">
              <a:rPr lang="en-US" smtClean="0"/>
              <a:t>28</a:t>
            </a:fld>
            <a:endParaRPr lang="en-US"/>
          </a:p>
        </p:txBody>
      </p:sp>
    </p:spTree>
    <p:extLst>
      <p:ext uri="{BB962C8B-B14F-4D97-AF65-F5344CB8AC3E}">
        <p14:creationId xmlns:p14="http://schemas.microsoft.com/office/powerpoint/2010/main" val="399647527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D5584CC-B33B-F92D-566B-765210340E2C}"/>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70A2AA0E-298E-2475-190B-417A9678F918}"/>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339230E-35F1-C8F2-A41C-93B64E088DAE}"/>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D979144C-E4DF-C8BF-AD2A-D6C214139491}"/>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C39E19-974F-4B90-B9A5-596933717C1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11500720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Engage provides a rich set of analytics to help you measure and improve the impact of your communications, at every “level”. </a:t>
            </a:r>
            <a:endParaRPr lang="en-US" i="0"/>
          </a:p>
          <a:p>
            <a:pPr marL="171450" indent="-171450">
              <a:buFont typeface="Arial" panose="020B0604020202020204" pitchFamily="34" charset="0"/>
              <a:buChar char="•"/>
            </a:pPr>
            <a:r>
              <a:rPr lang="en-US" b="1" i="0"/>
              <a:t>Conversation</a:t>
            </a:r>
            <a:r>
              <a:rPr lang="en-US" b="0" i="0"/>
              <a:t> insights give you a view of a single message: how many people did it reach, and how did they engage. Viva customers will get even deeper analytics showing engagement per-application (i.e. Outlook, Teams, web and mobile), as well as sentiment and theme analytics that are powerful enough to summarize thousands of replies to a busy thread into an understandable, manageable, and actionable view of how people felt about and reacted to your message.</a:t>
            </a:r>
          </a:p>
          <a:p>
            <a:pPr marL="171450" indent="-171450">
              <a:buFont typeface="Arial" panose="020B0604020202020204" pitchFamily="34" charset="0"/>
              <a:buChar char="•"/>
            </a:pPr>
            <a:r>
              <a:rPr lang="en-US" b="1" i="0"/>
              <a:t>Personal </a:t>
            </a:r>
            <a:r>
              <a:rPr lang="en-US" b="0" i="0"/>
              <a:t>analytics help you measure the effectiveness of a storyline, for example a leader. This shows you the reach and engagement on posts and announcements sent from that storyline—that channel—and Viva customers will get sentiment and theme analytics as well. The owner of a storyline and their delegates can view personal analytics.</a:t>
            </a:r>
          </a:p>
          <a:p>
            <a:pPr marL="171450" indent="-171450">
              <a:buFont typeface="Arial" panose="020B0604020202020204" pitchFamily="34" charset="0"/>
              <a:buChar char="•"/>
            </a:pPr>
            <a:r>
              <a:rPr lang="en-US" b="1" i="0"/>
              <a:t>Audience </a:t>
            </a:r>
            <a:r>
              <a:rPr lang="en-US" b="0" i="0"/>
              <a:t>analytics are an incredibly powerful set of insights available to Viva customers. Audience analytics give you a way to listen to your audience at scale, to understand what they’re talking about and what matters to them, so that you can identify how you can move the needle. Audience analytics aren’t about </a:t>
            </a:r>
            <a:r>
              <a:rPr lang="en-US" b="0" i="1"/>
              <a:t>your</a:t>
            </a:r>
            <a:r>
              <a:rPr lang="en-US" b="0" i="0"/>
              <a:t> communications; they’re about your audience itself—your audience’s engagement patterns, sentiment and themes of what they’re discussing. Audience analytics are available to a leader and their delegates.</a:t>
            </a:r>
          </a:p>
          <a:p>
            <a:pPr marL="171450" indent="-171450">
              <a:buFont typeface="Arial" panose="020B0604020202020204" pitchFamily="34" charset="0"/>
              <a:buChar char="•"/>
            </a:pPr>
            <a:r>
              <a:rPr lang="en-US" b="1" i="0"/>
              <a:t>Network </a:t>
            </a:r>
            <a:r>
              <a:rPr lang="en-US" b="0" i="0"/>
              <a:t>analytics are what we saw in the demo earlier, showing you activity and engagement, across Outlook, Teams and Engage, including sentiment and themes, across your entire network. Network analytics are available to Engage administrators and corporate communicators.</a:t>
            </a:r>
          </a:p>
          <a:p>
            <a:pPr marL="171450" indent="-171450">
              <a:buFont typeface="Arial" panose="020B0604020202020204" pitchFamily="34" charset="0"/>
              <a:buChar char="•"/>
            </a:pPr>
            <a:r>
              <a:rPr lang="en-US" b="0" i="0"/>
              <a:t>Finally, there are analytics for communities, campaigns and answers as well.</a:t>
            </a:r>
          </a:p>
          <a:p>
            <a:pPr marL="0" indent="0">
              <a:buFont typeface="Arial" panose="020B0604020202020204" pitchFamily="34" charset="0"/>
              <a:buNone/>
            </a:pPr>
            <a:endParaRPr lang="en-US" b="0" i="0"/>
          </a:p>
          <a:p>
            <a:pPr marL="171450" indent="-171450">
              <a:buFont typeface="Arial" panose="020B0604020202020204" pitchFamily="34" charset="0"/>
              <a:buChar char="•"/>
            </a:pPr>
            <a:endParaRPr lang="en-US" b="1"/>
          </a:p>
        </p:txBody>
      </p:sp>
      <p:sp>
        <p:nvSpPr>
          <p:cNvPr id="4" name="Header Placeholder 3"/>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5/12/2025 11:35 AM</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420350844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3097B83-F504-2EEC-44B7-80D03622E51B}"/>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FC779690-9AD4-5515-A405-D619B006C086}"/>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861EAE24-D62C-2A7F-FADF-615EB52125C2}"/>
              </a:ext>
            </a:extLst>
          </p:cNvPr>
          <p:cNvSpPr>
            <a:spLocks noGrp="1"/>
          </p:cNvSpPr>
          <p:nvPr>
            <p:ph type="body" idx="1"/>
          </p:nvPr>
        </p:nvSpPr>
        <p:spPr/>
        <p:txBody>
          <a:bodyPr/>
          <a:lstStyle/>
          <a:p>
            <a:r>
              <a:rPr lang="en-US" sz="900" dirty="0">
                <a:latin typeface="Segoe UI Light" pitchFamily="34" charset="0"/>
              </a:rPr>
              <a:t>Manage and moderate content faster with Yammer Community Insights. </a:t>
            </a:r>
          </a:p>
          <a:p>
            <a:r>
              <a:rPr lang="en-US" sz="900" dirty="0">
                <a:latin typeface="Segoe UI Light" pitchFamily="34" charset="0"/>
              </a:rPr>
              <a:t>Key metrics help admins and users measure engagement and find valuable insights.</a:t>
            </a:r>
          </a:p>
          <a:p>
            <a:r>
              <a:rPr lang="en-US" sz="900" dirty="0">
                <a:latin typeface="Segoe UI Light" pitchFamily="34" charset="0"/>
              </a:rPr>
              <a:t>Building a scaffolding to really help understand communities and their memberships. </a:t>
            </a:r>
          </a:p>
          <a:p>
            <a:endParaRPr lang="en-US" sz="900" dirty="0">
              <a:latin typeface="Segoe UI Light" pitchFamily="34" charset="0"/>
            </a:endParaRPr>
          </a:p>
          <a:p>
            <a:r>
              <a:rPr lang="en-US" sz="900" dirty="0">
                <a:latin typeface="Segoe UI Light" pitchFamily="34" charset="0"/>
              </a:rPr>
              <a:t>We want to be able to recognize catalysts, influencers, and threads that make an impact. </a:t>
            </a:r>
          </a:p>
          <a:p>
            <a:r>
              <a:rPr lang="en-US" sz="900" dirty="0">
                <a:latin typeface="Segoe UI Light" pitchFamily="34" charset="0"/>
              </a:rPr>
              <a:t>Start in conversation insights: Impressions is a unique count, views are total. </a:t>
            </a:r>
          </a:p>
          <a:p>
            <a:endParaRPr lang="en-US" sz="900" dirty="0">
              <a:latin typeface="Segoe UI Light" pitchFamily="34" charset="0"/>
            </a:endParaRPr>
          </a:p>
          <a:p>
            <a:pPr algn="l"/>
            <a:r>
              <a:rPr lang="en-US" sz="900" b="1" dirty="0">
                <a:solidFill>
                  <a:srgbClr val="1E1E1E"/>
                </a:solidFill>
                <a:latin typeface="Segoe UI" panose="020B0502040204020203" pitchFamily="34" charset="0"/>
              </a:rPr>
              <a:t>Q: How often is the data in conversation insights updated?</a:t>
            </a:r>
            <a:endParaRPr lang="en-US" sz="900" dirty="0">
              <a:solidFill>
                <a:srgbClr val="1E1E1E"/>
              </a:solidFill>
              <a:latin typeface="Segoe UI" panose="020B0502040204020203" pitchFamily="34" charset="0"/>
            </a:endParaRPr>
          </a:p>
          <a:p>
            <a:pPr algn="l"/>
            <a:r>
              <a:rPr lang="en-US" sz="900" dirty="0">
                <a:solidFill>
                  <a:srgbClr val="1E1E1E"/>
                </a:solidFill>
                <a:latin typeface="Segoe UI" panose="020B0502040204020203" pitchFamily="34" charset="0"/>
              </a:rPr>
              <a:t>A: The </a:t>
            </a:r>
            <a:r>
              <a:rPr lang="en-US" sz="900" b="1" dirty="0">
                <a:solidFill>
                  <a:srgbClr val="1E1E1E"/>
                </a:solidFill>
                <a:latin typeface="Segoe UI" panose="020B0502040204020203" pitchFamily="34" charset="0"/>
              </a:rPr>
              <a:t>Impressions</a:t>
            </a:r>
            <a:r>
              <a:rPr lang="en-US" sz="900" dirty="0">
                <a:solidFill>
                  <a:srgbClr val="1E1E1E"/>
                </a:solidFill>
                <a:latin typeface="Segoe UI" panose="020B0502040204020203" pitchFamily="34" charset="0"/>
              </a:rPr>
              <a:t>, </a:t>
            </a:r>
            <a:r>
              <a:rPr lang="en-US" sz="900" b="1" dirty="0">
                <a:solidFill>
                  <a:srgbClr val="1E1E1E"/>
                </a:solidFill>
                <a:latin typeface="Segoe UI" panose="020B0502040204020203" pitchFamily="34" charset="0"/>
              </a:rPr>
              <a:t>Engagement</a:t>
            </a:r>
            <a:r>
              <a:rPr lang="en-US" sz="900" dirty="0">
                <a:solidFill>
                  <a:srgbClr val="1E1E1E"/>
                </a:solidFill>
                <a:latin typeface="Segoe UI" panose="020B0502040204020203" pitchFamily="34" charset="0"/>
              </a:rPr>
              <a:t>, </a:t>
            </a:r>
            <a:r>
              <a:rPr lang="en-US" sz="900" b="1" dirty="0">
                <a:solidFill>
                  <a:srgbClr val="1E1E1E"/>
                </a:solidFill>
                <a:latin typeface="Segoe UI" panose="020B0502040204020203" pitchFamily="34" charset="0"/>
              </a:rPr>
              <a:t>Reactions</a:t>
            </a:r>
            <a:r>
              <a:rPr lang="en-US" sz="900" dirty="0">
                <a:solidFill>
                  <a:srgbClr val="1E1E1E"/>
                </a:solidFill>
                <a:latin typeface="Segoe UI" panose="020B0502040204020203" pitchFamily="34" charset="0"/>
              </a:rPr>
              <a:t>, </a:t>
            </a:r>
            <a:r>
              <a:rPr lang="en-US" sz="900" b="1" dirty="0">
                <a:solidFill>
                  <a:srgbClr val="1E1E1E"/>
                </a:solidFill>
                <a:latin typeface="Segoe UI" panose="020B0502040204020203" pitchFamily="34" charset="0"/>
              </a:rPr>
              <a:t>Top Comments</a:t>
            </a:r>
            <a:r>
              <a:rPr lang="en-US" sz="900" dirty="0">
                <a:solidFill>
                  <a:srgbClr val="1E1E1E"/>
                </a:solidFill>
                <a:latin typeface="Segoe UI" panose="020B0502040204020203" pitchFamily="34" charset="0"/>
              </a:rPr>
              <a:t>, and </a:t>
            </a:r>
            <a:r>
              <a:rPr lang="en-US" sz="900" b="1" dirty="0">
                <a:solidFill>
                  <a:srgbClr val="1E1E1E"/>
                </a:solidFill>
                <a:latin typeface="Segoe UI" panose="020B0502040204020203" pitchFamily="34" charset="0"/>
              </a:rPr>
              <a:t>Shares</a:t>
            </a:r>
            <a:r>
              <a:rPr lang="en-US" sz="900" dirty="0">
                <a:solidFill>
                  <a:srgbClr val="1E1E1E"/>
                </a:solidFill>
                <a:latin typeface="Segoe UI" panose="020B0502040204020203" pitchFamily="34" charset="0"/>
              </a:rPr>
              <a:t> sections are updated in near-real time.  The </a:t>
            </a:r>
            <a:r>
              <a:rPr lang="en-US" sz="900" b="1" dirty="0">
                <a:solidFill>
                  <a:srgbClr val="1E1E1E"/>
                </a:solidFill>
                <a:latin typeface="Segoe UI" panose="020B0502040204020203" pitchFamily="34" charset="0"/>
              </a:rPr>
              <a:t>Conversation Trends</a:t>
            </a:r>
            <a:r>
              <a:rPr lang="en-US" sz="900" dirty="0">
                <a:solidFill>
                  <a:srgbClr val="1E1E1E"/>
                </a:solidFill>
                <a:latin typeface="Segoe UI" panose="020B0502040204020203" pitchFamily="34" charset="0"/>
              </a:rPr>
              <a:t> section is updated every 24 hours.</a:t>
            </a:r>
          </a:p>
          <a:p>
            <a:pPr algn="l"/>
            <a:endParaRPr lang="en-US" sz="900" b="1" dirty="0">
              <a:solidFill>
                <a:srgbClr val="1E1E1E"/>
              </a:solidFill>
              <a:latin typeface="Segoe UI" panose="020B0502040204020203" pitchFamily="34" charset="0"/>
            </a:endParaRPr>
          </a:p>
          <a:p>
            <a:pPr algn="l"/>
            <a:r>
              <a:rPr lang="en-US" sz="900" b="1" dirty="0">
                <a:solidFill>
                  <a:srgbClr val="1E1E1E"/>
                </a:solidFill>
                <a:latin typeface="Segoe UI" panose="020B0502040204020203" pitchFamily="34" charset="0"/>
              </a:rPr>
              <a:t>Q: How many markers, such as Featured or Pinned, show up in Conversation Trends?</a:t>
            </a:r>
            <a:endParaRPr lang="en-US" sz="900" dirty="0">
              <a:solidFill>
                <a:srgbClr val="1E1E1E"/>
              </a:solidFill>
              <a:latin typeface="Segoe UI" panose="020B0502040204020203" pitchFamily="34" charset="0"/>
            </a:endParaRPr>
          </a:p>
          <a:p>
            <a:pPr algn="l"/>
            <a:r>
              <a:rPr lang="en-US" sz="900" dirty="0">
                <a:solidFill>
                  <a:srgbClr val="1E1E1E"/>
                </a:solidFill>
                <a:latin typeface="Segoe UI" panose="020B0502040204020203" pitchFamily="34" charset="0"/>
              </a:rPr>
              <a:t>A: The </a:t>
            </a:r>
            <a:r>
              <a:rPr lang="en-US" sz="900" b="1" dirty="0">
                <a:solidFill>
                  <a:srgbClr val="1E1E1E"/>
                </a:solidFill>
                <a:latin typeface="Segoe UI" panose="020B0502040204020203" pitchFamily="34" charset="0"/>
              </a:rPr>
              <a:t>Conversation Trends</a:t>
            </a:r>
            <a:r>
              <a:rPr lang="en-US" sz="900" dirty="0">
                <a:solidFill>
                  <a:srgbClr val="1E1E1E"/>
                </a:solidFill>
                <a:latin typeface="Segoe UI" panose="020B0502040204020203" pitchFamily="34" charset="0"/>
              </a:rPr>
              <a:t> chart can display up to four markers in one-day. For example, marking a Conversation as Featured and then Unfeatured counts as two markers.</a:t>
            </a:r>
          </a:p>
          <a:p>
            <a:pPr algn="l"/>
            <a:endParaRPr lang="en-US" sz="900" b="1" dirty="0">
              <a:solidFill>
                <a:srgbClr val="1E1E1E"/>
              </a:solidFill>
              <a:latin typeface="Segoe UI" panose="020B0502040204020203" pitchFamily="34" charset="0"/>
            </a:endParaRPr>
          </a:p>
          <a:p>
            <a:pPr algn="l"/>
            <a:r>
              <a:rPr lang="en-US" sz="900" b="1" dirty="0">
                <a:solidFill>
                  <a:srgbClr val="1E1E1E"/>
                </a:solidFill>
                <a:latin typeface="Segoe UI" panose="020B0502040204020203" pitchFamily="34" charset="0"/>
              </a:rPr>
              <a:t>Q: Are conversation Insights available for external, non-Microsoft 365 connected, and the All-Company communities?</a:t>
            </a:r>
            <a:endParaRPr lang="en-US" sz="900" dirty="0">
              <a:solidFill>
                <a:srgbClr val="1E1E1E"/>
              </a:solidFill>
              <a:latin typeface="Segoe UI" panose="020B0502040204020203" pitchFamily="34" charset="0"/>
            </a:endParaRPr>
          </a:p>
          <a:p>
            <a:pPr algn="l"/>
            <a:r>
              <a:rPr lang="en-US" sz="900" dirty="0">
                <a:solidFill>
                  <a:srgbClr val="1E1E1E"/>
                </a:solidFill>
                <a:latin typeface="Segoe UI" panose="020B0502040204020203" pitchFamily="34" charset="0"/>
              </a:rPr>
              <a:t>A: Yes, conversation insights are available for external communities, non-Microsoft 365 connected communities and your network’s All-Company community. </a:t>
            </a:r>
          </a:p>
          <a:p>
            <a:pPr algn="l"/>
            <a:endParaRPr lang="en-US" sz="900" b="1" dirty="0">
              <a:solidFill>
                <a:srgbClr val="1E1E1E"/>
              </a:solidFill>
              <a:latin typeface="Segoe UI" panose="020B0502040204020203" pitchFamily="34" charset="0"/>
            </a:endParaRPr>
          </a:p>
          <a:p>
            <a:pPr algn="l"/>
            <a:r>
              <a:rPr lang="en-US" sz="900" b="1" dirty="0">
                <a:solidFill>
                  <a:srgbClr val="1E1E1E"/>
                </a:solidFill>
                <a:latin typeface="Segoe UI" panose="020B0502040204020203" pitchFamily="34" charset="0"/>
              </a:rPr>
              <a:t>Q: Where can I find reports for Viva Engage activity for my entire network?</a:t>
            </a:r>
            <a:endParaRPr lang="en-US" sz="900" dirty="0">
              <a:solidFill>
                <a:srgbClr val="1E1E1E"/>
              </a:solidFill>
              <a:latin typeface="Segoe UI" panose="020B0502040204020203" pitchFamily="34" charset="0"/>
            </a:endParaRPr>
          </a:p>
          <a:p>
            <a:pPr algn="l"/>
            <a:r>
              <a:rPr lang="en-US" sz="900" dirty="0">
                <a:solidFill>
                  <a:srgbClr val="1E1E1E"/>
                </a:solidFill>
                <a:latin typeface="Segoe UI" panose="020B0502040204020203" pitchFamily="34" charset="0"/>
              </a:rPr>
              <a:t>A: Use </a:t>
            </a:r>
            <a:r>
              <a:rPr lang="en-US" sz="900" dirty="0">
                <a:solidFill>
                  <a:srgbClr val="006CAC"/>
                </a:solidFill>
                <a:latin typeface="Segoe UI" panose="020B0502040204020203" pitchFamily="34" charset="0"/>
                <a:hlinkClick r:id="rId3"/>
              </a:rPr>
              <a:t>the Microsoft 365 Usage Reporting Dashboard</a:t>
            </a:r>
            <a:r>
              <a:rPr lang="en-US" sz="900" dirty="0">
                <a:solidFill>
                  <a:srgbClr val="1E1E1E"/>
                </a:solidFill>
                <a:latin typeface="Segoe UI" panose="020B0502040204020203" pitchFamily="34" charset="0"/>
              </a:rPr>
              <a:t>, which includes the Yammer activity report, Viva Engage communities activity report, and device usage report. These reports are available to anyone in your organization with the Microsoft 365 Reports Reader Role. To get to these reports, in Microsoft 365, go to </a:t>
            </a:r>
            <a:r>
              <a:rPr lang="en-US" sz="900" b="1" dirty="0">
                <a:solidFill>
                  <a:srgbClr val="1E1E1E"/>
                </a:solidFill>
                <a:latin typeface="Segoe UI" panose="020B0502040204020203" pitchFamily="34" charset="0"/>
              </a:rPr>
              <a:t>Admin&gt;Usage report&gt;Select a report</a:t>
            </a:r>
            <a:r>
              <a:rPr lang="en-US" sz="900" dirty="0">
                <a:solidFill>
                  <a:srgbClr val="1E1E1E"/>
                </a:solidFill>
                <a:latin typeface="Segoe UI" panose="020B0502040204020203" pitchFamily="34" charset="0"/>
              </a:rPr>
              <a:t>.</a:t>
            </a:r>
          </a:p>
          <a:p>
            <a:pPr algn="l"/>
            <a:endParaRPr lang="en-US" sz="900" b="1" dirty="0">
              <a:solidFill>
                <a:srgbClr val="1E1E1E"/>
              </a:solidFill>
              <a:latin typeface="Segoe UI" panose="020B0502040204020203" pitchFamily="34" charset="0"/>
            </a:endParaRPr>
          </a:p>
          <a:p>
            <a:pPr algn="l"/>
            <a:r>
              <a:rPr lang="en-US" sz="900" b="1" dirty="0">
                <a:solidFill>
                  <a:srgbClr val="1E1E1E"/>
                </a:solidFill>
                <a:latin typeface="Segoe UI" panose="020B0502040204020203" pitchFamily="34" charset="0"/>
              </a:rPr>
              <a:t>Q: Can Viva Engage network admins view insights for all conversations across the network?</a:t>
            </a:r>
            <a:endParaRPr lang="en-US" sz="900" dirty="0">
              <a:solidFill>
                <a:srgbClr val="1E1E1E"/>
              </a:solidFill>
              <a:latin typeface="Segoe UI" panose="020B0502040204020203" pitchFamily="34" charset="0"/>
            </a:endParaRPr>
          </a:p>
          <a:p>
            <a:pPr algn="l"/>
            <a:r>
              <a:rPr lang="en-US" sz="900" dirty="0">
                <a:solidFill>
                  <a:srgbClr val="1E1E1E"/>
                </a:solidFill>
                <a:latin typeface="Segoe UI" panose="020B0502040204020203" pitchFamily="34" charset="0"/>
              </a:rPr>
              <a:t>A: The conversation insights feature is currently available to conversation authors and community admins. Network admins can’t view insights for conversations unless they’re the author or a community admin in the community where the conversation was posted. </a:t>
            </a:r>
          </a:p>
          <a:p>
            <a:endParaRPr lang="en-US" sz="900" dirty="0"/>
          </a:p>
          <a:p>
            <a:br>
              <a:rPr lang="en-US" sz="900" dirty="0">
                <a:latin typeface="Segoe UI Light" pitchFamily="34" charset="0"/>
              </a:rPr>
            </a:br>
            <a:endParaRPr lang="en-US" sz="900" dirty="0">
              <a:latin typeface="Segoe UI Light" pitchFamily="34" charset="0"/>
            </a:endParaRPr>
          </a:p>
          <a:p>
            <a:endParaRPr lang="en-US" dirty="0"/>
          </a:p>
        </p:txBody>
      </p:sp>
      <p:sp>
        <p:nvSpPr>
          <p:cNvPr id="4" name="Header Placeholder 3">
            <a:extLst>
              <a:ext uri="{FF2B5EF4-FFF2-40B4-BE49-F238E27FC236}">
                <a16:creationId xmlns:a16="http://schemas.microsoft.com/office/drawing/2014/main" id="{5FCF217A-A9F1-E265-DF65-8C4390764DD0}"/>
              </a:ext>
            </a:extLst>
          </p:cNvPr>
          <p:cNvSpPr>
            <a:spLocks noGrp="1"/>
          </p:cNvSpPr>
          <p:nvPr>
            <p:ph type="hdr" sz="quarter"/>
          </p:nvPr>
        </p:nvSpPr>
        <p:spPr/>
        <p:txBody>
          <a:bodyPr/>
          <a:lstStyle/>
          <a:p>
            <a:pPr marL="0" marR="0" lvl="0" indent="0" algn="l" defTabSz="984942" rtl="0" eaLnBrk="1" fontAlgn="auto" latinLnBrk="0" hangingPunct="1">
              <a:lnSpc>
                <a:spcPct val="100000"/>
              </a:lnSpc>
              <a:spcBef>
                <a:spcPts val="0"/>
              </a:spcBef>
              <a:spcAft>
                <a:spcPts val="0"/>
              </a:spcAft>
              <a:buClrTx/>
              <a:buSzTx/>
              <a:buFontTx/>
              <a:buNone/>
              <a:tabLst/>
              <a:defRPr/>
            </a:pPr>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3EEC3902-A453-F068-D1FB-571F1FC426DC}"/>
              </a:ext>
            </a:extLst>
          </p:cNvPr>
          <p:cNvSpPr>
            <a:spLocks noGrp="1"/>
          </p:cNvSpPr>
          <p:nvPr>
            <p:ph type="ftr" sz="quarter" idx="4"/>
          </p:nvPr>
        </p:nvSpPr>
        <p:spPr/>
        <p:txBody>
          <a:bodyPr/>
          <a:lstStyle/>
          <a:p>
            <a:pPr marL="615612" marR="0" lvl="0" indent="0" algn="l" defTabSz="984654"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F304FA01-8190-8DC3-CB38-FED5E09539D8}"/>
              </a:ext>
            </a:extLst>
          </p:cNvPr>
          <p:cNvSpPr>
            <a:spLocks noGrp="1"/>
          </p:cNvSpPr>
          <p:nvPr>
            <p:ph type="dt" idx="1"/>
          </p:nvPr>
        </p:nvSpPr>
        <p:spPr/>
        <p:txBody>
          <a:bodyPr/>
          <a:lstStyle/>
          <a:p>
            <a:pPr marL="0" marR="0" lvl="0" indent="0" algn="r" defTabSz="984942"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3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84942" rtl="0" eaLnBrk="1" fontAlgn="auto" latinLnBrk="0" hangingPunct="1">
                <a:lnSpc>
                  <a:spcPct val="100000"/>
                </a:lnSpc>
                <a:spcBef>
                  <a:spcPts val="0"/>
                </a:spcBef>
                <a:spcAft>
                  <a:spcPts val="0"/>
                </a:spcAft>
                <a:buClrTx/>
                <a:buSzTx/>
                <a:buFontTx/>
                <a:buNone/>
                <a:tabLst/>
                <a:defRPr/>
              </a:pPr>
              <a:t>5/12/2025 11:35 AM</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7B1F36FA-4ECB-F1AA-1DEB-6DA1BF6B9A06}"/>
              </a:ext>
            </a:extLst>
          </p:cNvPr>
          <p:cNvSpPr>
            <a:spLocks noGrp="1"/>
          </p:cNvSpPr>
          <p:nvPr>
            <p:ph type="sldNum" sz="quarter" idx="5"/>
          </p:nvPr>
        </p:nvSpPr>
        <p:spPr/>
        <p:txBody>
          <a:bodyPr/>
          <a:lstStyle/>
          <a:p>
            <a:pPr marL="0" marR="0" lvl="0" indent="0" algn="r" defTabSz="984942"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300" b="0" i="0" u="none" strike="noStrike" kern="1200" cap="none" spc="0" normalizeH="0" baseline="0" noProof="0">
                <a:ln>
                  <a:noFill/>
                </a:ln>
                <a:solidFill>
                  <a:prstClr val="black"/>
                </a:solidFill>
                <a:effectLst/>
                <a:uLnTx/>
                <a:uFillTx/>
                <a:latin typeface="Segoe UI" pitchFamily="34" charset="0"/>
                <a:ea typeface="+mn-ea"/>
                <a:cs typeface="+mn-cs"/>
              </a:rPr>
              <a:pPr marL="0" marR="0" lvl="0" indent="0" algn="r" defTabSz="984942" rtl="0" eaLnBrk="1" fontAlgn="auto" latinLnBrk="0" hangingPunct="1">
                <a:lnSpc>
                  <a:spcPct val="100000"/>
                </a:lnSpc>
                <a:spcBef>
                  <a:spcPts val="0"/>
                </a:spcBef>
                <a:spcAft>
                  <a:spcPts val="0"/>
                </a:spcAft>
                <a:buClrTx/>
                <a:buSzTx/>
                <a:buFontTx/>
                <a:buNone/>
                <a:tabLst/>
                <a:defRPr/>
              </a:pPr>
              <a:t>33</a:t>
            </a:fld>
            <a:endParaRPr kumimoji="0" lang="en-US" sz="13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922753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fontAlgn="base"/>
            <a:r>
              <a:rPr lang="en-US" sz="8800"/>
              <a:t>Learn more here: </a:t>
            </a:r>
            <a:r>
              <a:rPr lang="en-US" sz="8800">
                <a:hlinkClick r:id="rId3"/>
              </a:rPr>
              <a:t>Analytics in Viva Engage - Microsoft Support</a:t>
            </a:r>
            <a:endParaRPr lang="en-US" sz="8800"/>
          </a:p>
          <a:p>
            <a:pPr fontAlgn="base"/>
            <a:endParaRPr lang="en-US" sz="6600">
              <a:solidFill>
                <a:srgbClr val="000000"/>
              </a:solidFill>
              <a:latin typeface="Calibri"/>
              <a:cs typeface="Calibri"/>
            </a:endParaRPr>
          </a:p>
          <a:p>
            <a:pPr fontAlgn="base"/>
            <a:r>
              <a:rPr lang="en-US" sz="6600">
                <a:solidFill>
                  <a:srgbClr val="000000"/>
                </a:solidFill>
                <a:latin typeface="Calibri"/>
                <a:cs typeface="Calibri"/>
              </a:rPr>
              <a:t>VIVA: Personal analytics</a:t>
            </a:r>
          </a:p>
        </p:txBody>
      </p:sp>
      <p:sp>
        <p:nvSpPr>
          <p:cNvPr id="4" name="Slide Number Placeholder 3"/>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E705AA8D-61A2-40CE-9E0D-4F54A95B4E55}" type="slidenum">
              <a:rPr kumimoji="0" lang="en-US" sz="2300" b="0" i="0" u="none" strike="noStrike" kern="1200" cap="none" spc="0" normalizeH="0" baseline="0" noProof="0">
                <a:ln>
                  <a:noFill/>
                </a:ln>
                <a:solidFill>
                  <a:prstClr val="black"/>
                </a:solidFill>
                <a:effectLst/>
                <a:uLnTx/>
                <a:uFillTx/>
                <a:latin typeface="Segoe UI" panose="020B0502040204020203" pitchFamily="34" charset="0"/>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34</a:t>
            </a:fld>
            <a:endParaRPr kumimoji="0" lang="en-US" sz="2300" b="0" i="0" u="none" strike="noStrike" kern="1200" cap="none" spc="0" normalizeH="0" baseline="0" noProof="0">
              <a:ln>
                <a:noFill/>
              </a:ln>
              <a:solidFill>
                <a:prstClr val="black"/>
              </a:solidFill>
              <a:effectLst/>
              <a:uLnTx/>
              <a:uFillTx/>
              <a:latin typeface="Segoe UI" panose="020B0502040204020203" pitchFamily="34" charset="0"/>
              <a:ea typeface="+mn-ea"/>
              <a:cs typeface="+mn-cs"/>
            </a:endParaRPr>
          </a:p>
        </p:txBody>
      </p:sp>
    </p:spTree>
    <p:extLst>
      <p:ext uri="{BB962C8B-B14F-4D97-AF65-F5344CB8AC3E}">
        <p14:creationId xmlns:p14="http://schemas.microsoft.com/office/powerpoint/2010/main" val="9330656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ABF90E9-7425-FDF3-342B-3D192986EF96}"/>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38602DE3-47AE-25EC-0B68-ABF3B61F5DE2}"/>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1BBD667A-5F13-421E-1298-A8E592FC7505}"/>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540EB837-F740-2C30-9969-654454136731}"/>
              </a:ext>
            </a:extLst>
          </p:cNvPr>
          <p:cNvSpPr>
            <a:spLocks noGrp="1"/>
          </p:cNvSpPr>
          <p:nvPr>
            <p:ph type="sldNum" sz="quarter" idx="5"/>
          </p:nvPr>
        </p:nvSpPr>
        <p:spPr/>
        <p:txBody>
          <a:bodyPr/>
          <a:lstStyle/>
          <a:p>
            <a:fld id="{F7C39E19-974F-4B90-B9A5-596933717C14}" type="slidenum">
              <a:rPr lang="en-US" smtClean="0"/>
              <a:t>4</a:t>
            </a:fld>
            <a:endParaRPr lang="en-US"/>
          </a:p>
        </p:txBody>
      </p:sp>
    </p:spTree>
    <p:extLst>
      <p:ext uri="{BB962C8B-B14F-4D97-AF65-F5344CB8AC3E}">
        <p14:creationId xmlns:p14="http://schemas.microsoft.com/office/powerpoint/2010/main" val="3306537240"/>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6100">
                <a:latin typeface="Segoe UI Light" pitchFamily="34" charset="0"/>
              </a:rPr>
              <a:t>Manage and moderate content faster with Yammer Community Insights. </a:t>
            </a:r>
          </a:p>
          <a:p>
            <a:r>
              <a:rPr lang="en-US" sz="6100">
                <a:latin typeface="Segoe UI Light" pitchFamily="34" charset="0"/>
              </a:rPr>
              <a:t>Key metrics help admins and users measure engagement and find valuable insights.</a:t>
            </a:r>
          </a:p>
          <a:p>
            <a:r>
              <a:rPr lang="en-US" sz="6100">
                <a:latin typeface="Segoe UI Light" pitchFamily="34" charset="0"/>
              </a:rPr>
              <a:t>Building a scaffolding to really help understand communities and their memberships. </a:t>
            </a:r>
          </a:p>
          <a:p>
            <a:endParaRPr lang="en-US" sz="6100">
              <a:latin typeface="Segoe UI Light" pitchFamily="34" charset="0"/>
            </a:endParaRPr>
          </a:p>
          <a:p>
            <a:r>
              <a:rPr lang="en-US" sz="6100">
                <a:latin typeface="Segoe UI Light" pitchFamily="34" charset="0"/>
              </a:rPr>
              <a:t>We want to be able to recognize catalysts, influencers, and threads that make an impact. </a:t>
            </a:r>
          </a:p>
          <a:p>
            <a:r>
              <a:rPr lang="en-US" sz="6100">
                <a:latin typeface="Segoe UI Light" pitchFamily="34" charset="0"/>
              </a:rPr>
              <a:t>Start in conversation insights: Impressions is a unique count, views are total. </a:t>
            </a:r>
          </a:p>
          <a:p>
            <a:pPr lvl="0"/>
            <a:endParaRPr lang="en-US" sz="6100" b="1">
              <a:solidFill>
                <a:schemeClr val="accent1"/>
              </a:solidFill>
              <a:latin typeface="+mj-lt"/>
            </a:endParaRPr>
          </a:p>
          <a:p>
            <a:pPr lvl="0"/>
            <a:r>
              <a:rPr lang="en-US" sz="6100" b="1">
                <a:solidFill>
                  <a:schemeClr val="accent1"/>
                </a:solidFill>
                <a:latin typeface="+mj-lt"/>
              </a:rPr>
              <a:t>Measure community growth</a:t>
            </a:r>
          </a:p>
          <a:p>
            <a:pPr lvl="0"/>
            <a:r>
              <a:rPr lang="en-US" sz="6100"/>
              <a:t>Track new member creation, active people, their location, department &amp; more. Understand your community’s reach and help tailor content that grows membership.</a:t>
            </a:r>
          </a:p>
          <a:p>
            <a:r>
              <a:rPr lang="en-US" sz="6100" b="1">
                <a:solidFill>
                  <a:schemeClr val="accent1"/>
                </a:solidFill>
                <a:latin typeface="+mj-lt"/>
              </a:rPr>
              <a:t>Analyze and foster engagement</a:t>
            </a:r>
          </a:p>
          <a:p>
            <a:pPr lvl="0"/>
            <a:r>
              <a:rPr lang="en-US" sz="6100"/>
              <a:t>See how many conversations, comments, reactions, questions, answers, live events and more were engaged with over time to help you analyze what’s working best.</a:t>
            </a:r>
          </a:p>
          <a:p>
            <a:pPr lvl="0"/>
            <a:r>
              <a:rPr lang="en-US" sz="6100" b="1">
                <a:solidFill>
                  <a:schemeClr val="accent1"/>
                </a:solidFill>
                <a:latin typeface="+mj-lt"/>
              </a:rPr>
              <a:t>Recognize catalysts and trends</a:t>
            </a:r>
          </a:p>
          <a:p>
            <a:pPr lvl="0"/>
            <a:r>
              <a:rPr lang="en-US" sz="6100"/>
              <a:t>Identify top conversations, questions, active contributors, champions and trends to measure event attendance, and knowledge dissemination.</a:t>
            </a:r>
          </a:p>
          <a:p>
            <a:pPr lvl="0"/>
            <a:r>
              <a:rPr lang="en-US" sz="6100">
                <a:solidFill>
                  <a:schemeClr val="accent1"/>
                </a:solidFill>
                <a:latin typeface="+mj-lt"/>
              </a:rPr>
              <a:t>Export data for deeper analysis</a:t>
            </a:r>
          </a:p>
          <a:p>
            <a:pPr algn="l"/>
            <a:endParaRPr lang="en-US" sz="2400" b="1">
              <a:solidFill>
                <a:srgbClr val="1E1E1E"/>
              </a:solidFill>
              <a:latin typeface="Segoe UI Light" panose="020B0502040204020203" pitchFamily="34" charset="0"/>
            </a:endParaRPr>
          </a:p>
          <a:p>
            <a:pPr algn="l"/>
            <a:r>
              <a:rPr lang="en-US" sz="2400" b="1">
                <a:solidFill>
                  <a:srgbClr val="1E1E1E"/>
                </a:solidFill>
                <a:latin typeface="Segoe UI Light" panose="020B0502040204020203" pitchFamily="34" charset="0"/>
              </a:rPr>
              <a:t>Q. Who can see community insights in Yammer?</a:t>
            </a:r>
          </a:p>
          <a:p>
            <a:pPr algn="l"/>
            <a:r>
              <a:rPr lang="en-US" sz="2400">
                <a:solidFill>
                  <a:srgbClr val="1E1E1E"/>
                </a:solidFill>
                <a:latin typeface="Segoe UI" panose="020B0502040204020203" pitchFamily="34" charset="0"/>
              </a:rPr>
              <a:t>For public communities, any member of the Yammer network can see the insights.</a:t>
            </a:r>
          </a:p>
          <a:p>
            <a:pPr algn="l"/>
            <a:r>
              <a:rPr lang="en-US" sz="2400">
                <a:solidFill>
                  <a:srgbClr val="1E1E1E"/>
                </a:solidFill>
                <a:latin typeface="Segoe UI" panose="020B0502040204020203" pitchFamily="34" charset="0"/>
              </a:rPr>
              <a:t>For private communities, only members of the community can see the insights.</a:t>
            </a:r>
          </a:p>
          <a:p>
            <a:pPr algn="l"/>
            <a:r>
              <a:rPr lang="en-US" sz="1100" b="1">
                <a:solidFill>
                  <a:srgbClr val="1E1E1E"/>
                </a:solidFill>
                <a:latin typeface="Segoe UI" panose="020B0502040204020203" pitchFamily="34" charset="0"/>
              </a:rPr>
              <a:t>Q: How often are community insights updated?  </a:t>
            </a:r>
            <a:endParaRPr lang="en-US" sz="1100">
              <a:solidFill>
                <a:srgbClr val="1E1E1E"/>
              </a:solidFill>
              <a:latin typeface="Segoe UI" panose="020B0502040204020203" pitchFamily="34" charset="0"/>
            </a:endParaRPr>
          </a:p>
          <a:p>
            <a:pPr algn="l"/>
            <a:r>
              <a:rPr lang="en-US" sz="1100">
                <a:solidFill>
                  <a:srgbClr val="1E1E1E"/>
                </a:solidFill>
                <a:latin typeface="Segoe UI" panose="020B0502040204020203" pitchFamily="34" charset="0"/>
              </a:rPr>
              <a:t>A: The 7-day and 28-day counts are updated daily. Yearly counts are updated weekly and only count up to the last full month.</a:t>
            </a:r>
          </a:p>
          <a:p>
            <a:pPr algn="l"/>
            <a:r>
              <a:rPr lang="en-US" sz="1100">
                <a:solidFill>
                  <a:srgbClr val="1E1E1E"/>
                </a:solidFill>
                <a:latin typeface="Segoe UI" panose="020B0502040204020203" pitchFamily="34" charset="0"/>
              </a:rPr>
              <a:t>For new communities, and during January, this means that the 7-day and 28-day counts may be higher than the yearly count as they are updated more frequently.</a:t>
            </a:r>
          </a:p>
          <a:p>
            <a:pPr algn="l"/>
            <a:r>
              <a:rPr lang="en-US" sz="1100" b="1">
                <a:solidFill>
                  <a:srgbClr val="1E1E1E"/>
                </a:solidFill>
                <a:latin typeface="Segoe UI" panose="020B0502040204020203" pitchFamily="34" charset="0"/>
              </a:rPr>
              <a:t>Q: Where can I find reports for Yammer activity for my entire network?  </a:t>
            </a:r>
            <a:endParaRPr lang="en-US" sz="1100">
              <a:solidFill>
                <a:srgbClr val="1E1E1E"/>
              </a:solidFill>
              <a:latin typeface="Segoe UI" panose="020B0502040204020203" pitchFamily="34" charset="0"/>
            </a:endParaRPr>
          </a:p>
          <a:p>
            <a:pPr algn="l"/>
            <a:r>
              <a:rPr lang="en-US" sz="1100">
                <a:solidFill>
                  <a:srgbClr val="1E1E1E"/>
                </a:solidFill>
                <a:latin typeface="Segoe UI" panose="020B0502040204020203" pitchFamily="34" charset="0"/>
              </a:rPr>
              <a:t>A: Use the Microsoft 365 Usage Reporting Dashboard, which includes the </a:t>
            </a:r>
            <a:r>
              <a:rPr lang="en-US" sz="1100">
                <a:solidFill>
                  <a:srgbClr val="006CAC"/>
                </a:solidFill>
                <a:latin typeface="Segoe UI" panose="020B0502040204020203" pitchFamily="34" charset="0"/>
                <a:hlinkClick r:id="rId3"/>
              </a:rPr>
              <a:t>Yammer activity report</a:t>
            </a:r>
            <a:r>
              <a:rPr lang="en-US" sz="1100">
                <a:solidFill>
                  <a:srgbClr val="1E1E1E"/>
                </a:solidFill>
                <a:latin typeface="Segoe UI" panose="020B0502040204020203" pitchFamily="34" charset="0"/>
              </a:rPr>
              <a:t>, </a:t>
            </a:r>
            <a:r>
              <a:rPr lang="en-US" sz="1100">
                <a:solidFill>
                  <a:srgbClr val="006CAC"/>
                </a:solidFill>
                <a:latin typeface="Segoe UI" panose="020B0502040204020203" pitchFamily="34" charset="0"/>
                <a:hlinkClick r:id="rId4"/>
              </a:rPr>
              <a:t>Yammer communities activity report</a:t>
            </a:r>
            <a:r>
              <a:rPr lang="en-US" sz="1100">
                <a:solidFill>
                  <a:srgbClr val="1E1E1E"/>
                </a:solidFill>
                <a:latin typeface="Segoe UI" panose="020B0502040204020203" pitchFamily="34" charset="0"/>
              </a:rPr>
              <a:t> , and </a:t>
            </a:r>
            <a:r>
              <a:rPr lang="en-US" sz="1100">
                <a:solidFill>
                  <a:srgbClr val="006CAC"/>
                </a:solidFill>
                <a:latin typeface="Segoe UI" panose="020B0502040204020203" pitchFamily="34" charset="0"/>
                <a:hlinkClick r:id="rId5"/>
              </a:rPr>
              <a:t>Yammer device usage report</a:t>
            </a:r>
            <a:r>
              <a:rPr lang="en-US" sz="1100">
                <a:solidFill>
                  <a:srgbClr val="1E1E1E"/>
                </a:solidFill>
                <a:latin typeface="Segoe UI" panose="020B0502040204020203" pitchFamily="34" charset="0"/>
              </a:rPr>
              <a:t>. These reports are available to anyone in your organization with the Microsoft 365 Reports Reader Role.  To get to these reports, in Microsoft 365, go to </a:t>
            </a:r>
            <a:r>
              <a:rPr lang="en-US" sz="1100" b="1">
                <a:solidFill>
                  <a:srgbClr val="1E1E1E"/>
                </a:solidFill>
                <a:latin typeface="Segoe UI" panose="020B0502040204020203" pitchFamily="34" charset="0"/>
              </a:rPr>
              <a:t>Admin</a:t>
            </a:r>
            <a:r>
              <a:rPr lang="en-US" sz="1100">
                <a:solidFill>
                  <a:srgbClr val="1E1E1E"/>
                </a:solidFill>
                <a:latin typeface="Segoe UI" panose="020B0502040204020203" pitchFamily="34" charset="0"/>
              </a:rPr>
              <a:t> &gt; </a:t>
            </a:r>
            <a:r>
              <a:rPr lang="en-US" sz="1100" b="1">
                <a:solidFill>
                  <a:srgbClr val="1E1E1E"/>
                </a:solidFill>
                <a:latin typeface="Segoe UI" panose="020B0502040204020203" pitchFamily="34" charset="0"/>
              </a:rPr>
              <a:t>Usage report</a:t>
            </a:r>
            <a:r>
              <a:rPr lang="en-US" sz="1100">
                <a:solidFill>
                  <a:srgbClr val="1E1E1E"/>
                </a:solidFill>
                <a:latin typeface="Segoe UI" panose="020B0502040204020203" pitchFamily="34" charset="0"/>
              </a:rPr>
              <a:t> &gt;</a:t>
            </a:r>
            <a:r>
              <a:rPr lang="en-US" sz="1100" b="1">
                <a:solidFill>
                  <a:srgbClr val="1E1E1E"/>
                </a:solidFill>
                <a:latin typeface="Segoe UI" panose="020B0502040204020203" pitchFamily="34" charset="0"/>
              </a:rPr>
              <a:t> Select a report</a:t>
            </a:r>
            <a:r>
              <a:rPr lang="en-US" sz="1100">
                <a:solidFill>
                  <a:srgbClr val="1E1E1E"/>
                </a:solidFill>
                <a:latin typeface="Segoe UI" panose="020B0502040204020203" pitchFamily="34" charset="0"/>
              </a:rPr>
              <a:t>.</a:t>
            </a:r>
          </a:p>
          <a:p>
            <a:pPr algn="l"/>
            <a:r>
              <a:rPr lang="en-US" sz="1100" b="1">
                <a:solidFill>
                  <a:srgbClr val="1E1E1E"/>
                </a:solidFill>
                <a:latin typeface="Segoe UI" panose="020B0502040204020203" pitchFamily="34" charset="0"/>
              </a:rPr>
              <a:t>Q: Are community insights available for external, non-Microsoft 365 connected and the </a:t>
            </a:r>
            <a:r>
              <a:rPr lang="en-US" sz="1100" b="1" i="1">
                <a:solidFill>
                  <a:srgbClr val="1E1E1E"/>
                </a:solidFill>
                <a:latin typeface="Segoe UI" panose="020B0502040204020203" pitchFamily="34" charset="0"/>
              </a:rPr>
              <a:t>All Company</a:t>
            </a:r>
            <a:r>
              <a:rPr lang="en-US" sz="1100" b="1">
                <a:solidFill>
                  <a:srgbClr val="1E1E1E"/>
                </a:solidFill>
                <a:latin typeface="Segoe UI" panose="020B0502040204020203" pitchFamily="34" charset="0"/>
              </a:rPr>
              <a:t> communities?</a:t>
            </a:r>
            <a:endParaRPr lang="en-US" sz="1100">
              <a:solidFill>
                <a:srgbClr val="1E1E1E"/>
              </a:solidFill>
              <a:latin typeface="Segoe UI" panose="020B0502040204020203" pitchFamily="34" charset="0"/>
            </a:endParaRPr>
          </a:p>
          <a:p>
            <a:pPr algn="l"/>
            <a:r>
              <a:rPr lang="en-US" sz="1100">
                <a:solidFill>
                  <a:srgbClr val="1E1E1E"/>
                </a:solidFill>
                <a:latin typeface="Segoe UI" panose="020B0502040204020203" pitchFamily="34" charset="0"/>
              </a:rPr>
              <a:t>A: Community insights are available for external and non-Microsoft 365 connected communities. They are also available for the </a:t>
            </a:r>
            <a:r>
              <a:rPr lang="en-US" sz="1100" i="1">
                <a:solidFill>
                  <a:srgbClr val="1E1E1E"/>
                </a:solidFill>
                <a:latin typeface="Segoe UI" panose="020B0502040204020203" pitchFamily="34" charset="0"/>
              </a:rPr>
              <a:t>All Company</a:t>
            </a:r>
            <a:r>
              <a:rPr lang="en-US" sz="1100">
                <a:solidFill>
                  <a:srgbClr val="1E1E1E"/>
                </a:solidFill>
                <a:latin typeface="Segoe UI" panose="020B0502040204020203" pitchFamily="34" charset="0"/>
              </a:rPr>
              <a:t> and </a:t>
            </a:r>
            <a:r>
              <a:rPr lang="en-US" sz="1100" i="1">
                <a:solidFill>
                  <a:srgbClr val="1E1E1E"/>
                </a:solidFill>
                <a:latin typeface="Segoe UI" panose="020B0502040204020203" pitchFamily="34" charset="0"/>
              </a:rPr>
              <a:t>All Network</a:t>
            </a:r>
            <a:r>
              <a:rPr lang="en-US" sz="1100">
                <a:solidFill>
                  <a:srgbClr val="1E1E1E"/>
                </a:solidFill>
                <a:latin typeface="Segoe UI" panose="020B0502040204020203" pitchFamily="34" charset="0"/>
              </a:rPr>
              <a:t> communities.</a:t>
            </a:r>
          </a:p>
          <a:p>
            <a:endParaRPr lang="en-US"/>
          </a:p>
          <a:p>
            <a:endParaRPr lang="en-US"/>
          </a:p>
          <a:p>
            <a:r>
              <a:rPr lang="en-US">
                <a:hlinkClick r:id="rId6"/>
              </a:rPr>
              <a:t>View community insights in Yammer - Microsoft Support</a:t>
            </a:r>
            <a:endParaRPr lang="en-US"/>
          </a:p>
        </p:txBody>
      </p:sp>
      <p:sp>
        <p:nvSpPr>
          <p:cNvPr id="4" name="Header Placeholder 3"/>
          <p:cNvSpPr>
            <a:spLocks noGrp="1"/>
          </p:cNvSpPr>
          <p:nvPr>
            <p:ph type="hdr" sz="quarter"/>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5/12/2025 11:35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86165428"/>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l"/>
            <a:r>
              <a:rPr lang="en-US" sz="1100" b="0" i="0">
                <a:solidFill>
                  <a:srgbClr val="1E1E1E"/>
                </a:solidFill>
                <a:effectLst/>
                <a:latin typeface="Segoe UI" panose="020B0502040204020203" pitchFamily="34" charset="0"/>
              </a:rPr>
              <a:t>FAQ </a:t>
            </a:r>
          </a:p>
          <a:p>
            <a:pPr algn="l"/>
            <a:r>
              <a:rPr lang="en-US" sz="1100" b="1" i="0">
                <a:solidFill>
                  <a:srgbClr val="1E1E1E"/>
                </a:solidFill>
                <a:effectLst/>
                <a:latin typeface="Segoe UI" panose="020B0502040204020203" pitchFamily="34" charset="0"/>
              </a:rPr>
              <a:t>Q: How often are the Questions &amp; Answers insights updated?   </a:t>
            </a:r>
            <a:endParaRPr lang="en-US" sz="1100" b="0" i="0">
              <a:solidFill>
                <a:srgbClr val="1E1E1E"/>
              </a:solidFill>
              <a:effectLst/>
              <a:latin typeface="Segoe UI" panose="020B0502040204020203" pitchFamily="34" charset="0"/>
            </a:endParaRPr>
          </a:p>
          <a:p>
            <a:pPr algn="l"/>
            <a:r>
              <a:rPr lang="en-US" sz="1100" b="0" i="0">
                <a:solidFill>
                  <a:srgbClr val="1E1E1E"/>
                </a:solidFill>
                <a:effectLst/>
                <a:latin typeface="Segoe UI" panose="020B0502040204020203" pitchFamily="34" charset="0"/>
              </a:rPr>
              <a:t>A: The 7-day and 28-day counts are updated daily. </a:t>
            </a:r>
          </a:p>
          <a:p>
            <a:pPr algn="l"/>
            <a:r>
              <a:rPr lang="en-US" sz="1100" b="1" i="0">
                <a:solidFill>
                  <a:srgbClr val="1E1E1E"/>
                </a:solidFill>
                <a:effectLst/>
                <a:latin typeface="Segoe UI" panose="020B0502040204020203" pitchFamily="34" charset="0"/>
              </a:rPr>
              <a:t>Q: Are Questions &amp; Answers insights available for external, non-Microsoft 365 connected and the All Company communities? </a:t>
            </a:r>
            <a:endParaRPr lang="en-US" sz="1100" b="0" i="0">
              <a:solidFill>
                <a:srgbClr val="1E1E1E"/>
              </a:solidFill>
              <a:effectLst/>
              <a:latin typeface="Segoe UI" panose="020B0502040204020203" pitchFamily="34" charset="0"/>
            </a:endParaRPr>
          </a:p>
          <a:p>
            <a:pPr algn="l"/>
            <a:r>
              <a:rPr lang="en-US" sz="1100" b="0" i="0">
                <a:solidFill>
                  <a:srgbClr val="1E1E1E"/>
                </a:solidFill>
                <a:effectLst/>
                <a:latin typeface="Segoe UI" panose="020B0502040204020203" pitchFamily="34" charset="0"/>
              </a:rPr>
              <a:t>A: Questions &amp; Answers insights are available for external and non-Microsoft 365 connected communities. They are also available for the All Company and All Network communities. </a:t>
            </a:r>
          </a:p>
          <a:p>
            <a:endParaRPr lang="en-US" sz="882" b="0" i="0" kern="1200">
              <a:solidFill>
                <a:schemeClr val="tx1"/>
              </a:solidFill>
              <a:effectLst/>
              <a:latin typeface="Segoe UI Light" pitchFamily="34" charset="0"/>
              <a:ea typeface="+mn-ea"/>
              <a:cs typeface="+mn-cs"/>
            </a:endParaRPr>
          </a:p>
          <a:p>
            <a:br>
              <a:rPr lang="en-US" sz="882" b="0" i="0" kern="1200">
                <a:solidFill>
                  <a:schemeClr val="tx1"/>
                </a:solidFill>
                <a:effectLst/>
                <a:latin typeface="Segoe UI Light" pitchFamily="34" charset="0"/>
                <a:ea typeface="+mn-ea"/>
                <a:cs typeface="+mn-cs"/>
              </a:rPr>
            </a:br>
            <a:endParaRPr lang="en-US" sz="882" b="0" i="0" kern="1200">
              <a:solidFill>
                <a:schemeClr val="tx1"/>
              </a:solidFill>
              <a:effectLst/>
              <a:latin typeface="Segoe UI Light" pitchFamily="34" charset="0"/>
              <a:ea typeface="+mn-ea"/>
              <a:cs typeface="+mn-cs"/>
            </a:endParaRPr>
          </a:p>
          <a:p>
            <a:r>
              <a:rPr lang="en-US">
                <a:hlinkClick r:id="rId3"/>
              </a:rPr>
              <a:t>View insights about questions and answers in Yammer - Microsoft Support</a:t>
            </a:r>
            <a:endParaRPr lang="en-US"/>
          </a:p>
        </p:txBody>
      </p:sp>
      <p:sp>
        <p:nvSpPr>
          <p:cNvPr id="4" name="Header Placeholder 3"/>
          <p:cNvSpPr>
            <a:spLocks noGrp="1"/>
          </p:cNvSpPr>
          <p:nvPr>
            <p:ph type="hdr" sz="quarter"/>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38EEC551-8CDA-4EB6-89BB-2A86C9F091C8}" type="datetime8">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5/12/2025 11:35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825978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900">
                <a:solidFill>
                  <a:srgbClr val="000000"/>
                </a:solidFill>
                <a:latin typeface="Calibri" panose="020F0502020204030204" pitchFamily="34" charset="0"/>
              </a:rPr>
              <a:t>Across hundreds or thousands of posts on Viva Engage storylines and in communities, members of a leader’s audience share public messages about their work, personal experiences, what matters to them, and what impacts their experience at the company. These posts can provide insight integral to optimizing leadership and communications strategies, powering improvements to organizational efficiency, employee experience, and employee thriving. </a:t>
            </a:r>
          </a:p>
          <a:p>
            <a:pPr>
              <a:lnSpc>
                <a:spcPct val="107000"/>
              </a:lnSpc>
              <a:spcAft>
                <a:spcPts val="815"/>
              </a:spcAft>
            </a:pPr>
            <a:br>
              <a:rPr lang="en-US"/>
            </a:br>
            <a:r>
              <a:rPr lang="en-US" sz="900">
                <a:latin typeface="Calibri" panose="020F0502020204030204" pitchFamily="34" charset="0"/>
                <a:ea typeface="Calibri" panose="020F0502020204030204" pitchFamily="34" charset="0"/>
                <a:cs typeface="Arial" panose="020B0604020202020204" pitchFamily="34" charset="0"/>
              </a:rPr>
              <a:t>Advanced Analytics also includes new </a:t>
            </a:r>
            <a:r>
              <a:rPr lang="en-US" sz="900" b="1" i="1">
                <a:latin typeface="Calibri" panose="020F0502020204030204" pitchFamily="34" charset="0"/>
                <a:ea typeface="Calibri" panose="020F0502020204030204" pitchFamily="34" charset="0"/>
                <a:cs typeface="Arial" panose="020B0604020202020204" pitchFamily="34" charset="0"/>
              </a:rPr>
              <a:t>Sentiment Analysis</a:t>
            </a:r>
            <a:r>
              <a:rPr lang="en-US" sz="900">
                <a:latin typeface="Calibri" panose="020F0502020204030204" pitchFamily="34" charset="0"/>
                <a:ea typeface="Calibri" panose="020F0502020204030204" pitchFamily="34" charset="0"/>
                <a:cs typeface="Arial" panose="020B0604020202020204" pitchFamily="34" charset="0"/>
              </a:rPr>
              <a:t> to empower leaders and their delegates to keep up a finger on the pulse of what’s being said in Viva Engage. Sentiment Analysis automatically surfaces trends across public conversations, making it easier for leaders and their teams to follow what’s happening in close to real-time, and shows top discussions and trends to help leaders better connect with their audiences.</a:t>
            </a:r>
          </a:p>
          <a:p>
            <a:endParaRPr lang="en-US" b="0" i="0">
              <a:solidFill>
                <a:srgbClr val="000000"/>
              </a:solidFill>
              <a:effectLst/>
              <a:latin typeface="Calibri" panose="020F0502020204030204" pitchFamily="34" charset="0"/>
            </a:endParaRPr>
          </a:p>
          <a:p>
            <a:r>
              <a:rPr lang="en-US" sz="900">
                <a:solidFill>
                  <a:srgbClr val="000000"/>
                </a:solidFill>
                <a:latin typeface="Calibri" panose="020F0502020204030204" pitchFamily="34" charset="0"/>
              </a:rPr>
              <a:t>“Sentiment in your audience” uses </a:t>
            </a:r>
            <a:r>
              <a:rPr lang="en-US" sz="900" u="sng">
                <a:solidFill>
                  <a:srgbClr val="0563C1"/>
                </a:solidFill>
                <a:latin typeface="Calibri" panose="020F0502020204030204" pitchFamily="34" charset="0"/>
                <a:hlinkClick r:id="rId3"/>
              </a:rPr>
              <a:t>ACS sentiment analysis</a:t>
            </a:r>
            <a:r>
              <a:rPr lang="en-US" sz="900">
                <a:solidFill>
                  <a:srgbClr val="000000"/>
                </a:solidFill>
                <a:latin typeface="Calibri" panose="020F0502020204030204" pitchFamily="34" charset="0"/>
              </a:rPr>
              <a:t> to understand the total sentiment across all public posts and comments on storyline and in communities written by members of the leader’s audience.</a:t>
            </a:r>
          </a:p>
          <a:p>
            <a:endParaRPr lang="en-US" sz="900">
              <a:solidFill>
                <a:srgbClr val="000000"/>
              </a:solidFill>
              <a:latin typeface="Calibri" panose="020F0502020204030204" pitchFamily="34" charset="0"/>
            </a:endParaRPr>
          </a:p>
          <a:p>
            <a:r>
              <a:rPr lang="en-US" sz="900">
                <a:solidFill>
                  <a:srgbClr val="000000"/>
                </a:solidFill>
                <a:latin typeface="Calibri" panose="020F0502020204030204" pitchFamily="34" charset="0"/>
              </a:rPr>
              <a:t>“Themes in your audience” uses </a:t>
            </a:r>
            <a:r>
              <a:rPr lang="en-US" sz="900" u="sng">
                <a:solidFill>
                  <a:srgbClr val="0563C1"/>
                </a:solidFill>
                <a:latin typeface="Calibri" panose="020F0502020204030204" pitchFamily="34" charset="0"/>
                <a:hlinkClick r:id="rId3"/>
              </a:rPr>
              <a:t>ACS opinion mining</a:t>
            </a:r>
            <a:r>
              <a:rPr lang="en-US" sz="900">
                <a:solidFill>
                  <a:srgbClr val="000000"/>
                </a:solidFill>
                <a:latin typeface="Calibri" panose="020F0502020204030204" pitchFamily="34" charset="0"/>
              </a:rPr>
              <a:t> to surface frequently discussed subjects of conversation within the leader’s audience, along with information about whether the total sentiment expressed toward that subject is positive, neutral, negative, or mixed. </a:t>
            </a:r>
            <a:br>
              <a:rPr lang="en-US" sz="900">
                <a:solidFill>
                  <a:srgbClr val="000000"/>
                </a:solidFill>
                <a:latin typeface="Calibri" panose="020F0502020204030204" pitchFamily="34" charset="0"/>
              </a:rPr>
            </a:br>
            <a:endParaRPr lang="en-US" sz="900">
              <a:solidFill>
                <a:srgbClr val="000000"/>
              </a:solidFill>
              <a:latin typeface="Calibri" panose="020F0502020204030204" pitchFamily="34" charset="0"/>
            </a:endParaRPr>
          </a:p>
          <a:p>
            <a:pPr marL="291179" indent="-291179">
              <a:buFontTx/>
              <a:buChar char="-"/>
            </a:pPr>
            <a:r>
              <a:rPr lang="en-US" sz="900">
                <a:solidFill>
                  <a:srgbClr val="000000"/>
                </a:solidFill>
                <a:latin typeface="Calibri" panose="020F0502020204030204" pitchFamily="34" charset="0"/>
              </a:rPr>
              <a:t>Leaders </a:t>
            </a:r>
            <a:r>
              <a:rPr lang="en-US" b="0" i="0">
                <a:solidFill>
                  <a:srgbClr val="000000"/>
                </a:solidFill>
                <a:effectLst/>
                <a:latin typeface="WordVisi_MSFontService"/>
              </a:rPr>
              <a:t>with an assigned primary audience can access sentiment analysis</a:t>
            </a:r>
          </a:p>
          <a:p>
            <a:pPr marL="174708" indent="-174708">
              <a:buFontTx/>
              <a:buChar char="-"/>
            </a:pPr>
            <a:r>
              <a:rPr lang="en-US" b="0" i="0">
                <a:solidFill>
                  <a:srgbClr val="000000"/>
                </a:solidFill>
                <a:effectLst/>
                <a:latin typeface="Calibri" panose="020F0502020204030204" pitchFamily="34" charset="0"/>
              </a:rPr>
              <a:t>For “Themes in your audience”, a theme result is shown only if there are at least five unique people who write about the theme. </a:t>
            </a:r>
          </a:p>
          <a:p>
            <a:pPr marL="174708" indent="-174708">
              <a:buFontTx/>
              <a:buChar char="-"/>
            </a:pPr>
            <a:r>
              <a:rPr lang="en-US" b="0" i="0">
                <a:solidFill>
                  <a:srgbClr val="000000"/>
                </a:solidFill>
                <a:effectLst/>
                <a:latin typeface="Calibri" panose="020F0502020204030204" pitchFamily="34" charset="0"/>
              </a:rPr>
              <a:t>Admins can choose to enable/disable sentiment analysis if desired.</a:t>
            </a:r>
            <a:endParaRPr lang="en-US"/>
          </a:p>
          <a:p>
            <a:endParaRPr lang="en-US"/>
          </a:p>
        </p:txBody>
      </p:sp>
      <p:sp>
        <p:nvSpPr>
          <p:cNvPr id="4" name="Header Placeholder 3"/>
          <p:cNvSpPr>
            <a:spLocks noGrp="1"/>
          </p:cNvSpPr>
          <p:nvPr>
            <p:ph type="hdr" sz="quarter"/>
          </p:nvPr>
        </p:nvSpPr>
        <p:spPr/>
        <p:txBody>
          <a:bodyPr/>
          <a:lstStyle/>
          <a:p>
            <a:pPr marL="0" marR="0" lvl="0" indent="0" algn="l" defTabSz="931774"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5" name="Footer Placeholder 4"/>
          <p:cNvSpPr>
            <a:spLocks noGrp="1"/>
          </p:cNvSpPr>
          <p:nvPr>
            <p:ph type="ftr" sz="quarter" idx="4"/>
          </p:nvPr>
        </p:nvSpPr>
        <p:spPr/>
        <p:txBody>
          <a:bodyPr/>
          <a:lstStyle/>
          <a:p>
            <a:pPr marL="571500" marR="0" lvl="0" indent="0" algn="l" defTabSz="931467"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5/12/2025 11:35 AM</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Slide Number Placeholder 6"/>
          <p:cNvSpPr>
            <a:spLocks noGrp="1"/>
          </p:cNvSpPr>
          <p:nvPr>
            <p:ph type="sldNum" sz="quarter" idx="5"/>
          </p:nvPr>
        </p:nvSpPr>
        <p:spPr/>
        <p:txBody>
          <a:bodyPr/>
          <a:lstStyle/>
          <a:p>
            <a:pPr marL="0" marR="0" lvl="0" indent="0" algn="r" defTabSz="931774"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a:ln>
                  <a:noFill/>
                </a:ln>
                <a:solidFill>
                  <a:prstClr val="black"/>
                </a:solidFill>
                <a:effectLst/>
                <a:uLnTx/>
                <a:uFillTx/>
                <a:latin typeface="Calibri" panose="020F0502020204030204"/>
                <a:ea typeface="+mn-ea"/>
                <a:cs typeface="+mn-cs"/>
              </a:rPr>
              <a:pPr marL="0" marR="0" lvl="0" indent="0" algn="r" defTabSz="931774" rtl="0" eaLnBrk="1" fontAlgn="auto" latinLnBrk="0" hangingPunct="1">
                <a:lnSpc>
                  <a:spcPct val="100000"/>
                </a:lnSpc>
                <a:spcBef>
                  <a:spcPts val="0"/>
                </a:spcBef>
                <a:spcAft>
                  <a:spcPts val="0"/>
                </a:spcAft>
                <a:buClrTx/>
                <a:buSzTx/>
                <a:buFontTx/>
                <a:buNone/>
                <a:tabLst/>
                <a:defRPr/>
              </a:pPr>
              <a:t>37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22439811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Please leave this slide in for conference attendees. </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822736151"/>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t>To help you with adoption, the Copilot Readiness Hub is an open one stop shop for content, organized by role for your Copilot for Microsoft 365 journey.  </a:t>
            </a:r>
          </a:p>
          <a:p>
            <a:endParaRPr lang="en-US"/>
          </a:p>
          <a:p>
            <a:r>
              <a:rPr lang="en-US"/>
              <a:t>You can use its recommendations to prepare and plan for your deployment, create a user experience strategy as I’ve presented today, and an adoption plan. </a:t>
            </a:r>
          </a:p>
          <a:p>
            <a:endParaRPr lang="en-US"/>
          </a:p>
          <a:p>
            <a:r>
              <a:rPr lang="en-US"/>
              <a:t>And as Copilot continues to evolve, keep coming back for new content that is published regularly.  </a:t>
            </a:r>
          </a:p>
          <a:p>
            <a:endParaRPr lang="en-US"/>
          </a:p>
          <a:p>
            <a:r>
              <a:rPr lang="en-US"/>
              <a:t>You can also join the Copilot for Microsoft 365 community to get your questions answered and meet others who are leveraging Copilot for Microsoft 365 right now.</a:t>
            </a:r>
          </a:p>
        </p:txBody>
      </p:sp>
      <p:sp>
        <p:nvSpPr>
          <p:cNvPr id="4" name="Slide Number Placeholder 3"/>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C0BEF674-687C-4523-AB9A-39F3E48DCA2D}"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40</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2586956873"/>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5C32F41-BB24-66B3-8031-DC5B57B5F53F}"/>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012CD541-71C3-C765-B402-C9B15AFD09CD}"/>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B0B4F200-D202-ADEE-5DFB-C2AB53CED2AC}"/>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F31EF133-F47F-8BBA-B5E3-ED365804E25B}"/>
              </a:ext>
            </a:extLst>
          </p:cNvPr>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021451-1387-4CA6-816F-3879F97B5CBC}" type="slidenum">
              <a:rPr kumimoji="0" lang="en-US" sz="1200" b="0" i="0" u="none" strike="noStrike" kern="1200" cap="none" spc="0" normalizeH="0" baseline="0" noProof="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7932001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5A8574-3298-CB60-F67A-92E4C419C5BA}"/>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A63D3AAE-931B-FFA5-6469-5C9283CD4EAA}"/>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36D9A8F-02AD-0147-DDD6-6671E1395E40}"/>
              </a:ext>
            </a:extLst>
          </p:cNvPr>
          <p:cNvSpPr>
            <a:spLocks noGrp="1"/>
          </p:cNvSpPr>
          <p:nvPr>
            <p:ph type="body" idx="1"/>
          </p:nvPr>
        </p:nvSpPr>
        <p:spPr/>
        <p:txBody>
          <a:bodyPr/>
          <a:lstStyle/>
          <a:p>
            <a:pPr marL="0" marR="0" lvl="0" indent="0" algn="l" defTabSz="914400" rtl="0" eaLnBrk="1" latinLnBrk="0" hangingPunct="1">
              <a:lnSpc>
                <a:spcPct val="107000"/>
              </a:lnSpc>
              <a:spcBef>
                <a:spcPts val="0"/>
              </a:spcBef>
              <a:spcAft>
                <a:spcPts val="800"/>
              </a:spcAft>
              <a:buClrTx/>
              <a:buSzTx/>
              <a:buFontTx/>
              <a:buNone/>
              <a:tabLst/>
              <a:defRPr/>
            </a:pPr>
            <a:endParaRPr lang="en-US" sz="1800">
              <a:effectLst/>
              <a:ea typeface="Calibri" panose="020F0502020204030204" pitchFamily="34" charset="0"/>
              <a:cs typeface="Segoe UI" panose="020B0502040204020203" pitchFamily="34" charset="0"/>
            </a:endParaRPr>
          </a:p>
        </p:txBody>
      </p:sp>
      <p:sp>
        <p:nvSpPr>
          <p:cNvPr id="4" name="Header Placeholder 3">
            <a:extLst>
              <a:ext uri="{FF2B5EF4-FFF2-40B4-BE49-F238E27FC236}">
                <a16:creationId xmlns:a16="http://schemas.microsoft.com/office/drawing/2014/main" id="{E86110BB-ABD7-B9C9-A253-D76A1AF9BDC6}"/>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30093134-8DF7-9A49-9E96-6D3AF5A1F9B9}"/>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3703F5BC-F757-C88F-51D7-9930CFCC9793}"/>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5/12/2025 11:35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4E474EEB-7055-69BA-3FD2-E8C4B7805A62}"/>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42</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74473199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08136A9-2993-DCAD-60D9-A593DE66FC2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5CCB4026-5A65-5678-3B9E-4BD829940560}"/>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AD927C4-1D6B-D6FC-054A-1BF84B7E2AD5}"/>
              </a:ext>
            </a:extLst>
          </p:cNvPr>
          <p:cNvSpPr>
            <a:spLocks noGrp="1"/>
          </p:cNvSpPr>
          <p:nvPr>
            <p:ph type="body" idx="1"/>
          </p:nvPr>
        </p:nvSpPr>
        <p:spPr/>
        <p:txBody>
          <a:bodyPr/>
          <a:lstStyle/>
          <a:p>
            <a:r>
              <a:rPr lang="en-US" b="1"/>
              <a:t>[This slide has a build]</a:t>
            </a:r>
          </a:p>
          <a:p>
            <a:endParaRPr lang="en-US" b="1"/>
          </a:p>
          <a:p>
            <a:r>
              <a:rPr lang="en-US" b="0"/>
              <a:t>Talking points [click after each]</a:t>
            </a:r>
          </a:p>
          <a:p>
            <a:pPr marL="171450" indent="-171450">
              <a:buFont typeface="Arial" panose="020B0604020202020204" pitchFamily="34" charset="0"/>
              <a:buChar char="•"/>
            </a:pPr>
            <a:r>
              <a:rPr lang="en-US" b="0"/>
              <a:t>As we see how effective leaders drive impact, there’s a virtuous cycle:</a:t>
            </a:r>
          </a:p>
          <a:p>
            <a:pPr marL="384432" lvl="1" indent="-171450">
              <a:buFont typeface="Arial" panose="020B0604020202020204" pitchFamily="34" charset="0"/>
              <a:buChar char="•"/>
            </a:pPr>
            <a:r>
              <a:rPr lang="en-US" b="0"/>
              <a:t>Inform employees by sharing vision and inspire people to be part of the mission</a:t>
            </a:r>
          </a:p>
          <a:p>
            <a:pPr marL="384432" lvl="1" indent="-171450">
              <a:buFont typeface="Arial" panose="020B0604020202020204" pitchFamily="34" charset="0"/>
              <a:buChar char="•"/>
            </a:pPr>
            <a:r>
              <a:rPr lang="en-US" b="0"/>
              <a:t>Spark action toward common objectives</a:t>
            </a:r>
          </a:p>
          <a:p>
            <a:pPr marL="384432" lvl="1" indent="-171450">
              <a:buFont typeface="Arial" panose="020B0604020202020204" pitchFamily="34" charset="0"/>
              <a:buChar char="•"/>
            </a:pPr>
            <a:r>
              <a:rPr lang="en-US" b="0"/>
              <a:t>Listen to employees, and learn from them</a:t>
            </a:r>
          </a:p>
          <a:p>
            <a:pPr marL="384432" lvl="1" indent="-171450">
              <a:buFont typeface="Arial" panose="020B0604020202020204" pitchFamily="34" charset="0"/>
              <a:buChar char="•"/>
            </a:pPr>
            <a:r>
              <a:rPr lang="en-US" b="0"/>
              <a:t>Measure and improve their effectiveness</a:t>
            </a:r>
          </a:p>
          <a:p>
            <a:pPr marL="384432" lvl="1" indent="-171450">
              <a:buFont typeface="Arial" panose="020B0604020202020204" pitchFamily="34" charset="0"/>
              <a:buChar char="•"/>
            </a:pPr>
            <a:endParaRPr lang="en-US" b="0"/>
          </a:p>
          <a:p>
            <a:pPr marL="0" lvl="0" indent="0">
              <a:buFont typeface="Arial" panose="020B0604020202020204" pitchFamily="34" charset="0"/>
              <a:buNone/>
            </a:pPr>
            <a:r>
              <a:rPr lang="en-US" b="0"/>
              <a:t>Viva Engage empowers leaders to achieve these goals with a set of “super powers”</a:t>
            </a:r>
          </a:p>
          <a:p>
            <a:pPr marL="384432" lvl="1" indent="-171450">
              <a:buFont typeface="Arial" panose="020B0604020202020204" pitchFamily="34" charset="0"/>
              <a:buChar char="•"/>
            </a:pPr>
            <a:endParaRPr lang="en-US" b="0"/>
          </a:p>
          <a:p>
            <a:pPr marL="171450" indent="-171450">
              <a:buFont typeface="Arial" panose="020B0604020202020204" pitchFamily="34" charset="0"/>
              <a:buChar char="•"/>
            </a:pPr>
            <a:r>
              <a:rPr lang="en-US" b="1"/>
              <a:t>Leaders &amp; audiences</a:t>
            </a:r>
            <a:r>
              <a:rPr lang="en-US" b="0"/>
              <a:t>: You can give an audience to a leader. An audience associates employees with their leader.</a:t>
            </a:r>
          </a:p>
          <a:p>
            <a:pPr marL="171450" indent="-171450">
              <a:buFont typeface="Arial" panose="020B0604020202020204" pitchFamily="34" charset="0"/>
              <a:buChar char="•"/>
            </a:pPr>
            <a:r>
              <a:rPr lang="en-US" b="1"/>
              <a:t>Announcements</a:t>
            </a:r>
            <a:r>
              <a:rPr lang="en-US" b="0"/>
              <a:t>: The leader (and their delegates) can send need-to-know information to their audience. Announcements reach people across channels: across Outlook, across Teams, across Microsoft Viva</a:t>
            </a:r>
          </a:p>
          <a:p>
            <a:pPr marL="171450" indent="-171450">
              <a:buFont typeface="Arial" panose="020B0604020202020204" pitchFamily="34" charset="0"/>
              <a:buChar char="•"/>
            </a:pPr>
            <a:r>
              <a:rPr lang="en-US" b="1"/>
              <a:t>Storyline posts and video</a:t>
            </a:r>
            <a:r>
              <a:rPr lang="en-US" b="0"/>
              <a:t>: Leaders can share less urgent information with posts and video that can share vision, updates, and perspectives; amplify culture and values; and humanize leadership</a:t>
            </a:r>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b="1"/>
              <a:t>Leadership corner</a:t>
            </a:r>
            <a:r>
              <a:rPr lang="en-US" b="0"/>
              <a:t>: All of this activity comes together in leadership corner. Leadership corner is a new destination that connects employees with their leaders. It’s the employee’s personalized hub where they will see content from their leaders (based on the audiences the employee is in) and engage with leaders.</a:t>
            </a:r>
            <a:endParaRPr lang="en-US" b="1"/>
          </a:p>
          <a:p>
            <a:pPr marL="171450" marR="0" lvl="0" indent="-171450" algn="l" defTabSz="914367" rtl="0" eaLnBrk="1" fontAlgn="auto" latinLnBrk="0" hangingPunct="1">
              <a:lnSpc>
                <a:spcPct val="90000"/>
              </a:lnSpc>
              <a:spcBef>
                <a:spcPts val="0"/>
              </a:spcBef>
              <a:spcAft>
                <a:spcPts val="333"/>
              </a:spcAft>
              <a:buClrTx/>
              <a:buSzTx/>
              <a:buFont typeface="Arial" panose="020B0604020202020204" pitchFamily="34" charset="0"/>
              <a:buChar char="•"/>
              <a:tabLst/>
              <a:defRPr/>
            </a:pPr>
            <a:r>
              <a:rPr lang="en-US" b="1"/>
              <a:t>Social campaigns</a:t>
            </a:r>
            <a:r>
              <a:rPr lang="en-US" b="0"/>
              <a:t>: Leaders can rally people to participate in and contribute to business and cultural initiatives with social campaigns.</a:t>
            </a:r>
            <a:endParaRPr lang="en-US" b="1"/>
          </a:p>
          <a:p>
            <a:pPr marL="171450" indent="-171450">
              <a:buFont typeface="Arial" panose="020B0604020202020204" pitchFamily="34" charset="0"/>
              <a:buChar char="•"/>
            </a:pPr>
            <a:r>
              <a:rPr lang="en-US" b="1"/>
              <a:t>Ask-me-anything events</a:t>
            </a:r>
            <a:r>
              <a:rPr lang="en-US" b="0"/>
              <a:t>: leaders can host moderated Q&amp;A events to engage employees in culture and change, to listen and respond to employees, and to create clarity</a:t>
            </a:r>
          </a:p>
          <a:p>
            <a:pPr marL="171450" indent="-171450">
              <a:buFont typeface="Arial" panose="020B0604020202020204" pitchFamily="34" charset="0"/>
              <a:buChar char="•"/>
            </a:pPr>
            <a:r>
              <a:rPr lang="en-US" b="1"/>
              <a:t>Analytics &amp; coaching</a:t>
            </a:r>
            <a:r>
              <a:rPr lang="en-US" b="0"/>
              <a:t>: audience analytics provide actionable insights on audience engagement and sentiment, enabling leaders to improve their reach and effectiveness</a:t>
            </a:r>
          </a:p>
          <a:p>
            <a:pPr marL="171450" indent="-171450">
              <a:buFont typeface="Arial" panose="020B0604020202020204" pitchFamily="34" charset="0"/>
              <a:buChar char="•"/>
            </a:pPr>
            <a:endParaRPr lang="en-US" b="0"/>
          </a:p>
          <a:p>
            <a:pPr marL="0" indent="0">
              <a:buFont typeface="Arial" panose="020B0604020202020204" pitchFamily="34" charset="0"/>
              <a:buNone/>
            </a:pPr>
            <a:r>
              <a:rPr lang="en-US" b="0"/>
              <a:t>[Note]</a:t>
            </a:r>
          </a:p>
          <a:p>
            <a:pPr marL="171450" indent="-171450">
              <a:buFont typeface="Arial" panose="020B0604020202020204" pitchFamily="34" charset="0"/>
              <a:buChar char="•"/>
            </a:pPr>
            <a:r>
              <a:rPr lang="en-US" b="0"/>
              <a:t>Customers often think, mistakenly, that leadership corner is a tool for leaders. It’s actually a destination for </a:t>
            </a:r>
            <a:r>
              <a:rPr lang="en-US" b="0" i="1"/>
              <a:t>employees</a:t>
            </a:r>
            <a:r>
              <a:rPr lang="en-US" b="0" i="0"/>
              <a:t>, personalized to help the employee connect with </a:t>
            </a:r>
            <a:r>
              <a:rPr lang="en-US" b="0" i="1"/>
              <a:t>their</a:t>
            </a:r>
            <a:r>
              <a:rPr lang="en-US" b="0" i="0"/>
              <a:t> leaders, keep up with leaders’ top of mind, and engage with leaders.</a:t>
            </a:r>
          </a:p>
        </p:txBody>
      </p:sp>
      <p:sp>
        <p:nvSpPr>
          <p:cNvPr id="4" name="Slide Number Placeholder 3">
            <a:extLst>
              <a:ext uri="{FF2B5EF4-FFF2-40B4-BE49-F238E27FC236}">
                <a16:creationId xmlns:a16="http://schemas.microsoft.com/office/drawing/2014/main" id="{287EEF61-D9AA-81C3-8B86-394C8DE50FF4}"/>
              </a:ext>
            </a:extLst>
          </p:cNvPr>
          <p:cNvSpPr>
            <a:spLocks noGrp="1"/>
          </p:cNvSpPr>
          <p:nvPr>
            <p:ph type="sldNum" sz="quarter" idx="5"/>
          </p:nvPr>
        </p:nvSpPr>
        <p:spPr/>
        <p:txBody>
          <a:bodyPr/>
          <a:lstStyle/>
          <a:p>
            <a:fld id="{F7C39E19-974F-4B90-B9A5-596933717C14}" type="slidenum">
              <a:rPr lang="en-US" smtClean="0"/>
              <a:t>5</a:t>
            </a:fld>
            <a:endParaRPr lang="en-US"/>
          </a:p>
        </p:txBody>
      </p:sp>
    </p:spTree>
    <p:extLst>
      <p:ext uri="{BB962C8B-B14F-4D97-AF65-F5344CB8AC3E}">
        <p14:creationId xmlns:p14="http://schemas.microsoft.com/office/powerpoint/2010/main" val="215384246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B1F8D78-9D37-A5CC-F9AC-3F7C7C9AD2C9}"/>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6507B057-32AE-02D9-9250-AB3A35CBF95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7CCFBADF-A79E-2E13-4084-C0DAFEC31BFB}"/>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B608558A-CFEF-7926-DC36-8403EDE2FE50}"/>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C39E19-974F-4B90-B9A5-596933717C1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3145616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C8E904-6014-6FDF-8274-4254E614F80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1E2638-86A9-1563-0C7F-42E19FDDCF14}"/>
              </a:ext>
            </a:extLst>
          </p:cNvPr>
          <p:cNvSpPr>
            <a:spLocks noGrp="1" noRot="1" noChangeAspect="1"/>
          </p:cNvSpPr>
          <p:nvPr>
            <p:ph type="sldImg"/>
          </p:nvPr>
        </p:nvSpPr>
        <p:spPr>
          <a:xfrm>
            <a:off x="685800" y="1143000"/>
            <a:ext cx="5486400" cy="3086100"/>
          </a:xfrm>
        </p:spPr>
      </p:sp>
      <p:sp>
        <p:nvSpPr>
          <p:cNvPr id="3" name="Notes Placeholder 2">
            <a:extLst>
              <a:ext uri="{FF2B5EF4-FFF2-40B4-BE49-F238E27FC236}">
                <a16:creationId xmlns:a16="http://schemas.microsoft.com/office/drawing/2014/main" id="{CA13B639-227C-6DE4-5BF3-6823D2474E83}"/>
              </a:ext>
            </a:extLst>
          </p:cNvPr>
          <p:cNvSpPr>
            <a:spLocks noGrp="1"/>
          </p:cNvSpPr>
          <p:nvPr>
            <p:ph type="body" idx="1"/>
          </p:nvPr>
        </p:nvSpPr>
        <p:spPr/>
        <p:txBody>
          <a:bodyPr/>
          <a:lstStyle/>
          <a:p>
            <a:endParaRPr lang="en-US" sz="900" i="0" kern="100">
              <a:effectLst/>
              <a:ea typeface="Calibri" panose="020F0502020204030204" pitchFamily="34" charset="0"/>
              <a:cs typeface="Segoe UI" panose="020B0502040204020203" pitchFamily="34" charset="0"/>
            </a:endParaRPr>
          </a:p>
        </p:txBody>
      </p:sp>
      <p:sp>
        <p:nvSpPr>
          <p:cNvPr id="4" name="Header Placeholder 3">
            <a:extLst>
              <a:ext uri="{FF2B5EF4-FFF2-40B4-BE49-F238E27FC236}">
                <a16:creationId xmlns:a16="http://schemas.microsoft.com/office/drawing/2014/main" id="{9A2FEBA5-3315-700F-01F4-4EF68E4B1695}"/>
              </a:ext>
            </a:extLst>
          </p:cNvPr>
          <p:cNvSpPr>
            <a:spLocks noGrp="1"/>
          </p:cNvSpPr>
          <p:nvPr>
            <p:ph type="hdr" sz="quarter"/>
          </p:nvPr>
        </p:nvSpPr>
        <p:spPr/>
        <p:txBody>
          <a:bodyPr/>
          <a:lstStyle/>
          <a:p>
            <a:pPr marL="0" marR="0" lvl="0" indent="0" algn="l" defTabSz="914367"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5" name="Footer Placeholder 4">
            <a:extLst>
              <a:ext uri="{FF2B5EF4-FFF2-40B4-BE49-F238E27FC236}">
                <a16:creationId xmlns:a16="http://schemas.microsoft.com/office/drawing/2014/main" id="{9E2D6D58-0B9F-C96B-51A1-3982B6CFCC19}"/>
              </a:ext>
            </a:extLst>
          </p:cNvPr>
          <p:cNvSpPr>
            <a:spLocks noGrp="1"/>
          </p:cNvSpPr>
          <p:nvPr>
            <p:ph type="ftr" sz="quarter" idx="4"/>
          </p:nvPr>
        </p:nvSpPr>
        <p:spPr/>
        <p:txBody>
          <a:bodyPr/>
          <a:lstStyle/>
          <a:p>
            <a:pPr marL="571500" marR="0" lvl="0" indent="0" algn="l" defTabSz="914099" rtl="0" eaLnBrk="0" fontAlgn="auto" latinLnBrk="0" hangingPunct="0">
              <a:lnSpc>
                <a:spcPct val="100000"/>
              </a:lnSpc>
              <a:spcBef>
                <a:spcPts val="0"/>
              </a:spcBef>
              <a:spcAft>
                <a:spcPts val="0"/>
              </a:spcAft>
              <a:buClrTx/>
              <a:buSzTx/>
              <a:buFontTx/>
              <a:buNone/>
              <a:tabLst/>
              <a:defRPr/>
            </a:pPr>
            <a:r>
              <a:rPr kumimoji="0" lang="en-US" sz="400" b="0" i="0" u="none" strike="noStrike" kern="1200" cap="none" spc="0" normalizeH="0" baseline="0" noProof="0">
                <a:ln>
                  <a:noFill/>
                </a:ln>
                <a:gradFill>
                  <a:gsLst>
                    <a:gs pos="0">
                      <a:prstClr val="black"/>
                    </a:gs>
                    <a:gs pos="100000">
                      <a:prstClr val="black"/>
                    </a:gs>
                  </a:gsLst>
                  <a:lin ang="5400000" scaled="0"/>
                </a:gradFill>
                <a:effectLst/>
                <a:uLnTx/>
                <a:uFillTx/>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a:extLst>
              <a:ext uri="{FF2B5EF4-FFF2-40B4-BE49-F238E27FC236}">
                <a16:creationId xmlns:a16="http://schemas.microsoft.com/office/drawing/2014/main" id="{40646FD1-EA3A-981A-CAF0-B04F87CFB8AC}"/>
              </a:ext>
            </a:extLst>
          </p:cNvPr>
          <p:cNvSpPr>
            <a:spLocks noGrp="1"/>
          </p:cNvSpPr>
          <p:nvPr>
            <p:ph type="dt" idx="1"/>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386CE63F-9E7F-4C04-9D0D-FCA25A8E9E86}" type="datetime8">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5/12/2025 11:35 AM</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
        <p:nvSpPr>
          <p:cNvPr id="7" name="Slide Number Placeholder 6">
            <a:extLst>
              <a:ext uri="{FF2B5EF4-FFF2-40B4-BE49-F238E27FC236}">
                <a16:creationId xmlns:a16="http://schemas.microsoft.com/office/drawing/2014/main" id="{F84AF4FE-BD29-E7BA-76C9-8D3D53562F32}"/>
              </a:ext>
            </a:extLst>
          </p:cNvPr>
          <p:cNvSpPr>
            <a:spLocks noGrp="1"/>
          </p:cNvSpPr>
          <p:nvPr>
            <p:ph type="sldNum" sz="quarter" idx="5"/>
          </p:nvPr>
        </p:nvSpPr>
        <p:spPr/>
        <p:txBody>
          <a:bodyPr/>
          <a:lstStyle/>
          <a:p>
            <a:pPr marL="0" marR="0" lvl="0" indent="0" algn="r" defTabSz="914367" rtl="0" eaLnBrk="1" fontAlgn="auto" latinLnBrk="0" hangingPunct="1">
              <a:lnSpc>
                <a:spcPct val="100000"/>
              </a:lnSpc>
              <a:spcBef>
                <a:spcPts val="0"/>
              </a:spcBef>
              <a:spcAft>
                <a:spcPts val="0"/>
              </a:spcAft>
              <a:buClrTx/>
              <a:buSzTx/>
              <a:buFontTx/>
              <a:buNone/>
              <a:tabLst/>
              <a:defRPr/>
            </a:pPr>
            <a:fld id="{B4008EB6-D09E-4580-8CD6-DDB14511944F}" type="slidenum">
              <a:rPr kumimoji="0" lang="en-US" sz="1200" b="0" i="0" u="none" strike="noStrike" kern="1200" cap="none" spc="0" normalizeH="0" baseline="0" noProof="0" smtClean="0">
                <a:ln>
                  <a:noFill/>
                </a:ln>
                <a:solidFill>
                  <a:prstClr val="black"/>
                </a:solidFill>
                <a:effectLst/>
                <a:uLnTx/>
                <a:uFillTx/>
                <a:latin typeface="Segoe UI" pitchFamily="34" charset="0"/>
                <a:ea typeface="+mn-ea"/>
                <a:cs typeface="+mn-cs"/>
              </a:rPr>
              <a:pPr marL="0" marR="0" lvl="0" indent="0" algn="r" defTabSz="914367"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Segoe UI" pitchFamily="34" charset="0"/>
              <a:ea typeface="+mn-ea"/>
              <a:cs typeface="+mn-cs"/>
            </a:endParaRPr>
          </a:p>
        </p:txBody>
      </p:sp>
    </p:spTree>
    <p:extLst>
      <p:ext uri="{BB962C8B-B14F-4D97-AF65-F5344CB8AC3E}">
        <p14:creationId xmlns:p14="http://schemas.microsoft.com/office/powerpoint/2010/main" val="417066213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Next, we’re bringing communities natively into teams. </a:t>
            </a:r>
          </a:p>
          <a:p>
            <a:r>
              <a:rPr lang="en-US" dirty="0"/>
              <a:t>So, alongside your chats, channels and meetings, you’ll have access to your communities</a:t>
            </a:r>
          </a:p>
          <a:p>
            <a:r>
              <a:rPr lang="en-US" dirty="0"/>
              <a:t>Such as your org-wide communications channel—here, the Company News &amp; Events community</a:t>
            </a:r>
          </a:p>
        </p:txBody>
      </p:sp>
      <p:sp>
        <p:nvSpPr>
          <p:cNvPr id="4" name="Slide Number Placeholder 3"/>
          <p:cNvSpPr>
            <a:spLocks noGrp="1"/>
          </p:cNvSpPr>
          <p:nvPr>
            <p:ph type="sldNum" sz="quarter" idx="5"/>
          </p:nvPr>
        </p:nvSpPr>
        <p:spPr/>
        <p:txBody>
          <a:bodyPr/>
          <a:lstStyle/>
          <a:p>
            <a:fld id="{F7C39E19-974F-4B90-B9A5-596933717C14}" type="slidenum">
              <a:rPr lang="en-US" smtClean="0"/>
              <a:t>8</a:t>
            </a:fld>
            <a:endParaRPr lang="en-US"/>
          </a:p>
        </p:txBody>
      </p:sp>
    </p:spTree>
    <p:extLst>
      <p:ext uri="{BB962C8B-B14F-4D97-AF65-F5344CB8AC3E}">
        <p14:creationId xmlns:p14="http://schemas.microsoft.com/office/powerpoint/2010/main" val="55107867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C212B5-09CF-EEBE-AFEB-A626A3F40071}"/>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14E02DA-86B3-9918-0966-DCFF047FB1E4}"/>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D04C5DDF-E535-3F40-C227-FEE40C54A7ED}"/>
              </a:ext>
            </a:extLst>
          </p:cNvPr>
          <p:cNvSpPr>
            <a:spLocks noGrp="1"/>
          </p:cNvSpPr>
          <p:nvPr>
            <p:ph type="body" idx="1"/>
          </p:nvPr>
        </p:nvSpPr>
        <p:spPr/>
        <p:txBody>
          <a:bodyPr/>
          <a:lstStyle/>
          <a:p>
            <a:endParaRPr lang="en-US"/>
          </a:p>
        </p:txBody>
      </p:sp>
      <p:sp>
        <p:nvSpPr>
          <p:cNvPr id="4" name="Slide Number Placeholder 3">
            <a:extLst>
              <a:ext uri="{FF2B5EF4-FFF2-40B4-BE49-F238E27FC236}">
                <a16:creationId xmlns:a16="http://schemas.microsoft.com/office/drawing/2014/main" id="{240B0C4B-6618-8D5D-809B-7610493DE6FD}"/>
              </a:ext>
            </a:extLst>
          </p:cNvPr>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F7C39E19-974F-4B90-B9A5-596933717C14}" type="slidenum">
              <a:rPr kumimoji="0" lang="en-US" sz="1200" b="0" i="0" u="none" strike="noStrike" kern="1200" cap="none" spc="0" normalizeH="0" baseline="0" noProof="0" smtClean="0">
                <a:ln>
                  <a:noFill/>
                </a:ln>
                <a:solidFill>
                  <a:prstClr val="black"/>
                </a:solidFill>
                <a:effectLst/>
                <a:uLnTx/>
                <a:uFillTx/>
                <a:latin typeface="Aptos" panose="0211000402020202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Aptos" panose="02110004020202020204"/>
              <a:ea typeface="+mn-ea"/>
              <a:cs typeface="+mn-cs"/>
            </a:endParaRPr>
          </a:p>
        </p:txBody>
      </p:sp>
    </p:spTree>
    <p:extLst>
      <p:ext uri="{BB962C8B-B14F-4D97-AF65-F5344CB8AC3E}">
        <p14:creationId xmlns:p14="http://schemas.microsoft.com/office/powerpoint/2010/main" val="141042556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84432" lvl="1" indent="-171450">
              <a:buFont typeface="Arial" panose="020B0604020202020204" pitchFamily="34" charset="0"/>
              <a:buChar char="•"/>
            </a:pPr>
            <a:endParaRPr lang="en-US"/>
          </a:p>
        </p:txBody>
      </p:sp>
      <p:sp>
        <p:nvSpPr>
          <p:cNvPr id="4" name="Header Placeholder 3"/>
          <p:cNvSpPr>
            <a:spLocks noGrp="1"/>
          </p:cNvSpPr>
          <p:nvPr>
            <p:ph type="hdr" sz="quarter"/>
          </p:nvPr>
        </p:nvSpPr>
        <p:spPr/>
        <p:txBody>
          <a:bodyPr/>
          <a:lstStyle/>
          <a:p>
            <a:endParaRPr lang="en-US"/>
          </a:p>
        </p:txBody>
      </p:sp>
      <p:sp>
        <p:nvSpPr>
          <p:cNvPr id="5" name="Footer Placeholder 4"/>
          <p:cNvSpPr>
            <a:spLocks noGrp="1"/>
          </p:cNvSpPr>
          <p:nvPr>
            <p:ph type="ftr" sz="quarter" idx="4"/>
          </p:nvPr>
        </p:nvSpPr>
        <p:spPr/>
        <p:txBody>
          <a:bodyPr/>
          <a:lstStyle/>
          <a:p>
            <a:pPr defTabSz="914099" eaLnBrk="0" hangingPunct="0"/>
            <a:r>
              <a:rPr lang="en-US" sz="400">
                <a:gradFill>
                  <a:gsLst>
                    <a:gs pos="0">
                      <a:prstClr val="black"/>
                    </a:gs>
                    <a:gs pos="100000">
                      <a:prstClr val="black"/>
                    </a:gs>
                  </a:gsLst>
                  <a:lin ang="5400000" scaled="0"/>
                </a:gradFill>
                <a:latin typeface="Segoe UI" pitchFamily="34" charset="0"/>
                <a:ea typeface="Segoe UI" pitchFamily="34" charset="0"/>
                <a:cs typeface="Segoe UI" pitchFamily="34" charset="0"/>
              </a:rPr>
              <a:t>© Microsoft Corporation. All rights reserved. MICROSOFT MAKES NO WARRANTIES, EXPRESS, IMPLIED OR STATUTORY, AS TO THE INFORMATION IN THIS PRESENTATION.</a:t>
            </a:r>
          </a:p>
        </p:txBody>
      </p:sp>
      <p:sp>
        <p:nvSpPr>
          <p:cNvPr id="6" name="Date Placeholder 5"/>
          <p:cNvSpPr>
            <a:spLocks noGrp="1"/>
          </p:cNvSpPr>
          <p:nvPr>
            <p:ph type="dt" idx="1"/>
          </p:nvPr>
        </p:nvSpPr>
        <p:spPr/>
        <p:txBody>
          <a:bodyPr/>
          <a:lstStyle/>
          <a:p>
            <a:fld id="{386CE63F-9E7F-4C04-9D0D-FCA25A8E9E86}" type="datetime8">
              <a:rPr lang="en-US" smtClean="0"/>
              <a:t>5/12/2025 11:35 AM</a:t>
            </a:fld>
            <a:endParaRPr lang="en-US"/>
          </a:p>
        </p:txBody>
      </p:sp>
      <p:sp>
        <p:nvSpPr>
          <p:cNvPr id="7" name="Slide Number Placeholder 6"/>
          <p:cNvSpPr>
            <a:spLocks noGrp="1"/>
          </p:cNvSpPr>
          <p:nvPr>
            <p:ph type="sldNum" sz="quarter" idx="5"/>
          </p:nvPr>
        </p:nvSpPr>
        <p:spPr/>
        <p:txBody>
          <a:bodyPr/>
          <a:lstStyle/>
          <a:p>
            <a:fld id="{B4008EB6-D09E-4580-8CD6-DDB14511944F}" type="slidenum">
              <a:rPr lang="en-US" smtClean="0"/>
              <a:pPr/>
              <a:t>10</a:t>
            </a:fld>
            <a:endParaRPr lang="en-US"/>
          </a:p>
        </p:txBody>
      </p:sp>
    </p:spTree>
    <p:extLst>
      <p:ext uri="{BB962C8B-B14F-4D97-AF65-F5344CB8AC3E}">
        <p14:creationId xmlns:p14="http://schemas.microsoft.com/office/powerpoint/2010/main" val="151667626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2.xml"/></Relationships>
</file>

<file path=ppt/slideLayouts/_rels/slideLayout10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2.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6.xml"/></Relationships>
</file>

<file path=ppt/slideLayouts/_rels/slideLayout105.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7.xml"/></Relationships>
</file>

<file path=ppt/slideLayouts/_rels/slideLayout10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3.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3" Type="http://schemas.openxmlformats.org/officeDocument/2006/relationships/image" Target="../media/image34.svg"/><Relationship Id="rId2" Type="http://schemas.openxmlformats.org/officeDocument/2006/relationships/image" Target="../media/image1.png"/><Relationship Id="rId1" Type="http://schemas.openxmlformats.org/officeDocument/2006/relationships/slideMaster" Target="../slideMasters/slideMaster3.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png"/></Relationships>
</file>

<file path=ppt/slideLayouts/_rels/slideLayout11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8.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3.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4.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8.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3.xml"/></Relationships>
</file>

<file path=ppt/slideLayouts/_rels/slideLayout149.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3.xml"/></Relationships>
</file>

<file path=ppt/slideLayouts/_rels/slideLayout15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5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5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Master" Target="../slideMasters/slideMaster3.xml"/></Relationships>
</file>

<file path=ppt/slideLayouts/_rels/slideLayout157.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3.xml"/><Relationship Id="rId4" Type="http://schemas.openxmlformats.org/officeDocument/2006/relationships/image" Target="../media/image17.jpeg"/></Relationships>
</file>

<file path=ppt/slideLayouts/_rels/slideLayout15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jpeg"/><Relationship Id="rId1" Type="http://schemas.openxmlformats.org/officeDocument/2006/relationships/slideMaster" Target="../slideMasters/slideMaster3.xml"/><Relationship Id="rId4" Type="http://schemas.openxmlformats.org/officeDocument/2006/relationships/image" Target="../media/image16.svg"/></Relationships>
</file>

<file path=ppt/slideLayouts/_rels/slideLayout15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jpeg"/><Relationship Id="rId1" Type="http://schemas.openxmlformats.org/officeDocument/2006/relationships/slideMaster" Target="../slideMasters/slideMaster3.xml"/><Relationship Id="rId4" Type="http://schemas.openxmlformats.org/officeDocument/2006/relationships/image" Target="../media/image14.svg"/></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1.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3.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3.xml"/><Relationship Id="rId4" Type="http://schemas.openxmlformats.org/officeDocument/2006/relationships/image" Target="../media/image17.jpeg"/></Relationships>
</file>

<file path=ppt/slideLayouts/_rels/slideLayout17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17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17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17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17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17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17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17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179.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3.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3.xml"/><Relationship Id="rId4" Type="http://schemas.openxmlformats.org/officeDocument/2006/relationships/image" Target="../media/image25.jpeg"/></Relationships>
</file>

<file path=ppt/slideLayouts/_rels/slideLayout181.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3.xml"/><Relationship Id="rId4" Type="http://schemas.openxmlformats.org/officeDocument/2006/relationships/image" Target="../media/image25.jpeg"/></Relationships>
</file>

<file path=ppt/slideLayouts/_rels/slideLayout182.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3.xml"/><Relationship Id="rId5" Type="http://schemas.openxmlformats.org/officeDocument/2006/relationships/image" Target="../media/image29.jpeg"/><Relationship Id="rId4" Type="http://schemas.openxmlformats.org/officeDocument/2006/relationships/image" Target="../media/image28.jpeg"/></Relationships>
</file>

<file path=ppt/slideLayouts/_rels/slideLayout18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3.xml"/><Relationship Id="rId4" Type="http://schemas.openxmlformats.org/officeDocument/2006/relationships/image" Target="../media/image28.jpeg"/></Relationships>
</file>

<file path=ppt/slideLayouts/_rels/slideLayout18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3.xml"/><Relationship Id="rId5" Type="http://schemas.openxmlformats.org/officeDocument/2006/relationships/image" Target="../media/image33.png"/><Relationship Id="rId4" Type="http://schemas.openxmlformats.org/officeDocument/2006/relationships/image" Target="../media/image32.png"/></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8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89.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Master" Target="../slideMasters/slideMaster3.xml"/></Relationships>
</file>

<file path=ppt/slideLayouts/_rels/slideLayout191.xml.rels><?xml version="1.0" encoding="UTF-8" standalone="yes"?>
<Relationships xmlns="http://schemas.openxmlformats.org/package/2006/relationships"><Relationship Id="rId2" Type="http://schemas.openxmlformats.org/officeDocument/2006/relationships/image" Target="../media/image39.png"/><Relationship Id="rId1" Type="http://schemas.openxmlformats.org/officeDocument/2006/relationships/slideMaster" Target="../slideMasters/slideMaster3.xml"/></Relationships>
</file>

<file path=ppt/slideLayouts/_rels/slideLayout192.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Master" Target="../slideMasters/slideMaster3.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5.xml.rels><?xml version="1.0" encoding="UTF-8" standalone="yes"?>
<Relationships xmlns="http://schemas.openxmlformats.org/package/2006/relationships"><Relationship Id="rId2" Type="http://schemas.openxmlformats.org/officeDocument/2006/relationships/image" Target="../media/image36.emf"/><Relationship Id="rId1" Type="http://schemas.openxmlformats.org/officeDocument/2006/relationships/slideMaster" Target="../slideMasters/slideMaster3.xml"/></Relationships>
</file>

<file path=ppt/slideLayouts/_rels/slideLayout196.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Master" Target="../slideMasters/slideMaster3.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20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3.xml.rels><?xml version="1.0" encoding="UTF-8" standalone="yes"?>
<Relationships xmlns="http://schemas.openxmlformats.org/package/2006/relationships"><Relationship Id="rId3" Type="http://schemas.openxmlformats.org/officeDocument/2006/relationships/image" Target="../media/image42.jpeg"/><Relationship Id="rId2" Type="http://schemas.openxmlformats.org/officeDocument/2006/relationships/image" Target="../media/image41.jpeg"/><Relationship Id="rId1" Type="http://schemas.openxmlformats.org/officeDocument/2006/relationships/slideMaster" Target="../slideMasters/slideMaster3.xml"/></Relationships>
</file>

<file path=ppt/slideLayouts/_rels/slideLayout20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0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20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07.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4.xml"/><Relationship Id="rId1" Type="http://schemas.openxmlformats.org/officeDocument/2006/relationships/themeOverride" Target="../theme/themeOverride18.xml"/></Relationships>
</file>

<file path=ppt/slideLayouts/_rels/slideLayout208.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19.xml"/></Relationships>
</file>

<file path=ppt/slideLayouts/_rels/slideLayout20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21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21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4.xml"/><Relationship Id="rId1" Type="http://schemas.openxmlformats.org/officeDocument/2006/relationships/themeOverride" Target="../theme/themeOverride20.xml"/></Relationships>
</file>

<file path=ppt/slideLayouts/_rels/slideLayout21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21.xml"/></Relationships>
</file>

<file path=ppt/slideLayouts/_rels/slideLayout2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9.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4.xml"/><Relationship Id="rId1" Type="http://schemas.openxmlformats.org/officeDocument/2006/relationships/themeOverride" Target="../theme/themeOverride2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23.xml"/></Relationships>
</file>

<file path=ppt/slideLayouts/_rels/slideLayout2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2.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4.xml"/><Relationship Id="rId1" Type="http://schemas.openxmlformats.org/officeDocument/2006/relationships/themeOverride" Target="../theme/themeOverride24.xml"/></Relationships>
</file>

<file path=ppt/slideLayouts/_rels/slideLayout22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25.xml"/></Relationships>
</file>

<file path=ppt/slideLayouts/_rels/slideLayout2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4.xml"/><Relationship Id="rId1" Type="http://schemas.openxmlformats.org/officeDocument/2006/relationships/themeOverride" Target="../theme/themeOverride26.xml"/></Relationships>
</file>

<file path=ppt/slideLayouts/_rels/slideLayout226.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27.xml"/></Relationships>
</file>

<file path=ppt/slideLayouts/_rels/slideLayout2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2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4.xml"/></Relationships>
</file>

<file path=ppt/slideLayouts/_rels/slideLayout23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28.xml"/></Relationships>
</file>

<file path=ppt/slideLayouts/_rels/slideLayout234.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29.xml"/></Relationships>
</file>

<file path=ppt/slideLayouts/_rels/slideLayout2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236.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Master" Target="../slideMasters/slideMaster4.xml"/></Relationships>
</file>

<file path=ppt/slideLayouts/_rels/slideLayout237.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30.xml"/></Relationships>
</file>

<file path=ppt/slideLayouts/_rels/slideLayout238.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slideMaster" Target="../slideMasters/slideMaster4.xml"/><Relationship Id="rId1" Type="http://schemas.openxmlformats.org/officeDocument/2006/relationships/themeOverride" Target="../theme/themeOverride31.xml"/><Relationship Id="rId4" Type="http://schemas.openxmlformats.org/officeDocument/2006/relationships/image" Target="../media/image2.svg"/></Relationships>
</file>

<file path=ppt/slideLayouts/_rels/slideLayout239.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32.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3.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4.xml"/><Relationship Id="rId1" Type="http://schemas.openxmlformats.org/officeDocument/2006/relationships/themeOverride" Target="../theme/themeOverride33.xml"/><Relationship Id="rId4" Type="http://schemas.openxmlformats.org/officeDocument/2006/relationships/image" Target="../media/image8.png"/></Relationships>
</file>

<file path=ppt/slideLayouts/_rels/slideLayout244.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4.xml"/></Relationships>
</file>

<file path=ppt/slideLayouts/_rels/slideLayout24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4.xml"/><Relationship Id="rId1" Type="http://schemas.openxmlformats.org/officeDocument/2006/relationships/themeOverride" Target="../theme/themeOverride34.xml"/><Relationship Id="rId4" Type="http://schemas.openxmlformats.org/officeDocument/2006/relationships/image" Target="../media/image9.jpeg"/></Relationships>
</file>

<file path=ppt/slideLayouts/_rels/slideLayout24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4.xml"/><Relationship Id="rId1" Type="http://schemas.openxmlformats.org/officeDocument/2006/relationships/themeOverride" Target="../theme/themeOverride35.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9.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5.jpeg"/><Relationship Id="rId1" Type="http://schemas.openxmlformats.org/officeDocument/2006/relationships/slideMaster" Target="../slideMasters/slideMaster4.xml"/></Relationships>
</file>

<file path=ppt/slideLayouts/_rels/slideLayout25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4.xml"/><Relationship Id="rId4" Type="http://schemas.openxmlformats.org/officeDocument/2006/relationships/image" Target="../media/image17.jpeg"/></Relationships>
</file>

<file path=ppt/slideLayouts/_rels/slideLayout25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jpeg"/><Relationship Id="rId1" Type="http://schemas.openxmlformats.org/officeDocument/2006/relationships/slideMaster" Target="../slideMasters/slideMaster4.xml"/><Relationship Id="rId4" Type="http://schemas.openxmlformats.org/officeDocument/2006/relationships/image" Target="../media/image16.svg"/></Relationships>
</file>

<file path=ppt/slideLayouts/_rels/slideLayout25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jpeg"/><Relationship Id="rId1" Type="http://schemas.openxmlformats.org/officeDocument/2006/relationships/slideMaster" Target="../slideMasters/slideMaster4.xml"/><Relationship Id="rId4" Type="http://schemas.openxmlformats.org/officeDocument/2006/relationships/image" Target="../media/image14.svg"/></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5.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56.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4.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3.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36.xml"/></Relationships>
</file>

<file path=ppt/slideLayouts/_rels/slideLayout264.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4.xml"/><Relationship Id="rId4" Type="http://schemas.openxmlformats.org/officeDocument/2006/relationships/image" Target="../media/image17.jpeg"/></Relationships>
</file>

<file path=ppt/slideLayouts/_rels/slideLayout26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26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267.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268.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26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4.xml"/></Relationships>
</file>

<file path=ppt/slideLayouts/_rels/slideLayout27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27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27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4.xml"/></Relationships>
</file>

<file path=ppt/slideLayouts/_rels/slideLayout27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slideMaster" Target="../slideMasters/slideMaster4.xml"/><Relationship Id="rId1" Type="http://schemas.openxmlformats.org/officeDocument/2006/relationships/themeOverride" Target="../theme/themeOverride37.xml"/><Relationship Id="rId4" Type="http://schemas.openxmlformats.org/officeDocument/2006/relationships/image" Target="../media/image22.jpeg"/></Relationships>
</file>

<file path=ppt/slideLayouts/_rels/slideLayout274.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4.xml"/><Relationship Id="rId1" Type="http://schemas.openxmlformats.org/officeDocument/2006/relationships/themeOverride" Target="../theme/themeOverride38.xml"/><Relationship Id="rId5" Type="http://schemas.openxmlformats.org/officeDocument/2006/relationships/image" Target="../media/image25.jpeg"/><Relationship Id="rId4" Type="http://schemas.openxmlformats.org/officeDocument/2006/relationships/image" Target="../media/image24.jpeg"/></Relationships>
</file>

<file path=ppt/slideLayouts/_rels/slideLayout275.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slideMaster" Target="../slideMasters/slideMaster4.xml"/><Relationship Id="rId1" Type="http://schemas.openxmlformats.org/officeDocument/2006/relationships/themeOverride" Target="../theme/themeOverride39.xml"/><Relationship Id="rId5" Type="http://schemas.openxmlformats.org/officeDocument/2006/relationships/image" Target="../media/image25.jpeg"/><Relationship Id="rId4" Type="http://schemas.openxmlformats.org/officeDocument/2006/relationships/image" Target="../media/image24.jpeg"/></Relationships>
</file>

<file path=ppt/slideLayouts/_rels/slideLayout27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slideMaster" Target="../slideMasters/slideMaster4.xml"/><Relationship Id="rId1" Type="http://schemas.openxmlformats.org/officeDocument/2006/relationships/themeOverride" Target="../theme/themeOverride40.xml"/><Relationship Id="rId6" Type="http://schemas.openxmlformats.org/officeDocument/2006/relationships/image" Target="../media/image29.jpeg"/><Relationship Id="rId5" Type="http://schemas.openxmlformats.org/officeDocument/2006/relationships/image" Target="../media/image28.jpeg"/><Relationship Id="rId4" Type="http://schemas.openxmlformats.org/officeDocument/2006/relationships/image" Target="../media/image27.jpeg"/></Relationships>
</file>

<file path=ppt/slideLayouts/_rels/slideLayout27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4.xml"/><Relationship Id="rId4" Type="http://schemas.openxmlformats.org/officeDocument/2006/relationships/image" Target="../media/image28.jpeg"/></Relationships>
</file>

<file path=ppt/slideLayouts/_rels/slideLayout27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4.xml"/><Relationship Id="rId5" Type="http://schemas.openxmlformats.org/officeDocument/2006/relationships/image" Target="../media/image33.png"/><Relationship Id="rId4" Type="http://schemas.openxmlformats.org/officeDocument/2006/relationships/image" Target="../media/image32.png"/></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5.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1.xml.rels><?xml version="1.0" encoding="UTF-8" standalone="yes"?>
<Relationships xmlns="http://schemas.openxmlformats.org/package/2006/relationships"><Relationship Id="rId2" Type="http://schemas.openxmlformats.org/officeDocument/2006/relationships/slideMaster" Target="../slideMasters/slideMaster4.xml"/><Relationship Id="rId1" Type="http://schemas.openxmlformats.org/officeDocument/2006/relationships/themeOverride" Target="../theme/themeOverride41.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3.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4.xml"/><Relationship Id="rId4" Type="http://schemas.openxmlformats.org/officeDocument/2006/relationships/image" Target="../media/image28.jpeg"/></Relationships>
</file>

<file path=ppt/slideLayouts/_rels/slideLayout28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28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4.xml"/></Relationships>
</file>

<file path=ppt/slideLayouts/_rels/slideLayout28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4.xml"/><Relationship Id="rId1" Type="http://schemas.openxmlformats.org/officeDocument/2006/relationships/themeOverride" Target="../theme/themeOverride42.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6.jpeg"/><Relationship Id="rId1" Type="http://schemas.openxmlformats.org/officeDocument/2006/relationships/slideMaster" Target="../slideMasters/slideMaster4.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6.xml"/></Relationships>
</file>

<file path=ppt/slideLayouts/_rels/slideLayout29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47.jpeg"/><Relationship Id="rId1" Type="http://schemas.openxmlformats.org/officeDocument/2006/relationships/slideMaster" Target="../slideMasters/slideMaster5.xml"/><Relationship Id="rId5" Type="http://schemas.openxmlformats.org/officeDocument/2006/relationships/image" Target="../media/image17.jpeg"/><Relationship Id="rId4" Type="http://schemas.openxmlformats.org/officeDocument/2006/relationships/image" Target="../media/image16.svg"/></Relationships>
</file>

<file path=ppt/slideLayouts/_rels/slideLayout291.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5.xml"/><Relationship Id="rId4" Type="http://schemas.openxmlformats.org/officeDocument/2006/relationships/image" Target="../media/image17.jpeg"/></Relationships>
</file>

<file path=ppt/slideLayouts/_rels/slideLayout29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jpeg"/><Relationship Id="rId1" Type="http://schemas.openxmlformats.org/officeDocument/2006/relationships/slideMaster" Target="../slideMasters/slideMaster5.xml"/><Relationship Id="rId4" Type="http://schemas.openxmlformats.org/officeDocument/2006/relationships/image" Target="../media/image16.svg"/></Relationships>
</file>

<file path=ppt/slideLayouts/_rels/slideLayout293.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jpeg"/><Relationship Id="rId1" Type="http://schemas.openxmlformats.org/officeDocument/2006/relationships/slideMaster" Target="../slideMasters/slideMaster5.xml"/><Relationship Id="rId4" Type="http://schemas.openxmlformats.org/officeDocument/2006/relationships/image" Target="../media/image14.svg"/></Relationships>
</file>

<file path=ppt/slideLayouts/_rels/slideLayout294.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Master" Target="../slideMasters/slideMaster5.xml"/></Relationships>
</file>

<file path=ppt/slideLayouts/_rels/slideLayout29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Master" Target="../slideMasters/slideMaster5.xml"/></Relationships>
</file>

<file path=ppt/slideLayouts/_rels/slideLayout30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0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Master" Target="../slideMasters/slideMaster5.xml"/></Relationships>
</file>

<file path=ppt/slideLayouts/_rels/slideLayout316.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image" Target="../media/image45.jpeg"/><Relationship Id="rId1" Type="http://schemas.openxmlformats.org/officeDocument/2006/relationships/slideMaster" Target="../slideMasters/slideMaster5.xml"/></Relationships>
</file>

<file path=ppt/slideLayouts/_rels/slideLayout31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46.jpeg"/><Relationship Id="rId1" Type="http://schemas.openxmlformats.org/officeDocument/2006/relationships/slideMaster" Target="../slideMasters/slideMaster5.xml"/></Relationships>
</file>

<file path=ppt/slideLayouts/_rels/slideLayout318.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Master" Target="../slideMasters/slideMaster5.xml"/></Relationships>
</file>

<file path=ppt/slideLayouts/_rels/slideLayout31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Master" Target="../slideMasters/slideMaster5.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5.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5.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Master" Target="../slideMasters/slideMaster5.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5.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Master" Target="../slideMasters/slideMaster5.xml"/></Relationships>
</file>

<file path=ppt/slideLayouts/_rels/slideLayout329.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Master" Target="../slideMasters/slideMaster5.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5.xml"/><Relationship Id="rId4" Type="http://schemas.openxmlformats.org/officeDocument/2006/relationships/image" Target="../media/image28.jpeg"/></Relationships>
</file>

<file path=ppt/slideLayouts/_rels/slideLayout33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5.xml"/><Relationship Id="rId5" Type="http://schemas.openxmlformats.org/officeDocument/2006/relationships/image" Target="../media/image29.jpeg"/><Relationship Id="rId4" Type="http://schemas.openxmlformats.org/officeDocument/2006/relationships/image" Target="../media/image28.jpeg"/></Relationships>
</file>

<file path=ppt/slideLayouts/_rels/slideLayout332.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5.xml"/></Relationships>
</file>

<file path=ppt/slideLayouts/_rels/slideLayout333.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5.xml"/><Relationship Id="rId4" Type="http://schemas.openxmlformats.org/officeDocument/2006/relationships/image" Target="../media/image25.jpeg"/></Relationships>
</file>

<file path=ppt/slideLayouts/_rels/slideLayout334.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Master" Target="../slideMasters/slideMaster5.xml"/><Relationship Id="rId5" Type="http://schemas.openxmlformats.org/officeDocument/2006/relationships/image" Target="../media/image57.jpeg"/><Relationship Id="rId4" Type="http://schemas.openxmlformats.org/officeDocument/2006/relationships/image" Target="../media/image56.jpeg"/></Relationships>
</file>

<file path=ppt/slideLayouts/_rels/slideLayout335.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5.xml"/><Relationship Id="rId6" Type="http://schemas.openxmlformats.org/officeDocument/2006/relationships/image" Target="../media/image58.jpeg"/><Relationship Id="rId5" Type="http://schemas.openxmlformats.org/officeDocument/2006/relationships/image" Target="../media/image29.jpeg"/><Relationship Id="rId4" Type="http://schemas.openxmlformats.org/officeDocument/2006/relationships/image" Target="../media/image28.jpeg"/></Relationships>
</file>

<file path=ppt/slideLayouts/_rels/slideLayout336.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5.xml"/><Relationship Id="rId4" Type="http://schemas.openxmlformats.org/officeDocument/2006/relationships/image" Target="../media/image28.jpeg"/></Relationships>
</file>

<file path=ppt/slideLayouts/_rels/slideLayout337.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5.xml"/><Relationship Id="rId5" Type="http://schemas.openxmlformats.org/officeDocument/2006/relationships/image" Target="../media/image29.jpeg"/><Relationship Id="rId4" Type="http://schemas.openxmlformats.org/officeDocument/2006/relationships/image" Target="../media/image28.jpeg"/></Relationships>
</file>

<file path=ppt/slideLayouts/_rels/slideLayout338.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5.xml"/><Relationship Id="rId6" Type="http://schemas.openxmlformats.org/officeDocument/2006/relationships/image" Target="../media/image58.jpeg"/><Relationship Id="rId5" Type="http://schemas.openxmlformats.org/officeDocument/2006/relationships/image" Target="../media/image29.jpeg"/><Relationship Id="rId4" Type="http://schemas.openxmlformats.org/officeDocument/2006/relationships/image" Target="../media/image28.jpeg"/></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47.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5.xml"/></Relationships>
</file>

<file path=ppt/slideLayouts/_rels/slideLayout348.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5.xml"/><Relationship Id="rId4" Type="http://schemas.openxmlformats.org/officeDocument/2006/relationships/image" Target="../media/image17.jpeg"/></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Master" Target="../slideMasters/slideMaster5.xml"/></Relationships>
</file>

<file path=ppt/slideLayouts/_rels/slideLayout351.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Master" Target="../slideMasters/slideMaster5.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7.xml"/></Relationships>
</file>

<file path=ppt/slideLayouts/_rels/slideLayout3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8.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9.xml"/></Relationships>
</file>

<file path=ppt/slideLayouts/_rels/slideLayout4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emf"/><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53.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2.svg"/><Relationship Id="rId4" Type="http://schemas.openxmlformats.org/officeDocument/2006/relationships/image" Target="../media/image1.png"/></Relationships>
</file>

<file path=ppt/slideLayouts/_rels/slideLayout54.xml.rels><?xml version="1.0" encoding="UTF-8" standalone="yes"?>
<Relationships xmlns="http://schemas.openxmlformats.org/package/2006/relationships"><Relationship Id="rId3" Type="http://schemas.openxmlformats.org/officeDocument/2006/relationships/image" Target="../media/image16.svg"/><Relationship Id="rId2" Type="http://schemas.openxmlformats.org/officeDocument/2006/relationships/image" Target="../media/image15.png"/><Relationship Id="rId1" Type="http://schemas.openxmlformats.org/officeDocument/2006/relationships/slideMaster" Target="../slideMasters/slideMaster1.xml"/><Relationship Id="rId4" Type="http://schemas.openxmlformats.org/officeDocument/2006/relationships/image" Target="../media/image17.jpeg"/></Relationships>
</file>

<file path=ppt/slideLayouts/_rels/slideLayout5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8.jpeg"/><Relationship Id="rId1" Type="http://schemas.openxmlformats.org/officeDocument/2006/relationships/slideMaster" Target="../slideMasters/slideMaster1.xml"/><Relationship Id="rId4" Type="http://schemas.openxmlformats.org/officeDocument/2006/relationships/image" Target="../media/image16.svg"/></Relationships>
</file>

<file path=ppt/slideLayouts/_rels/slideLayout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9.jpeg"/><Relationship Id="rId1" Type="http://schemas.openxmlformats.org/officeDocument/2006/relationships/slideMaster" Target="../slideMasters/slideMaster1.xml"/><Relationship Id="rId4" Type="http://schemas.openxmlformats.org/officeDocument/2006/relationships/image" Target="../media/image14.svg"/></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2.sv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3" Type="http://schemas.openxmlformats.org/officeDocument/2006/relationships/image" Target="../media/image20.svg"/><Relationship Id="rId2" Type="http://schemas.openxmlformats.org/officeDocument/2006/relationships/image" Target="../media/image13.png"/><Relationship Id="rId1" Type="http://schemas.openxmlformats.org/officeDocument/2006/relationships/slideMaster" Target="../slideMasters/slideMaster1.xml"/><Relationship Id="rId4" Type="http://schemas.openxmlformats.org/officeDocument/2006/relationships/image" Target="../media/image17.jpeg"/></Relationships>
</file>

<file path=ppt/slideLayouts/_rels/slideLayout6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2.xml"/></Relationships>
</file>

<file path=ppt/slideLayouts/_rels/slideLayout70.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25.jpeg"/></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jpeg"/><Relationship Id="rId1" Type="http://schemas.openxmlformats.org/officeDocument/2006/relationships/slideMaster" Target="../slideMasters/slideMaster1.xml"/><Relationship Id="rId4" Type="http://schemas.openxmlformats.org/officeDocument/2006/relationships/image" Target="../media/image25.jpeg"/></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1.xml"/><Relationship Id="rId5" Type="http://schemas.openxmlformats.org/officeDocument/2006/relationships/image" Target="../media/image29.jpeg"/><Relationship Id="rId4" Type="http://schemas.openxmlformats.org/officeDocument/2006/relationships/image" Target="../media/image28.jpeg"/></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Master" Target="../slideMasters/slideMaster1.xml"/><Relationship Id="rId4" Type="http://schemas.openxmlformats.org/officeDocument/2006/relationships/image" Target="../media/image28.jpeg"/></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image" Target="../media/image30.png"/><Relationship Id="rId1" Type="http://schemas.openxmlformats.org/officeDocument/2006/relationships/slideMaster" Target="../slideMasters/slideMaster1.xml"/><Relationship Id="rId5" Type="http://schemas.openxmlformats.org/officeDocument/2006/relationships/image" Target="../media/image33.png"/><Relationship Id="rId4" Type="http://schemas.openxmlformats.org/officeDocument/2006/relationships/image" Target="../media/image32.png"/></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0.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1.xml"/></Relationships>
</file>

<file path=ppt/slideLayouts/_rels/slideLayout9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slideMaster" Target="../slideMasters/slideMaster1.xml"/><Relationship Id="rId1" Type="http://schemas.openxmlformats.org/officeDocument/2006/relationships/themeOverride" Target="../theme/themeOverride12.xml"/></Relationships>
</file>

<file path=ppt/slideLayouts/_rels/slideLayout93.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3.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slideMaster" Target="../slideMasters/slideMaster2.xml"/><Relationship Id="rId1" Type="http://schemas.openxmlformats.org/officeDocument/2006/relationships/themeOverride" Target="../theme/themeOverride14.xml"/></Relationships>
</file>

<file path=ppt/slideLayouts/_rels/slideLayout9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97.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2.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9.xml.rels><?xml version="1.0" encoding="UTF-8" standalone="yes"?>
<Relationships xmlns="http://schemas.openxmlformats.org/package/2006/relationships"><Relationship Id="rId2" Type="http://schemas.openxmlformats.org/officeDocument/2006/relationships/slideMaster" Target="../slideMasters/slideMaster2.xml"/><Relationship Id="rId1" Type="http://schemas.openxmlformats.org/officeDocument/2006/relationships/themeOverride" Target="../theme/themeOverride15.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 Microsoft and Engage">
    <p:bg>
      <p:bgPr>
        <a:gradFill flip="none" rotWithShape="1">
          <a:gsLst>
            <a:gs pos="0">
              <a:schemeClr val="accent2"/>
            </a:gs>
            <a:gs pos="74000">
              <a:schemeClr val="accent1"/>
            </a:gs>
            <a:gs pos="84000">
              <a:schemeClr val="accent2"/>
            </a:gs>
            <a:gs pos="100000">
              <a:schemeClr val="accent2"/>
            </a:gs>
          </a:gsLst>
          <a:lin ang="2700000" scaled="1"/>
          <a:tileRect/>
        </a:gra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C4DD3132-2C41-EB9C-AAFB-67758B8EB390}"/>
              </a:ext>
            </a:extLst>
          </p:cNvPr>
          <p:cNvPicPr>
            <a:picLocks noChangeAspect="1"/>
          </p:cNvPicPr>
          <p:nvPr userDrawn="1"/>
        </p:nvPicPr>
        <p:blipFill rotWithShape="1">
          <a:blip r:embed="rId2">
            <a:alphaModFix amt="58000"/>
            <a:extLst>
              <a:ext uri="{96DAC541-7B7A-43D3-8B79-37D633B846F1}">
                <asvg:svgBlip xmlns:asvg="http://schemas.microsoft.com/office/drawing/2016/SVG/main" r:embed="rId3"/>
              </a:ext>
            </a:extLst>
          </a:blip>
          <a:srcRect t="-7638" r="16394" b="21133"/>
          <a:stretch/>
        </p:blipFill>
        <p:spPr>
          <a:xfrm>
            <a:off x="6306651" y="619633"/>
            <a:ext cx="5882302" cy="6238368"/>
          </a:xfrm>
          <a:prstGeom prst="rect">
            <a:avLst/>
          </a:prstGeom>
        </p:spPr>
      </p:pic>
      <p:pic>
        <p:nvPicPr>
          <p:cNvPr id="3" name="Picture 2" descr="Logo&#10;&#10;Description automatically generated">
            <a:extLst>
              <a:ext uri="{FF2B5EF4-FFF2-40B4-BE49-F238E27FC236}">
                <a16:creationId xmlns:a16="http://schemas.microsoft.com/office/drawing/2014/main" id="{6499358D-2F3A-4D2C-8303-82345F244803}"/>
              </a:ext>
            </a:extLst>
          </p:cNvPr>
          <p:cNvPicPr>
            <a:picLocks noChangeAspect="1"/>
          </p:cNvPicPr>
          <p:nvPr userDrawn="1"/>
        </p:nvPicPr>
        <p:blipFill>
          <a:blip r:embed="rId4"/>
          <a:stretch>
            <a:fillRect/>
          </a:stretch>
        </p:blipFill>
        <p:spPr>
          <a:xfrm>
            <a:off x="283466" y="283466"/>
            <a:ext cx="1997671" cy="895371"/>
          </a:xfrm>
          <a:prstGeom prst="rect">
            <a:avLst/>
          </a:prstGeom>
        </p:spPr>
      </p:pic>
      <p:pic>
        <p:nvPicPr>
          <p:cNvPr id="2" name="Graphic 1">
            <a:extLst>
              <a:ext uri="{FF2B5EF4-FFF2-40B4-BE49-F238E27FC236}">
                <a16:creationId xmlns:a16="http://schemas.microsoft.com/office/drawing/2014/main" id="{DAFBFE26-CC59-8825-04BE-1D526D9C2A68}"/>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rot="5400000">
            <a:off x="9509919" y="2743200"/>
            <a:ext cx="6858000" cy="1371600"/>
          </a:xfrm>
          <a:prstGeom prst="rect">
            <a:avLst/>
          </a:prstGeom>
        </p:spPr>
      </p:pic>
      <p:sp>
        <p:nvSpPr>
          <p:cNvPr id="4" name="Title 1">
            <a:extLst>
              <a:ext uri="{FF2B5EF4-FFF2-40B4-BE49-F238E27FC236}">
                <a16:creationId xmlns:a16="http://schemas.microsoft.com/office/drawing/2014/main" id="{9B2CB19F-99ED-5FD9-00D7-580A0E604CCD}"/>
              </a:ext>
            </a:extLst>
          </p:cNvPr>
          <p:cNvSpPr>
            <a:spLocks noGrp="1"/>
          </p:cNvSpPr>
          <p:nvPr>
            <p:ph type="title" hasCustomPrompt="1"/>
          </p:nvPr>
        </p:nvSpPr>
        <p:spPr>
          <a:xfrm>
            <a:off x="588264" y="2184408"/>
            <a:ext cx="4163823" cy="1354130"/>
          </a:xfrm>
        </p:spPr>
        <p:txBody>
          <a:bodyPr wrap="square" anchor="b" anchorCtr="0">
            <a:spAutoFit/>
          </a:bodyPr>
          <a:lstStyle>
            <a:lvl1pPr marL="0" algn="l" defTabSz="932662" rtl="0" eaLnBrk="1" latinLnBrk="0" hangingPunct="1">
              <a:lnSpc>
                <a:spcPct val="100000"/>
              </a:lnSpc>
              <a:spcBef>
                <a:spcPct val="0"/>
              </a:spcBef>
              <a:buNone/>
              <a:defRPr lang="en-US" sz="4400" b="0" kern="1200" cap="none" spc="-50" baseline="0" dirty="0">
                <a:ln w="3175">
                  <a:noFill/>
                </a:ln>
                <a:solidFill>
                  <a:schemeClr val="bg1"/>
                </a:solidFill>
                <a:effectLst/>
                <a:latin typeface="+mj-lt"/>
                <a:ea typeface="+mn-ea"/>
                <a:cs typeface="Segoe UI Semilight" panose="020B0402040204020203" pitchFamily="34" charset="0"/>
              </a:defRPr>
            </a:lvl1pPr>
          </a:lstStyle>
          <a:p>
            <a:r>
              <a:rPr lang="en-US"/>
              <a:t>Event name or presentation title </a:t>
            </a:r>
          </a:p>
        </p:txBody>
      </p:sp>
      <p:sp>
        <p:nvSpPr>
          <p:cNvPr id="6" name="Text Placeholder 4">
            <a:extLst>
              <a:ext uri="{FF2B5EF4-FFF2-40B4-BE49-F238E27FC236}">
                <a16:creationId xmlns:a16="http://schemas.microsoft.com/office/drawing/2014/main" id="{5D606565-96C8-6BBE-4180-15581E2F233D}"/>
              </a:ext>
            </a:extLst>
          </p:cNvPr>
          <p:cNvSpPr>
            <a:spLocks noGrp="1"/>
          </p:cNvSpPr>
          <p:nvPr>
            <p:ph type="body" sz="quarter" idx="12" hasCustomPrompt="1"/>
          </p:nvPr>
        </p:nvSpPr>
        <p:spPr>
          <a:xfrm>
            <a:off x="584201" y="3962400"/>
            <a:ext cx="4167887" cy="307733"/>
          </a:xfrm>
          <a:noFill/>
        </p:spPr>
        <p:txBody>
          <a:bodyPr wrap="square" lIns="0" tIns="0" rIns="0" bIns="0">
            <a:spAutoFit/>
          </a:bodyPr>
          <a:lstStyle>
            <a:lvl1pPr marL="0" indent="0">
              <a:spcBef>
                <a:spcPts val="0"/>
              </a:spcBef>
              <a:buNone/>
              <a:defRPr sz="2000" spc="0" baseline="0">
                <a:solidFill>
                  <a:schemeClr val="bg1"/>
                </a:solidFill>
                <a:latin typeface="+mj-lt"/>
                <a:cs typeface="Segoe UI" panose="020B0502040204020203" pitchFamily="34" charset="0"/>
              </a:defRPr>
            </a:lvl1pPr>
          </a:lstStyle>
          <a:p>
            <a:pPr lvl="0"/>
            <a:r>
              <a:rPr lang="en-US"/>
              <a:t>Speaker name or subtitle</a:t>
            </a:r>
          </a:p>
        </p:txBody>
      </p:sp>
      <p:sp>
        <p:nvSpPr>
          <p:cNvPr id="7" name="Text Placeholder 5">
            <a:extLst>
              <a:ext uri="{FF2B5EF4-FFF2-40B4-BE49-F238E27FC236}">
                <a16:creationId xmlns:a16="http://schemas.microsoft.com/office/drawing/2014/main" id="{BA09C13B-32AE-FD05-1A73-FB23BAD9F4C0}"/>
              </a:ext>
            </a:extLst>
          </p:cNvPr>
          <p:cNvSpPr>
            <a:spLocks noGrp="1"/>
          </p:cNvSpPr>
          <p:nvPr>
            <p:ph type="body" sz="quarter" idx="14" hasCustomPrompt="1"/>
          </p:nvPr>
        </p:nvSpPr>
        <p:spPr>
          <a:xfrm>
            <a:off x="584201" y="4295533"/>
            <a:ext cx="4167887" cy="246265"/>
          </a:xfrm>
        </p:spPr>
        <p:txBody>
          <a:bodyPr/>
          <a:lstStyle>
            <a:lvl1pPr marL="0" indent="0">
              <a:buNone/>
              <a:defRPr sz="1600">
                <a:solidFill>
                  <a:schemeClr val="bg1"/>
                </a:solidFill>
              </a:defRPr>
            </a:lvl1pPr>
            <a:lvl2pPr marL="228581" indent="0">
              <a:buNone/>
              <a:defRPr/>
            </a:lvl2pPr>
            <a:lvl3pPr marL="457160" indent="0">
              <a:buNone/>
              <a:defRPr/>
            </a:lvl3pPr>
            <a:lvl4pPr marL="661930" indent="0">
              <a:buNone/>
              <a:defRPr/>
            </a:lvl4pPr>
            <a:lvl5pPr marL="855587" indent="0">
              <a:buNone/>
              <a:defRPr/>
            </a:lvl5pPr>
          </a:lstStyle>
          <a:p>
            <a:pPr lvl="0"/>
            <a:r>
              <a:rPr lang="en-US"/>
              <a:t>Company or other information</a:t>
            </a:r>
          </a:p>
        </p:txBody>
      </p:sp>
    </p:spTree>
    <p:extLst>
      <p:ext uri="{BB962C8B-B14F-4D97-AF65-F5344CB8AC3E}">
        <p14:creationId xmlns:p14="http://schemas.microsoft.com/office/powerpoint/2010/main" val="40940949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6132" userDrawn="1">
          <p15:clr>
            <a:srgbClr val="5ACBF0"/>
          </p15:clr>
        </p15:guide>
        <p15:guide id="4" orient="horz" pos="2160" userDrawn="1">
          <p15:clr>
            <a:srgbClr val="FBAE40"/>
          </p15:clr>
        </p15:guide>
      </p15:sldGuideLst>
    </p:ext>
  </p:extLs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4646" y="458203"/>
            <a:ext cx="11027664"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099"/>
            <a:ext cx="11027664" cy="5129213"/>
          </a:xfrm>
        </p:spPr>
        <p:txBody>
          <a:bodyPr>
            <a:noAutofit/>
          </a:bodyPr>
          <a:lstStyle>
            <a:lvl1pPr>
              <a:defRPr>
                <a:solidFill>
                  <a:schemeClr val="tx1"/>
                </a:solidFill>
              </a:defRPr>
            </a:lvl1pPr>
            <a:lvl2pPr>
              <a:defRPr>
                <a:solidFill>
                  <a:schemeClr val="tx1"/>
                </a:solidFill>
              </a:defRPr>
            </a:lvl2pPr>
            <a:lvl3pPr>
              <a:defRPr lang="en-US" sz="1600" kern="1200" spc="0" baseline="0" dirty="0" smtClean="0">
                <a:solidFill>
                  <a:schemeClr val="tx1"/>
                </a:solidFill>
                <a:latin typeface="+mn-lt"/>
                <a:ea typeface="+mn-ea"/>
                <a:cs typeface="+mn-cs"/>
              </a:defRPr>
            </a:lvl3pPr>
            <a:lvl4pPr>
              <a:defRPr lang="en-US" sz="1400" kern="1200" spc="0" baseline="0" dirty="0" smtClean="0">
                <a:solidFill>
                  <a:schemeClr val="tx1"/>
                </a:solidFill>
                <a:latin typeface="+mn-lt"/>
                <a:ea typeface="+mn-ea"/>
                <a:cs typeface="+mn-cs"/>
              </a:defRPr>
            </a:lvl4pPr>
            <a:lvl5pPr>
              <a:defRPr lang="en-US" sz="1400" kern="1200" spc="0" baseline="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3032590"/>
      </p:ext>
    </p:extLst>
  </p:cSld>
  <p:clrMapOvr>
    <a:masterClrMapping/>
  </p:clrMapOvr>
  <p:transition>
    <p:fade/>
  </p:transition>
  <p:extLst>
    <p:ext uri="{DCECCB84-F9BA-43D5-87BE-67443E8EF086}">
      <p15:sldGuideLst xmlns:p15="http://schemas.microsoft.com/office/powerpoint/2012/main">
        <p15:guide id="5" orient="horz" pos="904" userDrawn="1">
          <p15:clr>
            <a:srgbClr val="5ACBF0"/>
          </p15:clr>
        </p15:guide>
      </p15:sldGuideLst>
    </p:ext>
  </p:extLst>
</p:sldLayout>
</file>

<file path=ppt/slideLayouts/slideLayout100.xml><?xml version="1.0" encoding="utf-8"?>
<p:sldLayout xmlns:a="http://schemas.openxmlformats.org/drawingml/2006/main" xmlns:r="http://schemas.openxmlformats.org/officeDocument/2006/relationships" xmlns:p="http://schemas.openxmlformats.org/presentationml/2006/main" preserve="1" userDrawn="1">
  <p:cSld name="Featur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4201" y="457200"/>
            <a:ext cx="3683000" cy="1107996"/>
          </a:xfrm>
        </p:spPr>
        <p:txBody>
          <a:bodyPr wrap="square" anchor="t" anchorCtr="0">
            <a:spAutoFit/>
          </a:bodyPr>
          <a:lstStyle>
            <a:lvl1pPr>
              <a:defRPr sz="3600">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84203" y="2971800"/>
            <a:ext cx="3682999" cy="603242"/>
          </a:xfrm>
        </p:spPr>
        <p:txBody>
          <a:bodyPr wrap="square" anchor="ctr" anchorCtr="0">
            <a:spAutoFit/>
          </a:bodyPr>
          <a:lstStyle>
            <a:lvl1pPr marL="0" indent="0">
              <a:spcBef>
                <a:spcPts val="1200"/>
              </a:spcBef>
              <a:buNone/>
              <a:defRPr sz="2000">
                <a:solidFill>
                  <a:schemeClr val="tx1"/>
                </a:solidFill>
              </a:defRPr>
            </a:lvl1pPr>
            <a:lvl2pPr marL="0" indent="0">
              <a:buNone/>
              <a:defRPr sz="1600"/>
            </a:lvl2pPr>
            <a:lvl3pPr marL="228582" indent="0">
              <a:buNone/>
              <a:defRPr/>
            </a:lvl3pPr>
            <a:lvl4pPr marL="457163" indent="0">
              <a:buNone/>
              <a:defRPr/>
            </a:lvl4pPr>
            <a:lvl5pPr marL="685746" indent="0">
              <a:buNone/>
              <a:defRPr/>
            </a:lvl5pPr>
          </a:lstStyle>
          <a:p>
            <a:pPr lvl="0"/>
            <a:r>
              <a:rPr lang="en-US"/>
              <a:t>Click to edit Master text styles</a:t>
            </a:r>
          </a:p>
          <a:p>
            <a:pPr lvl="1"/>
            <a:r>
              <a:rPr lang="en-US"/>
              <a:t>Second level</a:t>
            </a:r>
          </a:p>
        </p:txBody>
      </p:sp>
      <p:sp>
        <p:nvSpPr>
          <p:cNvPr id="5" name="Picture Placeholder 11" descr="This photo is a 'placeholder' only. Drag or drop your photo here, or click and tap the center to insert a photo.">
            <a:extLst>
              <a:ext uri="{FF2B5EF4-FFF2-40B4-BE49-F238E27FC236}">
                <a16:creationId xmlns:a16="http://schemas.microsoft.com/office/drawing/2014/main" id="{37775906-3458-9E49-E523-DC4949D49F76}"/>
              </a:ext>
            </a:extLst>
          </p:cNvPr>
          <p:cNvSpPr>
            <a:spLocks noGrp="1"/>
          </p:cNvSpPr>
          <p:nvPr>
            <p:ph type="pic" sz="quarter" idx="11" hasCustomPrompt="1"/>
          </p:nvPr>
        </p:nvSpPr>
        <p:spPr>
          <a:xfrm>
            <a:off x="4875557" y="1572197"/>
            <a:ext cx="6601968" cy="3713607"/>
          </a:xfrm>
          <a:prstGeom prst="rect">
            <a:avLst/>
          </a:prstGeom>
          <a:blipFill>
            <a:blip r:embed="rId2" cstate="screen">
              <a:extLst>
                <a:ext uri="{28A0092B-C50C-407E-A947-70E740481C1C}">
                  <a14:useLocalDpi xmlns:a14="http://schemas.microsoft.com/office/drawing/2010/main"/>
                </a:ext>
              </a:extLst>
            </a:blip>
            <a:stretch>
              <a:fillRect/>
            </a:stretch>
          </a:blipFill>
          <a:ln w="254000">
            <a:noFill/>
          </a:ln>
          <a:effectLst>
            <a:outerShdw blurRad="127000" dist="63500" dir="2700000" algn="ctr" rotWithShape="0">
              <a:srgbClr val="000000">
                <a:alpha val="25000"/>
              </a:srgbClr>
            </a:outerShdw>
          </a:effectLst>
        </p:spPr>
        <p:txBody>
          <a:bodyPr tIns="1005840">
            <a:noAutofit/>
          </a:bodyPr>
          <a:lstStyle>
            <a:lvl1pPr marL="0" indent="0" algn="ctr">
              <a:buNone/>
              <a:defRPr sz="1400">
                <a:solidFill>
                  <a:srgbClr val="000000"/>
                </a:solidFill>
                <a:latin typeface="+mj-lt"/>
              </a:defRPr>
            </a:lvl1pPr>
          </a:lstStyle>
          <a:p>
            <a:r>
              <a:rPr lang="en-US"/>
              <a:t>Drag and drop your</a:t>
            </a:r>
            <a:br>
              <a:rPr lang="en-US"/>
            </a:br>
            <a:r>
              <a:rPr lang="en-US"/>
              <a:t>photo here or click or</a:t>
            </a:r>
            <a:br>
              <a:rPr lang="en-US"/>
            </a:br>
            <a:r>
              <a:rPr lang="en-US"/>
              <a:t>tap icon below to insert.</a:t>
            </a:r>
          </a:p>
        </p:txBody>
      </p:sp>
    </p:spTree>
    <p:extLst>
      <p:ext uri="{BB962C8B-B14F-4D97-AF65-F5344CB8AC3E}">
        <p14:creationId xmlns:p14="http://schemas.microsoft.com/office/powerpoint/2010/main" val="1348054622"/>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1872" userDrawn="1">
          <p15:clr>
            <a:srgbClr val="C35EA4"/>
          </p15:clr>
        </p15:guide>
        <p15:guide id="4" orient="horz" pos="1464" userDrawn="1">
          <p15:clr>
            <a:srgbClr val="C35EA4"/>
          </p15:clr>
        </p15:guide>
        <p15:guide id="5" pos="2688" userDrawn="1">
          <p15:clr>
            <a:srgbClr val="C35EA4"/>
          </p15:clr>
        </p15:guide>
        <p15:guide id="6" pos="5280" userDrawn="1">
          <p15:clr>
            <a:srgbClr val="FBAE40"/>
          </p15:clr>
        </p15:guide>
        <p15:guide id="7" orient="horz" pos="2160" userDrawn="1">
          <p15:clr>
            <a:srgbClr val="C35EA4"/>
          </p15:clr>
        </p15:guide>
      </p15:sldGuideLst>
    </p:ext>
  </p:extLst>
</p:sldLayout>
</file>

<file path=ppt/slideLayouts/slideLayout101.xml><?xml version="1.0" encoding="utf-8"?>
<p:sldLayout xmlns:a="http://schemas.openxmlformats.org/drawingml/2006/main" xmlns:r="http://schemas.openxmlformats.org/officeDocument/2006/relationships" xmlns:p="http://schemas.openxmlformats.org/presentationml/2006/main" preserve="1" userDrawn="1">
  <p:cSld name="Photo full bleed left title">
    <p:bg>
      <p:bgRef idx="1001">
        <a:schemeClr val="bg1"/>
      </p:bgRef>
    </p:bg>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vert="horz" wrap="square" lIns="0" tIns="0" rIns="0" bIns="731520" rtlCol="0" anchor="ctr" anchorCtr="0">
            <a:noAutofit/>
          </a:bodyPr>
          <a:lstStyle>
            <a:lvl1pPr>
              <a:defRPr lang="en-US" sz="8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103137907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7" pos="3576" userDrawn="1">
          <p15:clr>
            <a:srgbClr val="5ACBF0"/>
          </p15:clr>
        </p15:guide>
        <p15:guide id="8" orient="horz" pos="2160" userDrawn="1">
          <p15:clr>
            <a:srgbClr val="5ACBF0"/>
          </p15:clr>
        </p15:guide>
      </p15:sldGuideLst>
    </p:ext>
  </p:extLst>
</p:sldLayout>
</file>

<file path=ppt/slideLayouts/slideLayout10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5216" y="457200"/>
            <a:ext cx="11027664"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610"/>
            <a:ext cx="11027664" cy="1612749"/>
          </a:xfrm>
        </p:spPr>
        <p:txBody>
          <a:bodyPr wrap="square">
            <a:spAutoFit/>
          </a:bodyPr>
          <a:lstStyle>
            <a:lvl1pPr marL="0" indent="0">
              <a:buNone/>
              <a:defRPr/>
            </a:lvl1pPr>
            <a:lvl2pPr marL="0" indent="0">
              <a:buNone/>
              <a:defRPr/>
            </a:lvl2pPr>
            <a:lvl3pPr marL="228582" indent="0">
              <a:buNone/>
              <a:defRPr/>
            </a:lvl3pPr>
            <a:lvl4pPr marL="457163" indent="0">
              <a:buNone/>
              <a:defRPr/>
            </a:lvl4pPr>
            <a:lvl5pPr marL="685746"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10064382"/>
      </p:ext>
    </p:extLst>
  </p:cSld>
  <p:clrMapOvr>
    <a:masterClrMapping/>
  </p:clrMapOvr>
  <p:transition>
    <p:fade/>
  </p:transition>
  <p:extLst>
    <p:ext uri="{DCECCB84-F9BA-43D5-87BE-67443E8EF086}">
      <p15:sldGuideLst xmlns:p15="http://schemas.microsoft.com/office/powerpoint/2012/main"/>
    </p:ext>
  </p:extLst>
</p:sldLayout>
</file>

<file path=ppt/slideLayouts/slideLayout103.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3EEA8-107E-5DAE-4055-D9825BF9795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82503640"/>
      </p:ext>
    </p:extLst>
  </p:cSld>
  <p:clrMapOvr>
    <a:masterClrMapping/>
  </p:clrMapOvr>
  <p:transition>
    <p:fade/>
  </p:transition>
  <p:extLst>
    <p:ext uri="{DCECCB84-F9BA-43D5-87BE-67443E8EF086}">
      <p15:sldGuideLst xmlns:p15="http://schemas.microsoft.com/office/powerpoint/2012/main">
        <p15:guide id="1" pos="3840" userDrawn="1">
          <p15:clr>
            <a:srgbClr val="C35EA4"/>
          </p15:clr>
        </p15:guide>
        <p15:guide id="2" orient="horz" pos="2160" userDrawn="1">
          <p15:clr>
            <a:srgbClr val="C35EA4"/>
          </p15:clr>
        </p15:guide>
      </p15:sldGuideLst>
    </p:ext>
  </p:extLst>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1_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0440332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3" userDrawn="1">
          <p15:clr>
            <a:srgbClr val="A4A3A4"/>
          </p15:clr>
        </p15:guide>
        <p15:guide id="9" pos="1556" userDrawn="1">
          <p15:clr>
            <a:srgbClr val="A4A3A4"/>
          </p15:clr>
        </p15:guide>
        <p15:guide id="10" pos="1967" userDrawn="1">
          <p15:clr>
            <a:srgbClr val="A4A3A4"/>
          </p15:clr>
        </p15:guide>
        <p15:guide id="11" pos="2150" userDrawn="1">
          <p15:clr>
            <a:srgbClr val="A4A3A4"/>
          </p15:clr>
        </p15:guide>
        <p15:guide id="12" pos="2561" userDrawn="1">
          <p15:clr>
            <a:srgbClr val="A4A3A4"/>
          </p15:clr>
        </p15:guide>
        <p15:guide id="13" pos="2744" userDrawn="1">
          <p15:clr>
            <a:srgbClr val="A4A3A4"/>
          </p15:clr>
        </p15:guide>
        <p15:guide id="14" pos="3155" userDrawn="1">
          <p15:clr>
            <a:srgbClr val="A4A3A4"/>
          </p15:clr>
        </p15:guide>
        <p15:guide id="15" pos="3338" userDrawn="1">
          <p15:clr>
            <a:srgbClr val="A4A3A4"/>
          </p15:clr>
        </p15:guide>
        <p15:guide id="16" pos="3749" userDrawn="1">
          <p15:clr>
            <a:srgbClr val="A4A3A4"/>
          </p15:clr>
        </p15:guide>
        <p15:guide id="17" pos="3932" userDrawn="1">
          <p15:clr>
            <a:srgbClr val="A4A3A4"/>
          </p15:clr>
        </p15:guide>
        <p15:guide id="18" pos="4343" userDrawn="1">
          <p15:clr>
            <a:srgbClr val="A4A3A4"/>
          </p15:clr>
        </p15:guide>
        <p15:guide id="19" pos="4526"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7" userDrawn="1">
          <p15:clr>
            <a:srgbClr val="A4A3A4"/>
          </p15:clr>
        </p15:guide>
        <p15:guide id="27" pos="6900" userDrawn="1">
          <p15:clr>
            <a:srgbClr val="A4A3A4"/>
          </p15:clr>
        </p15:guide>
      </p15:sldGuideLst>
    </p:ext>
  </p:extLst>
</p:sldLayout>
</file>

<file path=ppt/slideLayouts/slideLayout105.xml><?xml version="1.0" encoding="utf-8"?>
<p:sldLayout xmlns:a="http://schemas.openxmlformats.org/drawingml/2006/main" xmlns:r="http://schemas.openxmlformats.org/officeDocument/2006/relationships" xmlns:p="http://schemas.openxmlformats.org/presentationml/2006/main" preserve="1" userDrawn="1">
  <p:cSld name="Blank - BLAC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9687371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3" userDrawn="1">
          <p15:clr>
            <a:srgbClr val="A4A3A4"/>
          </p15:clr>
        </p15:guide>
        <p15:guide id="9" pos="1556" userDrawn="1">
          <p15:clr>
            <a:srgbClr val="A4A3A4"/>
          </p15:clr>
        </p15:guide>
        <p15:guide id="10" pos="1967" userDrawn="1">
          <p15:clr>
            <a:srgbClr val="A4A3A4"/>
          </p15:clr>
        </p15:guide>
        <p15:guide id="11" pos="2150" userDrawn="1">
          <p15:clr>
            <a:srgbClr val="A4A3A4"/>
          </p15:clr>
        </p15:guide>
        <p15:guide id="12" pos="2561" userDrawn="1">
          <p15:clr>
            <a:srgbClr val="A4A3A4"/>
          </p15:clr>
        </p15:guide>
        <p15:guide id="13" pos="2744" userDrawn="1">
          <p15:clr>
            <a:srgbClr val="A4A3A4"/>
          </p15:clr>
        </p15:guide>
        <p15:guide id="14" pos="3155" userDrawn="1">
          <p15:clr>
            <a:srgbClr val="A4A3A4"/>
          </p15:clr>
        </p15:guide>
        <p15:guide id="15" pos="3338" userDrawn="1">
          <p15:clr>
            <a:srgbClr val="A4A3A4"/>
          </p15:clr>
        </p15:guide>
        <p15:guide id="16" pos="3749" userDrawn="1">
          <p15:clr>
            <a:srgbClr val="A4A3A4"/>
          </p15:clr>
        </p15:guide>
        <p15:guide id="17" pos="3932" userDrawn="1">
          <p15:clr>
            <a:srgbClr val="A4A3A4"/>
          </p15:clr>
        </p15:guide>
        <p15:guide id="18" pos="4343" userDrawn="1">
          <p15:clr>
            <a:srgbClr val="A4A3A4"/>
          </p15:clr>
        </p15:guide>
        <p15:guide id="19" pos="4526"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7" userDrawn="1">
          <p15:clr>
            <a:srgbClr val="A4A3A4"/>
          </p15:clr>
        </p15:guide>
        <p15:guide id="27" pos="6900" userDrawn="1">
          <p15:clr>
            <a:srgbClr val="A4A3A4"/>
          </p15:clr>
        </p15:guide>
      </p15:sldGuideLst>
    </p:ext>
  </p:extLst>
</p:sldLayout>
</file>

<file path=ppt/slideLayouts/slideLayout106.xml><?xml version="1.0" encoding="utf-8"?>
<p:sldLayout xmlns:a="http://schemas.openxmlformats.org/drawingml/2006/main" xmlns:r="http://schemas.openxmlformats.org/officeDocument/2006/relationships" xmlns:p="http://schemas.openxmlformats.org/presentationml/2006/main" preserve="1" userDrawn="1">
  <p:cSld name="1_Section Title">
    <p:bg>
      <p:bgRef idx="1001">
        <a:schemeClr val="bg2"/>
      </p:bgRef>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C974479-4864-EF72-2132-4D6CF2F062A6}"/>
              </a:ext>
            </a:extLst>
          </p:cNvPr>
          <p:cNvPicPr>
            <a:picLocks noChangeAspect="1"/>
          </p:cNvPicPr>
          <p:nvPr userDrawn="1"/>
        </p:nvPicPr>
        <p:blipFill rotWithShape="1">
          <a:blip r:embed="rId2">
            <a:alphaModFix amt="15000"/>
            <a:extLst>
              <a:ext uri="{96DAC541-7B7A-43D3-8B79-37D633B846F1}">
                <asvg:svgBlip xmlns:asvg="http://schemas.microsoft.com/office/drawing/2016/SVG/main" r:embed="rId3"/>
              </a:ext>
            </a:extLst>
          </a:blip>
          <a:srcRect t="-7638" r="16394" b="21133"/>
          <a:stretch/>
        </p:blipFill>
        <p:spPr>
          <a:xfrm>
            <a:off x="6306651" y="619633"/>
            <a:ext cx="5882302" cy="6238368"/>
          </a:xfrm>
          <a:prstGeom prst="rect">
            <a:avLst/>
          </a:prstGeom>
        </p:spPr>
      </p:pic>
      <p:sp>
        <p:nvSpPr>
          <p:cNvPr id="2" name="Title 1"/>
          <p:cNvSpPr>
            <a:spLocks noGrp="1"/>
          </p:cNvSpPr>
          <p:nvPr>
            <p:ph type="title" hasCustomPrompt="1"/>
          </p:nvPr>
        </p:nvSpPr>
        <p:spPr>
          <a:xfrm>
            <a:off x="585216" y="2923990"/>
            <a:ext cx="11024172" cy="1003608"/>
          </a:xfrm>
          <a:noFill/>
        </p:spPr>
        <p:txBody>
          <a:bodyPr wrap="square" lIns="0" tIns="0" rIns="0" bIns="0" anchor="b" anchorCtr="0">
            <a:spAutoFit/>
          </a:bodyPr>
          <a:lstStyle>
            <a:lvl1pPr algn="l" defTabSz="932662" rtl="0" eaLnBrk="1" latinLnBrk="0" hangingPunct="1">
              <a:lnSpc>
                <a:spcPct val="90000"/>
              </a:lnSpc>
              <a:spcBef>
                <a:spcPct val="0"/>
              </a:spcBef>
              <a:buNone/>
              <a:defRPr lang="en-US" sz="7200" b="0" kern="1200" cap="none" spc="-50" baseline="0" dirty="0">
                <a:ln w="3175">
                  <a:noFill/>
                </a:ln>
                <a:gradFill>
                  <a:gsLst>
                    <a:gs pos="90000">
                      <a:srgbClr val="FFEF86"/>
                    </a:gs>
                    <a:gs pos="50000">
                      <a:srgbClr val="75C5A6"/>
                    </a:gs>
                    <a:gs pos="10000">
                      <a:srgbClr val="28AFE9"/>
                    </a:gs>
                  </a:gsLst>
                  <a:lin ang="14400000" scaled="0"/>
                </a:gradFill>
                <a:effectLst/>
                <a:latin typeface="+mj-lt"/>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64674444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27" userDrawn="1">
          <p15:clr>
            <a:srgbClr val="5ACBF0"/>
          </p15:clr>
        </p15:guide>
      </p15:sldGuideLst>
    </p:ext>
  </p:extLst>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1_Section Title and Subtitle">
    <p:bg>
      <p:bgRef idx="1001">
        <a:schemeClr val="bg2"/>
      </p:bgRef>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91407B0-2D23-A499-D1D0-D3FDAB91ACDA}"/>
              </a:ext>
            </a:extLst>
          </p:cNvPr>
          <p:cNvPicPr>
            <a:picLocks noChangeAspect="1"/>
          </p:cNvPicPr>
          <p:nvPr userDrawn="1"/>
        </p:nvPicPr>
        <p:blipFill rotWithShape="1">
          <a:blip r:embed="rId2">
            <a:alphaModFix amt="15000"/>
            <a:extLst>
              <a:ext uri="{96DAC541-7B7A-43D3-8B79-37D633B846F1}">
                <asvg:svgBlip xmlns:asvg="http://schemas.microsoft.com/office/drawing/2016/SVG/main" r:embed="rId3"/>
              </a:ext>
            </a:extLst>
          </a:blip>
          <a:srcRect t="-7638" r="16394" b="21133"/>
          <a:stretch/>
        </p:blipFill>
        <p:spPr>
          <a:xfrm>
            <a:off x="6306651" y="619633"/>
            <a:ext cx="5882302" cy="6238368"/>
          </a:xfrm>
          <a:prstGeom prst="rect">
            <a:avLst/>
          </a:prstGeom>
        </p:spPr>
      </p:pic>
      <p:sp>
        <p:nvSpPr>
          <p:cNvPr id="2" name="Title 1"/>
          <p:cNvSpPr>
            <a:spLocks noGrp="1"/>
          </p:cNvSpPr>
          <p:nvPr>
            <p:ph type="title" hasCustomPrompt="1"/>
          </p:nvPr>
        </p:nvSpPr>
        <p:spPr>
          <a:xfrm>
            <a:off x="585216" y="2431805"/>
            <a:ext cx="11024172" cy="997196"/>
          </a:xfrm>
          <a:noFill/>
        </p:spPr>
        <p:txBody>
          <a:bodyPr wrap="square" lIns="0" tIns="0" rIns="0" bIns="0" anchor="b" anchorCtr="0">
            <a:spAutoFit/>
          </a:bodyPr>
          <a:lstStyle>
            <a:lvl1pPr algn="l" defTabSz="932662" rtl="0" eaLnBrk="1" latinLnBrk="0" hangingPunct="1">
              <a:lnSpc>
                <a:spcPct val="90000"/>
              </a:lnSpc>
              <a:spcBef>
                <a:spcPct val="0"/>
              </a:spcBef>
              <a:buNone/>
              <a:defRPr lang="en-US" sz="7200" b="0" kern="1200" cap="none" spc="-50" baseline="0" dirty="0">
                <a:ln w="3175">
                  <a:noFill/>
                </a:ln>
                <a:gradFill>
                  <a:gsLst>
                    <a:gs pos="90000">
                      <a:srgbClr val="FFEF86"/>
                    </a:gs>
                    <a:gs pos="50000">
                      <a:srgbClr val="75C5A6"/>
                    </a:gs>
                    <a:gs pos="10000">
                      <a:srgbClr val="28AFE9"/>
                    </a:gs>
                  </a:gsLst>
                  <a:lin ang="14400000" scaled="0"/>
                </a:gradFill>
                <a:effectLst/>
                <a:latin typeface="+mj-lt"/>
                <a:ea typeface="+mn-ea"/>
                <a:cs typeface="Segoe UI Semilight" panose="020B0402040204020203" pitchFamily="34" charset="0"/>
              </a:defRPr>
            </a:lvl1pPr>
          </a:lstStyle>
          <a:p>
            <a:r>
              <a:rPr lang="en-US"/>
              <a:t>Section title</a:t>
            </a:r>
          </a:p>
        </p:txBody>
      </p:sp>
      <p:sp>
        <p:nvSpPr>
          <p:cNvPr id="4" name="Text Placeholder 3">
            <a:extLst>
              <a:ext uri="{FF2B5EF4-FFF2-40B4-BE49-F238E27FC236}">
                <a16:creationId xmlns:a16="http://schemas.microsoft.com/office/drawing/2014/main" id="{C2C3A307-B41B-4EFD-890F-F8BA3EEB96EB}"/>
              </a:ext>
            </a:extLst>
          </p:cNvPr>
          <p:cNvSpPr>
            <a:spLocks noGrp="1"/>
          </p:cNvSpPr>
          <p:nvPr>
            <p:ph type="body" sz="quarter" idx="10" hasCustomPrompt="1"/>
          </p:nvPr>
        </p:nvSpPr>
        <p:spPr>
          <a:xfrm>
            <a:off x="584202" y="3429000"/>
            <a:ext cx="11022259" cy="677301"/>
          </a:xfrm>
        </p:spPr>
        <p:txBody>
          <a:bodyPr/>
          <a:lstStyle>
            <a:lvl1pPr>
              <a:defRPr lang="en-US" sz="2600" kern="1200" spc="0" baseline="0" dirty="0" smtClean="0">
                <a:solidFill>
                  <a:schemeClr val="tx1"/>
                </a:solidFill>
                <a:latin typeface="+mn-lt"/>
                <a:ea typeface="+mn-ea"/>
                <a:cs typeface="+mn-cs"/>
              </a:defRPr>
            </a:lvl1pPr>
            <a:lvl2pPr>
              <a:defRPr lang="en-US" sz="2000" kern="1200" spc="0" baseline="0" dirty="0">
                <a:solidFill>
                  <a:schemeClr val="tx1"/>
                </a:solidFill>
                <a:latin typeface="+mn-lt"/>
                <a:ea typeface="+mn-ea"/>
                <a:cs typeface="+mn-cs"/>
              </a:defRPr>
            </a:lvl2pPr>
          </a:lstStyle>
          <a:p>
            <a:pPr marL="0" marR="0" lvl="0" indent="0" algn="l" defTabSz="932667" rtl="0" eaLnBrk="1" fontAlgn="auto" latinLnBrk="0" hangingPunct="1">
              <a:lnSpc>
                <a:spcPct val="90000"/>
              </a:lnSpc>
              <a:spcBef>
                <a:spcPts val="1200"/>
              </a:spcBef>
              <a:spcAft>
                <a:spcPts val="0"/>
              </a:spcAft>
              <a:buClrTx/>
              <a:buSzPct val="90000"/>
              <a:buFont typeface="Arial" pitchFamily="34" charset="0"/>
              <a:buNone/>
              <a:tabLst/>
            </a:pPr>
            <a:r>
              <a:rPr lang="en-US"/>
              <a:t>Subtitle</a:t>
            </a:r>
          </a:p>
          <a:p>
            <a:pPr marL="0" marR="0" lvl="1" indent="0" algn="l" defTabSz="932667" rtl="0" eaLnBrk="1" fontAlgn="auto" latinLnBrk="0" hangingPunct="1">
              <a:lnSpc>
                <a:spcPct val="90000"/>
              </a:lnSpc>
              <a:spcBef>
                <a:spcPts val="300"/>
              </a:spcBef>
              <a:spcAft>
                <a:spcPts val="0"/>
              </a:spcAft>
              <a:buClrTx/>
              <a:buSzPct val="90000"/>
              <a:buFont typeface="Arial" pitchFamily="34" charset="0"/>
              <a:buNone/>
              <a:tabLst/>
            </a:pPr>
            <a:r>
              <a:rPr lang="en-US"/>
              <a:t>Additional detail</a:t>
            </a:r>
          </a:p>
        </p:txBody>
      </p:sp>
    </p:spTree>
    <p:extLst>
      <p:ext uri="{BB962C8B-B14F-4D97-AF65-F5344CB8AC3E}">
        <p14:creationId xmlns:p14="http://schemas.microsoft.com/office/powerpoint/2010/main" val="101233849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27" userDrawn="1">
          <p15:clr>
            <a:srgbClr val="5ACBF0"/>
          </p15:clr>
        </p15:guide>
      </p15:sldGuideLst>
    </p:ext>
  </p:extLst>
</p:sldLayout>
</file>

<file path=ppt/slideLayouts/slideLayout108.xml><?xml version="1.0" encoding="utf-8"?>
<p:sldLayout xmlns:a="http://schemas.openxmlformats.org/drawingml/2006/main" xmlns:r="http://schemas.openxmlformats.org/officeDocument/2006/relationships" xmlns:p="http://schemas.openxmlformats.org/presentationml/2006/main">
  <p:cSld name="Section 2">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1" y="2941444"/>
            <a:ext cx="9144000" cy="609345"/>
          </a:xfrm>
          <a:noFill/>
        </p:spPr>
        <p:txBody>
          <a:bodyPr lIns="0" tIns="0" rIns="0" bIns="0" anchor="ctr" anchorCtr="0">
            <a:spAutoFit/>
          </a:bodyPr>
          <a:lstStyle>
            <a:lvl1pPr algn="l" defTabSz="932662" rtl="0" eaLnBrk="1" latinLnBrk="0" hangingPunct="1">
              <a:lnSpc>
                <a:spcPct val="90000"/>
              </a:lnSpc>
              <a:spcBef>
                <a:spcPct val="0"/>
              </a:spcBef>
              <a:buNone/>
              <a:defRPr lang="en-US" sz="4400" b="0" kern="1200" cap="none" spc="-50" baseline="0" dirty="0">
                <a:ln w="3175">
                  <a:noFill/>
                </a:ln>
                <a:gradFill>
                  <a:gsLst>
                    <a:gs pos="90000">
                      <a:srgbClr val="FFEF86"/>
                    </a:gs>
                    <a:gs pos="10000">
                      <a:srgbClr val="1CD278"/>
                    </a:gs>
                  </a:gsLst>
                  <a:lin ang="14400000" scaled="0"/>
                </a:gradFill>
                <a:effectLst/>
                <a:latin typeface="+mj-lt"/>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151722307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userDrawn="1">
          <p15:clr>
            <a:srgbClr val="FBAE40"/>
          </p15:clr>
        </p15:guide>
        <p15:guide id="2" pos="14096" userDrawn="1">
          <p15:clr>
            <a:srgbClr val="5ACBF0"/>
          </p15:clr>
        </p15:guide>
        <p15:guide id="3" orient="horz" pos="1911" userDrawn="1">
          <p15:clr>
            <a:srgbClr val="5ACBF0"/>
          </p15:clr>
        </p15:guide>
      </p15:sldGuideLst>
    </p:ext>
  </p:extLs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Topic">
    <p:bg>
      <p:bgRef idx="1001">
        <a:schemeClr val="bg2"/>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42035C-C3E7-43A2-9BF5-57150C091DA7}"/>
              </a:ext>
            </a:extLst>
          </p:cNvPr>
          <p:cNvSpPr txBox="1"/>
          <p:nvPr userDrawn="1"/>
        </p:nvSpPr>
        <p:spPr>
          <a:xfrm>
            <a:off x="0" y="1289344"/>
            <a:ext cx="12192000" cy="4279057"/>
          </a:xfrm>
          <a:prstGeom prst="rect">
            <a:avLst/>
          </a:prstGeom>
          <a:noFill/>
        </p:spPr>
        <p:txBody>
          <a:bodyPr wrap="square" lIns="0" tIns="0" rIns="0" bIns="0" rtlCol="0">
            <a:spAutoFit/>
          </a:bodyPr>
          <a:lstStyle/>
          <a:p>
            <a:pPr lvl="0" algn="ctr" defTabSz="932662" rtl="0" eaLnBrk="1" latinLnBrk="0" hangingPunct="1">
              <a:lnSpc>
                <a:spcPct val="90000"/>
              </a:lnSpc>
              <a:spcBef>
                <a:spcPct val="0"/>
              </a:spcBef>
              <a:buNone/>
            </a:pPr>
            <a:r>
              <a:rPr lang="en-US" sz="30698" b="0" kern="1200" cap="none" spc="-50" baseline="0">
                <a:ln w="3175">
                  <a:noFill/>
                </a:ln>
                <a:gradFill>
                  <a:gsLst>
                    <a:gs pos="90000">
                      <a:srgbClr val="FFEF86">
                        <a:alpha val="25000"/>
                      </a:srgbClr>
                    </a:gs>
                    <a:gs pos="50000">
                      <a:srgbClr val="75C5A6">
                        <a:alpha val="25000"/>
                      </a:srgbClr>
                    </a:gs>
                    <a:gs pos="10000">
                      <a:srgbClr val="28AFE9">
                        <a:alpha val="25000"/>
                      </a:srgbClr>
                    </a:gs>
                  </a:gsLst>
                  <a:lin ang="14400000" scaled="0"/>
                </a:gradFill>
                <a:effectLst/>
                <a:latin typeface="+mj-lt"/>
                <a:ea typeface="+mn-ea"/>
                <a:cs typeface="Segoe UI Semilight" panose="020B0402040204020203" pitchFamily="34" charset="0"/>
              </a:rPr>
              <a:t>TOPIC</a:t>
            </a:r>
          </a:p>
        </p:txBody>
      </p:sp>
      <p:sp>
        <p:nvSpPr>
          <p:cNvPr id="2" name="Title 1"/>
          <p:cNvSpPr>
            <a:spLocks noGrp="1"/>
          </p:cNvSpPr>
          <p:nvPr>
            <p:ph type="title" hasCustomPrompt="1"/>
          </p:nvPr>
        </p:nvSpPr>
        <p:spPr>
          <a:xfrm>
            <a:off x="585216" y="2930404"/>
            <a:ext cx="11024172" cy="997196"/>
          </a:xfrm>
          <a:noFill/>
        </p:spPr>
        <p:txBody>
          <a:bodyPr wrap="square" lIns="0" tIns="0" rIns="0" bIns="0" anchor="ctr" anchorCtr="1">
            <a:spAutoFit/>
          </a:bodyPr>
          <a:lstStyle>
            <a:lvl1pPr algn="ctr" defTabSz="932667" rtl="0" eaLnBrk="1" latinLnBrk="0" hangingPunct="1">
              <a:lnSpc>
                <a:spcPct val="90000"/>
              </a:lnSpc>
              <a:spcBef>
                <a:spcPct val="0"/>
              </a:spcBef>
              <a:buNone/>
              <a:defRPr lang="en-US" sz="7200" b="0" kern="1200" cap="none" spc="-50" baseline="0" dirty="0">
                <a:ln w="3175">
                  <a:noFill/>
                </a:ln>
                <a:solidFill>
                  <a:schemeClr val="tx1"/>
                </a:solidFill>
                <a:effectLst/>
                <a:latin typeface="+mj-lt"/>
                <a:ea typeface="+mn-ea"/>
                <a:cs typeface="Segoe UI" pitchFamily="34" charset="0"/>
              </a:defRPr>
            </a:lvl1pPr>
          </a:lstStyle>
          <a:p>
            <a:r>
              <a:rPr lang="en-US"/>
              <a:t>Topic title</a:t>
            </a:r>
          </a:p>
        </p:txBody>
      </p:sp>
    </p:spTree>
    <p:extLst>
      <p:ext uri="{BB962C8B-B14F-4D97-AF65-F5344CB8AC3E}">
        <p14:creationId xmlns:p14="http://schemas.microsoft.com/office/powerpoint/2010/main" val="179589874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Title and Content - Rainbow Layout">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3" name="Rectangle: Rounded Corners 5">
            <a:extLst>
              <a:ext uri="{FF2B5EF4-FFF2-40B4-BE49-F238E27FC236}">
                <a16:creationId xmlns:a16="http://schemas.microsoft.com/office/drawing/2014/main" id="{72BAC72B-EFB2-944D-6209-F66DD30D56FB}"/>
              </a:ext>
            </a:extLst>
          </p:cNvPr>
          <p:cNvSpPr/>
          <p:nvPr userDrawn="1"/>
        </p:nvSpPr>
        <p:spPr>
          <a:xfrm>
            <a:off x="322521" y="283029"/>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4646" y="458203"/>
            <a:ext cx="11027664"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27664" cy="4964698"/>
          </a:xfrm>
        </p:spPr>
        <p:txBody>
          <a:bodyPr>
            <a:noAutofit/>
          </a:bodyPr>
          <a:lstStyle>
            <a:lvl1pPr>
              <a:defRPr>
                <a:solidFill>
                  <a:schemeClr val="tx1"/>
                </a:solidFill>
              </a:defRPr>
            </a:lvl1pPr>
            <a:lvl2pPr>
              <a:defRPr>
                <a:solidFill>
                  <a:schemeClr val="tx1"/>
                </a:solidFill>
              </a:defRPr>
            </a:lvl2pPr>
            <a:lvl3pPr>
              <a:defRPr lang="en-US" sz="1600" kern="1200" spc="0" baseline="0" dirty="0" smtClean="0">
                <a:solidFill>
                  <a:schemeClr val="tx1"/>
                </a:solidFill>
                <a:latin typeface="+mn-lt"/>
                <a:ea typeface="+mn-ea"/>
                <a:cs typeface="+mn-cs"/>
              </a:defRPr>
            </a:lvl3pPr>
            <a:lvl4pPr>
              <a:defRPr lang="en-US" sz="1400" kern="1200" spc="0" baseline="0" dirty="0" smtClean="0">
                <a:solidFill>
                  <a:schemeClr val="tx1"/>
                </a:solidFill>
                <a:latin typeface="+mn-lt"/>
                <a:ea typeface="+mn-ea"/>
                <a:cs typeface="+mn-cs"/>
              </a:defRPr>
            </a:lvl4pPr>
            <a:lvl5pPr>
              <a:defRPr lang="en-US" sz="1400" kern="1200" spc="0" baseline="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33622581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5" orient="horz" pos="904" userDrawn="1">
          <p15:clr>
            <a:srgbClr val="5ACBF0"/>
          </p15:clr>
        </p15:guide>
      </p15:sldGuideLst>
    </p:ext>
  </p:extLst>
</p:sldLayout>
</file>

<file path=ppt/slideLayouts/slideLayout110.xml><?xml version="1.0" encoding="utf-8"?>
<p:sldLayout xmlns:a="http://schemas.openxmlformats.org/drawingml/2006/main" xmlns:r="http://schemas.openxmlformats.org/officeDocument/2006/relationships" xmlns:p="http://schemas.openxmlformats.org/presentationml/2006/main" userDrawn="1">
  <p:cSld name="Title Only with heading background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07380443"/>
      </p:ext>
    </p:extLst>
  </p:cSld>
  <p:clrMapOvr>
    <a:masterClrMapping/>
  </p:clrMapOvr>
  <p:transition>
    <p:fade/>
  </p:transition>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3" userDrawn="1">
          <p15:clr>
            <a:srgbClr val="A4A3A4"/>
          </p15:clr>
        </p15:guide>
        <p15:guide id="9" pos="1556" userDrawn="1">
          <p15:clr>
            <a:srgbClr val="A4A3A4"/>
          </p15:clr>
        </p15:guide>
        <p15:guide id="10" pos="1967" userDrawn="1">
          <p15:clr>
            <a:srgbClr val="A4A3A4"/>
          </p15:clr>
        </p15:guide>
        <p15:guide id="11" pos="2150" userDrawn="1">
          <p15:clr>
            <a:srgbClr val="A4A3A4"/>
          </p15:clr>
        </p15:guide>
        <p15:guide id="12" pos="2561" userDrawn="1">
          <p15:clr>
            <a:srgbClr val="A4A3A4"/>
          </p15:clr>
        </p15:guide>
        <p15:guide id="13" pos="2744" userDrawn="1">
          <p15:clr>
            <a:srgbClr val="A4A3A4"/>
          </p15:clr>
        </p15:guide>
        <p15:guide id="14" pos="3155" userDrawn="1">
          <p15:clr>
            <a:srgbClr val="A4A3A4"/>
          </p15:clr>
        </p15:guide>
        <p15:guide id="15" pos="3338" userDrawn="1">
          <p15:clr>
            <a:srgbClr val="A4A3A4"/>
          </p15:clr>
        </p15:guide>
        <p15:guide id="16" pos="3749" userDrawn="1">
          <p15:clr>
            <a:srgbClr val="A4A3A4"/>
          </p15:clr>
        </p15:guide>
        <p15:guide id="17" pos="3932" userDrawn="1">
          <p15:clr>
            <a:srgbClr val="A4A3A4"/>
          </p15:clr>
        </p15:guide>
        <p15:guide id="18" pos="4343" userDrawn="1">
          <p15:clr>
            <a:srgbClr val="A4A3A4"/>
          </p15:clr>
        </p15:guide>
        <p15:guide id="19" pos="4526"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7" userDrawn="1">
          <p15:clr>
            <a:srgbClr val="A4A3A4"/>
          </p15:clr>
        </p15:guide>
        <p15:guide id="27" pos="6912" userDrawn="1">
          <p15:clr>
            <a:srgbClr val="A4A3A4"/>
          </p15:clr>
        </p15:guide>
        <p15:guide id="28" orient="horz" pos="905" userDrawn="1">
          <p15:clr>
            <a:srgbClr val="5ACBF0"/>
          </p15:clr>
        </p15:guide>
        <p15:guide id="29" orient="horz" pos="1271" userDrawn="1">
          <p15:clr>
            <a:srgbClr val="5ACBF0"/>
          </p15:clr>
        </p15:guide>
        <p15:guide id="30" orient="horz" pos="264" userDrawn="1">
          <p15:clr>
            <a:srgbClr val="5ACBF0"/>
          </p15:clr>
        </p15:guide>
      </p15:sldGuideLst>
    </p:ext>
  </p:extLst>
</p:sldLayout>
</file>

<file path=ppt/slideLayouts/slideLayout111.xml><?xml version="1.0" encoding="utf-8"?>
<p:sldLayout xmlns:a="http://schemas.openxmlformats.org/drawingml/2006/main" xmlns:r="http://schemas.openxmlformats.org/officeDocument/2006/relationships" xmlns:p="http://schemas.openxmlformats.org/presentationml/2006/main" userDrawn="1">
  <p:cSld name="1_Title only">
    <p:spTree>
      <p:nvGrpSpPr>
        <p:cNvPr id="1" name=""/>
        <p:cNvGrpSpPr/>
        <p:nvPr/>
      </p:nvGrpSpPr>
      <p:grpSpPr>
        <a:xfrm>
          <a:off x="0" y="0"/>
          <a:ext cx="0" cy="0"/>
          <a:chOff x="0" y="0"/>
          <a:chExt cx="0" cy="0"/>
        </a:xfrm>
      </p:grpSpPr>
      <p:sp>
        <p:nvSpPr>
          <p:cNvPr id="3" name="Text Placeholder 2">
            <a:extLst>
              <a:ext uri="{FF2B5EF4-FFF2-40B4-BE49-F238E27FC236}">
                <a16:creationId xmlns:a16="http://schemas.microsoft.com/office/drawing/2014/main" id="{3366C5A9-E42C-6A94-DCF1-54B1A55C6936}"/>
              </a:ext>
            </a:extLst>
          </p:cNvPr>
          <p:cNvSpPr>
            <a:spLocks noGrp="1"/>
          </p:cNvSpPr>
          <p:nvPr>
            <p:ph type="body" sz="quarter" idx="10"/>
          </p:nvPr>
        </p:nvSpPr>
        <p:spPr>
          <a:xfrm>
            <a:off x="606392" y="310896"/>
            <a:ext cx="10972800" cy="498598"/>
          </a:xfrm>
        </p:spPr>
        <p:txBody>
          <a:bodyPr/>
          <a:lstStyle>
            <a:lvl1pPr marL="0" indent="0" algn="ctr">
              <a:lnSpc>
                <a:spcPct val="90000"/>
              </a:lnSpc>
              <a:buNone/>
              <a:defRPr sz="3600">
                <a:gradFill flip="none" rotWithShape="1">
                  <a:gsLst>
                    <a:gs pos="42000">
                      <a:schemeClr val="accent1"/>
                    </a:gs>
                    <a:gs pos="100000">
                      <a:schemeClr val="accent5"/>
                    </a:gs>
                  </a:gsLst>
                  <a:lin ang="0" scaled="1"/>
                  <a:tileRect/>
                </a:gradFill>
                <a:latin typeface="+mj-lt"/>
              </a:defRPr>
            </a:lvl1pPr>
            <a:lvl2pPr marL="228582" indent="0">
              <a:buNone/>
              <a:defRPr/>
            </a:lvl2pPr>
          </a:lstStyle>
          <a:p>
            <a:pPr lvl="0"/>
            <a:r>
              <a:rPr lang="en-US"/>
              <a:t>Click to edit Master text styles</a:t>
            </a:r>
          </a:p>
        </p:txBody>
      </p:sp>
    </p:spTree>
    <p:extLst>
      <p:ext uri="{BB962C8B-B14F-4D97-AF65-F5344CB8AC3E}">
        <p14:creationId xmlns:p14="http://schemas.microsoft.com/office/powerpoint/2010/main" val="1890984109"/>
      </p:ext>
    </p:extLst>
  </p:cSld>
  <p:clrMapOvr>
    <a:masterClrMapping/>
  </p:clrMapOvr>
  <p:transition>
    <p:fade/>
  </p:transition>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3" userDrawn="1">
          <p15:clr>
            <a:srgbClr val="A4A3A4"/>
          </p15:clr>
        </p15:guide>
        <p15:guide id="9" pos="1556" userDrawn="1">
          <p15:clr>
            <a:srgbClr val="A4A3A4"/>
          </p15:clr>
        </p15:guide>
        <p15:guide id="10" pos="1967" userDrawn="1">
          <p15:clr>
            <a:srgbClr val="A4A3A4"/>
          </p15:clr>
        </p15:guide>
        <p15:guide id="11" pos="2150" userDrawn="1">
          <p15:clr>
            <a:srgbClr val="A4A3A4"/>
          </p15:clr>
        </p15:guide>
        <p15:guide id="12" pos="2561" userDrawn="1">
          <p15:clr>
            <a:srgbClr val="A4A3A4"/>
          </p15:clr>
        </p15:guide>
        <p15:guide id="13" pos="2744" userDrawn="1">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7" userDrawn="1">
          <p15:clr>
            <a:srgbClr val="A4A3A4"/>
          </p15:clr>
        </p15:guide>
        <p15:guide id="27" pos="6900" userDrawn="1">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112.xml><?xml version="1.0" encoding="utf-8"?>
<p:sldLayout xmlns:a="http://schemas.openxmlformats.org/drawingml/2006/main" xmlns:r="http://schemas.openxmlformats.org/officeDocument/2006/relationships" xmlns:p="http://schemas.openxmlformats.org/presentationml/2006/main"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2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3" y="-203944"/>
            <a:ext cx="565861" cy="153888"/>
          </a:xfrm>
          <a:prstGeom prst="rect">
            <a:avLst/>
          </a:prstGeom>
          <a:noFill/>
        </p:spPr>
        <p:txBody>
          <a:bodyPr wrap="none" lIns="0" tIns="0" rIns="0" bIns="0" rtlCol="0">
            <a:spAutoFit/>
          </a:bodyPr>
          <a:lstStyle/>
          <a:p>
            <a:pPr algn="l"/>
            <a:r>
              <a:rPr lang="en-US" sz="1000">
                <a:solidFill>
                  <a:srgbClr val="A3A3A3"/>
                </a:solidFill>
              </a:rPr>
              <a:t>ELT layout</a:t>
            </a:r>
          </a:p>
        </p:txBody>
      </p:sp>
      <p:sp>
        <p:nvSpPr>
          <p:cNvPr id="5" name="Text Placeholder 4">
            <a:extLst>
              <a:ext uri="{FF2B5EF4-FFF2-40B4-BE49-F238E27FC236}">
                <a16:creationId xmlns:a16="http://schemas.microsoft.com/office/drawing/2014/main" id="{6E27CBDD-49E9-BBDF-550B-482E4E570E44}"/>
              </a:ext>
            </a:extLst>
          </p:cNvPr>
          <p:cNvSpPr>
            <a:spLocks noGrp="1"/>
          </p:cNvSpPr>
          <p:nvPr>
            <p:ph type="body" sz="quarter" idx="11" hasCustomPrompt="1"/>
          </p:nvPr>
        </p:nvSpPr>
        <p:spPr>
          <a:xfrm>
            <a:off x="584200" y="292100"/>
            <a:ext cx="11018520" cy="153888"/>
          </a:xfrm>
        </p:spPr>
        <p:txBody>
          <a:bodyPr/>
          <a:lstStyle>
            <a:lvl1pPr marL="0" indent="0">
              <a:buNone/>
              <a:defRPr sz="1000" cap="all" baseline="0"/>
            </a:lvl1pPr>
            <a:lvl2pPr marL="228582" indent="0">
              <a:buNone/>
              <a:defRPr/>
            </a:lvl2pPr>
            <a:lvl3pPr marL="457163" indent="0">
              <a:buNone/>
              <a:defRPr/>
            </a:lvl3pPr>
            <a:lvl4pPr marL="661935" indent="0">
              <a:buNone/>
              <a:defRPr/>
            </a:lvl4pPr>
            <a:lvl5pPr marL="855595" indent="0">
              <a:buNone/>
              <a:defRPr/>
            </a:lvl5pPr>
          </a:lstStyle>
          <a:p>
            <a:pPr lvl="0"/>
            <a:r>
              <a:rPr lang="en-US"/>
              <a:t>Click to edit eyebrow style</a:t>
            </a:r>
          </a:p>
        </p:txBody>
      </p:sp>
    </p:spTree>
    <p:extLst>
      <p:ext uri="{BB962C8B-B14F-4D97-AF65-F5344CB8AC3E}">
        <p14:creationId xmlns:p14="http://schemas.microsoft.com/office/powerpoint/2010/main" val="3170326475"/>
      </p:ext>
    </p:extLst>
  </p:cSld>
  <p:clrMapOvr>
    <a:masterClrMapping/>
  </p:clrMapOvr>
  <p:transition>
    <p:fade/>
  </p:transition>
  <p:extLst>
    <p:ext uri="{DCECCB84-F9BA-43D5-87BE-67443E8EF086}">
      <p15:sldGuideLst xmlns:p15="http://schemas.microsoft.com/office/powerpoint/2012/main">
        <p15:guide id="2" orient="horz" pos="1272" userDrawn="1">
          <p15:clr>
            <a:srgbClr val="5ACBF0"/>
          </p15:clr>
        </p15:guide>
        <p15:guide id="3" orient="horz" pos="288" userDrawn="1">
          <p15:clr>
            <a:srgbClr val="5ACBF0"/>
          </p15:clr>
        </p15:guide>
        <p15:guide id="5" orient="horz" pos="904" userDrawn="1">
          <p15:clr>
            <a:srgbClr val="5ACBF0"/>
          </p15:clr>
        </p15:guide>
      </p15:sldGuideLst>
    </p:ext>
  </p:extLst>
</p:sldLayout>
</file>

<file path=ppt/slideLayouts/slideLayout113.xml><?xml version="1.0" encoding="utf-8"?>
<p:sldLayout xmlns:a="http://schemas.openxmlformats.org/drawingml/2006/main" xmlns:r="http://schemas.openxmlformats.org/officeDocument/2006/relationships" xmlns:p="http://schemas.openxmlformats.org/presentationml/2006/main" preserve="1" userDrawn="1">
  <p:cSld name="Title Slide - Microsoft and Engage">
    <p:bg>
      <p:bgPr>
        <a:gradFill flip="none" rotWithShape="1">
          <a:gsLst>
            <a:gs pos="0">
              <a:schemeClr val="accent2"/>
            </a:gs>
            <a:gs pos="74000">
              <a:schemeClr val="accent1"/>
            </a:gs>
            <a:gs pos="84000">
              <a:schemeClr val="accent2"/>
            </a:gs>
            <a:gs pos="100000">
              <a:schemeClr val="accent2"/>
            </a:gs>
          </a:gsLst>
          <a:lin ang="2700000" scaled="1"/>
          <a:tileRect/>
        </a:gradFill>
        <a:effectLst/>
      </p:bgPr>
    </p:bg>
    <p:spTree>
      <p:nvGrpSpPr>
        <p:cNvPr id="1" name=""/>
        <p:cNvGrpSpPr/>
        <p:nvPr/>
      </p:nvGrpSpPr>
      <p:grpSpPr>
        <a:xfrm>
          <a:off x="0" y="0"/>
          <a:ext cx="0" cy="0"/>
          <a:chOff x="0" y="0"/>
          <a:chExt cx="0" cy="0"/>
        </a:xfrm>
      </p:grpSpPr>
      <p:pic>
        <p:nvPicPr>
          <p:cNvPr id="11" name="Graphic 10">
            <a:extLst>
              <a:ext uri="{FF2B5EF4-FFF2-40B4-BE49-F238E27FC236}">
                <a16:creationId xmlns:a16="http://schemas.microsoft.com/office/drawing/2014/main" id="{C4DD3132-2C41-EB9C-AAFB-67758B8EB390}"/>
              </a:ext>
            </a:extLst>
          </p:cNvPr>
          <p:cNvPicPr>
            <a:picLocks noChangeAspect="1"/>
          </p:cNvPicPr>
          <p:nvPr userDrawn="1"/>
        </p:nvPicPr>
        <p:blipFill rotWithShape="1">
          <a:blip r:embed="rId2">
            <a:alphaModFix amt="58000"/>
            <a:extLst>
              <a:ext uri="{96DAC541-7B7A-43D3-8B79-37D633B846F1}">
                <asvg:svgBlip xmlns:asvg="http://schemas.microsoft.com/office/drawing/2016/SVG/main" r:embed="rId3"/>
              </a:ext>
            </a:extLst>
          </a:blip>
          <a:srcRect t="-7638" r="16394" b="21133"/>
          <a:stretch/>
        </p:blipFill>
        <p:spPr>
          <a:xfrm>
            <a:off x="6306651" y="619633"/>
            <a:ext cx="5882302" cy="6238368"/>
          </a:xfrm>
          <a:prstGeom prst="rect">
            <a:avLst/>
          </a:prstGeom>
        </p:spPr>
      </p:pic>
      <p:pic>
        <p:nvPicPr>
          <p:cNvPr id="3" name="Picture 2" descr="Logo&#10;&#10;Description automatically generated">
            <a:extLst>
              <a:ext uri="{FF2B5EF4-FFF2-40B4-BE49-F238E27FC236}">
                <a16:creationId xmlns:a16="http://schemas.microsoft.com/office/drawing/2014/main" id="{6499358D-2F3A-4D2C-8303-82345F244803}"/>
              </a:ext>
            </a:extLst>
          </p:cNvPr>
          <p:cNvPicPr>
            <a:picLocks noChangeAspect="1"/>
          </p:cNvPicPr>
          <p:nvPr userDrawn="1"/>
        </p:nvPicPr>
        <p:blipFill>
          <a:blip r:embed="rId4"/>
          <a:stretch>
            <a:fillRect/>
          </a:stretch>
        </p:blipFill>
        <p:spPr>
          <a:xfrm>
            <a:off x="283466" y="283466"/>
            <a:ext cx="1997671" cy="895371"/>
          </a:xfrm>
          <a:prstGeom prst="rect">
            <a:avLst/>
          </a:prstGeom>
        </p:spPr>
      </p:pic>
      <p:pic>
        <p:nvPicPr>
          <p:cNvPr id="2" name="Graphic 1">
            <a:extLst>
              <a:ext uri="{FF2B5EF4-FFF2-40B4-BE49-F238E27FC236}">
                <a16:creationId xmlns:a16="http://schemas.microsoft.com/office/drawing/2014/main" id="{DAFBFE26-CC59-8825-04BE-1D526D9C2A68}"/>
              </a:ext>
            </a:extLst>
          </p:cNvPr>
          <p:cNvPicPr>
            <a:picLocks noChangeAspect="1"/>
          </p:cNvPicPr>
          <p:nvPr userDrawn="1"/>
        </p:nvPicPr>
        <p:blipFill>
          <a:blip r:embed="rId5">
            <a:extLst>
              <a:ext uri="{96DAC541-7B7A-43D3-8B79-37D633B846F1}">
                <asvg:svgBlip xmlns:asvg="http://schemas.microsoft.com/office/drawing/2016/SVG/main" r:embed="rId6"/>
              </a:ext>
            </a:extLst>
          </a:blip>
          <a:srcRect/>
          <a:stretch/>
        </p:blipFill>
        <p:spPr>
          <a:xfrm rot="5400000">
            <a:off x="9509919" y="2743200"/>
            <a:ext cx="6858000" cy="1371600"/>
          </a:xfrm>
          <a:prstGeom prst="rect">
            <a:avLst/>
          </a:prstGeom>
        </p:spPr>
      </p:pic>
      <p:sp>
        <p:nvSpPr>
          <p:cNvPr id="4" name="Title 1">
            <a:extLst>
              <a:ext uri="{FF2B5EF4-FFF2-40B4-BE49-F238E27FC236}">
                <a16:creationId xmlns:a16="http://schemas.microsoft.com/office/drawing/2014/main" id="{9B2CB19F-99ED-5FD9-00D7-580A0E604CCD}"/>
              </a:ext>
            </a:extLst>
          </p:cNvPr>
          <p:cNvSpPr>
            <a:spLocks noGrp="1"/>
          </p:cNvSpPr>
          <p:nvPr>
            <p:ph type="title" hasCustomPrompt="1"/>
          </p:nvPr>
        </p:nvSpPr>
        <p:spPr>
          <a:xfrm>
            <a:off x="588264" y="2184408"/>
            <a:ext cx="4163823" cy="1354130"/>
          </a:xfrm>
        </p:spPr>
        <p:txBody>
          <a:bodyPr wrap="square" anchor="b" anchorCtr="0">
            <a:spAutoFit/>
          </a:bodyPr>
          <a:lstStyle>
            <a:lvl1pPr marL="0" algn="l" defTabSz="932662" rtl="0" eaLnBrk="1" latinLnBrk="0" hangingPunct="1">
              <a:lnSpc>
                <a:spcPct val="100000"/>
              </a:lnSpc>
              <a:spcBef>
                <a:spcPct val="0"/>
              </a:spcBef>
              <a:buNone/>
              <a:defRPr lang="en-US" sz="4400" b="0" kern="1200" cap="none" spc="-50" baseline="0" dirty="0">
                <a:ln w="3175">
                  <a:noFill/>
                </a:ln>
                <a:solidFill>
                  <a:schemeClr val="bg1"/>
                </a:solidFill>
                <a:effectLst/>
                <a:latin typeface="+mj-lt"/>
                <a:ea typeface="+mn-ea"/>
                <a:cs typeface="Segoe UI Semilight" panose="020B0402040204020203" pitchFamily="34" charset="0"/>
              </a:defRPr>
            </a:lvl1pPr>
          </a:lstStyle>
          <a:p>
            <a:r>
              <a:rPr lang="en-US"/>
              <a:t>Event name or presentation title </a:t>
            </a:r>
          </a:p>
        </p:txBody>
      </p:sp>
      <p:sp>
        <p:nvSpPr>
          <p:cNvPr id="6" name="Text Placeholder 4">
            <a:extLst>
              <a:ext uri="{FF2B5EF4-FFF2-40B4-BE49-F238E27FC236}">
                <a16:creationId xmlns:a16="http://schemas.microsoft.com/office/drawing/2014/main" id="{5D606565-96C8-6BBE-4180-15581E2F233D}"/>
              </a:ext>
            </a:extLst>
          </p:cNvPr>
          <p:cNvSpPr>
            <a:spLocks noGrp="1"/>
          </p:cNvSpPr>
          <p:nvPr>
            <p:ph type="body" sz="quarter" idx="12" hasCustomPrompt="1"/>
          </p:nvPr>
        </p:nvSpPr>
        <p:spPr>
          <a:xfrm>
            <a:off x="584201" y="3962400"/>
            <a:ext cx="4167887" cy="307733"/>
          </a:xfrm>
          <a:noFill/>
        </p:spPr>
        <p:txBody>
          <a:bodyPr wrap="square" lIns="0" tIns="0" rIns="0" bIns="0">
            <a:spAutoFit/>
          </a:bodyPr>
          <a:lstStyle>
            <a:lvl1pPr marL="0" indent="0">
              <a:spcBef>
                <a:spcPts val="0"/>
              </a:spcBef>
              <a:buNone/>
              <a:defRPr sz="2000" spc="0" baseline="0">
                <a:solidFill>
                  <a:schemeClr val="bg1"/>
                </a:solidFill>
                <a:latin typeface="+mj-lt"/>
                <a:cs typeface="Segoe UI" panose="020B0502040204020203" pitchFamily="34" charset="0"/>
              </a:defRPr>
            </a:lvl1pPr>
          </a:lstStyle>
          <a:p>
            <a:pPr lvl="0"/>
            <a:r>
              <a:rPr lang="en-US"/>
              <a:t>Speaker name or subtitle</a:t>
            </a:r>
          </a:p>
        </p:txBody>
      </p:sp>
      <p:sp>
        <p:nvSpPr>
          <p:cNvPr id="7" name="Text Placeholder 5">
            <a:extLst>
              <a:ext uri="{FF2B5EF4-FFF2-40B4-BE49-F238E27FC236}">
                <a16:creationId xmlns:a16="http://schemas.microsoft.com/office/drawing/2014/main" id="{BA09C13B-32AE-FD05-1A73-FB23BAD9F4C0}"/>
              </a:ext>
            </a:extLst>
          </p:cNvPr>
          <p:cNvSpPr>
            <a:spLocks noGrp="1"/>
          </p:cNvSpPr>
          <p:nvPr>
            <p:ph type="body" sz="quarter" idx="14" hasCustomPrompt="1"/>
          </p:nvPr>
        </p:nvSpPr>
        <p:spPr>
          <a:xfrm>
            <a:off x="584201" y="4295533"/>
            <a:ext cx="4167887" cy="246265"/>
          </a:xfrm>
        </p:spPr>
        <p:txBody>
          <a:bodyPr/>
          <a:lstStyle>
            <a:lvl1pPr marL="0" indent="0">
              <a:buNone/>
              <a:defRPr sz="1600">
                <a:solidFill>
                  <a:schemeClr val="bg1"/>
                </a:solidFill>
              </a:defRPr>
            </a:lvl1pPr>
            <a:lvl2pPr marL="228581" indent="0">
              <a:buNone/>
              <a:defRPr/>
            </a:lvl2pPr>
            <a:lvl3pPr marL="457160" indent="0">
              <a:buNone/>
              <a:defRPr/>
            </a:lvl3pPr>
            <a:lvl4pPr marL="661930" indent="0">
              <a:buNone/>
              <a:defRPr/>
            </a:lvl4pPr>
            <a:lvl5pPr marL="855587" indent="0">
              <a:buNone/>
              <a:defRPr/>
            </a:lvl5pPr>
          </a:lstStyle>
          <a:p>
            <a:pPr lvl="0"/>
            <a:r>
              <a:rPr lang="en-US"/>
              <a:t>Company or other information</a:t>
            </a:r>
          </a:p>
        </p:txBody>
      </p:sp>
    </p:spTree>
    <p:extLst>
      <p:ext uri="{BB962C8B-B14F-4D97-AF65-F5344CB8AC3E}">
        <p14:creationId xmlns:p14="http://schemas.microsoft.com/office/powerpoint/2010/main" val="21325693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6132" userDrawn="1">
          <p15:clr>
            <a:srgbClr val="5ACBF0"/>
          </p15:clr>
        </p15:guide>
        <p15:guide id="4" orient="horz" pos="2160" userDrawn="1">
          <p15:clr>
            <a:srgbClr val="FBAE40"/>
          </p15:clr>
        </p15:guide>
      </p15:sldGuideLst>
    </p:ext>
  </p:extLst>
</p:sldLayout>
</file>

<file path=ppt/slideLayouts/slideLayout114.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5216" y="457200"/>
            <a:ext cx="11027664"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610"/>
            <a:ext cx="11027664" cy="1612749"/>
          </a:xfrm>
        </p:spPr>
        <p:txBody>
          <a:bodyPr wrap="square">
            <a:spAutoFit/>
          </a:bodyPr>
          <a:lstStyle>
            <a:lvl1pPr marL="0" indent="0">
              <a:buNone/>
              <a:defRPr/>
            </a:lvl1pPr>
            <a:lvl2pPr marL="0" indent="0">
              <a:buNone/>
              <a:defRPr/>
            </a:lvl2pPr>
            <a:lvl3pPr marL="228582" indent="0">
              <a:buNone/>
              <a:defRPr/>
            </a:lvl3pPr>
            <a:lvl4pPr marL="457163" indent="0">
              <a:buNone/>
              <a:defRPr/>
            </a:lvl4pPr>
            <a:lvl5pPr marL="685746"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536004904"/>
      </p:ext>
    </p:extLst>
  </p:cSld>
  <p:clrMapOvr>
    <a:masterClrMapping/>
  </p:clrMapOvr>
  <p:transition>
    <p:fade/>
  </p:transition>
  <p:extLst>
    <p:ext uri="{DCECCB84-F9BA-43D5-87BE-67443E8EF086}">
      <p15:sldGuideLst xmlns:p15="http://schemas.microsoft.com/office/powerpoint/2012/main"/>
    </p:ext>
  </p:extLst>
</p:sldLayout>
</file>

<file path=ppt/slideLayouts/slideLayout115.xml><?xml version="1.0" encoding="utf-8"?>
<p:sldLayout xmlns:a="http://schemas.openxmlformats.org/drawingml/2006/main" xmlns:r="http://schemas.openxmlformats.org/officeDocument/2006/relationships" xmlns:p="http://schemas.openxmlformats.org/presentationml/2006/main" preserve="1" userDrawn="1">
  <p:cSld name="Title &amp; Non-Bulleted Text - Vi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5216" y="457200"/>
            <a:ext cx="11027664"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610"/>
            <a:ext cx="11027664" cy="1612749"/>
          </a:xfrm>
        </p:spPr>
        <p:txBody>
          <a:bodyPr wrap="square">
            <a:spAutoFit/>
          </a:bodyPr>
          <a:lstStyle>
            <a:lvl1pPr marL="0" indent="0">
              <a:buNone/>
              <a:defRPr/>
            </a:lvl1pPr>
            <a:lvl2pPr marL="0" indent="0">
              <a:buNone/>
              <a:defRPr/>
            </a:lvl2pPr>
            <a:lvl3pPr marL="228582" indent="0">
              <a:buNone/>
              <a:defRPr/>
            </a:lvl3pPr>
            <a:lvl4pPr marL="457163" indent="0">
              <a:buNone/>
              <a:defRPr/>
            </a:lvl4pPr>
            <a:lvl5pPr marL="685746"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967896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116.xml><?xml version="1.0" encoding="utf-8"?>
<p:sldLayout xmlns:a="http://schemas.openxmlformats.org/drawingml/2006/main" xmlns:r="http://schemas.openxmlformats.org/officeDocument/2006/relationships" xmlns:p="http://schemas.openxmlformats.org/presentationml/2006/main" preserve="1" userDrawn="1">
  <p:cSld name="Title &amp; Non-Bulleted Text - Dark">
    <p:bg>
      <p:bgRef idx="1001">
        <a:schemeClr val="bg2"/>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5216" y="457200"/>
            <a:ext cx="11027664"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610"/>
            <a:ext cx="11027664" cy="1612749"/>
          </a:xfrm>
        </p:spPr>
        <p:txBody>
          <a:bodyPr wrap="square">
            <a:spAutoFit/>
          </a:bodyPr>
          <a:lstStyle>
            <a:lvl1pPr marL="0" indent="0">
              <a:buNone/>
              <a:defRPr/>
            </a:lvl1pPr>
            <a:lvl2pPr marL="0" indent="0">
              <a:buNone/>
              <a:defRPr/>
            </a:lvl2pPr>
            <a:lvl3pPr marL="228582" indent="0">
              <a:buNone/>
              <a:defRPr/>
            </a:lvl3pPr>
            <a:lvl4pPr marL="457163" indent="0">
              <a:buNone/>
              <a:defRPr/>
            </a:lvl4pPr>
            <a:lvl5pPr marL="685746"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2525459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4646" y="458203"/>
            <a:ext cx="11027664" cy="553998"/>
          </a:xfrm>
        </p:spPr>
        <p:txBody>
          <a:bodyPr/>
          <a:lstStyle/>
          <a:p>
            <a:r>
              <a:rPr lang="en-US"/>
              <a:t>Click to edit Master title style</a:t>
            </a:r>
          </a:p>
        </p:txBody>
      </p:sp>
      <p:sp>
        <p:nvSpPr>
          <p:cNvPr id="4" name="Text Placeholder 3"/>
          <p:cNvSpPr>
            <a:spLocks noGrp="1"/>
          </p:cNvSpPr>
          <p:nvPr>
            <p:ph type="body" sz="quarter" idx="10"/>
          </p:nvPr>
        </p:nvSpPr>
        <p:spPr>
          <a:xfrm>
            <a:off x="586391" y="1434372"/>
            <a:ext cx="11027664" cy="1612749"/>
          </a:xfrm>
        </p:spPr>
        <p:txBody>
          <a:bodyPr wrap="square">
            <a:spAutoFit/>
          </a:bodyPr>
          <a:lstStyle>
            <a:lvl1pPr marL="0" indent="0">
              <a:buNone/>
              <a:defRPr>
                <a:solidFill>
                  <a:schemeClr val="accent1"/>
                </a:solidFill>
              </a:defRPr>
            </a:lvl1pPr>
            <a:lvl2pPr marL="0" indent="0">
              <a:buNone/>
              <a:defRPr>
                <a:solidFill>
                  <a:schemeClr val="tx1"/>
                </a:solidFill>
              </a:defRPr>
            </a:lvl2pPr>
            <a:lvl3pPr marL="228582" indent="0">
              <a:buNone/>
              <a:defRPr>
                <a:solidFill>
                  <a:schemeClr val="tx1"/>
                </a:solidFill>
              </a:defRPr>
            </a:lvl3pPr>
            <a:lvl4pPr marL="457163" indent="0">
              <a:buNone/>
              <a:defRPr>
                <a:solidFill>
                  <a:schemeClr val="tx1"/>
                </a:solidFill>
              </a:defRPr>
            </a:lvl4pPr>
            <a:lvl5pPr marL="685746" indent="0">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2471767"/>
      </p:ext>
    </p:extLst>
  </p:cSld>
  <p:clrMapOvr>
    <a:masterClrMapping/>
  </p:clrMapOvr>
  <p:transition>
    <p:fade/>
  </p:transition>
  <p:extLst>
    <p:ext uri="{DCECCB84-F9BA-43D5-87BE-67443E8EF086}">
      <p15:sldGuideLst xmlns:p15="http://schemas.microsoft.com/office/powerpoint/2012/main">
        <p15:guide id="2" orient="horz" pos="905" userDrawn="1">
          <p15:clr>
            <a:srgbClr val="5ACBF0"/>
          </p15:clr>
        </p15:guide>
      </p15:sldGuideLst>
    </p:ext>
  </p:extLst>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 Vi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4645" y="458203"/>
            <a:ext cx="11024743" cy="553998"/>
          </a:xfrm>
        </p:spPr>
        <p:txBody>
          <a:bodyPr/>
          <a:lstStyle/>
          <a:p>
            <a:r>
              <a:rPr lang="en-US"/>
              <a:t>Click to edit Master title style</a:t>
            </a:r>
          </a:p>
        </p:txBody>
      </p:sp>
      <p:sp>
        <p:nvSpPr>
          <p:cNvPr id="4" name="Text Placeholder 3"/>
          <p:cNvSpPr>
            <a:spLocks noGrp="1"/>
          </p:cNvSpPr>
          <p:nvPr>
            <p:ph type="body" sz="quarter" idx="10"/>
          </p:nvPr>
        </p:nvSpPr>
        <p:spPr>
          <a:xfrm>
            <a:off x="586390" y="1434372"/>
            <a:ext cx="11022998" cy="1612749"/>
          </a:xfrm>
        </p:spPr>
        <p:txBody>
          <a:bodyPr wrap="square">
            <a:spAutoFit/>
          </a:bodyPr>
          <a:lstStyle>
            <a:lvl1pPr marL="0" indent="0">
              <a:buNone/>
              <a:defRPr>
                <a:solidFill>
                  <a:schemeClr val="accent1"/>
                </a:solidFill>
              </a:defRPr>
            </a:lvl1pPr>
            <a:lvl2pPr marL="0" indent="0">
              <a:buNone/>
              <a:defRPr>
                <a:solidFill>
                  <a:schemeClr val="tx1"/>
                </a:solidFill>
              </a:defRPr>
            </a:lvl2pPr>
            <a:lvl3pPr marL="228582" indent="0">
              <a:buNone/>
              <a:defRPr>
                <a:solidFill>
                  <a:schemeClr val="tx1"/>
                </a:solidFill>
              </a:defRPr>
            </a:lvl3pPr>
            <a:lvl4pPr marL="457163" indent="0">
              <a:buNone/>
              <a:defRPr>
                <a:solidFill>
                  <a:schemeClr val="tx1"/>
                </a:solidFill>
              </a:defRPr>
            </a:lvl4pPr>
            <a:lvl5pPr marL="685746" indent="0">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7488372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905" userDrawn="1">
          <p15:clr>
            <a:srgbClr val="5ACBF0"/>
          </p15:clr>
        </p15:guide>
      </p15:sldGuideLst>
    </p:ext>
  </p:extLst>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 Dark">
    <p:bg>
      <p:bgRef idx="1001">
        <a:schemeClr val="bg2"/>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4646" y="458203"/>
            <a:ext cx="11027664" cy="553998"/>
          </a:xfrm>
        </p:spPr>
        <p:txBody>
          <a:bodyPr/>
          <a:lstStyle/>
          <a:p>
            <a:r>
              <a:rPr lang="en-US"/>
              <a:t>Click to edit Master title style</a:t>
            </a:r>
          </a:p>
        </p:txBody>
      </p:sp>
      <p:sp>
        <p:nvSpPr>
          <p:cNvPr id="4" name="Text Placeholder 3"/>
          <p:cNvSpPr>
            <a:spLocks noGrp="1"/>
          </p:cNvSpPr>
          <p:nvPr>
            <p:ph type="body" sz="quarter" idx="10"/>
          </p:nvPr>
        </p:nvSpPr>
        <p:spPr>
          <a:xfrm>
            <a:off x="586391" y="1434372"/>
            <a:ext cx="11027664" cy="1612749"/>
          </a:xfrm>
        </p:spPr>
        <p:txBody>
          <a:bodyPr wrap="square">
            <a:spAutoFit/>
          </a:bodyPr>
          <a:lstStyle>
            <a:lvl1pPr marL="0" indent="0">
              <a:buNone/>
              <a:defRPr>
                <a:solidFill>
                  <a:schemeClr val="tx1"/>
                </a:solidFill>
              </a:defRPr>
            </a:lvl1pPr>
            <a:lvl2pPr marL="0" indent="0">
              <a:buNone/>
              <a:defRPr>
                <a:solidFill>
                  <a:schemeClr val="accent3"/>
                </a:solidFill>
              </a:defRPr>
            </a:lvl2pPr>
            <a:lvl3pPr marL="228582" indent="0">
              <a:buNone/>
              <a:defRPr>
                <a:solidFill>
                  <a:schemeClr val="accent3"/>
                </a:solidFill>
              </a:defRPr>
            </a:lvl3pPr>
            <a:lvl4pPr marL="457163" indent="0">
              <a:buNone/>
              <a:defRPr>
                <a:solidFill>
                  <a:schemeClr val="accent3"/>
                </a:solidFill>
              </a:defRPr>
            </a:lvl4pPr>
            <a:lvl5pPr marL="685746" indent="0">
              <a:buNone/>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6026263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905" userDrawn="1">
          <p15:clr>
            <a:srgbClr val="5ACBF0"/>
          </p15:clr>
        </p15:guide>
      </p15:sldGuideLst>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Title and Content - Vi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099"/>
            <a:ext cx="11027664" cy="5129213"/>
          </a:xfrm>
        </p:spPr>
        <p:txBody>
          <a:bodyPr>
            <a:noAutofit/>
          </a:bodyPr>
          <a:lstStyle>
            <a:lvl1pPr>
              <a:defRPr>
                <a:solidFill>
                  <a:schemeClr val="tx1"/>
                </a:solidFill>
              </a:defRPr>
            </a:lvl1pPr>
            <a:lvl2pPr>
              <a:defRPr>
                <a:solidFill>
                  <a:schemeClr val="tx1"/>
                </a:solidFill>
              </a:defRPr>
            </a:lvl2pPr>
            <a:lvl3pPr>
              <a:defRPr lang="en-US" sz="1600" kern="1200" spc="0" baseline="0" dirty="0" smtClean="0">
                <a:solidFill>
                  <a:schemeClr val="tx1"/>
                </a:solidFill>
                <a:latin typeface="+mn-lt"/>
                <a:ea typeface="+mn-ea"/>
                <a:cs typeface="+mn-cs"/>
              </a:defRPr>
            </a:lvl3pPr>
            <a:lvl4pPr>
              <a:defRPr lang="en-US" sz="1400" kern="1200" spc="0" baseline="0" dirty="0" smtClean="0">
                <a:solidFill>
                  <a:schemeClr val="tx1"/>
                </a:solidFill>
                <a:latin typeface="+mn-lt"/>
                <a:ea typeface="+mn-ea"/>
                <a:cs typeface="+mn-cs"/>
              </a:defRPr>
            </a:lvl4pPr>
            <a:lvl5pPr>
              <a:defRPr lang="en-US" sz="1400" kern="1200" spc="0" baseline="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3243285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3" orient="horz" pos="288" userDrawn="1">
          <p15:clr>
            <a:srgbClr val="5ACBF0"/>
          </p15:clr>
        </p15:guide>
        <p15:guide id="5" orient="horz" pos="904" userDrawn="1">
          <p15:clr>
            <a:srgbClr val="5ACBF0"/>
          </p15:clr>
        </p15:guide>
      </p15:sldGuideLst>
    </p:ext>
  </p:extLst>
</p:sldLayout>
</file>

<file path=ppt/slideLayouts/slideLayout120.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4646" y="458203"/>
            <a:ext cx="11027664"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099"/>
            <a:ext cx="11027664" cy="5129213"/>
          </a:xfrm>
        </p:spPr>
        <p:txBody>
          <a:bodyPr>
            <a:noAutofit/>
          </a:bodyPr>
          <a:lstStyle>
            <a:lvl1pPr>
              <a:defRPr>
                <a:solidFill>
                  <a:schemeClr val="tx1"/>
                </a:solidFill>
              </a:defRPr>
            </a:lvl1pPr>
            <a:lvl2pPr>
              <a:defRPr>
                <a:solidFill>
                  <a:schemeClr val="tx1"/>
                </a:solidFill>
              </a:defRPr>
            </a:lvl2pPr>
            <a:lvl3pPr>
              <a:defRPr lang="en-US" sz="1600" kern="1200" spc="0" baseline="0" dirty="0" smtClean="0">
                <a:solidFill>
                  <a:schemeClr val="tx1"/>
                </a:solidFill>
                <a:latin typeface="+mn-lt"/>
                <a:ea typeface="+mn-ea"/>
                <a:cs typeface="+mn-cs"/>
              </a:defRPr>
            </a:lvl3pPr>
            <a:lvl4pPr>
              <a:defRPr lang="en-US" sz="1400" kern="1200" spc="0" baseline="0" dirty="0" smtClean="0">
                <a:solidFill>
                  <a:schemeClr val="tx1"/>
                </a:solidFill>
                <a:latin typeface="+mn-lt"/>
                <a:ea typeface="+mn-ea"/>
                <a:cs typeface="+mn-cs"/>
              </a:defRPr>
            </a:lvl4pPr>
            <a:lvl5pPr>
              <a:defRPr lang="en-US" sz="1400" kern="1200" spc="0" baseline="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634906414"/>
      </p:ext>
    </p:extLst>
  </p:cSld>
  <p:clrMapOvr>
    <a:masterClrMapping/>
  </p:clrMapOvr>
  <p:transition>
    <p:fade/>
  </p:transition>
  <p:extLst>
    <p:ext uri="{DCECCB84-F9BA-43D5-87BE-67443E8EF086}">
      <p15:sldGuideLst xmlns:p15="http://schemas.microsoft.com/office/powerpoint/2012/main">
        <p15:guide id="5" orient="horz" pos="904" userDrawn="1">
          <p15:clr>
            <a:srgbClr val="5ACBF0"/>
          </p15:clr>
        </p15:guide>
      </p15:sldGuideLst>
    </p:ext>
  </p:extLst>
</p:sldLayout>
</file>

<file path=ppt/slideLayouts/slideLayout121.xml><?xml version="1.0" encoding="utf-8"?>
<p:sldLayout xmlns:a="http://schemas.openxmlformats.org/drawingml/2006/main" xmlns:r="http://schemas.openxmlformats.org/officeDocument/2006/relationships" xmlns:p="http://schemas.openxmlformats.org/presentationml/2006/main" preserve="1" userDrawn="1">
  <p:cSld name="Title and Content - Vi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099"/>
            <a:ext cx="11027664" cy="5129213"/>
          </a:xfrm>
        </p:spPr>
        <p:txBody>
          <a:bodyPr>
            <a:noAutofit/>
          </a:bodyPr>
          <a:lstStyle>
            <a:lvl1pPr>
              <a:defRPr>
                <a:solidFill>
                  <a:schemeClr val="tx1"/>
                </a:solidFill>
              </a:defRPr>
            </a:lvl1pPr>
            <a:lvl2pPr>
              <a:defRPr>
                <a:solidFill>
                  <a:schemeClr val="tx1"/>
                </a:solidFill>
              </a:defRPr>
            </a:lvl2pPr>
            <a:lvl3pPr>
              <a:defRPr lang="en-US" sz="1600" kern="1200" spc="0" baseline="0" dirty="0" smtClean="0">
                <a:solidFill>
                  <a:schemeClr val="tx1"/>
                </a:solidFill>
                <a:latin typeface="+mn-lt"/>
                <a:ea typeface="+mn-ea"/>
                <a:cs typeface="+mn-cs"/>
              </a:defRPr>
            </a:lvl3pPr>
            <a:lvl4pPr>
              <a:defRPr lang="en-US" sz="1400" kern="1200" spc="0" baseline="0" dirty="0" smtClean="0">
                <a:solidFill>
                  <a:schemeClr val="tx1"/>
                </a:solidFill>
                <a:latin typeface="+mn-lt"/>
                <a:ea typeface="+mn-ea"/>
                <a:cs typeface="+mn-cs"/>
              </a:defRPr>
            </a:lvl4pPr>
            <a:lvl5pPr>
              <a:defRPr lang="en-US" sz="1400" kern="1200" spc="0" baseline="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1643220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3" orient="horz" pos="288" userDrawn="1">
          <p15:clr>
            <a:srgbClr val="5ACBF0"/>
          </p15:clr>
        </p15:guide>
        <p15:guide id="5" orient="horz" pos="904" userDrawn="1">
          <p15:clr>
            <a:srgbClr val="5ACBF0"/>
          </p15:clr>
        </p15:guide>
      </p15:sldGuideLst>
    </p:ext>
  </p:extLst>
</p:sldLayout>
</file>

<file path=ppt/slideLayouts/slideLayout122.xml><?xml version="1.0" encoding="utf-8"?>
<p:sldLayout xmlns:a="http://schemas.openxmlformats.org/drawingml/2006/main" xmlns:r="http://schemas.openxmlformats.org/officeDocument/2006/relationships" xmlns:p="http://schemas.openxmlformats.org/presentationml/2006/main" preserve="1" userDrawn="1">
  <p:cSld name="Title and Content -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099"/>
            <a:ext cx="11027664" cy="5129213"/>
          </a:xfrm>
        </p:spPr>
        <p:txBody>
          <a:bodyPr>
            <a:noAutofit/>
          </a:bodyPr>
          <a:lstStyle>
            <a:lvl1pPr>
              <a:defRPr>
                <a:solidFill>
                  <a:schemeClr val="tx1"/>
                </a:solidFill>
              </a:defRPr>
            </a:lvl1pPr>
            <a:lvl2pPr>
              <a:defRPr>
                <a:solidFill>
                  <a:schemeClr val="tx1"/>
                </a:solidFill>
              </a:defRPr>
            </a:lvl2pPr>
            <a:lvl3pPr>
              <a:defRPr lang="en-US" sz="1600" kern="1200" spc="0" baseline="0" dirty="0" smtClean="0">
                <a:solidFill>
                  <a:schemeClr val="tx1"/>
                </a:solidFill>
                <a:latin typeface="+mn-lt"/>
                <a:ea typeface="+mn-ea"/>
                <a:cs typeface="+mn-cs"/>
              </a:defRPr>
            </a:lvl3pPr>
            <a:lvl4pPr>
              <a:defRPr lang="en-US" sz="1400" kern="1200" spc="0" baseline="0" dirty="0" smtClean="0">
                <a:solidFill>
                  <a:schemeClr val="tx1"/>
                </a:solidFill>
                <a:latin typeface="+mn-lt"/>
                <a:ea typeface="+mn-ea"/>
                <a:cs typeface="+mn-cs"/>
              </a:defRPr>
            </a:lvl4pPr>
            <a:lvl5pPr>
              <a:defRPr lang="en-US" sz="1400" kern="1200" spc="0" baseline="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1647758"/>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3" orient="horz" pos="288" userDrawn="1">
          <p15:clr>
            <a:srgbClr val="5ACBF0"/>
          </p15:clr>
        </p15:guide>
        <p15:guide id="5" orient="horz" pos="904" userDrawn="1">
          <p15:clr>
            <a:srgbClr val="5ACBF0"/>
          </p15:clr>
        </p15:guide>
      </p15:sldGuideLst>
    </p:ext>
  </p:extLst>
</p:sldLayout>
</file>

<file path=ppt/slideLayouts/slideLayout123.xml><?xml version="1.0" encoding="utf-8"?>
<p:sldLayout xmlns:a="http://schemas.openxmlformats.org/drawingml/2006/main" xmlns:r="http://schemas.openxmlformats.org/officeDocument/2006/relationships" xmlns:p="http://schemas.openxmlformats.org/presentationml/2006/main" preserve="1" userDrawn="1">
  <p:cSld name="Two Column Layou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970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n-lt"/>
                <a:cs typeface="Segoe UI" panose="020B0502040204020203" pitchFamily="34" charset="0"/>
              </a:defRPr>
            </a:lvl1pPr>
            <a:lvl2pPr marL="0" indent="0">
              <a:buFont typeface="Wingdings" panose="05000000000000000000" pitchFamily="2" charset="2"/>
              <a:buNone/>
              <a:defRPr sz="2000" b="0">
                <a:latin typeface="+mn-lt"/>
              </a:defRPr>
            </a:lvl2pPr>
            <a:lvl3pPr marL="0" indent="0">
              <a:buFont typeface="Wingdings" panose="05000000000000000000" pitchFamily="2" charset="2"/>
              <a:buNone/>
              <a:tabLst/>
              <a:defRPr sz="1600" b="0">
                <a:latin typeface="+mn-lt"/>
              </a:defRPr>
            </a:lvl3pPr>
            <a:lvl4pPr marL="0" indent="0">
              <a:buFont typeface="Wingdings" panose="05000000000000000000" pitchFamily="2" charset="2"/>
              <a:buNone/>
              <a:defRPr sz="1400" b="0">
                <a:latin typeface="+mn-lt"/>
              </a:defRPr>
            </a:lvl4pPr>
            <a:lvl5pPr marL="0" indent="0">
              <a:buFont typeface="Wingdings" panose="05000000000000000000" pitchFamily="2" charset="2"/>
              <a:buNone/>
              <a:tabLst/>
              <a:defRPr sz="14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88104" y="1435100"/>
            <a:ext cx="5221149"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n-lt"/>
                <a:cs typeface="Segoe UI" panose="020B0502040204020203" pitchFamily="34" charset="0"/>
              </a:defRPr>
            </a:lvl1pPr>
            <a:lvl2pPr marL="0" indent="0">
              <a:buFont typeface="Wingdings" panose="05000000000000000000" pitchFamily="2" charset="2"/>
              <a:buNone/>
              <a:defRPr sz="2000" b="0">
                <a:latin typeface="+mn-lt"/>
              </a:defRPr>
            </a:lvl2pPr>
            <a:lvl3pPr marL="0" indent="0">
              <a:buFont typeface="Wingdings" panose="05000000000000000000" pitchFamily="2" charset="2"/>
              <a:buNone/>
              <a:tabLst/>
              <a:defRPr sz="1600" b="0">
                <a:latin typeface="+mn-lt"/>
              </a:defRPr>
            </a:lvl3pPr>
            <a:lvl4pPr marL="0" indent="0">
              <a:buFont typeface="Wingdings" panose="05000000000000000000" pitchFamily="2" charset="2"/>
              <a:buNone/>
              <a:defRPr sz="1400" b="0">
                <a:latin typeface="+mn-lt"/>
              </a:defRPr>
            </a:lvl4pPr>
            <a:lvl5pPr marL="0" indent="0">
              <a:buFont typeface="Wingdings" panose="05000000000000000000" pitchFamily="2" charset="2"/>
              <a:buNone/>
              <a:tabLst/>
              <a:defRPr sz="14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23949641"/>
      </p:ext>
    </p:extLst>
  </p:cSld>
  <p:clrMapOvr>
    <a:masterClrMapping/>
  </p:clrMapOvr>
  <p:transition>
    <p:fade/>
  </p:transition>
  <p:extLst>
    <p:ext uri="{DCECCB84-F9BA-43D5-87BE-67443E8EF086}">
      <p15:sldGuideLst xmlns:p15="http://schemas.microsoft.com/office/powerpoint/2012/main">
        <p15:guide id="4" pos="3656" userDrawn="1">
          <p15:clr>
            <a:srgbClr val="5ACBF0"/>
          </p15:clr>
        </p15:guide>
        <p15:guide id="5" pos="4024" userDrawn="1">
          <p15:clr>
            <a:srgbClr val="5ACBF0"/>
          </p15:clr>
        </p15:guide>
        <p15:guide id="6" pos="3840" userDrawn="1">
          <p15:clr>
            <a:srgbClr val="F26B43"/>
          </p15:clr>
        </p15:guide>
      </p15:sldGuideLst>
    </p:ext>
  </p:extLst>
</p:sldLayout>
</file>

<file path=ppt/slideLayouts/slideLayout124.xml><?xml version="1.0" encoding="utf-8"?>
<p:sldLayout xmlns:a="http://schemas.openxmlformats.org/drawingml/2006/main" xmlns:r="http://schemas.openxmlformats.org/officeDocument/2006/relationships" xmlns:p="http://schemas.openxmlformats.org/presentationml/2006/main" preserve="1" userDrawn="1">
  <p:cSld name="Two Column Layout - Vi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970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n-lt"/>
                <a:cs typeface="Segoe UI" panose="020B0502040204020203" pitchFamily="34" charset="0"/>
              </a:defRPr>
            </a:lvl1pPr>
            <a:lvl2pPr marL="0" indent="0">
              <a:buFont typeface="Wingdings" panose="05000000000000000000" pitchFamily="2" charset="2"/>
              <a:buNone/>
              <a:defRPr sz="2000" b="0">
                <a:latin typeface="+mn-lt"/>
              </a:defRPr>
            </a:lvl2pPr>
            <a:lvl3pPr marL="0" indent="0">
              <a:buFont typeface="Wingdings" panose="05000000000000000000" pitchFamily="2" charset="2"/>
              <a:buNone/>
              <a:tabLst/>
              <a:defRPr sz="1600" b="0">
                <a:latin typeface="+mn-lt"/>
              </a:defRPr>
            </a:lvl3pPr>
            <a:lvl4pPr marL="0" indent="0">
              <a:buFont typeface="Wingdings" panose="05000000000000000000" pitchFamily="2" charset="2"/>
              <a:buNone/>
              <a:defRPr sz="1400" b="0">
                <a:latin typeface="+mn-lt"/>
              </a:defRPr>
            </a:lvl4pPr>
            <a:lvl5pPr marL="0" indent="0">
              <a:buFont typeface="Wingdings" panose="05000000000000000000" pitchFamily="2" charset="2"/>
              <a:buNone/>
              <a:tabLst/>
              <a:defRPr sz="14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88104" y="1435100"/>
            <a:ext cx="5221149"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n-lt"/>
                <a:cs typeface="Segoe UI" panose="020B0502040204020203" pitchFamily="34" charset="0"/>
              </a:defRPr>
            </a:lvl1pPr>
            <a:lvl2pPr marL="0" indent="0">
              <a:buFont typeface="Wingdings" panose="05000000000000000000" pitchFamily="2" charset="2"/>
              <a:buNone/>
              <a:defRPr sz="2000" b="0">
                <a:latin typeface="+mn-lt"/>
              </a:defRPr>
            </a:lvl2pPr>
            <a:lvl3pPr marL="0" indent="0">
              <a:buFont typeface="Wingdings" panose="05000000000000000000" pitchFamily="2" charset="2"/>
              <a:buNone/>
              <a:tabLst/>
              <a:defRPr sz="1600" b="0">
                <a:latin typeface="+mn-lt"/>
              </a:defRPr>
            </a:lvl3pPr>
            <a:lvl4pPr marL="0" indent="0">
              <a:buFont typeface="Wingdings" panose="05000000000000000000" pitchFamily="2" charset="2"/>
              <a:buNone/>
              <a:defRPr sz="1400" b="0">
                <a:latin typeface="+mn-lt"/>
              </a:defRPr>
            </a:lvl4pPr>
            <a:lvl5pPr marL="0" indent="0">
              <a:buFont typeface="Wingdings" panose="05000000000000000000" pitchFamily="2" charset="2"/>
              <a:buNone/>
              <a:tabLst/>
              <a:defRPr sz="14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59289870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3656" userDrawn="1">
          <p15:clr>
            <a:srgbClr val="5ACBF0"/>
          </p15:clr>
        </p15:guide>
        <p15:guide id="5" pos="4024" userDrawn="1">
          <p15:clr>
            <a:srgbClr val="5ACBF0"/>
          </p15:clr>
        </p15:guide>
        <p15:guide id="6" pos="3840" userDrawn="1">
          <p15:clr>
            <a:srgbClr val="F26B43"/>
          </p15:clr>
        </p15:guide>
      </p15:sldGuideLst>
    </p:ext>
  </p:extLst>
</p:sldLayout>
</file>

<file path=ppt/slideLayouts/slideLayout125.xml><?xml version="1.0" encoding="utf-8"?>
<p:sldLayout xmlns:a="http://schemas.openxmlformats.org/drawingml/2006/main" xmlns:r="http://schemas.openxmlformats.org/officeDocument/2006/relationships" xmlns:p="http://schemas.openxmlformats.org/presentationml/2006/main" preserve="1" userDrawn="1">
  <p:cSld name="Two Column Layout -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970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n-lt"/>
                <a:cs typeface="Segoe UI" panose="020B0502040204020203" pitchFamily="34" charset="0"/>
              </a:defRPr>
            </a:lvl1pPr>
            <a:lvl2pPr marL="0" indent="0">
              <a:buFont typeface="Wingdings" panose="05000000000000000000" pitchFamily="2" charset="2"/>
              <a:buNone/>
              <a:defRPr sz="2000" b="0">
                <a:latin typeface="+mn-lt"/>
              </a:defRPr>
            </a:lvl2pPr>
            <a:lvl3pPr marL="0" indent="0">
              <a:buFont typeface="Wingdings" panose="05000000000000000000" pitchFamily="2" charset="2"/>
              <a:buNone/>
              <a:tabLst/>
              <a:defRPr sz="1600" b="0">
                <a:latin typeface="+mn-lt"/>
              </a:defRPr>
            </a:lvl3pPr>
            <a:lvl4pPr marL="0" indent="0">
              <a:buFont typeface="Wingdings" panose="05000000000000000000" pitchFamily="2" charset="2"/>
              <a:buNone/>
              <a:defRPr sz="1400" b="0">
                <a:latin typeface="+mn-lt"/>
              </a:defRPr>
            </a:lvl4pPr>
            <a:lvl5pPr marL="0" indent="0">
              <a:buFont typeface="Wingdings" panose="05000000000000000000" pitchFamily="2" charset="2"/>
              <a:buNone/>
              <a:tabLst/>
              <a:defRPr sz="14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88104" y="1435100"/>
            <a:ext cx="5221149"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n-lt"/>
                <a:cs typeface="Segoe UI" panose="020B0502040204020203" pitchFamily="34" charset="0"/>
              </a:defRPr>
            </a:lvl1pPr>
            <a:lvl2pPr marL="0" indent="0">
              <a:buFont typeface="Wingdings" panose="05000000000000000000" pitchFamily="2" charset="2"/>
              <a:buNone/>
              <a:defRPr sz="2000" b="0">
                <a:latin typeface="+mn-lt"/>
              </a:defRPr>
            </a:lvl2pPr>
            <a:lvl3pPr marL="0" indent="0">
              <a:buFont typeface="Wingdings" panose="05000000000000000000" pitchFamily="2" charset="2"/>
              <a:buNone/>
              <a:tabLst/>
              <a:defRPr sz="1600" b="0">
                <a:latin typeface="+mn-lt"/>
              </a:defRPr>
            </a:lvl3pPr>
            <a:lvl4pPr marL="0" indent="0">
              <a:buFont typeface="Wingdings" panose="05000000000000000000" pitchFamily="2" charset="2"/>
              <a:buNone/>
              <a:defRPr sz="1400" b="0">
                <a:latin typeface="+mn-lt"/>
              </a:defRPr>
            </a:lvl4pPr>
            <a:lvl5pPr marL="0" indent="0">
              <a:buFont typeface="Wingdings" panose="05000000000000000000" pitchFamily="2" charset="2"/>
              <a:buNone/>
              <a:tabLst/>
              <a:defRPr sz="14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1824931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3656" userDrawn="1">
          <p15:clr>
            <a:srgbClr val="5ACBF0"/>
          </p15:clr>
        </p15:guide>
        <p15:guide id="5" pos="4024" userDrawn="1">
          <p15:clr>
            <a:srgbClr val="5ACBF0"/>
          </p15:clr>
        </p15:guide>
        <p15:guide id="6" pos="3840" userDrawn="1">
          <p15:clr>
            <a:srgbClr val="F26B43"/>
          </p15:clr>
        </p15:guide>
      </p15:sldGuideLst>
    </p:ext>
  </p:extLst>
</p:sldLayout>
</file>

<file path=ppt/slideLayouts/slideLayout126.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7" y="457200"/>
            <a:ext cx="11018521"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2613" y="1431925"/>
            <a:ext cx="5208587" cy="430932"/>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4200" y="2081216"/>
            <a:ext cx="5206998" cy="1305209"/>
          </a:xfrm>
        </p:spPr>
        <p:txBody>
          <a:bodyPr/>
          <a:lstStyle>
            <a:lvl1pPr>
              <a:defRPr sz="2000"/>
            </a:lvl1pPr>
            <a:lvl2pPr>
              <a:defRPr sz="1600"/>
            </a:lvl2pPr>
            <a:lvl3pPr>
              <a:defRPr sz="1401"/>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400802" y="1431925"/>
            <a:ext cx="5208587" cy="430932"/>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400800" y="2081216"/>
            <a:ext cx="5208588" cy="1305209"/>
          </a:xfrm>
        </p:spPr>
        <p:txBody>
          <a:bodyPr/>
          <a:lstStyle>
            <a:lvl1pPr>
              <a:defRPr sz="2000"/>
            </a:lvl1pPr>
            <a:lvl2pPr>
              <a:defRPr sz="1600"/>
            </a:lvl2pPr>
            <a:lvl3pPr>
              <a:defRPr sz="1401"/>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39687388"/>
      </p:ext>
    </p:extLst>
  </p:cSld>
  <p:clrMapOvr>
    <a:masterClrMapping/>
  </p:clrMapOvr>
  <p:transition>
    <p:fade/>
  </p:transition>
  <p:hf hdr="0" dt="0"/>
  <p:extLst>
    <p:ext uri="{DCECCB84-F9BA-43D5-87BE-67443E8EF086}">
      <p15:sldGuideLst xmlns:p15="http://schemas.microsoft.com/office/powerpoint/2012/main">
        <p15:guide id="2" orient="horz" pos="1311" userDrawn="1">
          <p15:clr>
            <a:srgbClr val="5ACBF0"/>
          </p15:clr>
        </p15:guide>
        <p15:guide id="4" pos="8411" userDrawn="1">
          <p15:clr>
            <a:srgbClr val="5ACBF0"/>
          </p15:clr>
        </p15:guide>
        <p15:guide id="5" pos="9258" userDrawn="1">
          <p15:clr>
            <a:srgbClr val="5ACBF0"/>
          </p15:clr>
        </p15:guide>
        <p15:guide id="8" pos="3651" userDrawn="1">
          <p15:clr>
            <a:srgbClr val="5ACBF0"/>
          </p15:clr>
        </p15:guide>
        <p15:guide id="9" pos="4032" userDrawn="1">
          <p15:clr>
            <a:srgbClr val="5ACBF0"/>
          </p15:clr>
        </p15:guide>
        <p15:guide id="10" pos="3840" userDrawn="1">
          <p15:clr>
            <a:srgbClr val="F26B43"/>
          </p15:clr>
        </p15:guide>
      </p15:sldGuideLst>
    </p:ext>
  </p:extLst>
</p:sldLayout>
</file>

<file path=ppt/slideLayouts/slideLayout127.xml><?xml version="1.0" encoding="utf-8"?>
<p:sldLayout xmlns:a="http://schemas.openxmlformats.org/drawingml/2006/main" xmlns:r="http://schemas.openxmlformats.org/officeDocument/2006/relationships" xmlns:p="http://schemas.openxmlformats.org/presentationml/2006/main" preserve="1">
  <p:cSld name="Two Column Content with Subheads - Vi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7" y="457200"/>
            <a:ext cx="11018521"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2613" y="1431925"/>
            <a:ext cx="5208587" cy="430932"/>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4200" y="2081216"/>
            <a:ext cx="5206998" cy="1305209"/>
          </a:xfrm>
        </p:spPr>
        <p:txBody>
          <a:bodyPr/>
          <a:lstStyle>
            <a:lvl1pPr>
              <a:defRPr sz="2000"/>
            </a:lvl1pPr>
            <a:lvl2pPr>
              <a:defRPr sz="1600"/>
            </a:lvl2pPr>
            <a:lvl3pPr>
              <a:defRPr sz="1401"/>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400802" y="1431925"/>
            <a:ext cx="5208587" cy="430932"/>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400800" y="2081216"/>
            <a:ext cx="5208588" cy="1305209"/>
          </a:xfrm>
        </p:spPr>
        <p:txBody>
          <a:bodyPr/>
          <a:lstStyle>
            <a:lvl1pPr>
              <a:defRPr sz="2000"/>
            </a:lvl1pPr>
            <a:lvl2pPr>
              <a:defRPr sz="1600"/>
            </a:lvl2pPr>
            <a:lvl3pPr>
              <a:defRPr sz="1401"/>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2577956"/>
      </p:ext>
    </p:extLst>
  </p:cSld>
  <p:clrMapOvr>
    <a:overrideClrMapping bg1="lt1" tx1="dk1" bg2="lt2" tx2="dk2" accent1="accent1" accent2="accent2" accent3="accent3" accent4="accent4" accent5="accent5" accent6="accent6" hlink="hlink" folHlink="folHlink"/>
  </p:clrMapOvr>
  <p:transition>
    <p:fade/>
  </p:transition>
  <p:hf hdr="0" dt="0"/>
  <p:extLst>
    <p:ext uri="{DCECCB84-F9BA-43D5-87BE-67443E8EF086}">
      <p15:sldGuideLst xmlns:p15="http://schemas.microsoft.com/office/powerpoint/2012/main">
        <p15:guide id="2" orient="horz" pos="1311" userDrawn="1">
          <p15:clr>
            <a:srgbClr val="5ACBF0"/>
          </p15:clr>
        </p15:guide>
        <p15:guide id="4" pos="8411" userDrawn="1">
          <p15:clr>
            <a:srgbClr val="5ACBF0"/>
          </p15:clr>
        </p15:guide>
        <p15:guide id="5" pos="9258" userDrawn="1">
          <p15:clr>
            <a:srgbClr val="5ACBF0"/>
          </p15:clr>
        </p15:guide>
        <p15:guide id="8" pos="3651" userDrawn="1">
          <p15:clr>
            <a:srgbClr val="5ACBF0"/>
          </p15:clr>
        </p15:guide>
        <p15:guide id="9" pos="4032" userDrawn="1">
          <p15:clr>
            <a:srgbClr val="5ACBF0"/>
          </p15:clr>
        </p15:guide>
        <p15:guide id="10" pos="3840" userDrawn="1">
          <p15:clr>
            <a:srgbClr val="F26B43"/>
          </p15:clr>
        </p15:guide>
      </p15:sldGuideLst>
    </p:ext>
  </p:extLst>
</p:sldLayout>
</file>

<file path=ppt/slideLayouts/slideLayout128.xml><?xml version="1.0" encoding="utf-8"?>
<p:sldLayout xmlns:a="http://schemas.openxmlformats.org/drawingml/2006/main" xmlns:r="http://schemas.openxmlformats.org/officeDocument/2006/relationships" xmlns:p="http://schemas.openxmlformats.org/presentationml/2006/main" preserve="1">
  <p:cSld name="Two Column Content with Subheads -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7" y="457200"/>
            <a:ext cx="11018521"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2613" y="1431925"/>
            <a:ext cx="5208587" cy="430932"/>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4200" y="2081216"/>
            <a:ext cx="5206998" cy="1305209"/>
          </a:xfrm>
        </p:spPr>
        <p:txBody>
          <a:bodyPr/>
          <a:lstStyle>
            <a:lvl1pPr>
              <a:defRPr sz="2000"/>
            </a:lvl1pPr>
            <a:lvl2pPr>
              <a:defRPr sz="1600"/>
            </a:lvl2pPr>
            <a:lvl3pPr>
              <a:defRPr sz="1401"/>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400802" y="1431925"/>
            <a:ext cx="5208587" cy="430932"/>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400800" y="2081216"/>
            <a:ext cx="5208588" cy="1305209"/>
          </a:xfrm>
        </p:spPr>
        <p:txBody>
          <a:bodyPr/>
          <a:lstStyle>
            <a:lvl1pPr>
              <a:defRPr sz="2000"/>
            </a:lvl1pPr>
            <a:lvl2pPr>
              <a:defRPr sz="1600"/>
            </a:lvl2pPr>
            <a:lvl3pPr>
              <a:defRPr sz="1401"/>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77194359"/>
      </p:ext>
    </p:extLst>
  </p:cSld>
  <p:clrMapOvr>
    <a:overrideClrMapping bg1="dk1" tx1="lt1" bg2="dk2" tx2="lt2" accent1="accent1" accent2="accent2" accent3="accent3" accent4="accent4" accent5="accent5" accent6="accent6" hlink="hlink" folHlink="folHlink"/>
  </p:clrMapOvr>
  <p:transition>
    <p:fade/>
  </p:transition>
  <p:hf hdr="0" dt="0"/>
  <p:extLst>
    <p:ext uri="{DCECCB84-F9BA-43D5-87BE-67443E8EF086}">
      <p15:sldGuideLst xmlns:p15="http://schemas.microsoft.com/office/powerpoint/2012/main">
        <p15:guide id="2" orient="horz" pos="1311" userDrawn="1">
          <p15:clr>
            <a:srgbClr val="5ACBF0"/>
          </p15:clr>
        </p15:guide>
        <p15:guide id="4" pos="8411" userDrawn="1">
          <p15:clr>
            <a:srgbClr val="5ACBF0"/>
          </p15:clr>
        </p15:guide>
        <p15:guide id="5" pos="9258" userDrawn="1">
          <p15:clr>
            <a:srgbClr val="5ACBF0"/>
          </p15:clr>
        </p15:guide>
        <p15:guide id="8" pos="3651" userDrawn="1">
          <p15:clr>
            <a:srgbClr val="5ACBF0"/>
          </p15:clr>
        </p15:guide>
        <p15:guide id="9" pos="4032" userDrawn="1">
          <p15:clr>
            <a:srgbClr val="5ACBF0"/>
          </p15:clr>
        </p15:guide>
        <p15:guide id="10" pos="3840" userDrawn="1">
          <p15:clr>
            <a:srgbClr val="F26B43"/>
          </p15:clr>
        </p15:guide>
      </p15:sldGuideLst>
    </p:ext>
  </p:extLst>
</p:sldLayout>
</file>

<file path=ppt/slideLayouts/slideLayout129.xml><?xml version="1.0" encoding="utf-8"?>
<p:sldLayout xmlns:a="http://schemas.openxmlformats.org/drawingml/2006/main" xmlns:r="http://schemas.openxmlformats.org/officeDocument/2006/relationships" xmlns:p="http://schemas.openxmlformats.org/presentationml/2006/main" preserve="1" userDrawn="1">
  <p:cSld name="Three Column Layout with Subhead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1926"/>
            <a:ext cx="3401568"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1" y="2283114"/>
            <a:ext cx="3398839" cy="1384995"/>
          </a:xfrm>
        </p:spPr>
        <p:txBody>
          <a:bodyPr wrap="square">
            <a:spAutoFit/>
          </a:bodyPr>
          <a:lstStyle>
            <a:lvl1pPr marL="0" indent="0">
              <a:defRPr lang="en-US" sz="1800" dirty="0"/>
            </a:lvl1pPr>
            <a:lvl2pPr marL="173024" indent="0">
              <a:defRPr lang="en-US" sz="1600" dirty="0"/>
            </a:lvl2pPr>
            <a:lvl3pPr marL="342872" indent="0">
              <a:defRPr lang="en-US" dirty="0"/>
            </a:lvl3pPr>
            <a:lvl4pPr marL="566693" indent="-114290">
              <a:defRPr lang="en-US" dirty="0"/>
            </a:lvl4pPr>
            <a:lvl5pPr marL="685746" indent="-10953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4398115" y="1431926"/>
            <a:ext cx="3401568"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4395216" y="2283117"/>
            <a:ext cx="3397822" cy="1384995"/>
          </a:xfrm>
        </p:spPr>
        <p:txBody>
          <a:bodyPr wrap="square">
            <a:spAutoFit/>
          </a:bodyPr>
          <a:lstStyle>
            <a:lvl1pPr marL="0" indent="0">
              <a:defRPr lang="en-US" sz="1800" dirty="0"/>
            </a:lvl1pPr>
            <a:lvl2pPr marL="173024" indent="0">
              <a:defRPr lang="en-US" sz="1600" dirty="0"/>
            </a:lvl2pPr>
            <a:lvl3pPr marL="342872" indent="0">
              <a:defRPr lang="en-US" dirty="0"/>
            </a:lvl3pPr>
            <a:lvl4pPr marL="566693" indent="-114290">
              <a:defRPr lang="en-US" dirty="0"/>
            </a:lvl4pPr>
            <a:lvl5pPr marL="685746" indent="-10953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8207820" y="1431926"/>
            <a:ext cx="3401568"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8211566" y="2283117"/>
            <a:ext cx="3397822" cy="1384995"/>
          </a:xfrm>
        </p:spPr>
        <p:txBody>
          <a:bodyPr wrap="square">
            <a:spAutoFit/>
          </a:bodyPr>
          <a:lstStyle>
            <a:lvl1pPr marL="0" indent="0">
              <a:defRPr lang="en-US" sz="1800" dirty="0"/>
            </a:lvl1pPr>
            <a:lvl2pPr marL="173024" indent="0">
              <a:defRPr lang="en-US" sz="1600" dirty="0"/>
            </a:lvl2pPr>
            <a:lvl3pPr marL="342872" indent="0">
              <a:defRPr lang="en-US" dirty="0"/>
            </a:lvl3pPr>
            <a:lvl4pPr marL="566693" indent="-114290">
              <a:defRPr lang="en-US" dirty="0"/>
            </a:lvl4pPr>
            <a:lvl5pPr marL="685746" indent="-10953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54738586"/>
      </p:ext>
    </p:extLst>
  </p:cSld>
  <p:clrMapOvr>
    <a:masterClrMapping/>
  </p:clrMapOvr>
  <p:transition>
    <p:fade/>
  </p:transition>
  <p:extLst>
    <p:ext uri="{DCECCB84-F9BA-43D5-87BE-67443E8EF086}">
      <p15:sldGuideLst xmlns:p15="http://schemas.microsoft.com/office/powerpoint/2012/main">
        <p15:guide id="6" pos="2509" userDrawn="1">
          <p15:clr>
            <a:srgbClr val="5ACBF0"/>
          </p15:clr>
        </p15:guide>
        <p15:guide id="7" pos="2768" userDrawn="1">
          <p15:clr>
            <a:srgbClr val="5ACBF0"/>
          </p15:clr>
        </p15:guide>
        <p15:guide id="9" pos="4909" userDrawn="1">
          <p15:clr>
            <a:srgbClr val="5ACBF0"/>
          </p15:clr>
        </p15:guide>
        <p15:guide id="10" pos="5171" userDrawn="1">
          <p15:clr>
            <a:srgbClr val="5ACBF0"/>
          </p15:clr>
        </p15:guide>
        <p15:guide id="12" orient="horz" pos="1436" userDrawn="1">
          <p15:clr>
            <a:srgbClr val="5ACBF0"/>
          </p15:clr>
        </p15:guide>
        <p15:guide id="13" pos="3840" userDrawn="1">
          <p15:clr>
            <a:srgbClr val="F26B43"/>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Title and Content -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099"/>
            <a:ext cx="11027664" cy="5129213"/>
          </a:xfrm>
        </p:spPr>
        <p:txBody>
          <a:bodyPr>
            <a:noAutofit/>
          </a:bodyPr>
          <a:lstStyle>
            <a:lvl1pPr>
              <a:defRPr>
                <a:solidFill>
                  <a:schemeClr val="tx1"/>
                </a:solidFill>
              </a:defRPr>
            </a:lvl1pPr>
            <a:lvl2pPr>
              <a:defRPr>
                <a:solidFill>
                  <a:schemeClr val="tx1"/>
                </a:solidFill>
              </a:defRPr>
            </a:lvl2pPr>
            <a:lvl3pPr>
              <a:defRPr lang="en-US" sz="1600" kern="1200" spc="0" baseline="0" dirty="0" smtClean="0">
                <a:solidFill>
                  <a:schemeClr val="tx1"/>
                </a:solidFill>
                <a:latin typeface="+mn-lt"/>
                <a:ea typeface="+mn-ea"/>
                <a:cs typeface="+mn-cs"/>
              </a:defRPr>
            </a:lvl3pPr>
            <a:lvl4pPr>
              <a:defRPr lang="en-US" sz="1400" kern="1200" spc="0" baseline="0" dirty="0" smtClean="0">
                <a:solidFill>
                  <a:schemeClr val="tx1"/>
                </a:solidFill>
                <a:latin typeface="+mn-lt"/>
                <a:ea typeface="+mn-ea"/>
                <a:cs typeface="+mn-cs"/>
              </a:defRPr>
            </a:lvl4pPr>
            <a:lvl5pPr>
              <a:defRPr lang="en-US" sz="1400" kern="1200" spc="0" baseline="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77577124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3" orient="horz" pos="288" userDrawn="1">
          <p15:clr>
            <a:srgbClr val="5ACBF0"/>
          </p15:clr>
        </p15:guide>
        <p15:guide id="5" orient="horz" pos="904" userDrawn="1">
          <p15:clr>
            <a:srgbClr val="5ACBF0"/>
          </p15:clr>
        </p15:guide>
      </p15:sldGuideLst>
    </p:ext>
  </p:extLst>
</p:sldLayout>
</file>

<file path=ppt/slideLayouts/slideLayout130.xml><?xml version="1.0" encoding="utf-8"?>
<p:sldLayout xmlns:a="http://schemas.openxmlformats.org/drawingml/2006/main" xmlns:r="http://schemas.openxmlformats.org/officeDocument/2006/relationships" xmlns:p="http://schemas.openxmlformats.org/presentationml/2006/main" preserve="1" userDrawn="1">
  <p:cSld name="Three Column Layout with Subheads - Vi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1926"/>
            <a:ext cx="3401568"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1" y="2283114"/>
            <a:ext cx="3398839" cy="1384995"/>
          </a:xfrm>
        </p:spPr>
        <p:txBody>
          <a:bodyPr wrap="square">
            <a:spAutoFit/>
          </a:bodyPr>
          <a:lstStyle>
            <a:lvl1pPr marL="0" indent="0">
              <a:defRPr lang="en-US" sz="1800" dirty="0"/>
            </a:lvl1pPr>
            <a:lvl2pPr marL="173024" indent="0">
              <a:defRPr lang="en-US" sz="1600" dirty="0"/>
            </a:lvl2pPr>
            <a:lvl3pPr marL="342872" indent="0">
              <a:defRPr lang="en-US" dirty="0"/>
            </a:lvl3pPr>
            <a:lvl4pPr marL="566693" indent="-114290">
              <a:defRPr lang="en-US" dirty="0"/>
            </a:lvl4pPr>
            <a:lvl5pPr marL="685746" indent="-10953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4398115" y="1431926"/>
            <a:ext cx="3401568"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4395216" y="2283117"/>
            <a:ext cx="3397822" cy="1384995"/>
          </a:xfrm>
        </p:spPr>
        <p:txBody>
          <a:bodyPr wrap="square">
            <a:spAutoFit/>
          </a:bodyPr>
          <a:lstStyle>
            <a:lvl1pPr marL="0" indent="0">
              <a:defRPr lang="en-US" sz="1800" dirty="0"/>
            </a:lvl1pPr>
            <a:lvl2pPr marL="173024" indent="0">
              <a:defRPr lang="en-US" sz="1600" dirty="0"/>
            </a:lvl2pPr>
            <a:lvl3pPr marL="342872" indent="0">
              <a:defRPr lang="en-US" dirty="0"/>
            </a:lvl3pPr>
            <a:lvl4pPr marL="566693" indent="-114290">
              <a:defRPr lang="en-US" dirty="0"/>
            </a:lvl4pPr>
            <a:lvl5pPr marL="685746" indent="-10953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8207820" y="1431926"/>
            <a:ext cx="3401568"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8211566" y="2283117"/>
            <a:ext cx="3397822" cy="1384995"/>
          </a:xfrm>
        </p:spPr>
        <p:txBody>
          <a:bodyPr wrap="square">
            <a:spAutoFit/>
          </a:bodyPr>
          <a:lstStyle>
            <a:lvl1pPr marL="0" indent="0">
              <a:defRPr lang="en-US" sz="1800" dirty="0"/>
            </a:lvl1pPr>
            <a:lvl2pPr marL="173024" indent="0">
              <a:defRPr lang="en-US" sz="1600" dirty="0"/>
            </a:lvl2pPr>
            <a:lvl3pPr marL="342872" indent="0">
              <a:defRPr lang="en-US" dirty="0"/>
            </a:lvl3pPr>
            <a:lvl4pPr marL="566693" indent="-114290">
              <a:defRPr lang="en-US" dirty="0"/>
            </a:lvl4pPr>
            <a:lvl5pPr marL="685746" indent="-10953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880390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2509" userDrawn="1">
          <p15:clr>
            <a:srgbClr val="5ACBF0"/>
          </p15:clr>
        </p15:guide>
        <p15:guide id="7" pos="2768" userDrawn="1">
          <p15:clr>
            <a:srgbClr val="5ACBF0"/>
          </p15:clr>
        </p15:guide>
        <p15:guide id="9" pos="4909" userDrawn="1">
          <p15:clr>
            <a:srgbClr val="5ACBF0"/>
          </p15:clr>
        </p15:guide>
        <p15:guide id="10" pos="5171" userDrawn="1">
          <p15:clr>
            <a:srgbClr val="5ACBF0"/>
          </p15:clr>
        </p15:guide>
        <p15:guide id="12" orient="horz" pos="1436" userDrawn="1">
          <p15:clr>
            <a:srgbClr val="5ACBF0"/>
          </p15:clr>
        </p15:guide>
        <p15:guide id="13" pos="3840" userDrawn="1">
          <p15:clr>
            <a:srgbClr val="F26B43"/>
          </p15:clr>
        </p15:guide>
      </p15:sldGuideLst>
    </p:ext>
  </p:extLst>
</p:sldLayout>
</file>

<file path=ppt/slideLayouts/slideLayout131.xml><?xml version="1.0" encoding="utf-8"?>
<p:sldLayout xmlns:a="http://schemas.openxmlformats.org/drawingml/2006/main" xmlns:r="http://schemas.openxmlformats.org/officeDocument/2006/relationships" xmlns:p="http://schemas.openxmlformats.org/presentationml/2006/main" preserve="1" userDrawn="1">
  <p:cSld name="Three Column Layout with Subheads - Dark">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1926"/>
            <a:ext cx="3401568"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1" y="2283114"/>
            <a:ext cx="3398839" cy="1384995"/>
          </a:xfrm>
        </p:spPr>
        <p:txBody>
          <a:bodyPr wrap="square">
            <a:spAutoFit/>
          </a:bodyPr>
          <a:lstStyle>
            <a:lvl1pPr marL="0" indent="0">
              <a:defRPr lang="en-US" sz="1800" dirty="0"/>
            </a:lvl1pPr>
            <a:lvl2pPr marL="173024" indent="0">
              <a:defRPr lang="en-US" sz="1600" dirty="0"/>
            </a:lvl2pPr>
            <a:lvl3pPr marL="342872" indent="0">
              <a:defRPr lang="en-US" dirty="0"/>
            </a:lvl3pPr>
            <a:lvl4pPr marL="566693" indent="-114290">
              <a:defRPr lang="en-US" dirty="0"/>
            </a:lvl4pPr>
            <a:lvl5pPr marL="685746" indent="-10953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4398115" y="1431926"/>
            <a:ext cx="3401568"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4395216" y="2283117"/>
            <a:ext cx="3397822" cy="1384995"/>
          </a:xfrm>
        </p:spPr>
        <p:txBody>
          <a:bodyPr wrap="square">
            <a:spAutoFit/>
          </a:bodyPr>
          <a:lstStyle>
            <a:lvl1pPr marL="0" indent="0">
              <a:defRPr lang="en-US" sz="1800" dirty="0"/>
            </a:lvl1pPr>
            <a:lvl2pPr marL="173024" indent="0">
              <a:defRPr lang="en-US" sz="1600" dirty="0"/>
            </a:lvl2pPr>
            <a:lvl3pPr marL="342872" indent="0">
              <a:defRPr lang="en-US" dirty="0"/>
            </a:lvl3pPr>
            <a:lvl4pPr marL="566693" indent="-114290">
              <a:defRPr lang="en-US" dirty="0"/>
            </a:lvl4pPr>
            <a:lvl5pPr marL="685746" indent="-10953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8207820" y="1431926"/>
            <a:ext cx="3401568"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8211566" y="2283117"/>
            <a:ext cx="3397822" cy="1384995"/>
          </a:xfrm>
        </p:spPr>
        <p:txBody>
          <a:bodyPr wrap="square">
            <a:spAutoFit/>
          </a:bodyPr>
          <a:lstStyle>
            <a:lvl1pPr marL="0" indent="0">
              <a:defRPr lang="en-US" sz="1800" dirty="0"/>
            </a:lvl1pPr>
            <a:lvl2pPr marL="173024" indent="0">
              <a:defRPr lang="en-US" sz="1600" dirty="0"/>
            </a:lvl2pPr>
            <a:lvl3pPr marL="342872" indent="0">
              <a:defRPr lang="en-US" dirty="0"/>
            </a:lvl3pPr>
            <a:lvl4pPr marL="566693" indent="-114290">
              <a:defRPr lang="en-US" dirty="0"/>
            </a:lvl4pPr>
            <a:lvl5pPr marL="685746" indent="-10953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999760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2509" userDrawn="1">
          <p15:clr>
            <a:srgbClr val="5ACBF0"/>
          </p15:clr>
        </p15:guide>
        <p15:guide id="7" pos="2768" userDrawn="1">
          <p15:clr>
            <a:srgbClr val="5ACBF0"/>
          </p15:clr>
        </p15:guide>
        <p15:guide id="9" pos="4909" userDrawn="1">
          <p15:clr>
            <a:srgbClr val="5ACBF0"/>
          </p15:clr>
        </p15:guide>
        <p15:guide id="10" pos="5171" userDrawn="1">
          <p15:clr>
            <a:srgbClr val="5ACBF0"/>
          </p15:clr>
        </p15:guide>
        <p15:guide id="12" orient="horz" pos="1436" userDrawn="1">
          <p15:clr>
            <a:srgbClr val="5ACBF0"/>
          </p15:clr>
        </p15:guide>
        <p15:guide id="13" pos="3840" userDrawn="1">
          <p15:clr>
            <a:srgbClr val="F26B43"/>
          </p15:clr>
        </p15:guide>
      </p15:sldGuideLst>
    </p:ext>
  </p:extLst>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p:cSld name="Four Column Layout with Subheads">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7" y="457200"/>
            <a:ext cx="11018521"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3" y="1436307"/>
            <a:ext cx="2532063" cy="6154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3" y="2283118"/>
            <a:ext cx="2532063" cy="1489639"/>
          </a:xfrm>
        </p:spPr>
        <p:txBody>
          <a:bodyPr vert="horz" wrap="square" lIns="0" tIns="0" rIns="0" bIns="0" rtlCol="0">
            <a:spAutoFit/>
          </a:bodyPr>
          <a:lstStyle>
            <a:lvl1pPr>
              <a:defRPr lang="en-US" sz="1600" dirty="0"/>
            </a:lvl1pPr>
            <a:lvl2pPr>
              <a:defRPr lang="en-US" sz="1400" dirty="0"/>
            </a:lvl2pPr>
            <a:lvl3pPr>
              <a:defRPr lang="en-US" sz="1400" dirty="0"/>
            </a:lvl3pPr>
            <a:lvl4pPr>
              <a:defRPr lang="en-US" sz="1200" dirty="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1925"/>
            <a:ext cx="2533650" cy="6154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8" y="2283118"/>
            <a:ext cx="2532063" cy="1489639"/>
          </a:xfrm>
        </p:spPr>
        <p:txBody>
          <a:bodyPr vert="horz" wrap="square" lIns="0" tIns="0" rIns="0" bIns="0" rtlCol="0">
            <a:spAutoFit/>
          </a:bodyPr>
          <a:lstStyle>
            <a:lvl1pPr>
              <a:defRPr lang="en-US" sz="1600" dirty="0"/>
            </a:lvl1pPr>
            <a:lvl2pPr>
              <a:defRPr lang="en-US" sz="1400" dirty="0"/>
            </a:lvl2pPr>
            <a:lvl3pPr>
              <a:defRPr lang="en-US" sz="1400" dirty="0"/>
            </a:lvl3pPr>
            <a:lvl4pPr>
              <a:defRPr lang="en-US" sz="1200" dirty="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9" y="1431925"/>
            <a:ext cx="2532063" cy="6154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9" y="2283118"/>
            <a:ext cx="2532063" cy="1489639"/>
          </a:xfrm>
        </p:spPr>
        <p:txBody>
          <a:bodyPr vert="horz" wrap="square" lIns="0" tIns="0" rIns="0" bIns="0" rtlCol="0">
            <a:spAutoFit/>
          </a:bodyPr>
          <a:lstStyle>
            <a:lvl1pPr>
              <a:defRPr lang="en-US" sz="1600" dirty="0"/>
            </a:lvl1pPr>
            <a:lvl2pPr>
              <a:defRPr lang="en-US" sz="1400" dirty="0"/>
            </a:lvl2pPr>
            <a:lvl3pPr>
              <a:defRPr lang="en-US" sz="1400" dirty="0"/>
            </a:lvl3pPr>
            <a:lvl4pPr>
              <a:defRPr lang="en-US" sz="1200" dirty="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1925"/>
            <a:ext cx="2533650" cy="6154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4" y="2283118"/>
            <a:ext cx="2532063" cy="1489639"/>
          </a:xfrm>
        </p:spPr>
        <p:txBody>
          <a:bodyPr vert="horz" wrap="square" lIns="0" tIns="0" rIns="0" bIns="0" rtlCol="0">
            <a:spAutoFit/>
          </a:bodyPr>
          <a:lstStyle>
            <a:lvl1pPr>
              <a:defRPr lang="en-US" sz="1600" dirty="0"/>
            </a:lvl1pPr>
            <a:lvl2pPr>
              <a:defRPr lang="en-US" sz="1400" dirty="0"/>
            </a:lvl2pPr>
            <a:lvl3pPr>
              <a:defRPr lang="en-US" sz="1400" dirty="0"/>
            </a:lvl3pPr>
            <a:lvl4pPr>
              <a:defRPr lang="en-US" sz="1200" dirty="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12968419"/>
      </p:ext>
    </p:extLst>
  </p:cSld>
  <p:clrMapOvr>
    <a:masterClrMapping/>
  </p:clrMapOvr>
  <p:transition>
    <p:fade/>
  </p:transition>
  <p:hf hdr="0" dt="0"/>
  <p:extLst>
    <p:ext uri="{DCECCB84-F9BA-43D5-87BE-67443E8EF086}">
      <p15:sldGuideLst xmlns:p15="http://schemas.microsoft.com/office/powerpoint/2012/main">
        <p15:guide id="6" pos="3748" userDrawn="1">
          <p15:clr>
            <a:srgbClr val="5ACBF0"/>
          </p15:clr>
        </p15:guide>
        <p15:guide id="7" pos="3932" userDrawn="1">
          <p15:clr>
            <a:srgbClr val="5ACBF0"/>
          </p15:clr>
        </p15:guide>
        <p15:guide id="8" pos="8618" userDrawn="1">
          <p15:clr>
            <a:srgbClr val="5ACBF0"/>
          </p15:clr>
        </p15:guide>
        <p15:guide id="9" pos="9051" userDrawn="1">
          <p15:clr>
            <a:srgbClr val="5ACBF0"/>
          </p15:clr>
        </p15:guide>
        <p15:guide id="10" pos="12723" userDrawn="1">
          <p15:clr>
            <a:srgbClr val="5ACBF0"/>
          </p15:clr>
        </p15:guide>
        <p15:guide id="11" pos="13151" userDrawn="1">
          <p15:clr>
            <a:srgbClr val="5ACBF0"/>
          </p15:clr>
        </p15:guide>
        <p15:guide id="12" orient="horz" pos="1436" userDrawn="1">
          <p15:clr>
            <a:srgbClr val="5ACBF0"/>
          </p15:clr>
        </p15:guide>
        <p15:guide id="13" pos="2151" userDrawn="1">
          <p15:clr>
            <a:srgbClr val="5ACBF0"/>
          </p15:clr>
        </p15:guide>
        <p15:guide id="14" pos="1965" userDrawn="1">
          <p15:clr>
            <a:srgbClr val="5ACBF0"/>
          </p15:clr>
        </p15:guide>
        <p15:guide id="15" pos="5529" userDrawn="1">
          <p15:clr>
            <a:srgbClr val="5ACBF0"/>
          </p15:clr>
        </p15:guide>
        <p15:guide id="16" pos="5715" userDrawn="1">
          <p15:clr>
            <a:srgbClr val="5ACBF0"/>
          </p15:clr>
        </p15:guide>
      </p15:sldGuideLst>
    </p:ext>
  </p:extLst>
</p:sldLayout>
</file>

<file path=ppt/slideLayouts/slideLayout133.xml><?xml version="1.0" encoding="utf-8"?>
<p:sldLayout xmlns:a="http://schemas.openxmlformats.org/drawingml/2006/main" xmlns:r="http://schemas.openxmlformats.org/officeDocument/2006/relationships" xmlns:p="http://schemas.openxmlformats.org/presentationml/2006/main" preserve="1">
  <p:cSld name="Four Column Layout with Subheads - Vi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7" y="457200"/>
            <a:ext cx="11018521"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3" y="1436307"/>
            <a:ext cx="2532063" cy="6154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3" y="2283118"/>
            <a:ext cx="2532063" cy="1489639"/>
          </a:xfrm>
        </p:spPr>
        <p:txBody>
          <a:bodyPr vert="horz" wrap="square" lIns="0" tIns="0" rIns="0" bIns="0" rtlCol="0">
            <a:spAutoFit/>
          </a:bodyPr>
          <a:lstStyle>
            <a:lvl1pPr>
              <a:defRPr lang="en-US" sz="1600" dirty="0"/>
            </a:lvl1pPr>
            <a:lvl2pPr>
              <a:defRPr lang="en-US" sz="1400" dirty="0"/>
            </a:lvl2pPr>
            <a:lvl3pPr>
              <a:defRPr lang="en-US" sz="1400" dirty="0"/>
            </a:lvl3pPr>
            <a:lvl4pPr>
              <a:defRPr lang="en-US" sz="1200" dirty="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1925"/>
            <a:ext cx="2533650" cy="6154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8" y="2283118"/>
            <a:ext cx="2532063" cy="1489639"/>
          </a:xfrm>
        </p:spPr>
        <p:txBody>
          <a:bodyPr vert="horz" wrap="square" lIns="0" tIns="0" rIns="0" bIns="0" rtlCol="0">
            <a:spAutoFit/>
          </a:bodyPr>
          <a:lstStyle>
            <a:lvl1pPr>
              <a:defRPr lang="en-US" sz="1600" dirty="0"/>
            </a:lvl1pPr>
            <a:lvl2pPr>
              <a:defRPr lang="en-US" sz="1400" dirty="0"/>
            </a:lvl2pPr>
            <a:lvl3pPr>
              <a:defRPr lang="en-US" sz="1400" dirty="0"/>
            </a:lvl3pPr>
            <a:lvl4pPr>
              <a:defRPr lang="en-US" sz="1200" dirty="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9" y="1431925"/>
            <a:ext cx="2532063" cy="6154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9" y="2283118"/>
            <a:ext cx="2532063" cy="1489639"/>
          </a:xfrm>
        </p:spPr>
        <p:txBody>
          <a:bodyPr vert="horz" wrap="square" lIns="0" tIns="0" rIns="0" bIns="0" rtlCol="0">
            <a:spAutoFit/>
          </a:bodyPr>
          <a:lstStyle>
            <a:lvl1pPr>
              <a:defRPr lang="en-US" sz="1600" dirty="0"/>
            </a:lvl1pPr>
            <a:lvl2pPr>
              <a:defRPr lang="en-US" sz="1400" dirty="0"/>
            </a:lvl2pPr>
            <a:lvl3pPr>
              <a:defRPr lang="en-US" sz="1400" dirty="0"/>
            </a:lvl3pPr>
            <a:lvl4pPr>
              <a:defRPr lang="en-US" sz="1200" dirty="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1925"/>
            <a:ext cx="2533650" cy="6154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4" y="2283118"/>
            <a:ext cx="2532063" cy="1489639"/>
          </a:xfrm>
        </p:spPr>
        <p:txBody>
          <a:bodyPr vert="horz" wrap="square" lIns="0" tIns="0" rIns="0" bIns="0" rtlCol="0">
            <a:spAutoFit/>
          </a:bodyPr>
          <a:lstStyle>
            <a:lvl1pPr>
              <a:defRPr lang="en-US" sz="1600" dirty="0"/>
            </a:lvl1pPr>
            <a:lvl2pPr>
              <a:defRPr lang="en-US" sz="1400" dirty="0"/>
            </a:lvl2pPr>
            <a:lvl3pPr>
              <a:defRPr lang="en-US" sz="1400" dirty="0"/>
            </a:lvl3pPr>
            <a:lvl4pPr>
              <a:defRPr lang="en-US" sz="1200" dirty="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45466503"/>
      </p:ext>
    </p:extLst>
  </p:cSld>
  <p:clrMapOvr>
    <a:overrideClrMapping bg1="lt1" tx1="dk1" bg2="lt2" tx2="dk2" accent1="accent1" accent2="accent2" accent3="accent3" accent4="accent4" accent5="accent5" accent6="accent6" hlink="hlink" folHlink="folHlink"/>
  </p:clrMapOvr>
  <p:transition>
    <p:fade/>
  </p:transition>
  <p:hf hdr="0" dt="0"/>
  <p:extLst>
    <p:ext uri="{DCECCB84-F9BA-43D5-87BE-67443E8EF086}">
      <p15:sldGuideLst xmlns:p15="http://schemas.microsoft.com/office/powerpoint/2012/main">
        <p15:guide id="6" pos="3748" userDrawn="1">
          <p15:clr>
            <a:srgbClr val="5ACBF0"/>
          </p15:clr>
        </p15:guide>
        <p15:guide id="7" pos="3932" userDrawn="1">
          <p15:clr>
            <a:srgbClr val="5ACBF0"/>
          </p15:clr>
        </p15:guide>
        <p15:guide id="8" pos="8618" userDrawn="1">
          <p15:clr>
            <a:srgbClr val="5ACBF0"/>
          </p15:clr>
        </p15:guide>
        <p15:guide id="9" pos="9051" userDrawn="1">
          <p15:clr>
            <a:srgbClr val="5ACBF0"/>
          </p15:clr>
        </p15:guide>
        <p15:guide id="10" pos="12723" userDrawn="1">
          <p15:clr>
            <a:srgbClr val="5ACBF0"/>
          </p15:clr>
        </p15:guide>
        <p15:guide id="11" pos="13151" userDrawn="1">
          <p15:clr>
            <a:srgbClr val="5ACBF0"/>
          </p15:clr>
        </p15:guide>
        <p15:guide id="12" orient="horz" pos="1436" userDrawn="1">
          <p15:clr>
            <a:srgbClr val="5ACBF0"/>
          </p15:clr>
        </p15:guide>
        <p15:guide id="13" pos="2151" userDrawn="1">
          <p15:clr>
            <a:srgbClr val="5ACBF0"/>
          </p15:clr>
        </p15:guide>
        <p15:guide id="14" pos="1965" userDrawn="1">
          <p15:clr>
            <a:srgbClr val="5ACBF0"/>
          </p15:clr>
        </p15:guide>
        <p15:guide id="15" pos="5529" userDrawn="1">
          <p15:clr>
            <a:srgbClr val="5ACBF0"/>
          </p15:clr>
        </p15:guide>
        <p15:guide id="16" pos="5715" userDrawn="1">
          <p15:clr>
            <a:srgbClr val="5ACBF0"/>
          </p15:clr>
        </p15:guide>
      </p15:sldGuideLst>
    </p:ext>
  </p:extLst>
</p:sldLayout>
</file>

<file path=ppt/slideLayouts/slideLayout134.xml><?xml version="1.0" encoding="utf-8"?>
<p:sldLayout xmlns:a="http://schemas.openxmlformats.org/drawingml/2006/main" xmlns:r="http://schemas.openxmlformats.org/officeDocument/2006/relationships" xmlns:p="http://schemas.openxmlformats.org/presentationml/2006/main" preserve="1">
  <p:cSld name="Four Column Layout with Subheads - Dark">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7" y="457200"/>
            <a:ext cx="11018521"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3" y="1436307"/>
            <a:ext cx="2532063" cy="6154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3" y="2283118"/>
            <a:ext cx="2532063" cy="1489639"/>
          </a:xfrm>
        </p:spPr>
        <p:txBody>
          <a:bodyPr vert="horz" wrap="square" lIns="0" tIns="0" rIns="0" bIns="0" rtlCol="0">
            <a:spAutoFit/>
          </a:bodyPr>
          <a:lstStyle>
            <a:lvl1pPr>
              <a:defRPr lang="en-US" sz="1600" dirty="0"/>
            </a:lvl1pPr>
            <a:lvl2pPr>
              <a:defRPr lang="en-US" sz="1400" dirty="0"/>
            </a:lvl2pPr>
            <a:lvl3pPr>
              <a:defRPr lang="en-US" sz="1400" dirty="0"/>
            </a:lvl3pPr>
            <a:lvl4pPr>
              <a:defRPr lang="en-US" sz="1200" dirty="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1925"/>
            <a:ext cx="2533650" cy="6154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8" y="2283118"/>
            <a:ext cx="2532063" cy="1489639"/>
          </a:xfrm>
        </p:spPr>
        <p:txBody>
          <a:bodyPr vert="horz" wrap="square" lIns="0" tIns="0" rIns="0" bIns="0" rtlCol="0">
            <a:spAutoFit/>
          </a:bodyPr>
          <a:lstStyle>
            <a:lvl1pPr>
              <a:defRPr lang="en-US" sz="1600" dirty="0"/>
            </a:lvl1pPr>
            <a:lvl2pPr>
              <a:defRPr lang="en-US" sz="1400" dirty="0"/>
            </a:lvl2pPr>
            <a:lvl3pPr>
              <a:defRPr lang="en-US" sz="1400" dirty="0"/>
            </a:lvl3pPr>
            <a:lvl4pPr>
              <a:defRPr lang="en-US" sz="1200" dirty="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9" y="1431925"/>
            <a:ext cx="2532063" cy="6154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9" y="2283118"/>
            <a:ext cx="2532063" cy="1489639"/>
          </a:xfrm>
        </p:spPr>
        <p:txBody>
          <a:bodyPr vert="horz" wrap="square" lIns="0" tIns="0" rIns="0" bIns="0" rtlCol="0">
            <a:spAutoFit/>
          </a:bodyPr>
          <a:lstStyle>
            <a:lvl1pPr>
              <a:defRPr lang="en-US" sz="1600" dirty="0"/>
            </a:lvl1pPr>
            <a:lvl2pPr>
              <a:defRPr lang="en-US" sz="1400" dirty="0"/>
            </a:lvl2pPr>
            <a:lvl3pPr>
              <a:defRPr lang="en-US" sz="1400" dirty="0"/>
            </a:lvl3pPr>
            <a:lvl4pPr>
              <a:defRPr lang="en-US" sz="1200" dirty="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1925"/>
            <a:ext cx="2533650" cy="6154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4" y="2283118"/>
            <a:ext cx="2532063" cy="1489639"/>
          </a:xfrm>
        </p:spPr>
        <p:txBody>
          <a:bodyPr vert="horz" wrap="square" lIns="0" tIns="0" rIns="0" bIns="0" rtlCol="0">
            <a:spAutoFit/>
          </a:bodyPr>
          <a:lstStyle>
            <a:lvl1pPr>
              <a:defRPr lang="en-US" sz="1600" dirty="0"/>
            </a:lvl1pPr>
            <a:lvl2pPr>
              <a:defRPr lang="en-US" sz="1400" dirty="0"/>
            </a:lvl2pPr>
            <a:lvl3pPr>
              <a:defRPr lang="en-US" sz="1400" dirty="0"/>
            </a:lvl3pPr>
            <a:lvl4pPr>
              <a:defRPr lang="en-US" sz="1200" dirty="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57144323"/>
      </p:ext>
    </p:extLst>
  </p:cSld>
  <p:clrMapOvr>
    <a:overrideClrMapping bg1="dk1" tx1="lt1" bg2="dk2" tx2="lt2" accent1="accent1" accent2="accent2" accent3="accent3" accent4="accent4" accent5="accent5" accent6="accent6" hlink="hlink" folHlink="folHlink"/>
  </p:clrMapOvr>
  <p:transition>
    <p:fade/>
  </p:transition>
  <p:hf hdr="0" dt="0"/>
  <p:extLst>
    <p:ext uri="{DCECCB84-F9BA-43D5-87BE-67443E8EF086}">
      <p15:sldGuideLst xmlns:p15="http://schemas.microsoft.com/office/powerpoint/2012/main">
        <p15:guide id="6" pos="3748" userDrawn="1">
          <p15:clr>
            <a:srgbClr val="5ACBF0"/>
          </p15:clr>
        </p15:guide>
        <p15:guide id="7" pos="3932" userDrawn="1">
          <p15:clr>
            <a:srgbClr val="5ACBF0"/>
          </p15:clr>
        </p15:guide>
        <p15:guide id="8" pos="8618" userDrawn="1">
          <p15:clr>
            <a:srgbClr val="5ACBF0"/>
          </p15:clr>
        </p15:guide>
        <p15:guide id="9" pos="9051" userDrawn="1">
          <p15:clr>
            <a:srgbClr val="5ACBF0"/>
          </p15:clr>
        </p15:guide>
        <p15:guide id="10" pos="12723" userDrawn="1">
          <p15:clr>
            <a:srgbClr val="5ACBF0"/>
          </p15:clr>
        </p15:guide>
        <p15:guide id="11" pos="13151" userDrawn="1">
          <p15:clr>
            <a:srgbClr val="5ACBF0"/>
          </p15:clr>
        </p15:guide>
        <p15:guide id="12" orient="horz" pos="1436" userDrawn="1">
          <p15:clr>
            <a:srgbClr val="5ACBF0"/>
          </p15:clr>
        </p15:guide>
        <p15:guide id="13" pos="2151" userDrawn="1">
          <p15:clr>
            <a:srgbClr val="5ACBF0"/>
          </p15:clr>
        </p15:guide>
        <p15:guide id="14" pos="1965" userDrawn="1">
          <p15:clr>
            <a:srgbClr val="5ACBF0"/>
          </p15:clr>
        </p15:guide>
        <p15:guide id="15" pos="5529" userDrawn="1">
          <p15:clr>
            <a:srgbClr val="5ACBF0"/>
          </p15:clr>
        </p15:guide>
        <p15:guide id="16" pos="5715" userDrawn="1">
          <p15:clr>
            <a:srgbClr val="5ACBF0"/>
          </p15:clr>
        </p15:guide>
      </p15:sldGuideLst>
    </p:ext>
  </p:extLst>
</p:sldLayout>
</file>

<file path=ppt/slideLayouts/slideLayout13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3EEA8-107E-5DAE-4055-D9825BF9795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870895275"/>
      </p:ext>
    </p:extLst>
  </p:cSld>
  <p:clrMapOvr>
    <a:masterClrMapping/>
  </p:clrMapOvr>
  <p:transition>
    <p:fade/>
  </p:transition>
  <p:extLst>
    <p:ext uri="{DCECCB84-F9BA-43D5-87BE-67443E8EF086}">
      <p15:sldGuideLst xmlns:p15="http://schemas.microsoft.com/office/powerpoint/2012/main">
        <p15:guide id="1" pos="3840" userDrawn="1">
          <p15:clr>
            <a:srgbClr val="C35EA4"/>
          </p15:clr>
        </p15:guide>
        <p15:guide id="2" orient="horz" pos="2160" userDrawn="1">
          <p15:clr>
            <a:srgbClr val="C35EA4"/>
          </p15:clr>
        </p15:guide>
      </p15:sldGuideLst>
    </p:ext>
  </p:extLst>
</p:sldLayout>
</file>

<file path=ppt/slideLayouts/slideLayout136.xml><?xml version="1.0" encoding="utf-8"?>
<p:sldLayout xmlns:a="http://schemas.openxmlformats.org/drawingml/2006/main" xmlns:r="http://schemas.openxmlformats.org/officeDocument/2006/relationships" xmlns:p="http://schemas.openxmlformats.org/presentationml/2006/main" preserve="1" userDrawn="1">
  <p:cSld name="Title Only - Vi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3EEA8-107E-5DAE-4055-D9825BF9795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15892777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3840" userDrawn="1">
          <p15:clr>
            <a:srgbClr val="C35EA4"/>
          </p15:clr>
        </p15:guide>
        <p15:guide id="2" orient="horz" pos="2160" userDrawn="1">
          <p15:clr>
            <a:srgbClr val="C35EA4"/>
          </p15:clr>
        </p15:guide>
      </p15:sldGuideLst>
    </p:ext>
  </p:extLst>
</p:sldLayout>
</file>

<file path=ppt/slideLayouts/slideLayout137.xml><?xml version="1.0" encoding="utf-8"?>
<p:sldLayout xmlns:a="http://schemas.openxmlformats.org/drawingml/2006/main" xmlns:r="http://schemas.openxmlformats.org/officeDocument/2006/relationships" xmlns:p="http://schemas.openxmlformats.org/presentationml/2006/main" preserve="1" userDrawn="1">
  <p:cSld name="Title Only -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0426578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3" userDrawn="1">
          <p15:clr>
            <a:srgbClr val="A4A3A4"/>
          </p15:clr>
        </p15:guide>
        <p15:guide id="9" pos="1556" userDrawn="1">
          <p15:clr>
            <a:srgbClr val="A4A3A4"/>
          </p15:clr>
        </p15:guide>
        <p15:guide id="10" pos="1967" userDrawn="1">
          <p15:clr>
            <a:srgbClr val="A4A3A4"/>
          </p15:clr>
        </p15:guide>
        <p15:guide id="11" pos="2150" userDrawn="1">
          <p15:clr>
            <a:srgbClr val="A4A3A4"/>
          </p15:clr>
        </p15:guide>
        <p15:guide id="12" pos="2561" userDrawn="1">
          <p15:clr>
            <a:srgbClr val="A4A3A4"/>
          </p15:clr>
        </p15:guide>
        <p15:guide id="13" pos="2744" userDrawn="1">
          <p15:clr>
            <a:srgbClr val="A4A3A4"/>
          </p15:clr>
        </p15:guide>
        <p15:guide id="14" pos="3155" userDrawn="1">
          <p15:clr>
            <a:srgbClr val="A4A3A4"/>
          </p15:clr>
        </p15:guide>
        <p15:guide id="15" pos="3338" userDrawn="1">
          <p15:clr>
            <a:srgbClr val="A4A3A4"/>
          </p15:clr>
        </p15:guide>
        <p15:guide id="16" pos="3749" userDrawn="1">
          <p15:clr>
            <a:srgbClr val="A4A3A4"/>
          </p15:clr>
        </p15:guide>
        <p15:guide id="17" pos="3932" userDrawn="1">
          <p15:clr>
            <a:srgbClr val="A4A3A4"/>
          </p15:clr>
        </p15:guide>
        <p15:guide id="18" pos="4343" userDrawn="1">
          <p15:clr>
            <a:srgbClr val="A4A3A4"/>
          </p15:clr>
        </p15:guide>
        <p15:guide id="19" pos="4526"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7" userDrawn="1">
          <p15:clr>
            <a:srgbClr val="A4A3A4"/>
          </p15:clr>
        </p15:guide>
        <p15:guide id="27" pos="6900" userDrawn="1">
          <p15:clr>
            <a:srgbClr val="A4A3A4"/>
          </p15:clr>
        </p15:guide>
      </p15:sldGuideLst>
    </p:ext>
  </p:extLst>
</p:sldLayout>
</file>

<file path=ppt/slideLayouts/slideLayout138.xml><?xml version="1.0" encoding="utf-8"?>
<p:sldLayout xmlns:a="http://schemas.openxmlformats.org/drawingml/2006/main" xmlns:r="http://schemas.openxmlformats.org/officeDocument/2006/relationships" xmlns:p="http://schemas.openxmlformats.org/presentationml/2006/main" preserve="1" userDrawn="1">
  <p:cSld name="Title Only - Design">
    <p:bg>
      <p:bgRef idx="1001">
        <a:schemeClr val="bg2"/>
      </p:bgRef>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FDBC7AC-0295-A489-5EB8-70DA0FCC22CF}"/>
              </a:ext>
            </a:extLst>
          </p:cNvPr>
          <p:cNvPicPr>
            <a:picLocks noChangeAspect="1"/>
          </p:cNvPicPr>
          <p:nvPr userDrawn="1"/>
        </p:nvPicPr>
        <p:blipFill rotWithShape="1">
          <a:blip r:embed="rId2">
            <a:alphaModFix amt="15000"/>
            <a:extLst>
              <a:ext uri="{96DAC541-7B7A-43D3-8B79-37D633B846F1}">
                <asvg:svgBlip xmlns:asvg="http://schemas.microsoft.com/office/drawing/2016/SVG/main" r:embed="rId3"/>
              </a:ext>
            </a:extLst>
          </a:blip>
          <a:srcRect t="-7638" r="16394" b="21133"/>
          <a:stretch/>
        </p:blipFill>
        <p:spPr>
          <a:xfrm>
            <a:off x="6306651" y="619633"/>
            <a:ext cx="5882302" cy="6238368"/>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37163241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3" userDrawn="1">
          <p15:clr>
            <a:srgbClr val="A4A3A4"/>
          </p15:clr>
        </p15:guide>
        <p15:guide id="9" pos="1556" userDrawn="1">
          <p15:clr>
            <a:srgbClr val="A4A3A4"/>
          </p15:clr>
        </p15:guide>
        <p15:guide id="10" pos="1967" userDrawn="1">
          <p15:clr>
            <a:srgbClr val="A4A3A4"/>
          </p15:clr>
        </p15:guide>
        <p15:guide id="11" pos="2150" userDrawn="1">
          <p15:clr>
            <a:srgbClr val="A4A3A4"/>
          </p15:clr>
        </p15:guide>
        <p15:guide id="12" pos="2561" userDrawn="1">
          <p15:clr>
            <a:srgbClr val="A4A3A4"/>
          </p15:clr>
        </p15:guide>
        <p15:guide id="13" pos="2744" userDrawn="1">
          <p15:clr>
            <a:srgbClr val="A4A3A4"/>
          </p15:clr>
        </p15:guide>
        <p15:guide id="14" pos="3155" userDrawn="1">
          <p15:clr>
            <a:srgbClr val="A4A3A4"/>
          </p15:clr>
        </p15:guide>
        <p15:guide id="15" pos="3338" userDrawn="1">
          <p15:clr>
            <a:srgbClr val="A4A3A4"/>
          </p15:clr>
        </p15:guide>
        <p15:guide id="16" pos="3750" userDrawn="1">
          <p15:clr>
            <a:srgbClr val="A4A3A4"/>
          </p15:clr>
        </p15:guide>
        <p15:guide id="17" pos="3932" userDrawn="1">
          <p15:clr>
            <a:srgbClr val="A4A3A4"/>
          </p15:clr>
        </p15:guide>
        <p15:guide id="18" pos="4343" userDrawn="1">
          <p15:clr>
            <a:srgbClr val="A4A3A4"/>
          </p15:clr>
        </p15:guide>
        <p15:guide id="19" pos="4526"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7" userDrawn="1">
          <p15:clr>
            <a:srgbClr val="A4A3A4"/>
          </p15:clr>
        </p15:guide>
        <p15:guide id="27" pos="6900" userDrawn="1">
          <p15:clr>
            <a:srgbClr val="A4A3A4"/>
          </p15:clr>
        </p15:guide>
      </p15:sldGuideLst>
    </p:ext>
  </p:extLst>
</p:sldLayout>
</file>

<file path=ppt/slideLayouts/slideLayout139.xml><?xml version="1.0" encoding="utf-8"?>
<p:sldLayout xmlns:a="http://schemas.openxmlformats.org/drawingml/2006/main" xmlns:r="http://schemas.openxmlformats.org/officeDocument/2006/relationships" xmlns:p="http://schemas.openxmlformats.org/presentationml/2006/main" preserve="1" userDrawn="1">
  <p:cSld name="Title Only - BLAC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F5D05-0FFB-88C3-2330-2673AE6A009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8214268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3" userDrawn="1">
          <p15:clr>
            <a:srgbClr val="A4A3A4"/>
          </p15:clr>
        </p15:guide>
        <p15:guide id="9" pos="1556" userDrawn="1">
          <p15:clr>
            <a:srgbClr val="A4A3A4"/>
          </p15:clr>
        </p15:guide>
        <p15:guide id="10" pos="1967" userDrawn="1">
          <p15:clr>
            <a:srgbClr val="A4A3A4"/>
          </p15:clr>
        </p15:guide>
        <p15:guide id="11" pos="2150" userDrawn="1">
          <p15:clr>
            <a:srgbClr val="A4A3A4"/>
          </p15:clr>
        </p15:guide>
        <p15:guide id="12" pos="2561" userDrawn="1">
          <p15:clr>
            <a:srgbClr val="A4A3A4"/>
          </p15:clr>
        </p15:guide>
        <p15:guide id="13" pos="2744" userDrawn="1">
          <p15:clr>
            <a:srgbClr val="A4A3A4"/>
          </p15:clr>
        </p15:guide>
        <p15:guide id="14" pos="3155" userDrawn="1">
          <p15:clr>
            <a:srgbClr val="A4A3A4"/>
          </p15:clr>
        </p15:guide>
        <p15:guide id="15" pos="3338" userDrawn="1">
          <p15:clr>
            <a:srgbClr val="A4A3A4"/>
          </p15:clr>
        </p15:guide>
        <p15:guide id="16" pos="3749" userDrawn="1">
          <p15:clr>
            <a:srgbClr val="A4A3A4"/>
          </p15:clr>
        </p15:guide>
        <p15:guide id="17" pos="3932" userDrawn="1">
          <p15:clr>
            <a:srgbClr val="A4A3A4"/>
          </p15:clr>
        </p15:guide>
        <p15:guide id="18" pos="4343" userDrawn="1">
          <p15:clr>
            <a:srgbClr val="A4A3A4"/>
          </p15:clr>
        </p15:guide>
        <p15:guide id="19" pos="4526"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7" userDrawn="1">
          <p15:clr>
            <a:srgbClr val="A4A3A4"/>
          </p15:clr>
        </p15:guide>
        <p15:guide id="27" pos="6900" userDrawn="1">
          <p15:clr>
            <a:srgbClr val="A4A3A4"/>
          </p15:clr>
        </p15:guide>
      </p15:sldGuideLst>
    </p:ext>
  </p:extLst>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Two Column Layou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970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n-lt"/>
                <a:cs typeface="Segoe UI" panose="020B0502040204020203" pitchFamily="34" charset="0"/>
              </a:defRPr>
            </a:lvl1pPr>
            <a:lvl2pPr marL="0" indent="0">
              <a:buFont typeface="Wingdings" panose="05000000000000000000" pitchFamily="2" charset="2"/>
              <a:buNone/>
              <a:defRPr sz="2000" b="0">
                <a:latin typeface="+mn-lt"/>
              </a:defRPr>
            </a:lvl2pPr>
            <a:lvl3pPr marL="0" indent="0">
              <a:buFont typeface="Wingdings" panose="05000000000000000000" pitchFamily="2" charset="2"/>
              <a:buNone/>
              <a:tabLst/>
              <a:defRPr sz="1600" b="0">
                <a:latin typeface="+mn-lt"/>
              </a:defRPr>
            </a:lvl3pPr>
            <a:lvl4pPr marL="0" indent="0">
              <a:buFont typeface="Wingdings" panose="05000000000000000000" pitchFamily="2" charset="2"/>
              <a:buNone/>
              <a:defRPr sz="1400" b="0">
                <a:latin typeface="+mn-lt"/>
              </a:defRPr>
            </a:lvl4pPr>
            <a:lvl5pPr marL="0" indent="0">
              <a:buFont typeface="Wingdings" panose="05000000000000000000" pitchFamily="2" charset="2"/>
              <a:buNone/>
              <a:tabLst/>
              <a:defRPr sz="14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88104" y="1435100"/>
            <a:ext cx="5221149"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n-lt"/>
                <a:cs typeface="Segoe UI" panose="020B0502040204020203" pitchFamily="34" charset="0"/>
              </a:defRPr>
            </a:lvl1pPr>
            <a:lvl2pPr marL="0" indent="0">
              <a:buFont typeface="Wingdings" panose="05000000000000000000" pitchFamily="2" charset="2"/>
              <a:buNone/>
              <a:defRPr sz="2000" b="0">
                <a:latin typeface="+mn-lt"/>
              </a:defRPr>
            </a:lvl2pPr>
            <a:lvl3pPr marL="0" indent="0">
              <a:buFont typeface="Wingdings" panose="05000000000000000000" pitchFamily="2" charset="2"/>
              <a:buNone/>
              <a:tabLst/>
              <a:defRPr sz="1600" b="0">
                <a:latin typeface="+mn-lt"/>
              </a:defRPr>
            </a:lvl3pPr>
            <a:lvl4pPr marL="0" indent="0">
              <a:buFont typeface="Wingdings" panose="05000000000000000000" pitchFamily="2" charset="2"/>
              <a:buNone/>
              <a:defRPr sz="1400" b="0">
                <a:latin typeface="+mn-lt"/>
              </a:defRPr>
            </a:lvl4pPr>
            <a:lvl5pPr marL="0" indent="0">
              <a:buFont typeface="Wingdings" panose="05000000000000000000" pitchFamily="2" charset="2"/>
              <a:buNone/>
              <a:tabLst/>
              <a:defRPr sz="14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008429849"/>
      </p:ext>
    </p:extLst>
  </p:cSld>
  <p:clrMapOvr>
    <a:masterClrMapping/>
  </p:clrMapOvr>
  <p:transition>
    <p:fade/>
  </p:transition>
  <p:extLst>
    <p:ext uri="{DCECCB84-F9BA-43D5-87BE-67443E8EF086}">
      <p15:sldGuideLst xmlns:p15="http://schemas.microsoft.com/office/powerpoint/2012/main">
        <p15:guide id="4" pos="3656" userDrawn="1">
          <p15:clr>
            <a:srgbClr val="5ACBF0"/>
          </p15:clr>
        </p15:guide>
        <p15:guide id="5" pos="4024" userDrawn="1">
          <p15:clr>
            <a:srgbClr val="5ACBF0"/>
          </p15:clr>
        </p15:guide>
        <p15:guide id="6" pos="3840" userDrawn="1">
          <p15:clr>
            <a:srgbClr val="F26B43"/>
          </p15:clr>
        </p15:guide>
      </p15:sldGuideLst>
    </p:ext>
  </p:extLst>
</p:sldLayout>
</file>

<file path=ppt/slideLayouts/slideLayout140.xml><?xml version="1.0" encoding="utf-8"?>
<p:sldLayout xmlns:a="http://schemas.openxmlformats.org/drawingml/2006/main" xmlns:r="http://schemas.openxmlformats.org/officeDocument/2006/relationships" xmlns:p="http://schemas.openxmlformats.org/presentationml/2006/main" preserve="1" userDrawn="1">
  <p:cSld name="Title and navigati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F5D05-0FFB-88C3-2330-2673AE6A009C}"/>
              </a:ext>
            </a:extLst>
          </p:cNvPr>
          <p:cNvSpPr>
            <a:spLocks noGrp="1"/>
          </p:cNvSpPr>
          <p:nvPr>
            <p:ph type="title"/>
          </p:nvPr>
        </p:nvSpPr>
        <p:spPr>
          <a:xfrm>
            <a:off x="-1" y="775904"/>
            <a:ext cx="12188952" cy="830997"/>
          </a:xfrm>
          <a:solidFill>
            <a:schemeClr val="bg1">
              <a:lumMod val="95000"/>
            </a:schemeClr>
          </a:solidFill>
        </p:spPr>
        <p:txBody>
          <a:bodyPr lIns="585216" tIns="137160" rIns="585216" bIns="137160" anchor="ctr" anchorCtr="0"/>
          <a:lstStyle>
            <a:lvl1pPr>
              <a:defRPr>
                <a:solidFill>
                  <a:schemeClr val="tx1">
                    <a:lumMod val="50000"/>
                    <a:lumOff val="50000"/>
                  </a:schemeClr>
                </a:solidFill>
              </a:defRPr>
            </a:lvl1pPr>
          </a:lstStyle>
          <a:p>
            <a:r>
              <a:rPr lang="en-US"/>
              <a:t>Click to edit Master title style</a:t>
            </a:r>
          </a:p>
        </p:txBody>
      </p:sp>
      <p:sp>
        <p:nvSpPr>
          <p:cNvPr id="3" name="Rectangle 2">
            <a:extLst>
              <a:ext uri="{FF2B5EF4-FFF2-40B4-BE49-F238E27FC236}">
                <a16:creationId xmlns:a16="http://schemas.microsoft.com/office/drawing/2014/main" id="{0DDD651F-EAEC-C6F6-A7EA-4EB53396FA56}"/>
              </a:ext>
            </a:extLst>
          </p:cNvPr>
          <p:cNvSpPr/>
          <p:nvPr userDrawn="1"/>
        </p:nvSpPr>
        <p:spPr>
          <a:xfrm>
            <a:off x="0" y="6063040"/>
            <a:ext cx="12192000" cy="4571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4" name="Picture 6" descr="Microsoft Viva - Engage Squared">
            <a:extLst>
              <a:ext uri="{FF2B5EF4-FFF2-40B4-BE49-F238E27FC236}">
                <a16:creationId xmlns:a16="http://schemas.microsoft.com/office/drawing/2014/main" id="{1745CD88-41F0-23F5-23A0-39E17C48D327}"/>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512447" y="6209160"/>
            <a:ext cx="562130" cy="562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1561621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3" userDrawn="1">
          <p15:clr>
            <a:srgbClr val="A4A3A4"/>
          </p15:clr>
        </p15:guide>
        <p15:guide id="9" pos="1556" userDrawn="1">
          <p15:clr>
            <a:srgbClr val="A4A3A4"/>
          </p15:clr>
        </p15:guide>
        <p15:guide id="10" pos="1967" userDrawn="1">
          <p15:clr>
            <a:srgbClr val="A4A3A4"/>
          </p15:clr>
        </p15:guide>
        <p15:guide id="11" pos="2150" userDrawn="1">
          <p15:clr>
            <a:srgbClr val="A4A3A4"/>
          </p15:clr>
        </p15:guide>
        <p15:guide id="12" pos="2561" userDrawn="1">
          <p15:clr>
            <a:srgbClr val="A4A3A4"/>
          </p15:clr>
        </p15:guide>
        <p15:guide id="13" pos="2744" userDrawn="1">
          <p15:clr>
            <a:srgbClr val="A4A3A4"/>
          </p15:clr>
        </p15:guide>
        <p15:guide id="14" pos="3155" userDrawn="1">
          <p15:clr>
            <a:srgbClr val="A4A3A4"/>
          </p15:clr>
        </p15:guide>
        <p15:guide id="15" pos="3338" userDrawn="1">
          <p15:clr>
            <a:srgbClr val="A4A3A4"/>
          </p15:clr>
        </p15:guide>
        <p15:guide id="16" pos="3749" userDrawn="1">
          <p15:clr>
            <a:srgbClr val="A4A3A4"/>
          </p15:clr>
        </p15:guide>
        <p15:guide id="17" pos="3932" userDrawn="1">
          <p15:clr>
            <a:srgbClr val="A4A3A4"/>
          </p15:clr>
        </p15:guide>
        <p15:guide id="18" pos="4343" userDrawn="1">
          <p15:clr>
            <a:srgbClr val="A4A3A4"/>
          </p15:clr>
        </p15:guide>
        <p15:guide id="19" pos="4526"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7" userDrawn="1">
          <p15:clr>
            <a:srgbClr val="A4A3A4"/>
          </p15:clr>
        </p15:guide>
        <p15:guide id="27" pos="6900" userDrawn="1">
          <p15:clr>
            <a:srgbClr val="A4A3A4"/>
          </p15:clr>
        </p15:guide>
      </p15:sldGuideLst>
    </p:ext>
  </p:extLst>
</p:sldLayout>
</file>

<file path=ppt/slideLayouts/slideLayout141.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3733171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3" userDrawn="1">
          <p15:clr>
            <a:srgbClr val="A4A3A4"/>
          </p15:clr>
        </p15:guide>
        <p15:guide id="9" pos="1556" userDrawn="1">
          <p15:clr>
            <a:srgbClr val="A4A3A4"/>
          </p15:clr>
        </p15:guide>
        <p15:guide id="10" pos="1967" userDrawn="1">
          <p15:clr>
            <a:srgbClr val="A4A3A4"/>
          </p15:clr>
        </p15:guide>
        <p15:guide id="11" pos="2150" userDrawn="1">
          <p15:clr>
            <a:srgbClr val="A4A3A4"/>
          </p15:clr>
        </p15:guide>
        <p15:guide id="12" pos="2561" userDrawn="1">
          <p15:clr>
            <a:srgbClr val="A4A3A4"/>
          </p15:clr>
        </p15:guide>
        <p15:guide id="13" pos="2744" userDrawn="1">
          <p15:clr>
            <a:srgbClr val="A4A3A4"/>
          </p15:clr>
        </p15:guide>
        <p15:guide id="14" pos="3155" userDrawn="1">
          <p15:clr>
            <a:srgbClr val="A4A3A4"/>
          </p15:clr>
        </p15:guide>
        <p15:guide id="15" pos="3338" userDrawn="1">
          <p15:clr>
            <a:srgbClr val="A4A3A4"/>
          </p15:clr>
        </p15:guide>
        <p15:guide id="16" pos="3749" userDrawn="1">
          <p15:clr>
            <a:srgbClr val="A4A3A4"/>
          </p15:clr>
        </p15:guide>
        <p15:guide id="17" pos="3932" userDrawn="1">
          <p15:clr>
            <a:srgbClr val="A4A3A4"/>
          </p15:clr>
        </p15:guide>
        <p15:guide id="18" pos="4343" userDrawn="1">
          <p15:clr>
            <a:srgbClr val="A4A3A4"/>
          </p15:clr>
        </p15:guide>
        <p15:guide id="19" pos="4526"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7" userDrawn="1">
          <p15:clr>
            <a:srgbClr val="A4A3A4"/>
          </p15:clr>
        </p15:guide>
        <p15:guide id="27" pos="6900" userDrawn="1">
          <p15:clr>
            <a:srgbClr val="A4A3A4"/>
          </p15:clr>
        </p15:guide>
      </p15:sldGuideLst>
    </p:ext>
  </p:extLst>
</p:sldLayout>
</file>

<file path=ppt/slideLayouts/slideLayout142.xml><?xml version="1.0" encoding="utf-8"?>
<p:sldLayout xmlns:a="http://schemas.openxmlformats.org/drawingml/2006/main" xmlns:r="http://schemas.openxmlformats.org/officeDocument/2006/relationships" xmlns:p="http://schemas.openxmlformats.org/presentationml/2006/main" preserve="1" userDrawn="1">
  <p:cSld name="Blank - Whit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663314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3" userDrawn="1">
          <p15:clr>
            <a:srgbClr val="A4A3A4"/>
          </p15:clr>
        </p15:guide>
        <p15:guide id="9" pos="1556" userDrawn="1">
          <p15:clr>
            <a:srgbClr val="A4A3A4"/>
          </p15:clr>
        </p15:guide>
        <p15:guide id="10" pos="1967" userDrawn="1">
          <p15:clr>
            <a:srgbClr val="A4A3A4"/>
          </p15:clr>
        </p15:guide>
        <p15:guide id="11" pos="2150" userDrawn="1">
          <p15:clr>
            <a:srgbClr val="A4A3A4"/>
          </p15:clr>
        </p15:guide>
        <p15:guide id="12" pos="2561" userDrawn="1">
          <p15:clr>
            <a:srgbClr val="A4A3A4"/>
          </p15:clr>
        </p15:guide>
        <p15:guide id="13" pos="2744" userDrawn="1">
          <p15:clr>
            <a:srgbClr val="A4A3A4"/>
          </p15:clr>
        </p15:guide>
        <p15:guide id="14" pos="3155" userDrawn="1">
          <p15:clr>
            <a:srgbClr val="A4A3A4"/>
          </p15:clr>
        </p15:guide>
        <p15:guide id="15" pos="3338" userDrawn="1">
          <p15:clr>
            <a:srgbClr val="A4A3A4"/>
          </p15:clr>
        </p15:guide>
        <p15:guide id="16" pos="3749" userDrawn="1">
          <p15:clr>
            <a:srgbClr val="A4A3A4"/>
          </p15:clr>
        </p15:guide>
        <p15:guide id="17" pos="3932" userDrawn="1">
          <p15:clr>
            <a:srgbClr val="A4A3A4"/>
          </p15:clr>
        </p15:guide>
        <p15:guide id="18" pos="4343" userDrawn="1">
          <p15:clr>
            <a:srgbClr val="A4A3A4"/>
          </p15:clr>
        </p15:guide>
        <p15:guide id="19" pos="4526"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7" userDrawn="1">
          <p15:clr>
            <a:srgbClr val="A4A3A4"/>
          </p15:clr>
        </p15:guide>
        <p15:guide id="27" pos="6900" userDrawn="1">
          <p15:clr>
            <a:srgbClr val="A4A3A4"/>
          </p15:clr>
        </p15:guide>
        <p15:guide id="29" orient="horz" pos="1271" userDrawn="1">
          <p15:clr>
            <a:srgbClr val="5ACBF0"/>
          </p15:clr>
        </p15:guide>
      </p15:sldGuideLst>
    </p:ext>
  </p:extLst>
</p:sldLayout>
</file>

<file path=ppt/slideLayouts/slideLayout143.xml><?xml version="1.0" encoding="utf-8"?>
<p:sldLayout xmlns:a="http://schemas.openxmlformats.org/drawingml/2006/main" xmlns:r="http://schemas.openxmlformats.org/officeDocument/2006/relationships" xmlns:p="http://schemas.openxmlformats.org/presentationml/2006/main" preserve="1" userDrawn="1">
  <p:cSld name="Blank - Dark">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6966158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3" userDrawn="1">
          <p15:clr>
            <a:srgbClr val="A4A3A4"/>
          </p15:clr>
        </p15:guide>
        <p15:guide id="9" pos="1556" userDrawn="1">
          <p15:clr>
            <a:srgbClr val="A4A3A4"/>
          </p15:clr>
        </p15:guide>
        <p15:guide id="10" pos="1967" userDrawn="1">
          <p15:clr>
            <a:srgbClr val="A4A3A4"/>
          </p15:clr>
        </p15:guide>
        <p15:guide id="11" pos="2150" userDrawn="1">
          <p15:clr>
            <a:srgbClr val="A4A3A4"/>
          </p15:clr>
        </p15:guide>
        <p15:guide id="12" pos="2561" userDrawn="1">
          <p15:clr>
            <a:srgbClr val="A4A3A4"/>
          </p15:clr>
        </p15:guide>
        <p15:guide id="13" pos="2744" userDrawn="1">
          <p15:clr>
            <a:srgbClr val="A4A3A4"/>
          </p15:clr>
        </p15:guide>
        <p15:guide id="14" pos="3155" userDrawn="1">
          <p15:clr>
            <a:srgbClr val="A4A3A4"/>
          </p15:clr>
        </p15:guide>
        <p15:guide id="15" pos="3338" userDrawn="1">
          <p15:clr>
            <a:srgbClr val="A4A3A4"/>
          </p15:clr>
        </p15:guide>
        <p15:guide id="16" pos="3749" userDrawn="1">
          <p15:clr>
            <a:srgbClr val="A4A3A4"/>
          </p15:clr>
        </p15:guide>
        <p15:guide id="17" pos="3932" userDrawn="1">
          <p15:clr>
            <a:srgbClr val="A4A3A4"/>
          </p15:clr>
        </p15:guide>
        <p15:guide id="18" pos="4343" userDrawn="1">
          <p15:clr>
            <a:srgbClr val="A4A3A4"/>
          </p15:clr>
        </p15:guide>
        <p15:guide id="19" pos="4526"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7" userDrawn="1">
          <p15:clr>
            <a:srgbClr val="A4A3A4"/>
          </p15:clr>
        </p15:guide>
        <p15:guide id="27" pos="6900" userDrawn="1">
          <p15:clr>
            <a:srgbClr val="A4A3A4"/>
          </p15:clr>
        </p15:guide>
      </p15:sldGuideLst>
    </p:ext>
  </p:extLst>
</p:sldLayout>
</file>

<file path=ppt/slideLayouts/slideLayout144.xml><?xml version="1.0" encoding="utf-8"?>
<p:sldLayout xmlns:a="http://schemas.openxmlformats.org/drawingml/2006/main" xmlns:r="http://schemas.openxmlformats.org/officeDocument/2006/relationships" xmlns:p="http://schemas.openxmlformats.org/presentationml/2006/main" preserve="1" userDrawn="1">
  <p:cSld name="Blank - Design">
    <p:bg>
      <p:bgRef idx="1001">
        <a:schemeClr val="bg2"/>
      </p:bgRef>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B60ED1A-9C53-26A6-9207-8D22DF1386D6}"/>
              </a:ext>
            </a:extLst>
          </p:cNvPr>
          <p:cNvPicPr>
            <a:picLocks noChangeAspect="1"/>
          </p:cNvPicPr>
          <p:nvPr userDrawn="1"/>
        </p:nvPicPr>
        <p:blipFill rotWithShape="1">
          <a:blip r:embed="rId2">
            <a:alphaModFix amt="15000"/>
            <a:extLst>
              <a:ext uri="{96DAC541-7B7A-43D3-8B79-37D633B846F1}">
                <asvg:svgBlip xmlns:asvg="http://schemas.microsoft.com/office/drawing/2016/SVG/main" r:embed="rId3"/>
              </a:ext>
            </a:extLst>
          </a:blip>
          <a:srcRect t="-7638" r="16394" b="21133"/>
          <a:stretch/>
        </p:blipFill>
        <p:spPr>
          <a:xfrm>
            <a:off x="6306651" y="619633"/>
            <a:ext cx="5882302" cy="6238368"/>
          </a:xfrm>
          <a:prstGeom prst="rect">
            <a:avLst/>
          </a:prstGeom>
        </p:spPr>
      </p:pic>
    </p:spTree>
    <p:extLst>
      <p:ext uri="{BB962C8B-B14F-4D97-AF65-F5344CB8AC3E}">
        <p14:creationId xmlns:p14="http://schemas.microsoft.com/office/powerpoint/2010/main" val="2695131186"/>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3" userDrawn="1">
          <p15:clr>
            <a:srgbClr val="A4A3A4"/>
          </p15:clr>
        </p15:guide>
        <p15:guide id="9" pos="1556" userDrawn="1">
          <p15:clr>
            <a:srgbClr val="A4A3A4"/>
          </p15:clr>
        </p15:guide>
        <p15:guide id="10" pos="1967" userDrawn="1">
          <p15:clr>
            <a:srgbClr val="A4A3A4"/>
          </p15:clr>
        </p15:guide>
        <p15:guide id="11" pos="2150" userDrawn="1">
          <p15:clr>
            <a:srgbClr val="A4A3A4"/>
          </p15:clr>
        </p15:guide>
        <p15:guide id="12" pos="2561" userDrawn="1">
          <p15:clr>
            <a:srgbClr val="A4A3A4"/>
          </p15:clr>
        </p15:guide>
        <p15:guide id="13" pos="2744" userDrawn="1">
          <p15:clr>
            <a:srgbClr val="A4A3A4"/>
          </p15:clr>
        </p15:guide>
        <p15:guide id="14" pos="3155" userDrawn="1">
          <p15:clr>
            <a:srgbClr val="A4A3A4"/>
          </p15:clr>
        </p15:guide>
        <p15:guide id="15" pos="3338" userDrawn="1">
          <p15:clr>
            <a:srgbClr val="A4A3A4"/>
          </p15:clr>
        </p15:guide>
        <p15:guide id="16" pos="3749" userDrawn="1">
          <p15:clr>
            <a:srgbClr val="A4A3A4"/>
          </p15:clr>
        </p15:guide>
        <p15:guide id="17" pos="3932" userDrawn="1">
          <p15:clr>
            <a:srgbClr val="A4A3A4"/>
          </p15:clr>
        </p15:guide>
        <p15:guide id="18" pos="4343" userDrawn="1">
          <p15:clr>
            <a:srgbClr val="A4A3A4"/>
          </p15:clr>
        </p15:guide>
        <p15:guide id="19" pos="4526"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7" userDrawn="1">
          <p15:clr>
            <a:srgbClr val="A4A3A4"/>
          </p15:clr>
        </p15:guide>
        <p15:guide id="27" pos="6900" userDrawn="1">
          <p15:clr>
            <a:srgbClr val="A4A3A4"/>
          </p15:clr>
        </p15:guide>
      </p15:sldGuideLst>
    </p:ext>
  </p:extLst>
</p:sldLayout>
</file>

<file path=ppt/slideLayouts/slideLayout145.xml><?xml version="1.0" encoding="utf-8"?>
<p:sldLayout xmlns:a="http://schemas.openxmlformats.org/drawingml/2006/main" xmlns:r="http://schemas.openxmlformats.org/officeDocument/2006/relationships" xmlns:p="http://schemas.openxmlformats.org/presentationml/2006/main" preserve="1" userDrawn="1">
  <p:cSld name="Blank - Blac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65582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3" userDrawn="1">
          <p15:clr>
            <a:srgbClr val="A4A3A4"/>
          </p15:clr>
        </p15:guide>
        <p15:guide id="9" pos="1556" userDrawn="1">
          <p15:clr>
            <a:srgbClr val="A4A3A4"/>
          </p15:clr>
        </p15:guide>
        <p15:guide id="10" pos="1967" userDrawn="1">
          <p15:clr>
            <a:srgbClr val="A4A3A4"/>
          </p15:clr>
        </p15:guide>
        <p15:guide id="11" pos="2150" userDrawn="1">
          <p15:clr>
            <a:srgbClr val="A4A3A4"/>
          </p15:clr>
        </p15:guide>
        <p15:guide id="12" pos="2561" userDrawn="1">
          <p15:clr>
            <a:srgbClr val="A4A3A4"/>
          </p15:clr>
        </p15:guide>
        <p15:guide id="13" pos="2744" userDrawn="1">
          <p15:clr>
            <a:srgbClr val="A4A3A4"/>
          </p15:clr>
        </p15:guide>
        <p15:guide id="14" pos="3155" userDrawn="1">
          <p15:clr>
            <a:srgbClr val="A4A3A4"/>
          </p15:clr>
        </p15:guide>
        <p15:guide id="15" pos="3338" userDrawn="1">
          <p15:clr>
            <a:srgbClr val="A4A3A4"/>
          </p15:clr>
        </p15:guide>
        <p15:guide id="16" pos="3749" userDrawn="1">
          <p15:clr>
            <a:srgbClr val="A4A3A4"/>
          </p15:clr>
        </p15:guide>
        <p15:guide id="17" pos="3932" userDrawn="1">
          <p15:clr>
            <a:srgbClr val="A4A3A4"/>
          </p15:clr>
        </p15:guide>
        <p15:guide id="18" pos="4343" userDrawn="1">
          <p15:clr>
            <a:srgbClr val="A4A3A4"/>
          </p15:clr>
        </p15:guide>
        <p15:guide id="19" pos="4526"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7" userDrawn="1">
          <p15:clr>
            <a:srgbClr val="A4A3A4"/>
          </p15:clr>
        </p15:guide>
        <p15:guide id="27" pos="6900" userDrawn="1">
          <p15:clr>
            <a:srgbClr val="A4A3A4"/>
          </p15:clr>
        </p15:guide>
      </p15:sldGuideLst>
    </p:ext>
  </p:extLst>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mall Title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2"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104993821"/>
      </p:ext>
    </p:extLst>
  </p:cSld>
  <p:clrMapOvr>
    <a:masterClrMapping/>
  </p:clrMapOvr>
  <p:transition>
    <p:fade/>
  </p:transition>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3" userDrawn="1">
          <p15:clr>
            <a:srgbClr val="A4A3A4"/>
          </p15:clr>
        </p15:guide>
        <p15:guide id="9" pos="1556" userDrawn="1">
          <p15:clr>
            <a:srgbClr val="A4A3A4"/>
          </p15:clr>
        </p15:guide>
        <p15:guide id="10" pos="1967" userDrawn="1">
          <p15:clr>
            <a:srgbClr val="A4A3A4"/>
          </p15:clr>
        </p15:guide>
        <p15:guide id="11" pos="2150" userDrawn="1">
          <p15:clr>
            <a:srgbClr val="A4A3A4"/>
          </p15:clr>
        </p15:guide>
        <p15:guide id="12" pos="2561" userDrawn="1">
          <p15:clr>
            <a:srgbClr val="A4A3A4"/>
          </p15:clr>
        </p15:guide>
        <p15:guide id="13" pos="2744" userDrawn="1">
          <p15:clr>
            <a:srgbClr val="A4A3A4"/>
          </p15:clr>
        </p15:guide>
        <p15:guide id="14" pos="3155" userDrawn="1">
          <p15:clr>
            <a:srgbClr val="A4A3A4"/>
          </p15:clr>
        </p15:guide>
        <p15:guide id="15" pos="3338" userDrawn="1">
          <p15:clr>
            <a:srgbClr val="A4A3A4"/>
          </p15:clr>
        </p15:guide>
        <p15:guide id="16" pos="3749" userDrawn="1">
          <p15:clr>
            <a:srgbClr val="A4A3A4"/>
          </p15:clr>
        </p15:guide>
        <p15:guide id="17" pos="3932" userDrawn="1">
          <p15:clr>
            <a:srgbClr val="A4A3A4"/>
          </p15:clr>
        </p15:guide>
        <p15:guide id="18" pos="4343" userDrawn="1">
          <p15:clr>
            <a:srgbClr val="A4A3A4"/>
          </p15:clr>
        </p15:guide>
        <p15:guide id="19" pos="4526"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7" userDrawn="1">
          <p15:clr>
            <a:srgbClr val="A4A3A4"/>
          </p15:clr>
        </p15:guide>
        <p15:guide id="27" pos="6900" userDrawn="1">
          <p15:clr>
            <a:srgbClr val="A4A3A4"/>
          </p15:clr>
        </p15:guide>
      </p15:sldGuideLst>
    </p:ext>
  </p:extLst>
</p:sldLayout>
</file>

<file path=ppt/slideLayouts/slideLayout147.xml><?xml version="1.0" encoding="utf-8"?>
<p:sldLayout xmlns:a="http://schemas.openxmlformats.org/drawingml/2006/main" xmlns:r="http://schemas.openxmlformats.org/officeDocument/2006/relationships" xmlns:p="http://schemas.openxmlformats.org/presentationml/2006/main" preserve="1" userDrawn="1">
  <p:cSld name="Small Title Half Page - Dark">
    <p:bg>
      <p:bgRef idx="1001">
        <a:schemeClr val="bg2"/>
      </p:bgRef>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2"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45180659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3" userDrawn="1">
          <p15:clr>
            <a:srgbClr val="A4A3A4"/>
          </p15:clr>
        </p15:guide>
        <p15:guide id="9" pos="1556" userDrawn="1">
          <p15:clr>
            <a:srgbClr val="A4A3A4"/>
          </p15:clr>
        </p15:guide>
        <p15:guide id="10" pos="1967" userDrawn="1">
          <p15:clr>
            <a:srgbClr val="A4A3A4"/>
          </p15:clr>
        </p15:guide>
        <p15:guide id="11" pos="2150" userDrawn="1">
          <p15:clr>
            <a:srgbClr val="A4A3A4"/>
          </p15:clr>
        </p15:guide>
        <p15:guide id="12" pos="2561" userDrawn="1">
          <p15:clr>
            <a:srgbClr val="A4A3A4"/>
          </p15:clr>
        </p15:guide>
        <p15:guide id="13" pos="2744" userDrawn="1">
          <p15:clr>
            <a:srgbClr val="A4A3A4"/>
          </p15:clr>
        </p15:guide>
        <p15:guide id="14" pos="3155" userDrawn="1">
          <p15:clr>
            <a:srgbClr val="A4A3A4"/>
          </p15:clr>
        </p15:guide>
        <p15:guide id="15" pos="3338" userDrawn="1">
          <p15:clr>
            <a:srgbClr val="A4A3A4"/>
          </p15:clr>
        </p15:guide>
        <p15:guide id="16" pos="3749" userDrawn="1">
          <p15:clr>
            <a:srgbClr val="A4A3A4"/>
          </p15:clr>
        </p15:guide>
        <p15:guide id="17" pos="3932" userDrawn="1">
          <p15:clr>
            <a:srgbClr val="A4A3A4"/>
          </p15:clr>
        </p15:guide>
        <p15:guide id="18" pos="4343" userDrawn="1">
          <p15:clr>
            <a:srgbClr val="A4A3A4"/>
          </p15:clr>
        </p15:guide>
        <p15:guide id="19" pos="4526"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7" userDrawn="1">
          <p15:clr>
            <a:srgbClr val="A4A3A4"/>
          </p15:clr>
        </p15:guide>
        <p15:guide id="27" pos="6900" userDrawn="1">
          <p15:clr>
            <a:srgbClr val="A4A3A4"/>
          </p15:clr>
        </p15:guide>
      </p15:sldGuideLst>
    </p:ext>
  </p:extLst>
</p:sldLayout>
</file>

<file path=ppt/slideLayouts/slideLayout148.xml><?xml version="1.0" encoding="utf-8"?>
<p:sldLayout xmlns:a="http://schemas.openxmlformats.org/drawingml/2006/main" xmlns:r="http://schemas.openxmlformats.org/officeDocument/2006/relationships" xmlns:p="http://schemas.openxmlformats.org/presentationml/2006/main" preserve="1" userDrawn="1">
  <p:cSld name="Featur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4201" y="457200"/>
            <a:ext cx="3683000" cy="1107996"/>
          </a:xfrm>
        </p:spPr>
        <p:txBody>
          <a:bodyPr wrap="square" anchor="t" anchorCtr="0">
            <a:spAutoFit/>
          </a:bodyPr>
          <a:lstStyle>
            <a:lvl1pPr>
              <a:defRPr sz="3600">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84203" y="2971800"/>
            <a:ext cx="3682999" cy="603242"/>
          </a:xfrm>
        </p:spPr>
        <p:txBody>
          <a:bodyPr wrap="square" anchor="ctr" anchorCtr="0">
            <a:spAutoFit/>
          </a:bodyPr>
          <a:lstStyle>
            <a:lvl1pPr marL="0" indent="0">
              <a:spcBef>
                <a:spcPts val="1200"/>
              </a:spcBef>
              <a:buNone/>
              <a:defRPr sz="2000">
                <a:solidFill>
                  <a:schemeClr val="tx1"/>
                </a:solidFill>
              </a:defRPr>
            </a:lvl1pPr>
            <a:lvl2pPr marL="0" indent="0">
              <a:buNone/>
              <a:defRPr sz="1600"/>
            </a:lvl2pPr>
            <a:lvl3pPr marL="228582" indent="0">
              <a:buNone/>
              <a:defRPr/>
            </a:lvl3pPr>
            <a:lvl4pPr marL="457163" indent="0">
              <a:buNone/>
              <a:defRPr/>
            </a:lvl4pPr>
            <a:lvl5pPr marL="685746" indent="0">
              <a:buNone/>
              <a:defRPr/>
            </a:lvl5pPr>
          </a:lstStyle>
          <a:p>
            <a:pPr lvl="0"/>
            <a:r>
              <a:rPr lang="en-US"/>
              <a:t>Click to edit Master text styles</a:t>
            </a:r>
          </a:p>
          <a:p>
            <a:pPr lvl="1"/>
            <a:r>
              <a:rPr lang="en-US"/>
              <a:t>Second level</a:t>
            </a:r>
          </a:p>
        </p:txBody>
      </p:sp>
      <p:sp>
        <p:nvSpPr>
          <p:cNvPr id="5" name="Picture Placeholder 11" descr="This photo is a 'placeholder' only. Drag or drop your photo here, or click and tap the center to insert a photo.">
            <a:extLst>
              <a:ext uri="{FF2B5EF4-FFF2-40B4-BE49-F238E27FC236}">
                <a16:creationId xmlns:a16="http://schemas.microsoft.com/office/drawing/2014/main" id="{37775906-3458-9E49-E523-DC4949D49F76}"/>
              </a:ext>
            </a:extLst>
          </p:cNvPr>
          <p:cNvSpPr>
            <a:spLocks noGrp="1"/>
          </p:cNvSpPr>
          <p:nvPr>
            <p:ph type="pic" sz="quarter" idx="11" hasCustomPrompt="1"/>
          </p:nvPr>
        </p:nvSpPr>
        <p:spPr>
          <a:xfrm>
            <a:off x="4875557" y="1572197"/>
            <a:ext cx="6601968" cy="3713607"/>
          </a:xfrm>
          <a:prstGeom prst="rect">
            <a:avLst/>
          </a:prstGeom>
          <a:blipFill>
            <a:blip r:embed="rId2"/>
            <a:stretch>
              <a:fillRect/>
            </a:stretch>
          </a:blipFill>
          <a:ln w="254000">
            <a:noFill/>
          </a:ln>
          <a:effectLst>
            <a:outerShdw blurRad="127000" dist="63500" dir="2700000" algn="ctr" rotWithShape="0">
              <a:srgbClr val="000000">
                <a:alpha val="25000"/>
              </a:srgbClr>
            </a:outerShdw>
          </a:effectLst>
        </p:spPr>
        <p:txBody>
          <a:bodyPr tIns="1005840">
            <a:noAutofit/>
          </a:bodyPr>
          <a:lstStyle>
            <a:lvl1pPr marL="0" indent="0" algn="ctr">
              <a:buNone/>
              <a:defRPr sz="1400">
                <a:solidFill>
                  <a:srgbClr val="000000"/>
                </a:solidFill>
                <a:latin typeface="+mj-lt"/>
              </a:defRPr>
            </a:lvl1pPr>
          </a:lstStyle>
          <a:p>
            <a:r>
              <a:rPr lang="en-US"/>
              <a:t>Drag and drop your</a:t>
            </a:r>
            <a:br>
              <a:rPr lang="en-US"/>
            </a:br>
            <a:r>
              <a:rPr lang="en-US"/>
              <a:t>photo here or click or</a:t>
            </a:r>
            <a:br>
              <a:rPr lang="en-US"/>
            </a:br>
            <a:r>
              <a:rPr lang="en-US"/>
              <a:t>tap icon below to insert.</a:t>
            </a:r>
          </a:p>
        </p:txBody>
      </p:sp>
    </p:spTree>
    <p:extLst>
      <p:ext uri="{BB962C8B-B14F-4D97-AF65-F5344CB8AC3E}">
        <p14:creationId xmlns:p14="http://schemas.microsoft.com/office/powerpoint/2010/main" val="121820568"/>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1872" userDrawn="1">
          <p15:clr>
            <a:srgbClr val="C35EA4"/>
          </p15:clr>
        </p15:guide>
        <p15:guide id="4" orient="horz" pos="1464" userDrawn="1">
          <p15:clr>
            <a:srgbClr val="C35EA4"/>
          </p15:clr>
        </p15:guide>
        <p15:guide id="5" pos="2688" userDrawn="1">
          <p15:clr>
            <a:srgbClr val="C35EA4"/>
          </p15:clr>
        </p15:guide>
        <p15:guide id="6" pos="5280" userDrawn="1">
          <p15:clr>
            <a:srgbClr val="FBAE40"/>
          </p15:clr>
        </p15:guide>
        <p15:guide id="7" orient="horz" pos="2160" userDrawn="1">
          <p15:clr>
            <a:srgbClr val="C35EA4"/>
          </p15:clr>
        </p15:guide>
      </p15:sldGuideLst>
    </p:ext>
  </p:extLst>
</p:sldLayout>
</file>

<file path=ppt/slideLayouts/slideLayout149.xml><?xml version="1.0" encoding="utf-8"?>
<p:sldLayout xmlns:a="http://schemas.openxmlformats.org/drawingml/2006/main" xmlns:r="http://schemas.openxmlformats.org/officeDocument/2006/relationships" xmlns:p="http://schemas.openxmlformats.org/presentationml/2006/main" preserve="1" userDrawn="1">
  <p:cSld name="Feature slide - Vi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4201" y="457200"/>
            <a:ext cx="3683000" cy="1107996"/>
          </a:xfrm>
        </p:spPr>
        <p:txBody>
          <a:bodyPr wrap="square" anchor="t" anchorCtr="0">
            <a:spAutoFit/>
          </a:bodyPr>
          <a:lstStyle>
            <a:lvl1pPr>
              <a:defRPr sz="3600">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84203" y="2971800"/>
            <a:ext cx="3682999" cy="603242"/>
          </a:xfrm>
        </p:spPr>
        <p:txBody>
          <a:bodyPr wrap="square" anchor="ctr" anchorCtr="0">
            <a:spAutoFit/>
          </a:bodyPr>
          <a:lstStyle>
            <a:lvl1pPr marL="0" indent="0">
              <a:spcBef>
                <a:spcPts val="1200"/>
              </a:spcBef>
              <a:buNone/>
              <a:defRPr sz="2000">
                <a:solidFill>
                  <a:schemeClr val="tx1"/>
                </a:solidFill>
              </a:defRPr>
            </a:lvl1pPr>
            <a:lvl2pPr marL="0" indent="0">
              <a:buNone/>
              <a:defRPr sz="1600"/>
            </a:lvl2pPr>
            <a:lvl3pPr marL="228582" indent="0">
              <a:buNone/>
              <a:defRPr/>
            </a:lvl3pPr>
            <a:lvl4pPr marL="457163" indent="0">
              <a:buNone/>
              <a:defRPr/>
            </a:lvl4pPr>
            <a:lvl5pPr marL="685746" indent="0">
              <a:buNone/>
              <a:defRPr/>
            </a:lvl5pPr>
          </a:lstStyle>
          <a:p>
            <a:pPr lvl="0"/>
            <a:r>
              <a:rPr lang="en-US"/>
              <a:t>Click to edit Master text styles</a:t>
            </a:r>
          </a:p>
          <a:p>
            <a:pPr lvl="1"/>
            <a:r>
              <a:rPr lang="en-US"/>
              <a:t>Second level</a:t>
            </a:r>
          </a:p>
        </p:txBody>
      </p:sp>
      <p:sp>
        <p:nvSpPr>
          <p:cNvPr id="5" name="Picture Placeholder 11" descr="This photo is a 'placeholder' only. Drag or drop your photo here, or click and tap the center to insert a photo.">
            <a:extLst>
              <a:ext uri="{FF2B5EF4-FFF2-40B4-BE49-F238E27FC236}">
                <a16:creationId xmlns:a16="http://schemas.microsoft.com/office/drawing/2014/main" id="{37775906-3458-9E49-E523-DC4949D49F76}"/>
              </a:ext>
            </a:extLst>
          </p:cNvPr>
          <p:cNvSpPr>
            <a:spLocks noGrp="1"/>
          </p:cNvSpPr>
          <p:nvPr>
            <p:ph type="pic" sz="quarter" idx="11" hasCustomPrompt="1"/>
          </p:nvPr>
        </p:nvSpPr>
        <p:spPr>
          <a:xfrm>
            <a:off x="4875557" y="1572197"/>
            <a:ext cx="6601968" cy="3713607"/>
          </a:xfrm>
          <a:prstGeom prst="rect">
            <a:avLst/>
          </a:prstGeom>
          <a:blipFill>
            <a:blip r:embed="rId3"/>
            <a:stretch>
              <a:fillRect/>
            </a:stretch>
          </a:blipFill>
          <a:ln w="254000">
            <a:noFill/>
          </a:ln>
          <a:effectLst>
            <a:outerShdw blurRad="127000" dist="63500" dir="2700000" algn="ctr" rotWithShape="0">
              <a:srgbClr val="000000">
                <a:alpha val="25000"/>
              </a:srgbClr>
            </a:outerShdw>
          </a:effectLst>
        </p:spPr>
        <p:txBody>
          <a:bodyPr tIns="1005840">
            <a:noAutofit/>
          </a:bodyPr>
          <a:lstStyle>
            <a:lvl1pPr marL="0" indent="0" algn="ctr">
              <a:buNone/>
              <a:defRPr sz="1400">
                <a:solidFill>
                  <a:srgbClr val="000000"/>
                </a:solidFill>
                <a:latin typeface="+mj-lt"/>
              </a:defRPr>
            </a:lvl1pPr>
          </a:lstStyle>
          <a:p>
            <a:r>
              <a:rPr lang="en-US"/>
              <a:t>Drag and drop your</a:t>
            </a:r>
            <a:br>
              <a:rPr lang="en-US"/>
            </a:br>
            <a:r>
              <a:rPr lang="en-US"/>
              <a:t>photo here or click or</a:t>
            </a:r>
            <a:br>
              <a:rPr lang="en-US"/>
            </a:br>
            <a:r>
              <a:rPr lang="en-US"/>
              <a:t>tap icon below to insert.</a:t>
            </a:r>
          </a:p>
        </p:txBody>
      </p:sp>
    </p:spTree>
    <p:extLst>
      <p:ext uri="{BB962C8B-B14F-4D97-AF65-F5344CB8AC3E}">
        <p14:creationId xmlns:p14="http://schemas.microsoft.com/office/powerpoint/2010/main" val="180872810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userDrawn="1">
          <p15:clr>
            <a:srgbClr val="5ACBF0"/>
          </p15:clr>
        </p15:guide>
        <p15:guide id="2" orient="horz" pos="1872" userDrawn="1">
          <p15:clr>
            <a:srgbClr val="C35EA4"/>
          </p15:clr>
        </p15:guide>
        <p15:guide id="4" orient="horz" pos="1464" userDrawn="1">
          <p15:clr>
            <a:srgbClr val="C35EA4"/>
          </p15:clr>
        </p15:guide>
        <p15:guide id="5" pos="2688" userDrawn="1">
          <p15:clr>
            <a:srgbClr val="C35EA4"/>
          </p15:clr>
        </p15:guide>
        <p15:guide id="6" pos="5280" userDrawn="1">
          <p15:clr>
            <a:srgbClr val="FBAE40"/>
          </p15:clr>
        </p15:guide>
        <p15:guide id="7" orient="horz" pos="2160" userDrawn="1">
          <p15:clr>
            <a:srgbClr val="C35EA4"/>
          </p15:clr>
        </p15:guide>
      </p15:sldGuideLst>
    </p:ext>
  </p:extLs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Two Column Layout - Vi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970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n-lt"/>
                <a:cs typeface="Segoe UI" panose="020B0502040204020203" pitchFamily="34" charset="0"/>
              </a:defRPr>
            </a:lvl1pPr>
            <a:lvl2pPr marL="0" indent="0">
              <a:buFont typeface="Wingdings" panose="05000000000000000000" pitchFamily="2" charset="2"/>
              <a:buNone/>
              <a:defRPr sz="2000" b="0">
                <a:latin typeface="+mn-lt"/>
              </a:defRPr>
            </a:lvl2pPr>
            <a:lvl3pPr marL="0" indent="0">
              <a:buFont typeface="Wingdings" panose="05000000000000000000" pitchFamily="2" charset="2"/>
              <a:buNone/>
              <a:tabLst/>
              <a:defRPr sz="1600" b="0">
                <a:latin typeface="+mn-lt"/>
              </a:defRPr>
            </a:lvl3pPr>
            <a:lvl4pPr marL="0" indent="0">
              <a:buFont typeface="Wingdings" panose="05000000000000000000" pitchFamily="2" charset="2"/>
              <a:buNone/>
              <a:defRPr sz="1400" b="0">
                <a:latin typeface="+mn-lt"/>
              </a:defRPr>
            </a:lvl4pPr>
            <a:lvl5pPr marL="0" indent="0">
              <a:buFont typeface="Wingdings" panose="05000000000000000000" pitchFamily="2" charset="2"/>
              <a:buNone/>
              <a:tabLst/>
              <a:defRPr sz="14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88104" y="1435100"/>
            <a:ext cx="5221149"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n-lt"/>
                <a:cs typeface="Segoe UI" panose="020B0502040204020203" pitchFamily="34" charset="0"/>
              </a:defRPr>
            </a:lvl1pPr>
            <a:lvl2pPr marL="0" indent="0">
              <a:buFont typeface="Wingdings" panose="05000000000000000000" pitchFamily="2" charset="2"/>
              <a:buNone/>
              <a:defRPr sz="2000" b="0">
                <a:latin typeface="+mn-lt"/>
              </a:defRPr>
            </a:lvl2pPr>
            <a:lvl3pPr marL="0" indent="0">
              <a:buFont typeface="Wingdings" panose="05000000000000000000" pitchFamily="2" charset="2"/>
              <a:buNone/>
              <a:tabLst/>
              <a:defRPr sz="1600" b="0">
                <a:latin typeface="+mn-lt"/>
              </a:defRPr>
            </a:lvl3pPr>
            <a:lvl4pPr marL="0" indent="0">
              <a:buFont typeface="Wingdings" panose="05000000000000000000" pitchFamily="2" charset="2"/>
              <a:buNone/>
              <a:defRPr sz="1400" b="0">
                <a:latin typeface="+mn-lt"/>
              </a:defRPr>
            </a:lvl4pPr>
            <a:lvl5pPr marL="0" indent="0">
              <a:buFont typeface="Wingdings" panose="05000000000000000000" pitchFamily="2" charset="2"/>
              <a:buNone/>
              <a:tabLst/>
              <a:defRPr sz="14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567112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3656" userDrawn="1">
          <p15:clr>
            <a:srgbClr val="5ACBF0"/>
          </p15:clr>
        </p15:guide>
        <p15:guide id="5" pos="4024" userDrawn="1">
          <p15:clr>
            <a:srgbClr val="5ACBF0"/>
          </p15:clr>
        </p15:guide>
        <p15:guide id="6" pos="3840" userDrawn="1">
          <p15:clr>
            <a:srgbClr val="F26B43"/>
          </p15:clr>
        </p15:guide>
      </p15:sldGuideLst>
    </p:ext>
  </p:extLst>
</p:sldLayout>
</file>

<file path=ppt/slideLayouts/slideLayout150.xml><?xml version="1.0" encoding="utf-8"?>
<p:sldLayout xmlns:a="http://schemas.openxmlformats.org/drawingml/2006/main" xmlns:r="http://schemas.openxmlformats.org/officeDocument/2006/relationships" xmlns:p="http://schemas.openxmlformats.org/presentationml/2006/main" preserve="1" userDrawn="1">
  <p:cSld name="Mobile Device Three Column">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36EA9EB3-BA93-CD4E-986B-D496F02E2BA7}"/>
              </a:ext>
            </a:extLst>
          </p:cNvPr>
          <p:cNvSpPr>
            <a:spLocks noGrp="1" noChangeAspect="1"/>
          </p:cNvSpPr>
          <p:nvPr>
            <p:ph type="pic" sz="quarter" idx="10"/>
          </p:nvPr>
        </p:nvSpPr>
        <p:spPr>
          <a:xfrm>
            <a:off x="9692638" y="1548723"/>
            <a:ext cx="2157655" cy="4642744"/>
          </a:xfrm>
          <a:custGeom>
            <a:avLst/>
            <a:gdLst>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9190 h 6164592"/>
              <a:gd name="connsiteX5" fmla="*/ 2833814 w 2857253"/>
              <a:gd name="connsiteY5" fmla="*/ 799756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33814 w 2857253"/>
              <a:gd name="connsiteY5" fmla="*/ 799756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51299 w 2857253"/>
              <a:gd name="connsiteY5" fmla="*/ 812870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51299 w 2857253"/>
              <a:gd name="connsiteY5" fmla="*/ 812870 h 6164592"/>
              <a:gd name="connsiteX6" fmla="*/ 2853943 w 2857253"/>
              <a:gd name="connsiteY6" fmla="*/ 1184828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60168"/>
              <a:gd name="connsiteY0" fmla="*/ 986 h 6164592"/>
              <a:gd name="connsiteX1" fmla="*/ 2508845 w 2860168"/>
              <a:gd name="connsiteY1" fmla="*/ 10328 h 6164592"/>
              <a:gd name="connsiteX2" fmla="*/ 2663147 w 2860168"/>
              <a:gd name="connsiteY2" fmla="*/ 36020 h 6164592"/>
              <a:gd name="connsiteX3" fmla="*/ 2829139 w 2860168"/>
              <a:gd name="connsiteY3" fmla="*/ 211188 h 6164592"/>
              <a:gd name="connsiteX4" fmla="*/ 2849875 w 2860168"/>
              <a:gd name="connsiteY4" fmla="*/ 554819 h 6164592"/>
              <a:gd name="connsiteX5" fmla="*/ 2851299 w 2860168"/>
              <a:gd name="connsiteY5" fmla="*/ 812870 h 6164592"/>
              <a:gd name="connsiteX6" fmla="*/ 2853943 w 2860168"/>
              <a:gd name="connsiteY6" fmla="*/ 1184828 h 6164592"/>
              <a:gd name="connsiteX7" fmla="*/ 2850180 w 2860168"/>
              <a:gd name="connsiteY7" fmla="*/ 1395330 h 6164592"/>
              <a:gd name="connsiteX8" fmla="*/ 2850180 w 2860168"/>
              <a:gd name="connsiteY8" fmla="*/ 5741852 h 6164592"/>
              <a:gd name="connsiteX9" fmla="*/ 2826801 w 2860168"/>
              <a:gd name="connsiteY9" fmla="*/ 5963732 h 6164592"/>
              <a:gd name="connsiteX10" fmla="*/ 2766015 w 2860168"/>
              <a:gd name="connsiteY10" fmla="*/ 6054820 h 6164592"/>
              <a:gd name="connsiteX11" fmla="*/ 2429356 w 2860168"/>
              <a:gd name="connsiteY11" fmla="*/ 6164592 h 6164592"/>
              <a:gd name="connsiteX12" fmla="*/ 362647 w 2860168"/>
              <a:gd name="connsiteY12" fmla="*/ 6162257 h 6164592"/>
              <a:gd name="connsiteX13" fmla="*/ 103139 w 2860168"/>
              <a:gd name="connsiteY13" fmla="*/ 6078176 h 6164592"/>
              <a:gd name="connsiteX14" fmla="*/ 7285 w 2860168"/>
              <a:gd name="connsiteY14" fmla="*/ 5828268 h 6164592"/>
              <a:gd name="connsiteX15" fmla="*/ 7285 w 2860168"/>
              <a:gd name="connsiteY15" fmla="*/ 3915425 h 6164592"/>
              <a:gd name="connsiteX16" fmla="*/ 7285 w 2860168"/>
              <a:gd name="connsiteY16" fmla="*/ 3214749 h 6164592"/>
              <a:gd name="connsiteX17" fmla="*/ 4947 w 2860168"/>
              <a:gd name="connsiteY17" fmla="*/ 687648 h 6164592"/>
              <a:gd name="connsiteX18" fmla="*/ 2609 w 2860168"/>
              <a:gd name="connsiteY18" fmla="*/ 398035 h 6164592"/>
              <a:gd name="connsiteX19" fmla="*/ 47029 w 2860168"/>
              <a:gd name="connsiteY19" fmla="*/ 152799 h 6164592"/>
              <a:gd name="connsiteX20" fmla="*/ 234062 w 2860168"/>
              <a:gd name="connsiteY20" fmla="*/ 22006 h 6164592"/>
              <a:gd name="connsiteX21" fmla="*/ 545003 w 2860168"/>
              <a:gd name="connsiteY21" fmla="*/ 7993 h 6164592"/>
              <a:gd name="connsiteX22" fmla="*/ 615141 w 2860168"/>
              <a:gd name="connsiteY22" fmla="*/ 85067 h 6164592"/>
              <a:gd name="connsiteX23" fmla="*/ 790484 w 2860168"/>
              <a:gd name="connsiteY23" fmla="*/ 250893 h 6164592"/>
              <a:gd name="connsiteX24" fmla="*/ 2022561 w 2860168"/>
              <a:gd name="connsiteY24" fmla="*/ 250893 h 6164592"/>
              <a:gd name="connsiteX25" fmla="*/ 2195566 w 2860168"/>
              <a:gd name="connsiteY25" fmla="*/ 178490 h 6164592"/>
              <a:gd name="connsiteX26" fmla="*/ 2230634 w 2860168"/>
              <a:gd name="connsiteY26" fmla="*/ 92074 h 6164592"/>
              <a:gd name="connsiteX27" fmla="*/ 2345192 w 2860168"/>
              <a:gd name="connsiteY27" fmla="*/ 986 h 6164592"/>
              <a:gd name="connsiteX0" fmla="*/ 2345192 w 2854520"/>
              <a:gd name="connsiteY0" fmla="*/ 986 h 6164592"/>
              <a:gd name="connsiteX1" fmla="*/ 2508845 w 2854520"/>
              <a:gd name="connsiteY1" fmla="*/ 10328 h 6164592"/>
              <a:gd name="connsiteX2" fmla="*/ 2663147 w 2854520"/>
              <a:gd name="connsiteY2" fmla="*/ 36020 h 6164592"/>
              <a:gd name="connsiteX3" fmla="*/ 2829139 w 2854520"/>
              <a:gd name="connsiteY3" fmla="*/ 211188 h 6164592"/>
              <a:gd name="connsiteX4" fmla="*/ 2849875 w 2854520"/>
              <a:gd name="connsiteY4" fmla="*/ 554819 h 6164592"/>
              <a:gd name="connsiteX5" fmla="*/ 2851299 w 2854520"/>
              <a:gd name="connsiteY5" fmla="*/ 812870 h 6164592"/>
              <a:gd name="connsiteX6" fmla="*/ 2853943 w 2854520"/>
              <a:gd name="connsiteY6" fmla="*/ 1184828 h 6164592"/>
              <a:gd name="connsiteX7" fmla="*/ 2850180 w 2854520"/>
              <a:gd name="connsiteY7" fmla="*/ 1395330 h 6164592"/>
              <a:gd name="connsiteX8" fmla="*/ 2850180 w 2854520"/>
              <a:gd name="connsiteY8" fmla="*/ 5741852 h 6164592"/>
              <a:gd name="connsiteX9" fmla="*/ 2826801 w 2854520"/>
              <a:gd name="connsiteY9" fmla="*/ 5963732 h 6164592"/>
              <a:gd name="connsiteX10" fmla="*/ 2766015 w 2854520"/>
              <a:gd name="connsiteY10" fmla="*/ 6054820 h 6164592"/>
              <a:gd name="connsiteX11" fmla="*/ 2429356 w 2854520"/>
              <a:gd name="connsiteY11" fmla="*/ 6164592 h 6164592"/>
              <a:gd name="connsiteX12" fmla="*/ 362647 w 2854520"/>
              <a:gd name="connsiteY12" fmla="*/ 6162257 h 6164592"/>
              <a:gd name="connsiteX13" fmla="*/ 103139 w 2854520"/>
              <a:gd name="connsiteY13" fmla="*/ 6078176 h 6164592"/>
              <a:gd name="connsiteX14" fmla="*/ 7285 w 2854520"/>
              <a:gd name="connsiteY14" fmla="*/ 5828268 h 6164592"/>
              <a:gd name="connsiteX15" fmla="*/ 7285 w 2854520"/>
              <a:gd name="connsiteY15" fmla="*/ 3915425 h 6164592"/>
              <a:gd name="connsiteX16" fmla="*/ 7285 w 2854520"/>
              <a:gd name="connsiteY16" fmla="*/ 3214749 h 6164592"/>
              <a:gd name="connsiteX17" fmla="*/ 4947 w 2854520"/>
              <a:gd name="connsiteY17" fmla="*/ 687648 h 6164592"/>
              <a:gd name="connsiteX18" fmla="*/ 2609 w 2854520"/>
              <a:gd name="connsiteY18" fmla="*/ 398035 h 6164592"/>
              <a:gd name="connsiteX19" fmla="*/ 47029 w 2854520"/>
              <a:gd name="connsiteY19" fmla="*/ 152799 h 6164592"/>
              <a:gd name="connsiteX20" fmla="*/ 234062 w 2854520"/>
              <a:gd name="connsiteY20" fmla="*/ 22006 h 6164592"/>
              <a:gd name="connsiteX21" fmla="*/ 545003 w 2854520"/>
              <a:gd name="connsiteY21" fmla="*/ 7993 h 6164592"/>
              <a:gd name="connsiteX22" fmla="*/ 615141 w 2854520"/>
              <a:gd name="connsiteY22" fmla="*/ 85067 h 6164592"/>
              <a:gd name="connsiteX23" fmla="*/ 790484 w 2854520"/>
              <a:gd name="connsiteY23" fmla="*/ 250893 h 6164592"/>
              <a:gd name="connsiteX24" fmla="*/ 2022561 w 2854520"/>
              <a:gd name="connsiteY24" fmla="*/ 250893 h 6164592"/>
              <a:gd name="connsiteX25" fmla="*/ 2195566 w 2854520"/>
              <a:gd name="connsiteY25" fmla="*/ 178490 h 6164592"/>
              <a:gd name="connsiteX26" fmla="*/ 2230634 w 2854520"/>
              <a:gd name="connsiteY26" fmla="*/ 92074 h 6164592"/>
              <a:gd name="connsiteX27" fmla="*/ 2345192 w 2854520"/>
              <a:gd name="connsiteY27" fmla="*/ 986 h 6164592"/>
              <a:gd name="connsiteX0" fmla="*/ 2345192 w 2854520"/>
              <a:gd name="connsiteY0" fmla="*/ 986 h 6164592"/>
              <a:gd name="connsiteX1" fmla="*/ 2508845 w 2854520"/>
              <a:gd name="connsiteY1" fmla="*/ 10328 h 6164592"/>
              <a:gd name="connsiteX2" fmla="*/ 2663147 w 2854520"/>
              <a:gd name="connsiteY2" fmla="*/ 36020 h 6164592"/>
              <a:gd name="connsiteX3" fmla="*/ 2829139 w 2854520"/>
              <a:gd name="connsiteY3" fmla="*/ 211188 h 6164592"/>
              <a:gd name="connsiteX4" fmla="*/ 2849875 w 2854520"/>
              <a:gd name="connsiteY4" fmla="*/ 554819 h 6164592"/>
              <a:gd name="connsiteX5" fmla="*/ 2851299 w 2854520"/>
              <a:gd name="connsiteY5" fmla="*/ 812870 h 6164592"/>
              <a:gd name="connsiteX6" fmla="*/ 2853943 w 2854520"/>
              <a:gd name="connsiteY6" fmla="*/ 1184828 h 6164592"/>
              <a:gd name="connsiteX7" fmla="*/ 2850180 w 2854520"/>
              <a:gd name="connsiteY7" fmla="*/ 1395330 h 6164592"/>
              <a:gd name="connsiteX8" fmla="*/ 2850180 w 2854520"/>
              <a:gd name="connsiteY8" fmla="*/ 5741852 h 6164592"/>
              <a:gd name="connsiteX9" fmla="*/ 2826801 w 2854520"/>
              <a:gd name="connsiteY9" fmla="*/ 5963732 h 6164592"/>
              <a:gd name="connsiteX10" fmla="*/ 2766015 w 2854520"/>
              <a:gd name="connsiteY10" fmla="*/ 6054820 h 6164592"/>
              <a:gd name="connsiteX11" fmla="*/ 2429356 w 2854520"/>
              <a:gd name="connsiteY11" fmla="*/ 6164592 h 6164592"/>
              <a:gd name="connsiteX12" fmla="*/ 362647 w 2854520"/>
              <a:gd name="connsiteY12" fmla="*/ 6162257 h 6164592"/>
              <a:gd name="connsiteX13" fmla="*/ 103139 w 2854520"/>
              <a:gd name="connsiteY13" fmla="*/ 6078176 h 6164592"/>
              <a:gd name="connsiteX14" fmla="*/ 7285 w 2854520"/>
              <a:gd name="connsiteY14" fmla="*/ 5828268 h 6164592"/>
              <a:gd name="connsiteX15" fmla="*/ 7285 w 2854520"/>
              <a:gd name="connsiteY15" fmla="*/ 3915425 h 6164592"/>
              <a:gd name="connsiteX16" fmla="*/ 7285 w 2854520"/>
              <a:gd name="connsiteY16" fmla="*/ 3214749 h 6164592"/>
              <a:gd name="connsiteX17" fmla="*/ 4947 w 2854520"/>
              <a:gd name="connsiteY17" fmla="*/ 687648 h 6164592"/>
              <a:gd name="connsiteX18" fmla="*/ 2609 w 2854520"/>
              <a:gd name="connsiteY18" fmla="*/ 398035 h 6164592"/>
              <a:gd name="connsiteX19" fmla="*/ 47029 w 2854520"/>
              <a:gd name="connsiteY19" fmla="*/ 152799 h 6164592"/>
              <a:gd name="connsiteX20" fmla="*/ 234062 w 2854520"/>
              <a:gd name="connsiteY20" fmla="*/ 22006 h 6164592"/>
              <a:gd name="connsiteX21" fmla="*/ 545003 w 2854520"/>
              <a:gd name="connsiteY21" fmla="*/ 7993 h 6164592"/>
              <a:gd name="connsiteX22" fmla="*/ 615141 w 2854520"/>
              <a:gd name="connsiteY22" fmla="*/ 85067 h 6164592"/>
              <a:gd name="connsiteX23" fmla="*/ 790484 w 2854520"/>
              <a:gd name="connsiteY23" fmla="*/ 250893 h 6164592"/>
              <a:gd name="connsiteX24" fmla="*/ 2022561 w 2854520"/>
              <a:gd name="connsiteY24" fmla="*/ 250893 h 6164592"/>
              <a:gd name="connsiteX25" fmla="*/ 2195566 w 2854520"/>
              <a:gd name="connsiteY25" fmla="*/ 178490 h 6164592"/>
              <a:gd name="connsiteX26" fmla="*/ 2230634 w 2854520"/>
              <a:gd name="connsiteY26" fmla="*/ 92074 h 6164592"/>
              <a:gd name="connsiteX27" fmla="*/ 2345192 w 2854520"/>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15141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15141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39492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79028 h 6164592"/>
              <a:gd name="connsiteX20" fmla="*/ 234062 w 2860975"/>
              <a:gd name="connsiteY20" fmla="*/ 39492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79028 h 6164592"/>
              <a:gd name="connsiteX20" fmla="*/ 234062 w 2860975"/>
              <a:gd name="connsiteY20" fmla="*/ 39492 h 6164592"/>
              <a:gd name="connsiteX21" fmla="*/ 545003 w 2860975"/>
              <a:gd name="connsiteY21" fmla="*/ 21107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60975" h="6156118">
                <a:moveTo>
                  <a:pt x="2340821" y="5626"/>
                </a:moveTo>
                <a:cubicBezTo>
                  <a:pt x="2394593" y="10297"/>
                  <a:pt x="2455073" y="-5153"/>
                  <a:pt x="2508845" y="1854"/>
                </a:cubicBezTo>
                <a:cubicBezTo>
                  <a:pt x="2560279" y="6525"/>
                  <a:pt x="2614051" y="11197"/>
                  <a:pt x="2663147" y="27546"/>
                </a:cubicBezTo>
                <a:cubicBezTo>
                  <a:pt x="2749650" y="55573"/>
                  <a:pt x="2805759" y="116298"/>
                  <a:pt x="2829139" y="202714"/>
                </a:cubicBezTo>
                <a:cubicBezTo>
                  <a:pt x="2861869" y="317158"/>
                  <a:pt x="2864207" y="422859"/>
                  <a:pt x="2858618" y="541973"/>
                </a:cubicBezTo>
                <a:cubicBezTo>
                  <a:pt x="2851299" y="627790"/>
                  <a:pt x="2852078" y="698666"/>
                  <a:pt x="2851299" y="804396"/>
                </a:cubicBezTo>
                <a:cubicBezTo>
                  <a:pt x="2850520" y="910126"/>
                  <a:pt x="2851605" y="1050232"/>
                  <a:pt x="2853943" y="1176354"/>
                </a:cubicBezTo>
                <a:cubicBezTo>
                  <a:pt x="2856281" y="1248757"/>
                  <a:pt x="2850807" y="627352"/>
                  <a:pt x="2850180" y="1386856"/>
                </a:cubicBezTo>
                <a:cubicBezTo>
                  <a:pt x="2849553" y="2146360"/>
                  <a:pt x="2850180" y="4284537"/>
                  <a:pt x="2850180" y="5733378"/>
                </a:cubicBezTo>
                <a:cubicBezTo>
                  <a:pt x="2850180" y="5808116"/>
                  <a:pt x="2840828" y="5882855"/>
                  <a:pt x="2826801" y="5955258"/>
                </a:cubicBezTo>
                <a:cubicBezTo>
                  <a:pt x="2819787" y="5987956"/>
                  <a:pt x="2791732" y="6020654"/>
                  <a:pt x="2766015" y="6046346"/>
                </a:cubicBezTo>
                <a:cubicBezTo>
                  <a:pt x="2674837" y="6142105"/>
                  <a:pt x="2555603" y="6156118"/>
                  <a:pt x="2429356" y="6156118"/>
                </a:cubicBezTo>
                <a:lnTo>
                  <a:pt x="362647" y="6153783"/>
                </a:lnTo>
                <a:cubicBezTo>
                  <a:pt x="269130" y="6153783"/>
                  <a:pt x="177952" y="6139769"/>
                  <a:pt x="103139" y="6069702"/>
                </a:cubicBezTo>
                <a:cubicBezTo>
                  <a:pt x="33002" y="6001970"/>
                  <a:pt x="7285" y="5913218"/>
                  <a:pt x="7285" y="5819794"/>
                </a:cubicBezTo>
                <a:cubicBezTo>
                  <a:pt x="4947" y="5182180"/>
                  <a:pt x="7285" y="4544565"/>
                  <a:pt x="7285" y="3906951"/>
                </a:cubicBezTo>
                <a:lnTo>
                  <a:pt x="7285" y="3206275"/>
                </a:lnTo>
                <a:cubicBezTo>
                  <a:pt x="7285" y="2363130"/>
                  <a:pt x="7285" y="1522319"/>
                  <a:pt x="4947" y="679174"/>
                </a:cubicBezTo>
                <a:cubicBezTo>
                  <a:pt x="4947" y="583415"/>
                  <a:pt x="-4405" y="485320"/>
                  <a:pt x="2609" y="389561"/>
                </a:cubicBezTo>
                <a:cubicBezTo>
                  <a:pt x="7285" y="307816"/>
                  <a:pt x="23650" y="249964"/>
                  <a:pt x="47029" y="170554"/>
                </a:cubicBezTo>
                <a:cubicBezTo>
                  <a:pt x="75084" y="84137"/>
                  <a:pt x="151066" y="57338"/>
                  <a:pt x="234062" y="31018"/>
                </a:cubicBezTo>
                <a:cubicBezTo>
                  <a:pt x="317058" y="4698"/>
                  <a:pt x="477118" y="5037"/>
                  <a:pt x="545003" y="12633"/>
                </a:cubicBezTo>
                <a:cubicBezTo>
                  <a:pt x="612888" y="20229"/>
                  <a:pt x="636694" y="29881"/>
                  <a:pt x="641370" y="76593"/>
                </a:cubicBezTo>
                <a:cubicBezTo>
                  <a:pt x="687972" y="205752"/>
                  <a:pt x="652037" y="230738"/>
                  <a:pt x="790484" y="242419"/>
                </a:cubicBezTo>
                <a:cubicBezTo>
                  <a:pt x="1021515" y="261911"/>
                  <a:pt x="1611869" y="242419"/>
                  <a:pt x="2022561" y="242419"/>
                </a:cubicBezTo>
                <a:cubicBezTo>
                  <a:pt x="2090360" y="242419"/>
                  <a:pt x="2155821" y="233077"/>
                  <a:pt x="2195566" y="170016"/>
                </a:cubicBezTo>
                <a:cubicBezTo>
                  <a:pt x="2214269" y="144325"/>
                  <a:pt x="2225958" y="113962"/>
                  <a:pt x="2230634" y="83600"/>
                </a:cubicBezTo>
                <a:cubicBezTo>
                  <a:pt x="2242324" y="15868"/>
                  <a:pt x="2251164" y="11733"/>
                  <a:pt x="2340821" y="5626"/>
                </a:cubicBezTo>
                <a:close/>
              </a:path>
            </a:pathLst>
          </a:custGeom>
          <a:blipFill>
            <a:blip r:embed="rId2"/>
            <a:stretch>
              <a:fillRect l="-121001" r="-138446" b="-5101"/>
            </a:stretch>
          </a:blipFill>
        </p:spPr>
        <p:txBody>
          <a:bodyPr wrap="square" anchor="ctr" anchorCtr="1">
            <a:noAutofit/>
          </a:bodyPr>
          <a:lstStyle>
            <a:lvl1pPr marL="0" indent="0">
              <a:buNone/>
              <a:defRPr/>
            </a:lvl1pPr>
          </a:lstStyle>
          <a:p>
            <a:r>
              <a:rPr lang="en-US"/>
              <a:t>Click icon to add picture</a:t>
            </a:r>
          </a:p>
        </p:txBody>
      </p:sp>
      <p:sp>
        <p:nvSpPr>
          <p:cNvPr id="8" name="Picture Placeholder 3">
            <a:extLst>
              <a:ext uri="{FF2B5EF4-FFF2-40B4-BE49-F238E27FC236}">
                <a16:creationId xmlns:a16="http://schemas.microsoft.com/office/drawing/2014/main" id="{3ABAEE21-337B-F94F-AFC5-53C56806F7AF}"/>
              </a:ext>
            </a:extLst>
          </p:cNvPr>
          <p:cNvSpPr>
            <a:spLocks noGrp="1" noChangeAspect="1"/>
          </p:cNvSpPr>
          <p:nvPr>
            <p:ph type="pic" sz="quarter" idx="11"/>
          </p:nvPr>
        </p:nvSpPr>
        <p:spPr>
          <a:xfrm>
            <a:off x="7069563" y="1548723"/>
            <a:ext cx="2157655" cy="4642744"/>
          </a:xfrm>
          <a:custGeom>
            <a:avLst/>
            <a:gdLst>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9190 h 6164592"/>
              <a:gd name="connsiteX5" fmla="*/ 2833814 w 2857253"/>
              <a:gd name="connsiteY5" fmla="*/ 799756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33814 w 2857253"/>
              <a:gd name="connsiteY5" fmla="*/ 799756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51299 w 2857253"/>
              <a:gd name="connsiteY5" fmla="*/ 812870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51299 w 2857253"/>
              <a:gd name="connsiteY5" fmla="*/ 812870 h 6164592"/>
              <a:gd name="connsiteX6" fmla="*/ 2853943 w 2857253"/>
              <a:gd name="connsiteY6" fmla="*/ 1184828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60168"/>
              <a:gd name="connsiteY0" fmla="*/ 986 h 6164592"/>
              <a:gd name="connsiteX1" fmla="*/ 2508845 w 2860168"/>
              <a:gd name="connsiteY1" fmla="*/ 10328 h 6164592"/>
              <a:gd name="connsiteX2" fmla="*/ 2663147 w 2860168"/>
              <a:gd name="connsiteY2" fmla="*/ 36020 h 6164592"/>
              <a:gd name="connsiteX3" fmla="*/ 2829139 w 2860168"/>
              <a:gd name="connsiteY3" fmla="*/ 211188 h 6164592"/>
              <a:gd name="connsiteX4" fmla="*/ 2849875 w 2860168"/>
              <a:gd name="connsiteY4" fmla="*/ 554819 h 6164592"/>
              <a:gd name="connsiteX5" fmla="*/ 2851299 w 2860168"/>
              <a:gd name="connsiteY5" fmla="*/ 812870 h 6164592"/>
              <a:gd name="connsiteX6" fmla="*/ 2853943 w 2860168"/>
              <a:gd name="connsiteY6" fmla="*/ 1184828 h 6164592"/>
              <a:gd name="connsiteX7" fmla="*/ 2850180 w 2860168"/>
              <a:gd name="connsiteY7" fmla="*/ 1395330 h 6164592"/>
              <a:gd name="connsiteX8" fmla="*/ 2850180 w 2860168"/>
              <a:gd name="connsiteY8" fmla="*/ 5741852 h 6164592"/>
              <a:gd name="connsiteX9" fmla="*/ 2826801 w 2860168"/>
              <a:gd name="connsiteY9" fmla="*/ 5963732 h 6164592"/>
              <a:gd name="connsiteX10" fmla="*/ 2766015 w 2860168"/>
              <a:gd name="connsiteY10" fmla="*/ 6054820 h 6164592"/>
              <a:gd name="connsiteX11" fmla="*/ 2429356 w 2860168"/>
              <a:gd name="connsiteY11" fmla="*/ 6164592 h 6164592"/>
              <a:gd name="connsiteX12" fmla="*/ 362647 w 2860168"/>
              <a:gd name="connsiteY12" fmla="*/ 6162257 h 6164592"/>
              <a:gd name="connsiteX13" fmla="*/ 103139 w 2860168"/>
              <a:gd name="connsiteY13" fmla="*/ 6078176 h 6164592"/>
              <a:gd name="connsiteX14" fmla="*/ 7285 w 2860168"/>
              <a:gd name="connsiteY14" fmla="*/ 5828268 h 6164592"/>
              <a:gd name="connsiteX15" fmla="*/ 7285 w 2860168"/>
              <a:gd name="connsiteY15" fmla="*/ 3915425 h 6164592"/>
              <a:gd name="connsiteX16" fmla="*/ 7285 w 2860168"/>
              <a:gd name="connsiteY16" fmla="*/ 3214749 h 6164592"/>
              <a:gd name="connsiteX17" fmla="*/ 4947 w 2860168"/>
              <a:gd name="connsiteY17" fmla="*/ 687648 h 6164592"/>
              <a:gd name="connsiteX18" fmla="*/ 2609 w 2860168"/>
              <a:gd name="connsiteY18" fmla="*/ 398035 h 6164592"/>
              <a:gd name="connsiteX19" fmla="*/ 47029 w 2860168"/>
              <a:gd name="connsiteY19" fmla="*/ 152799 h 6164592"/>
              <a:gd name="connsiteX20" fmla="*/ 234062 w 2860168"/>
              <a:gd name="connsiteY20" fmla="*/ 22006 h 6164592"/>
              <a:gd name="connsiteX21" fmla="*/ 545003 w 2860168"/>
              <a:gd name="connsiteY21" fmla="*/ 7993 h 6164592"/>
              <a:gd name="connsiteX22" fmla="*/ 615141 w 2860168"/>
              <a:gd name="connsiteY22" fmla="*/ 85067 h 6164592"/>
              <a:gd name="connsiteX23" fmla="*/ 790484 w 2860168"/>
              <a:gd name="connsiteY23" fmla="*/ 250893 h 6164592"/>
              <a:gd name="connsiteX24" fmla="*/ 2022561 w 2860168"/>
              <a:gd name="connsiteY24" fmla="*/ 250893 h 6164592"/>
              <a:gd name="connsiteX25" fmla="*/ 2195566 w 2860168"/>
              <a:gd name="connsiteY25" fmla="*/ 178490 h 6164592"/>
              <a:gd name="connsiteX26" fmla="*/ 2230634 w 2860168"/>
              <a:gd name="connsiteY26" fmla="*/ 92074 h 6164592"/>
              <a:gd name="connsiteX27" fmla="*/ 2345192 w 2860168"/>
              <a:gd name="connsiteY27" fmla="*/ 986 h 6164592"/>
              <a:gd name="connsiteX0" fmla="*/ 2345192 w 2854520"/>
              <a:gd name="connsiteY0" fmla="*/ 986 h 6164592"/>
              <a:gd name="connsiteX1" fmla="*/ 2508845 w 2854520"/>
              <a:gd name="connsiteY1" fmla="*/ 10328 h 6164592"/>
              <a:gd name="connsiteX2" fmla="*/ 2663147 w 2854520"/>
              <a:gd name="connsiteY2" fmla="*/ 36020 h 6164592"/>
              <a:gd name="connsiteX3" fmla="*/ 2829139 w 2854520"/>
              <a:gd name="connsiteY3" fmla="*/ 211188 h 6164592"/>
              <a:gd name="connsiteX4" fmla="*/ 2849875 w 2854520"/>
              <a:gd name="connsiteY4" fmla="*/ 554819 h 6164592"/>
              <a:gd name="connsiteX5" fmla="*/ 2851299 w 2854520"/>
              <a:gd name="connsiteY5" fmla="*/ 812870 h 6164592"/>
              <a:gd name="connsiteX6" fmla="*/ 2853943 w 2854520"/>
              <a:gd name="connsiteY6" fmla="*/ 1184828 h 6164592"/>
              <a:gd name="connsiteX7" fmla="*/ 2850180 w 2854520"/>
              <a:gd name="connsiteY7" fmla="*/ 1395330 h 6164592"/>
              <a:gd name="connsiteX8" fmla="*/ 2850180 w 2854520"/>
              <a:gd name="connsiteY8" fmla="*/ 5741852 h 6164592"/>
              <a:gd name="connsiteX9" fmla="*/ 2826801 w 2854520"/>
              <a:gd name="connsiteY9" fmla="*/ 5963732 h 6164592"/>
              <a:gd name="connsiteX10" fmla="*/ 2766015 w 2854520"/>
              <a:gd name="connsiteY10" fmla="*/ 6054820 h 6164592"/>
              <a:gd name="connsiteX11" fmla="*/ 2429356 w 2854520"/>
              <a:gd name="connsiteY11" fmla="*/ 6164592 h 6164592"/>
              <a:gd name="connsiteX12" fmla="*/ 362647 w 2854520"/>
              <a:gd name="connsiteY12" fmla="*/ 6162257 h 6164592"/>
              <a:gd name="connsiteX13" fmla="*/ 103139 w 2854520"/>
              <a:gd name="connsiteY13" fmla="*/ 6078176 h 6164592"/>
              <a:gd name="connsiteX14" fmla="*/ 7285 w 2854520"/>
              <a:gd name="connsiteY14" fmla="*/ 5828268 h 6164592"/>
              <a:gd name="connsiteX15" fmla="*/ 7285 w 2854520"/>
              <a:gd name="connsiteY15" fmla="*/ 3915425 h 6164592"/>
              <a:gd name="connsiteX16" fmla="*/ 7285 w 2854520"/>
              <a:gd name="connsiteY16" fmla="*/ 3214749 h 6164592"/>
              <a:gd name="connsiteX17" fmla="*/ 4947 w 2854520"/>
              <a:gd name="connsiteY17" fmla="*/ 687648 h 6164592"/>
              <a:gd name="connsiteX18" fmla="*/ 2609 w 2854520"/>
              <a:gd name="connsiteY18" fmla="*/ 398035 h 6164592"/>
              <a:gd name="connsiteX19" fmla="*/ 47029 w 2854520"/>
              <a:gd name="connsiteY19" fmla="*/ 152799 h 6164592"/>
              <a:gd name="connsiteX20" fmla="*/ 234062 w 2854520"/>
              <a:gd name="connsiteY20" fmla="*/ 22006 h 6164592"/>
              <a:gd name="connsiteX21" fmla="*/ 545003 w 2854520"/>
              <a:gd name="connsiteY21" fmla="*/ 7993 h 6164592"/>
              <a:gd name="connsiteX22" fmla="*/ 615141 w 2854520"/>
              <a:gd name="connsiteY22" fmla="*/ 85067 h 6164592"/>
              <a:gd name="connsiteX23" fmla="*/ 790484 w 2854520"/>
              <a:gd name="connsiteY23" fmla="*/ 250893 h 6164592"/>
              <a:gd name="connsiteX24" fmla="*/ 2022561 w 2854520"/>
              <a:gd name="connsiteY24" fmla="*/ 250893 h 6164592"/>
              <a:gd name="connsiteX25" fmla="*/ 2195566 w 2854520"/>
              <a:gd name="connsiteY25" fmla="*/ 178490 h 6164592"/>
              <a:gd name="connsiteX26" fmla="*/ 2230634 w 2854520"/>
              <a:gd name="connsiteY26" fmla="*/ 92074 h 6164592"/>
              <a:gd name="connsiteX27" fmla="*/ 2345192 w 2854520"/>
              <a:gd name="connsiteY27" fmla="*/ 986 h 6164592"/>
              <a:gd name="connsiteX0" fmla="*/ 2345192 w 2854520"/>
              <a:gd name="connsiteY0" fmla="*/ 986 h 6164592"/>
              <a:gd name="connsiteX1" fmla="*/ 2508845 w 2854520"/>
              <a:gd name="connsiteY1" fmla="*/ 10328 h 6164592"/>
              <a:gd name="connsiteX2" fmla="*/ 2663147 w 2854520"/>
              <a:gd name="connsiteY2" fmla="*/ 36020 h 6164592"/>
              <a:gd name="connsiteX3" fmla="*/ 2829139 w 2854520"/>
              <a:gd name="connsiteY3" fmla="*/ 211188 h 6164592"/>
              <a:gd name="connsiteX4" fmla="*/ 2849875 w 2854520"/>
              <a:gd name="connsiteY4" fmla="*/ 554819 h 6164592"/>
              <a:gd name="connsiteX5" fmla="*/ 2851299 w 2854520"/>
              <a:gd name="connsiteY5" fmla="*/ 812870 h 6164592"/>
              <a:gd name="connsiteX6" fmla="*/ 2853943 w 2854520"/>
              <a:gd name="connsiteY6" fmla="*/ 1184828 h 6164592"/>
              <a:gd name="connsiteX7" fmla="*/ 2850180 w 2854520"/>
              <a:gd name="connsiteY7" fmla="*/ 1395330 h 6164592"/>
              <a:gd name="connsiteX8" fmla="*/ 2850180 w 2854520"/>
              <a:gd name="connsiteY8" fmla="*/ 5741852 h 6164592"/>
              <a:gd name="connsiteX9" fmla="*/ 2826801 w 2854520"/>
              <a:gd name="connsiteY9" fmla="*/ 5963732 h 6164592"/>
              <a:gd name="connsiteX10" fmla="*/ 2766015 w 2854520"/>
              <a:gd name="connsiteY10" fmla="*/ 6054820 h 6164592"/>
              <a:gd name="connsiteX11" fmla="*/ 2429356 w 2854520"/>
              <a:gd name="connsiteY11" fmla="*/ 6164592 h 6164592"/>
              <a:gd name="connsiteX12" fmla="*/ 362647 w 2854520"/>
              <a:gd name="connsiteY12" fmla="*/ 6162257 h 6164592"/>
              <a:gd name="connsiteX13" fmla="*/ 103139 w 2854520"/>
              <a:gd name="connsiteY13" fmla="*/ 6078176 h 6164592"/>
              <a:gd name="connsiteX14" fmla="*/ 7285 w 2854520"/>
              <a:gd name="connsiteY14" fmla="*/ 5828268 h 6164592"/>
              <a:gd name="connsiteX15" fmla="*/ 7285 w 2854520"/>
              <a:gd name="connsiteY15" fmla="*/ 3915425 h 6164592"/>
              <a:gd name="connsiteX16" fmla="*/ 7285 w 2854520"/>
              <a:gd name="connsiteY16" fmla="*/ 3214749 h 6164592"/>
              <a:gd name="connsiteX17" fmla="*/ 4947 w 2854520"/>
              <a:gd name="connsiteY17" fmla="*/ 687648 h 6164592"/>
              <a:gd name="connsiteX18" fmla="*/ 2609 w 2854520"/>
              <a:gd name="connsiteY18" fmla="*/ 398035 h 6164592"/>
              <a:gd name="connsiteX19" fmla="*/ 47029 w 2854520"/>
              <a:gd name="connsiteY19" fmla="*/ 152799 h 6164592"/>
              <a:gd name="connsiteX20" fmla="*/ 234062 w 2854520"/>
              <a:gd name="connsiteY20" fmla="*/ 22006 h 6164592"/>
              <a:gd name="connsiteX21" fmla="*/ 545003 w 2854520"/>
              <a:gd name="connsiteY21" fmla="*/ 7993 h 6164592"/>
              <a:gd name="connsiteX22" fmla="*/ 615141 w 2854520"/>
              <a:gd name="connsiteY22" fmla="*/ 85067 h 6164592"/>
              <a:gd name="connsiteX23" fmla="*/ 790484 w 2854520"/>
              <a:gd name="connsiteY23" fmla="*/ 250893 h 6164592"/>
              <a:gd name="connsiteX24" fmla="*/ 2022561 w 2854520"/>
              <a:gd name="connsiteY24" fmla="*/ 250893 h 6164592"/>
              <a:gd name="connsiteX25" fmla="*/ 2195566 w 2854520"/>
              <a:gd name="connsiteY25" fmla="*/ 178490 h 6164592"/>
              <a:gd name="connsiteX26" fmla="*/ 2230634 w 2854520"/>
              <a:gd name="connsiteY26" fmla="*/ 92074 h 6164592"/>
              <a:gd name="connsiteX27" fmla="*/ 2345192 w 2854520"/>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15141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15141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39492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79028 h 6164592"/>
              <a:gd name="connsiteX20" fmla="*/ 234062 w 2860975"/>
              <a:gd name="connsiteY20" fmla="*/ 39492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79028 h 6164592"/>
              <a:gd name="connsiteX20" fmla="*/ 234062 w 2860975"/>
              <a:gd name="connsiteY20" fmla="*/ 39492 h 6164592"/>
              <a:gd name="connsiteX21" fmla="*/ 545003 w 2860975"/>
              <a:gd name="connsiteY21" fmla="*/ 21107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60975" h="6156118">
                <a:moveTo>
                  <a:pt x="2340821" y="5626"/>
                </a:moveTo>
                <a:cubicBezTo>
                  <a:pt x="2394593" y="10297"/>
                  <a:pt x="2455073" y="-5153"/>
                  <a:pt x="2508845" y="1854"/>
                </a:cubicBezTo>
                <a:cubicBezTo>
                  <a:pt x="2560279" y="6525"/>
                  <a:pt x="2614051" y="11197"/>
                  <a:pt x="2663147" y="27546"/>
                </a:cubicBezTo>
                <a:cubicBezTo>
                  <a:pt x="2749650" y="55573"/>
                  <a:pt x="2805759" y="116298"/>
                  <a:pt x="2829139" y="202714"/>
                </a:cubicBezTo>
                <a:cubicBezTo>
                  <a:pt x="2861869" y="317158"/>
                  <a:pt x="2864207" y="422859"/>
                  <a:pt x="2858618" y="541973"/>
                </a:cubicBezTo>
                <a:cubicBezTo>
                  <a:pt x="2851299" y="627790"/>
                  <a:pt x="2852078" y="698666"/>
                  <a:pt x="2851299" y="804396"/>
                </a:cubicBezTo>
                <a:cubicBezTo>
                  <a:pt x="2850520" y="910126"/>
                  <a:pt x="2851605" y="1050232"/>
                  <a:pt x="2853943" y="1176354"/>
                </a:cubicBezTo>
                <a:cubicBezTo>
                  <a:pt x="2856281" y="1248757"/>
                  <a:pt x="2850807" y="627352"/>
                  <a:pt x="2850180" y="1386856"/>
                </a:cubicBezTo>
                <a:cubicBezTo>
                  <a:pt x="2849553" y="2146360"/>
                  <a:pt x="2850180" y="4284537"/>
                  <a:pt x="2850180" y="5733378"/>
                </a:cubicBezTo>
                <a:cubicBezTo>
                  <a:pt x="2850180" y="5808116"/>
                  <a:pt x="2840828" y="5882855"/>
                  <a:pt x="2826801" y="5955258"/>
                </a:cubicBezTo>
                <a:cubicBezTo>
                  <a:pt x="2819787" y="5987956"/>
                  <a:pt x="2791732" y="6020654"/>
                  <a:pt x="2766015" y="6046346"/>
                </a:cubicBezTo>
                <a:cubicBezTo>
                  <a:pt x="2674837" y="6142105"/>
                  <a:pt x="2555603" y="6156118"/>
                  <a:pt x="2429356" y="6156118"/>
                </a:cubicBezTo>
                <a:lnTo>
                  <a:pt x="362647" y="6153783"/>
                </a:lnTo>
                <a:cubicBezTo>
                  <a:pt x="269130" y="6153783"/>
                  <a:pt x="177952" y="6139769"/>
                  <a:pt x="103139" y="6069702"/>
                </a:cubicBezTo>
                <a:cubicBezTo>
                  <a:pt x="33002" y="6001970"/>
                  <a:pt x="7285" y="5913218"/>
                  <a:pt x="7285" y="5819794"/>
                </a:cubicBezTo>
                <a:cubicBezTo>
                  <a:pt x="4947" y="5182180"/>
                  <a:pt x="7285" y="4544565"/>
                  <a:pt x="7285" y="3906951"/>
                </a:cubicBezTo>
                <a:lnTo>
                  <a:pt x="7285" y="3206275"/>
                </a:lnTo>
                <a:cubicBezTo>
                  <a:pt x="7285" y="2363130"/>
                  <a:pt x="7285" y="1522319"/>
                  <a:pt x="4947" y="679174"/>
                </a:cubicBezTo>
                <a:cubicBezTo>
                  <a:pt x="4947" y="583415"/>
                  <a:pt x="-4405" y="485320"/>
                  <a:pt x="2609" y="389561"/>
                </a:cubicBezTo>
                <a:cubicBezTo>
                  <a:pt x="7285" y="307816"/>
                  <a:pt x="23650" y="249964"/>
                  <a:pt x="47029" y="170554"/>
                </a:cubicBezTo>
                <a:cubicBezTo>
                  <a:pt x="75084" y="84137"/>
                  <a:pt x="151066" y="57338"/>
                  <a:pt x="234062" y="31018"/>
                </a:cubicBezTo>
                <a:cubicBezTo>
                  <a:pt x="317058" y="4698"/>
                  <a:pt x="477118" y="5037"/>
                  <a:pt x="545003" y="12633"/>
                </a:cubicBezTo>
                <a:cubicBezTo>
                  <a:pt x="612888" y="20229"/>
                  <a:pt x="636694" y="29881"/>
                  <a:pt x="641370" y="76593"/>
                </a:cubicBezTo>
                <a:cubicBezTo>
                  <a:pt x="687972" y="205752"/>
                  <a:pt x="652037" y="230738"/>
                  <a:pt x="790484" y="242419"/>
                </a:cubicBezTo>
                <a:cubicBezTo>
                  <a:pt x="1021515" y="261911"/>
                  <a:pt x="1611869" y="242419"/>
                  <a:pt x="2022561" y="242419"/>
                </a:cubicBezTo>
                <a:cubicBezTo>
                  <a:pt x="2090360" y="242419"/>
                  <a:pt x="2155821" y="233077"/>
                  <a:pt x="2195566" y="170016"/>
                </a:cubicBezTo>
                <a:cubicBezTo>
                  <a:pt x="2214269" y="144325"/>
                  <a:pt x="2225958" y="113962"/>
                  <a:pt x="2230634" y="83600"/>
                </a:cubicBezTo>
                <a:cubicBezTo>
                  <a:pt x="2242324" y="15868"/>
                  <a:pt x="2251164" y="11733"/>
                  <a:pt x="2340821" y="5626"/>
                </a:cubicBezTo>
                <a:close/>
              </a:path>
            </a:pathLst>
          </a:custGeom>
          <a:blipFill>
            <a:blip r:embed="rId2"/>
            <a:stretch>
              <a:fillRect l="-121001" r="-138446" b="-5101"/>
            </a:stretch>
          </a:blipFill>
        </p:spPr>
        <p:txBody>
          <a:bodyPr wrap="square" anchor="ctr" anchorCtr="1">
            <a:noAutofit/>
          </a:bodyPr>
          <a:lstStyle>
            <a:lvl1pPr marL="0" indent="0">
              <a:buNone/>
              <a:defRPr/>
            </a:lvl1pPr>
          </a:lstStyle>
          <a:p>
            <a:r>
              <a:rPr lang="en-US"/>
              <a:t>Click icon to add picture</a:t>
            </a:r>
          </a:p>
        </p:txBody>
      </p:sp>
      <p:sp>
        <p:nvSpPr>
          <p:cNvPr id="10" name="Picture Placeholder 3">
            <a:extLst>
              <a:ext uri="{FF2B5EF4-FFF2-40B4-BE49-F238E27FC236}">
                <a16:creationId xmlns:a16="http://schemas.microsoft.com/office/drawing/2014/main" id="{BE3137A2-127E-2C4C-8953-0302277D934E}"/>
              </a:ext>
            </a:extLst>
          </p:cNvPr>
          <p:cNvSpPr>
            <a:spLocks noGrp="1" noChangeAspect="1"/>
          </p:cNvSpPr>
          <p:nvPr>
            <p:ph type="pic" sz="quarter" idx="12"/>
          </p:nvPr>
        </p:nvSpPr>
        <p:spPr>
          <a:xfrm>
            <a:off x="4394253" y="1548723"/>
            <a:ext cx="2157655" cy="4642744"/>
          </a:xfrm>
          <a:custGeom>
            <a:avLst/>
            <a:gdLst>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9190 h 6164592"/>
              <a:gd name="connsiteX5" fmla="*/ 2833814 w 2857253"/>
              <a:gd name="connsiteY5" fmla="*/ 799756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33814 w 2857253"/>
              <a:gd name="connsiteY5" fmla="*/ 799756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51299 w 2857253"/>
              <a:gd name="connsiteY5" fmla="*/ 812870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51299 w 2857253"/>
              <a:gd name="connsiteY5" fmla="*/ 812870 h 6164592"/>
              <a:gd name="connsiteX6" fmla="*/ 2853943 w 2857253"/>
              <a:gd name="connsiteY6" fmla="*/ 1184828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60168"/>
              <a:gd name="connsiteY0" fmla="*/ 986 h 6164592"/>
              <a:gd name="connsiteX1" fmla="*/ 2508845 w 2860168"/>
              <a:gd name="connsiteY1" fmla="*/ 10328 h 6164592"/>
              <a:gd name="connsiteX2" fmla="*/ 2663147 w 2860168"/>
              <a:gd name="connsiteY2" fmla="*/ 36020 h 6164592"/>
              <a:gd name="connsiteX3" fmla="*/ 2829139 w 2860168"/>
              <a:gd name="connsiteY3" fmla="*/ 211188 h 6164592"/>
              <a:gd name="connsiteX4" fmla="*/ 2849875 w 2860168"/>
              <a:gd name="connsiteY4" fmla="*/ 554819 h 6164592"/>
              <a:gd name="connsiteX5" fmla="*/ 2851299 w 2860168"/>
              <a:gd name="connsiteY5" fmla="*/ 812870 h 6164592"/>
              <a:gd name="connsiteX6" fmla="*/ 2853943 w 2860168"/>
              <a:gd name="connsiteY6" fmla="*/ 1184828 h 6164592"/>
              <a:gd name="connsiteX7" fmla="*/ 2850180 w 2860168"/>
              <a:gd name="connsiteY7" fmla="*/ 1395330 h 6164592"/>
              <a:gd name="connsiteX8" fmla="*/ 2850180 w 2860168"/>
              <a:gd name="connsiteY8" fmla="*/ 5741852 h 6164592"/>
              <a:gd name="connsiteX9" fmla="*/ 2826801 w 2860168"/>
              <a:gd name="connsiteY9" fmla="*/ 5963732 h 6164592"/>
              <a:gd name="connsiteX10" fmla="*/ 2766015 w 2860168"/>
              <a:gd name="connsiteY10" fmla="*/ 6054820 h 6164592"/>
              <a:gd name="connsiteX11" fmla="*/ 2429356 w 2860168"/>
              <a:gd name="connsiteY11" fmla="*/ 6164592 h 6164592"/>
              <a:gd name="connsiteX12" fmla="*/ 362647 w 2860168"/>
              <a:gd name="connsiteY12" fmla="*/ 6162257 h 6164592"/>
              <a:gd name="connsiteX13" fmla="*/ 103139 w 2860168"/>
              <a:gd name="connsiteY13" fmla="*/ 6078176 h 6164592"/>
              <a:gd name="connsiteX14" fmla="*/ 7285 w 2860168"/>
              <a:gd name="connsiteY14" fmla="*/ 5828268 h 6164592"/>
              <a:gd name="connsiteX15" fmla="*/ 7285 w 2860168"/>
              <a:gd name="connsiteY15" fmla="*/ 3915425 h 6164592"/>
              <a:gd name="connsiteX16" fmla="*/ 7285 w 2860168"/>
              <a:gd name="connsiteY16" fmla="*/ 3214749 h 6164592"/>
              <a:gd name="connsiteX17" fmla="*/ 4947 w 2860168"/>
              <a:gd name="connsiteY17" fmla="*/ 687648 h 6164592"/>
              <a:gd name="connsiteX18" fmla="*/ 2609 w 2860168"/>
              <a:gd name="connsiteY18" fmla="*/ 398035 h 6164592"/>
              <a:gd name="connsiteX19" fmla="*/ 47029 w 2860168"/>
              <a:gd name="connsiteY19" fmla="*/ 152799 h 6164592"/>
              <a:gd name="connsiteX20" fmla="*/ 234062 w 2860168"/>
              <a:gd name="connsiteY20" fmla="*/ 22006 h 6164592"/>
              <a:gd name="connsiteX21" fmla="*/ 545003 w 2860168"/>
              <a:gd name="connsiteY21" fmla="*/ 7993 h 6164592"/>
              <a:gd name="connsiteX22" fmla="*/ 615141 w 2860168"/>
              <a:gd name="connsiteY22" fmla="*/ 85067 h 6164592"/>
              <a:gd name="connsiteX23" fmla="*/ 790484 w 2860168"/>
              <a:gd name="connsiteY23" fmla="*/ 250893 h 6164592"/>
              <a:gd name="connsiteX24" fmla="*/ 2022561 w 2860168"/>
              <a:gd name="connsiteY24" fmla="*/ 250893 h 6164592"/>
              <a:gd name="connsiteX25" fmla="*/ 2195566 w 2860168"/>
              <a:gd name="connsiteY25" fmla="*/ 178490 h 6164592"/>
              <a:gd name="connsiteX26" fmla="*/ 2230634 w 2860168"/>
              <a:gd name="connsiteY26" fmla="*/ 92074 h 6164592"/>
              <a:gd name="connsiteX27" fmla="*/ 2345192 w 2860168"/>
              <a:gd name="connsiteY27" fmla="*/ 986 h 6164592"/>
              <a:gd name="connsiteX0" fmla="*/ 2345192 w 2854520"/>
              <a:gd name="connsiteY0" fmla="*/ 986 h 6164592"/>
              <a:gd name="connsiteX1" fmla="*/ 2508845 w 2854520"/>
              <a:gd name="connsiteY1" fmla="*/ 10328 h 6164592"/>
              <a:gd name="connsiteX2" fmla="*/ 2663147 w 2854520"/>
              <a:gd name="connsiteY2" fmla="*/ 36020 h 6164592"/>
              <a:gd name="connsiteX3" fmla="*/ 2829139 w 2854520"/>
              <a:gd name="connsiteY3" fmla="*/ 211188 h 6164592"/>
              <a:gd name="connsiteX4" fmla="*/ 2849875 w 2854520"/>
              <a:gd name="connsiteY4" fmla="*/ 554819 h 6164592"/>
              <a:gd name="connsiteX5" fmla="*/ 2851299 w 2854520"/>
              <a:gd name="connsiteY5" fmla="*/ 812870 h 6164592"/>
              <a:gd name="connsiteX6" fmla="*/ 2853943 w 2854520"/>
              <a:gd name="connsiteY6" fmla="*/ 1184828 h 6164592"/>
              <a:gd name="connsiteX7" fmla="*/ 2850180 w 2854520"/>
              <a:gd name="connsiteY7" fmla="*/ 1395330 h 6164592"/>
              <a:gd name="connsiteX8" fmla="*/ 2850180 w 2854520"/>
              <a:gd name="connsiteY8" fmla="*/ 5741852 h 6164592"/>
              <a:gd name="connsiteX9" fmla="*/ 2826801 w 2854520"/>
              <a:gd name="connsiteY9" fmla="*/ 5963732 h 6164592"/>
              <a:gd name="connsiteX10" fmla="*/ 2766015 w 2854520"/>
              <a:gd name="connsiteY10" fmla="*/ 6054820 h 6164592"/>
              <a:gd name="connsiteX11" fmla="*/ 2429356 w 2854520"/>
              <a:gd name="connsiteY11" fmla="*/ 6164592 h 6164592"/>
              <a:gd name="connsiteX12" fmla="*/ 362647 w 2854520"/>
              <a:gd name="connsiteY12" fmla="*/ 6162257 h 6164592"/>
              <a:gd name="connsiteX13" fmla="*/ 103139 w 2854520"/>
              <a:gd name="connsiteY13" fmla="*/ 6078176 h 6164592"/>
              <a:gd name="connsiteX14" fmla="*/ 7285 w 2854520"/>
              <a:gd name="connsiteY14" fmla="*/ 5828268 h 6164592"/>
              <a:gd name="connsiteX15" fmla="*/ 7285 w 2854520"/>
              <a:gd name="connsiteY15" fmla="*/ 3915425 h 6164592"/>
              <a:gd name="connsiteX16" fmla="*/ 7285 w 2854520"/>
              <a:gd name="connsiteY16" fmla="*/ 3214749 h 6164592"/>
              <a:gd name="connsiteX17" fmla="*/ 4947 w 2854520"/>
              <a:gd name="connsiteY17" fmla="*/ 687648 h 6164592"/>
              <a:gd name="connsiteX18" fmla="*/ 2609 w 2854520"/>
              <a:gd name="connsiteY18" fmla="*/ 398035 h 6164592"/>
              <a:gd name="connsiteX19" fmla="*/ 47029 w 2854520"/>
              <a:gd name="connsiteY19" fmla="*/ 152799 h 6164592"/>
              <a:gd name="connsiteX20" fmla="*/ 234062 w 2854520"/>
              <a:gd name="connsiteY20" fmla="*/ 22006 h 6164592"/>
              <a:gd name="connsiteX21" fmla="*/ 545003 w 2854520"/>
              <a:gd name="connsiteY21" fmla="*/ 7993 h 6164592"/>
              <a:gd name="connsiteX22" fmla="*/ 615141 w 2854520"/>
              <a:gd name="connsiteY22" fmla="*/ 85067 h 6164592"/>
              <a:gd name="connsiteX23" fmla="*/ 790484 w 2854520"/>
              <a:gd name="connsiteY23" fmla="*/ 250893 h 6164592"/>
              <a:gd name="connsiteX24" fmla="*/ 2022561 w 2854520"/>
              <a:gd name="connsiteY24" fmla="*/ 250893 h 6164592"/>
              <a:gd name="connsiteX25" fmla="*/ 2195566 w 2854520"/>
              <a:gd name="connsiteY25" fmla="*/ 178490 h 6164592"/>
              <a:gd name="connsiteX26" fmla="*/ 2230634 w 2854520"/>
              <a:gd name="connsiteY26" fmla="*/ 92074 h 6164592"/>
              <a:gd name="connsiteX27" fmla="*/ 2345192 w 2854520"/>
              <a:gd name="connsiteY27" fmla="*/ 986 h 6164592"/>
              <a:gd name="connsiteX0" fmla="*/ 2345192 w 2854520"/>
              <a:gd name="connsiteY0" fmla="*/ 986 h 6164592"/>
              <a:gd name="connsiteX1" fmla="*/ 2508845 w 2854520"/>
              <a:gd name="connsiteY1" fmla="*/ 10328 h 6164592"/>
              <a:gd name="connsiteX2" fmla="*/ 2663147 w 2854520"/>
              <a:gd name="connsiteY2" fmla="*/ 36020 h 6164592"/>
              <a:gd name="connsiteX3" fmla="*/ 2829139 w 2854520"/>
              <a:gd name="connsiteY3" fmla="*/ 211188 h 6164592"/>
              <a:gd name="connsiteX4" fmla="*/ 2849875 w 2854520"/>
              <a:gd name="connsiteY4" fmla="*/ 554819 h 6164592"/>
              <a:gd name="connsiteX5" fmla="*/ 2851299 w 2854520"/>
              <a:gd name="connsiteY5" fmla="*/ 812870 h 6164592"/>
              <a:gd name="connsiteX6" fmla="*/ 2853943 w 2854520"/>
              <a:gd name="connsiteY6" fmla="*/ 1184828 h 6164592"/>
              <a:gd name="connsiteX7" fmla="*/ 2850180 w 2854520"/>
              <a:gd name="connsiteY7" fmla="*/ 1395330 h 6164592"/>
              <a:gd name="connsiteX8" fmla="*/ 2850180 w 2854520"/>
              <a:gd name="connsiteY8" fmla="*/ 5741852 h 6164592"/>
              <a:gd name="connsiteX9" fmla="*/ 2826801 w 2854520"/>
              <a:gd name="connsiteY9" fmla="*/ 5963732 h 6164592"/>
              <a:gd name="connsiteX10" fmla="*/ 2766015 w 2854520"/>
              <a:gd name="connsiteY10" fmla="*/ 6054820 h 6164592"/>
              <a:gd name="connsiteX11" fmla="*/ 2429356 w 2854520"/>
              <a:gd name="connsiteY11" fmla="*/ 6164592 h 6164592"/>
              <a:gd name="connsiteX12" fmla="*/ 362647 w 2854520"/>
              <a:gd name="connsiteY12" fmla="*/ 6162257 h 6164592"/>
              <a:gd name="connsiteX13" fmla="*/ 103139 w 2854520"/>
              <a:gd name="connsiteY13" fmla="*/ 6078176 h 6164592"/>
              <a:gd name="connsiteX14" fmla="*/ 7285 w 2854520"/>
              <a:gd name="connsiteY14" fmla="*/ 5828268 h 6164592"/>
              <a:gd name="connsiteX15" fmla="*/ 7285 w 2854520"/>
              <a:gd name="connsiteY15" fmla="*/ 3915425 h 6164592"/>
              <a:gd name="connsiteX16" fmla="*/ 7285 w 2854520"/>
              <a:gd name="connsiteY16" fmla="*/ 3214749 h 6164592"/>
              <a:gd name="connsiteX17" fmla="*/ 4947 w 2854520"/>
              <a:gd name="connsiteY17" fmla="*/ 687648 h 6164592"/>
              <a:gd name="connsiteX18" fmla="*/ 2609 w 2854520"/>
              <a:gd name="connsiteY18" fmla="*/ 398035 h 6164592"/>
              <a:gd name="connsiteX19" fmla="*/ 47029 w 2854520"/>
              <a:gd name="connsiteY19" fmla="*/ 152799 h 6164592"/>
              <a:gd name="connsiteX20" fmla="*/ 234062 w 2854520"/>
              <a:gd name="connsiteY20" fmla="*/ 22006 h 6164592"/>
              <a:gd name="connsiteX21" fmla="*/ 545003 w 2854520"/>
              <a:gd name="connsiteY21" fmla="*/ 7993 h 6164592"/>
              <a:gd name="connsiteX22" fmla="*/ 615141 w 2854520"/>
              <a:gd name="connsiteY22" fmla="*/ 85067 h 6164592"/>
              <a:gd name="connsiteX23" fmla="*/ 790484 w 2854520"/>
              <a:gd name="connsiteY23" fmla="*/ 250893 h 6164592"/>
              <a:gd name="connsiteX24" fmla="*/ 2022561 w 2854520"/>
              <a:gd name="connsiteY24" fmla="*/ 250893 h 6164592"/>
              <a:gd name="connsiteX25" fmla="*/ 2195566 w 2854520"/>
              <a:gd name="connsiteY25" fmla="*/ 178490 h 6164592"/>
              <a:gd name="connsiteX26" fmla="*/ 2230634 w 2854520"/>
              <a:gd name="connsiteY26" fmla="*/ 92074 h 6164592"/>
              <a:gd name="connsiteX27" fmla="*/ 2345192 w 2854520"/>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15141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15141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39492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79028 h 6164592"/>
              <a:gd name="connsiteX20" fmla="*/ 234062 w 2860975"/>
              <a:gd name="connsiteY20" fmla="*/ 39492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79028 h 6164592"/>
              <a:gd name="connsiteX20" fmla="*/ 234062 w 2860975"/>
              <a:gd name="connsiteY20" fmla="*/ 39492 h 6164592"/>
              <a:gd name="connsiteX21" fmla="*/ 545003 w 2860975"/>
              <a:gd name="connsiteY21" fmla="*/ 21107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60975" h="6156118">
                <a:moveTo>
                  <a:pt x="2340821" y="5626"/>
                </a:moveTo>
                <a:cubicBezTo>
                  <a:pt x="2394593" y="10297"/>
                  <a:pt x="2455073" y="-5153"/>
                  <a:pt x="2508845" y="1854"/>
                </a:cubicBezTo>
                <a:cubicBezTo>
                  <a:pt x="2560279" y="6525"/>
                  <a:pt x="2614051" y="11197"/>
                  <a:pt x="2663147" y="27546"/>
                </a:cubicBezTo>
                <a:cubicBezTo>
                  <a:pt x="2749650" y="55573"/>
                  <a:pt x="2805759" y="116298"/>
                  <a:pt x="2829139" y="202714"/>
                </a:cubicBezTo>
                <a:cubicBezTo>
                  <a:pt x="2861869" y="317158"/>
                  <a:pt x="2864207" y="422859"/>
                  <a:pt x="2858618" y="541973"/>
                </a:cubicBezTo>
                <a:cubicBezTo>
                  <a:pt x="2851299" y="627790"/>
                  <a:pt x="2852078" y="698666"/>
                  <a:pt x="2851299" y="804396"/>
                </a:cubicBezTo>
                <a:cubicBezTo>
                  <a:pt x="2850520" y="910126"/>
                  <a:pt x="2851605" y="1050232"/>
                  <a:pt x="2853943" y="1176354"/>
                </a:cubicBezTo>
                <a:cubicBezTo>
                  <a:pt x="2856281" y="1248757"/>
                  <a:pt x="2850807" y="627352"/>
                  <a:pt x="2850180" y="1386856"/>
                </a:cubicBezTo>
                <a:cubicBezTo>
                  <a:pt x="2849553" y="2146360"/>
                  <a:pt x="2850180" y="4284537"/>
                  <a:pt x="2850180" y="5733378"/>
                </a:cubicBezTo>
                <a:cubicBezTo>
                  <a:pt x="2850180" y="5808116"/>
                  <a:pt x="2840828" y="5882855"/>
                  <a:pt x="2826801" y="5955258"/>
                </a:cubicBezTo>
                <a:cubicBezTo>
                  <a:pt x="2819787" y="5987956"/>
                  <a:pt x="2791732" y="6020654"/>
                  <a:pt x="2766015" y="6046346"/>
                </a:cubicBezTo>
                <a:cubicBezTo>
                  <a:pt x="2674837" y="6142105"/>
                  <a:pt x="2555603" y="6156118"/>
                  <a:pt x="2429356" y="6156118"/>
                </a:cubicBezTo>
                <a:lnTo>
                  <a:pt x="362647" y="6153783"/>
                </a:lnTo>
                <a:cubicBezTo>
                  <a:pt x="269130" y="6153783"/>
                  <a:pt x="177952" y="6139769"/>
                  <a:pt x="103139" y="6069702"/>
                </a:cubicBezTo>
                <a:cubicBezTo>
                  <a:pt x="33002" y="6001970"/>
                  <a:pt x="7285" y="5913218"/>
                  <a:pt x="7285" y="5819794"/>
                </a:cubicBezTo>
                <a:cubicBezTo>
                  <a:pt x="4947" y="5182180"/>
                  <a:pt x="7285" y="4544565"/>
                  <a:pt x="7285" y="3906951"/>
                </a:cubicBezTo>
                <a:lnTo>
                  <a:pt x="7285" y="3206275"/>
                </a:lnTo>
                <a:cubicBezTo>
                  <a:pt x="7285" y="2363130"/>
                  <a:pt x="7285" y="1522319"/>
                  <a:pt x="4947" y="679174"/>
                </a:cubicBezTo>
                <a:cubicBezTo>
                  <a:pt x="4947" y="583415"/>
                  <a:pt x="-4405" y="485320"/>
                  <a:pt x="2609" y="389561"/>
                </a:cubicBezTo>
                <a:cubicBezTo>
                  <a:pt x="7285" y="307816"/>
                  <a:pt x="23650" y="249964"/>
                  <a:pt x="47029" y="170554"/>
                </a:cubicBezTo>
                <a:cubicBezTo>
                  <a:pt x="75084" y="84137"/>
                  <a:pt x="151066" y="57338"/>
                  <a:pt x="234062" y="31018"/>
                </a:cubicBezTo>
                <a:cubicBezTo>
                  <a:pt x="317058" y="4698"/>
                  <a:pt x="477118" y="5037"/>
                  <a:pt x="545003" y="12633"/>
                </a:cubicBezTo>
                <a:cubicBezTo>
                  <a:pt x="612888" y="20229"/>
                  <a:pt x="636694" y="29881"/>
                  <a:pt x="641370" y="76593"/>
                </a:cubicBezTo>
                <a:cubicBezTo>
                  <a:pt x="687972" y="205752"/>
                  <a:pt x="652037" y="230738"/>
                  <a:pt x="790484" y="242419"/>
                </a:cubicBezTo>
                <a:cubicBezTo>
                  <a:pt x="1021515" y="261911"/>
                  <a:pt x="1611869" y="242419"/>
                  <a:pt x="2022561" y="242419"/>
                </a:cubicBezTo>
                <a:cubicBezTo>
                  <a:pt x="2090360" y="242419"/>
                  <a:pt x="2155821" y="233077"/>
                  <a:pt x="2195566" y="170016"/>
                </a:cubicBezTo>
                <a:cubicBezTo>
                  <a:pt x="2214269" y="144325"/>
                  <a:pt x="2225958" y="113962"/>
                  <a:pt x="2230634" y="83600"/>
                </a:cubicBezTo>
                <a:cubicBezTo>
                  <a:pt x="2242324" y="15868"/>
                  <a:pt x="2251164" y="11733"/>
                  <a:pt x="2340821" y="5626"/>
                </a:cubicBezTo>
                <a:close/>
              </a:path>
            </a:pathLst>
          </a:custGeom>
          <a:blipFill>
            <a:blip r:embed="rId2"/>
            <a:stretch>
              <a:fillRect l="-121001" r="-138446" b="-5101"/>
            </a:stretch>
          </a:blipFill>
        </p:spPr>
        <p:txBody>
          <a:bodyPr wrap="square" anchor="ctr" anchorCtr="1">
            <a:noAutofit/>
          </a:bodyPr>
          <a:lstStyle>
            <a:lvl1pPr marL="0" indent="0">
              <a:buNone/>
              <a:defRPr/>
            </a:lvl1pPr>
          </a:lstStyle>
          <a:p>
            <a:r>
              <a:rPr lang="en-US"/>
              <a:t>Click icon to add picture</a:t>
            </a:r>
          </a:p>
        </p:txBody>
      </p:sp>
      <p:sp>
        <p:nvSpPr>
          <p:cNvPr id="13" name="Title 6">
            <a:extLst>
              <a:ext uri="{FF2B5EF4-FFF2-40B4-BE49-F238E27FC236}">
                <a16:creationId xmlns:a16="http://schemas.microsoft.com/office/drawing/2014/main" id="{DCB29CE9-D9BC-094D-BFFD-5C38D5F9FC7E}"/>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14" name="Text Placeholder 3">
            <a:extLst>
              <a:ext uri="{FF2B5EF4-FFF2-40B4-BE49-F238E27FC236}">
                <a16:creationId xmlns:a16="http://schemas.microsoft.com/office/drawing/2014/main" id="{B1ED8B8B-A2F2-7442-83FA-C7CC64742EAA}"/>
              </a:ext>
            </a:extLst>
          </p:cNvPr>
          <p:cNvSpPr>
            <a:spLocks noGrp="1"/>
          </p:cNvSpPr>
          <p:nvPr>
            <p:ph type="body" sz="quarter" idx="13"/>
          </p:nvPr>
        </p:nvSpPr>
        <p:spPr>
          <a:xfrm>
            <a:off x="586392" y="1434370"/>
            <a:ext cx="3127771" cy="1566904"/>
          </a:xfrm>
        </p:spPr>
        <p:txBody>
          <a:bodyPr wrap="square">
            <a:spAutoFit/>
          </a:bodyPr>
          <a:lstStyle>
            <a:lvl1pPr marL="0" indent="0">
              <a:lnSpc>
                <a:spcPct val="130000"/>
              </a:lnSpc>
              <a:spcBef>
                <a:spcPts val="0"/>
              </a:spcBef>
              <a:buNone/>
              <a:defRPr sz="1600"/>
            </a:lvl1pPr>
            <a:lvl2pPr marL="228582" indent="0">
              <a:lnSpc>
                <a:spcPct val="130000"/>
              </a:lnSpc>
              <a:spcBef>
                <a:spcPts val="0"/>
              </a:spcBef>
              <a:buNone/>
              <a:defRPr sz="1600"/>
            </a:lvl2pPr>
            <a:lvl3pPr marL="457163" indent="0">
              <a:lnSpc>
                <a:spcPct val="130000"/>
              </a:lnSpc>
              <a:spcBef>
                <a:spcPts val="0"/>
              </a:spcBef>
              <a:buNone/>
              <a:defRPr sz="1600"/>
            </a:lvl3pPr>
            <a:lvl4pPr marL="685746" indent="0">
              <a:lnSpc>
                <a:spcPct val="130000"/>
              </a:lnSpc>
              <a:spcBef>
                <a:spcPts val="0"/>
              </a:spcBef>
              <a:buNone/>
              <a:defRPr sz="1600"/>
            </a:lvl4pPr>
            <a:lvl5pPr marL="914327" indent="0">
              <a:lnSpc>
                <a:spcPct val="130000"/>
              </a:lnSpc>
              <a:spcBef>
                <a:spcPts val="0"/>
              </a:spcBef>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345439706"/>
      </p:ext>
    </p:extLst>
  </p:cSld>
  <p:clrMapOvr>
    <a:masterClrMapping/>
  </p:clrMapOvr>
  <p:transition>
    <p:fade/>
  </p:transition>
</p:sldLayout>
</file>

<file path=ppt/slideLayouts/slideLayout151.xml><?xml version="1.0" encoding="utf-8"?>
<p:sldLayout xmlns:a="http://schemas.openxmlformats.org/drawingml/2006/main" xmlns:r="http://schemas.openxmlformats.org/officeDocument/2006/relationships" xmlns:p="http://schemas.openxmlformats.org/presentationml/2006/main" preserve="1" userDrawn="1">
  <p:cSld name="Mobile Device Three Column - Vi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36EA9EB3-BA93-CD4E-986B-D496F02E2BA7}"/>
              </a:ext>
            </a:extLst>
          </p:cNvPr>
          <p:cNvSpPr>
            <a:spLocks noGrp="1" noChangeAspect="1"/>
          </p:cNvSpPr>
          <p:nvPr>
            <p:ph type="pic" sz="quarter" idx="10"/>
          </p:nvPr>
        </p:nvSpPr>
        <p:spPr>
          <a:xfrm>
            <a:off x="9692638" y="1548723"/>
            <a:ext cx="2157655" cy="4642744"/>
          </a:xfrm>
          <a:custGeom>
            <a:avLst/>
            <a:gdLst>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9190 h 6164592"/>
              <a:gd name="connsiteX5" fmla="*/ 2833814 w 2857253"/>
              <a:gd name="connsiteY5" fmla="*/ 799756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33814 w 2857253"/>
              <a:gd name="connsiteY5" fmla="*/ 799756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51299 w 2857253"/>
              <a:gd name="connsiteY5" fmla="*/ 812870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51299 w 2857253"/>
              <a:gd name="connsiteY5" fmla="*/ 812870 h 6164592"/>
              <a:gd name="connsiteX6" fmla="*/ 2853943 w 2857253"/>
              <a:gd name="connsiteY6" fmla="*/ 1184828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60168"/>
              <a:gd name="connsiteY0" fmla="*/ 986 h 6164592"/>
              <a:gd name="connsiteX1" fmla="*/ 2508845 w 2860168"/>
              <a:gd name="connsiteY1" fmla="*/ 10328 h 6164592"/>
              <a:gd name="connsiteX2" fmla="*/ 2663147 w 2860168"/>
              <a:gd name="connsiteY2" fmla="*/ 36020 h 6164592"/>
              <a:gd name="connsiteX3" fmla="*/ 2829139 w 2860168"/>
              <a:gd name="connsiteY3" fmla="*/ 211188 h 6164592"/>
              <a:gd name="connsiteX4" fmla="*/ 2849875 w 2860168"/>
              <a:gd name="connsiteY4" fmla="*/ 554819 h 6164592"/>
              <a:gd name="connsiteX5" fmla="*/ 2851299 w 2860168"/>
              <a:gd name="connsiteY5" fmla="*/ 812870 h 6164592"/>
              <a:gd name="connsiteX6" fmla="*/ 2853943 w 2860168"/>
              <a:gd name="connsiteY6" fmla="*/ 1184828 h 6164592"/>
              <a:gd name="connsiteX7" fmla="*/ 2850180 w 2860168"/>
              <a:gd name="connsiteY7" fmla="*/ 1395330 h 6164592"/>
              <a:gd name="connsiteX8" fmla="*/ 2850180 w 2860168"/>
              <a:gd name="connsiteY8" fmla="*/ 5741852 h 6164592"/>
              <a:gd name="connsiteX9" fmla="*/ 2826801 w 2860168"/>
              <a:gd name="connsiteY9" fmla="*/ 5963732 h 6164592"/>
              <a:gd name="connsiteX10" fmla="*/ 2766015 w 2860168"/>
              <a:gd name="connsiteY10" fmla="*/ 6054820 h 6164592"/>
              <a:gd name="connsiteX11" fmla="*/ 2429356 w 2860168"/>
              <a:gd name="connsiteY11" fmla="*/ 6164592 h 6164592"/>
              <a:gd name="connsiteX12" fmla="*/ 362647 w 2860168"/>
              <a:gd name="connsiteY12" fmla="*/ 6162257 h 6164592"/>
              <a:gd name="connsiteX13" fmla="*/ 103139 w 2860168"/>
              <a:gd name="connsiteY13" fmla="*/ 6078176 h 6164592"/>
              <a:gd name="connsiteX14" fmla="*/ 7285 w 2860168"/>
              <a:gd name="connsiteY14" fmla="*/ 5828268 h 6164592"/>
              <a:gd name="connsiteX15" fmla="*/ 7285 w 2860168"/>
              <a:gd name="connsiteY15" fmla="*/ 3915425 h 6164592"/>
              <a:gd name="connsiteX16" fmla="*/ 7285 w 2860168"/>
              <a:gd name="connsiteY16" fmla="*/ 3214749 h 6164592"/>
              <a:gd name="connsiteX17" fmla="*/ 4947 w 2860168"/>
              <a:gd name="connsiteY17" fmla="*/ 687648 h 6164592"/>
              <a:gd name="connsiteX18" fmla="*/ 2609 w 2860168"/>
              <a:gd name="connsiteY18" fmla="*/ 398035 h 6164592"/>
              <a:gd name="connsiteX19" fmla="*/ 47029 w 2860168"/>
              <a:gd name="connsiteY19" fmla="*/ 152799 h 6164592"/>
              <a:gd name="connsiteX20" fmla="*/ 234062 w 2860168"/>
              <a:gd name="connsiteY20" fmla="*/ 22006 h 6164592"/>
              <a:gd name="connsiteX21" fmla="*/ 545003 w 2860168"/>
              <a:gd name="connsiteY21" fmla="*/ 7993 h 6164592"/>
              <a:gd name="connsiteX22" fmla="*/ 615141 w 2860168"/>
              <a:gd name="connsiteY22" fmla="*/ 85067 h 6164592"/>
              <a:gd name="connsiteX23" fmla="*/ 790484 w 2860168"/>
              <a:gd name="connsiteY23" fmla="*/ 250893 h 6164592"/>
              <a:gd name="connsiteX24" fmla="*/ 2022561 w 2860168"/>
              <a:gd name="connsiteY24" fmla="*/ 250893 h 6164592"/>
              <a:gd name="connsiteX25" fmla="*/ 2195566 w 2860168"/>
              <a:gd name="connsiteY25" fmla="*/ 178490 h 6164592"/>
              <a:gd name="connsiteX26" fmla="*/ 2230634 w 2860168"/>
              <a:gd name="connsiteY26" fmla="*/ 92074 h 6164592"/>
              <a:gd name="connsiteX27" fmla="*/ 2345192 w 2860168"/>
              <a:gd name="connsiteY27" fmla="*/ 986 h 6164592"/>
              <a:gd name="connsiteX0" fmla="*/ 2345192 w 2854520"/>
              <a:gd name="connsiteY0" fmla="*/ 986 h 6164592"/>
              <a:gd name="connsiteX1" fmla="*/ 2508845 w 2854520"/>
              <a:gd name="connsiteY1" fmla="*/ 10328 h 6164592"/>
              <a:gd name="connsiteX2" fmla="*/ 2663147 w 2854520"/>
              <a:gd name="connsiteY2" fmla="*/ 36020 h 6164592"/>
              <a:gd name="connsiteX3" fmla="*/ 2829139 w 2854520"/>
              <a:gd name="connsiteY3" fmla="*/ 211188 h 6164592"/>
              <a:gd name="connsiteX4" fmla="*/ 2849875 w 2854520"/>
              <a:gd name="connsiteY4" fmla="*/ 554819 h 6164592"/>
              <a:gd name="connsiteX5" fmla="*/ 2851299 w 2854520"/>
              <a:gd name="connsiteY5" fmla="*/ 812870 h 6164592"/>
              <a:gd name="connsiteX6" fmla="*/ 2853943 w 2854520"/>
              <a:gd name="connsiteY6" fmla="*/ 1184828 h 6164592"/>
              <a:gd name="connsiteX7" fmla="*/ 2850180 w 2854520"/>
              <a:gd name="connsiteY7" fmla="*/ 1395330 h 6164592"/>
              <a:gd name="connsiteX8" fmla="*/ 2850180 w 2854520"/>
              <a:gd name="connsiteY8" fmla="*/ 5741852 h 6164592"/>
              <a:gd name="connsiteX9" fmla="*/ 2826801 w 2854520"/>
              <a:gd name="connsiteY9" fmla="*/ 5963732 h 6164592"/>
              <a:gd name="connsiteX10" fmla="*/ 2766015 w 2854520"/>
              <a:gd name="connsiteY10" fmla="*/ 6054820 h 6164592"/>
              <a:gd name="connsiteX11" fmla="*/ 2429356 w 2854520"/>
              <a:gd name="connsiteY11" fmla="*/ 6164592 h 6164592"/>
              <a:gd name="connsiteX12" fmla="*/ 362647 w 2854520"/>
              <a:gd name="connsiteY12" fmla="*/ 6162257 h 6164592"/>
              <a:gd name="connsiteX13" fmla="*/ 103139 w 2854520"/>
              <a:gd name="connsiteY13" fmla="*/ 6078176 h 6164592"/>
              <a:gd name="connsiteX14" fmla="*/ 7285 w 2854520"/>
              <a:gd name="connsiteY14" fmla="*/ 5828268 h 6164592"/>
              <a:gd name="connsiteX15" fmla="*/ 7285 w 2854520"/>
              <a:gd name="connsiteY15" fmla="*/ 3915425 h 6164592"/>
              <a:gd name="connsiteX16" fmla="*/ 7285 w 2854520"/>
              <a:gd name="connsiteY16" fmla="*/ 3214749 h 6164592"/>
              <a:gd name="connsiteX17" fmla="*/ 4947 w 2854520"/>
              <a:gd name="connsiteY17" fmla="*/ 687648 h 6164592"/>
              <a:gd name="connsiteX18" fmla="*/ 2609 w 2854520"/>
              <a:gd name="connsiteY18" fmla="*/ 398035 h 6164592"/>
              <a:gd name="connsiteX19" fmla="*/ 47029 w 2854520"/>
              <a:gd name="connsiteY19" fmla="*/ 152799 h 6164592"/>
              <a:gd name="connsiteX20" fmla="*/ 234062 w 2854520"/>
              <a:gd name="connsiteY20" fmla="*/ 22006 h 6164592"/>
              <a:gd name="connsiteX21" fmla="*/ 545003 w 2854520"/>
              <a:gd name="connsiteY21" fmla="*/ 7993 h 6164592"/>
              <a:gd name="connsiteX22" fmla="*/ 615141 w 2854520"/>
              <a:gd name="connsiteY22" fmla="*/ 85067 h 6164592"/>
              <a:gd name="connsiteX23" fmla="*/ 790484 w 2854520"/>
              <a:gd name="connsiteY23" fmla="*/ 250893 h 6164592"/>
              <a:gd name="connsiteX24" fmla="*/ 2022561 w 2854520"/>
              <a:gd name="connsiteY24" fmla="*/ 250893 h 6164592"/>
              <a:gd name="connsiteX25" fmla="*/ 2195566 w 2854520"/>
              <a:gd name="connsiteY25" fmla="*/ 178490 h 6164592"/>
              <a:gd name="connsiteX26" fmla="*/ 2230634 w 2854520"/>
              <a:gd name="connsiteY26" fmla="*/ 92074 h 6164592"/>
              <a:gd name="connsiteX27" fmla="*/ 2345192 w 2854520"/>
              <a:gd name="connsiteY27" fmla="*/ 986 h 6164592"/>
              <a:gd name="connsiteX0" fmla="*/ 2345192 w 2854520"/>
              <a:gd name="connsiteY0" fmla="*/ 986 h 6164592"/>
              <a:gd name="connsiteX1" fmla="*/ 2508845 w 2854520"/>
              <a:gd name="connsiteY1" fmla="*/ 10328 h 6164592"/>
              <a:gd name="connsiteX2" fmla="*/ 2663147 w 2854520"/>
              <a:gd name="connsiteY2" fmla="*/ 36020 h 6164592"/>
              <a:gd name="connsiteX3" fmla="*/ 2829139 w 2854520"/>
              <a:gd name="connsiteY3" fmla="*/ 211188 h 6164592"/>
              <a:gd name="connsiteX4" fmla="*/ 2849875 w 2854520"/>
              <a:gd name="connsiteY4" fmla="*/ 554819 h 6164592"/>
              <a:gd name="connsiteX5" fmla="*/ 2851299 w 2854520"/>
              <a:gd name="connsiteY5" fmla="*/ 812870 h 6164592"/>
              <a:gd name="connsiteX6" fmla="*/ 2853943 w 2854520"/>
              <a:gd name="connsiteY6" fmla="*/ 1184828 h 6164592"/>
              <a:gd name="connsiteX7" fmla="*/ 2850180 w 2854520"/>
              <a:gd name="connsiteY7" fmla="*/ 1395330 h 6164592"/>
              <a:gd name="connsiteX8" fmla="*/ 2850180 w 2854520"/>
              <a:gd name="connsiteY8" fmla="*/ 5741852 h 6164592"/>
              <a:gd name="connsiteX9" fmla="*/ 2826801 w 2854520"/>
              <a:gd name="connsiteY9" fmla="*/ 5963732 h 6164592"/>
              <a:gd name="connsiteX10" fmla="*/ 2766015 w 2854520"/>
              <a:gd name="connsiteY10" fmla="*/ 6054820 h 6164592"/>
              <a:gd name="connsiteX11" fmla="*/ 2429356 w 2854520"/>
              <a:gd name="connsiteY11" fmla="*/ 6164592 h 6164592"/>
              <a:gd name="connsiteX12" fmla="*/ 362647 w 2854520"/>
              <a:gd name="connsiteY12" fmla="*/ 6162257 h 6164592"/>
              <a:gd name="connsiteX13" fmla="*/ 103139 w 2854520"/>
              <a:gd name="connsiteY13" fmla="*/ 6078176 h 6164592"/>
              <a:gd name="connsiteX14" fmla="*/ 7285 w 2854520"/>
              <a:gd name="connsiteY14" fmla="*/ 5828268 h 6164592"/>
              <a:gd name="connsiteX15" fmla="*/ 7285 w 2854520"/>
              <a:gd name="connsiteY15" fmla="*/ 3915425 h 6164592"/>
              <a:gd name="connsiteX16" fmla="*/ 7285 w 2854520"/>
              <a:gd name="connsiteY16" fmla="*/ 3214749 h 6164592"/>
              <a:gd name="connsiteX17" fmla="*/ 4947 w 2854520"/>
              <a:gd name="connsiteY17" fmla="*/ 687648 h 6164592"/>
              <a:gd name="connsiteX18" fmla="*/ 2609 w 2854520"/>
              <a:gd name="connsiteY18" fmla="*/ 398035 h 6164592"/>
              <a:gd name="connsiteX19" fmla="*/ 47029 w 2854520"/>
              <a:gd name="connsiteY19" fmla="*/ 152799 h 6164592"/>
              <a:gd name="connsiteX20" fmla="*/ 234062 w 2854520"/>
              <a:gd name="connsiteY20" fmla="*/ 22006 h 6164592"/>
              <a:gd name="connsiteX21" fmla="*/ 545003 w 2854520"/>
              <a:gd name="connsiteY21" fmla="*/ 7993 h 6164592"/>
              <a:gd name="connsiteX22" fmla="*/ 615141 w 2854520"/>
              <a:gd name="connsiteY22" fmla="*/ 85067 h 6164592"/>
              <a:gd name="connsiteX23" fmla="*/ 790484 w 2854520"/>
              <a:gd name="connsiteY23" fmla="*/ 250893 h 6164592"/>
              <a:gd name="connsiteX24" fmla="*/ 2022561 w 2854520"/>
              <a:gd name="connsiteY24" fmla="*/ 250893 h 6164592"/>
              <a:gd name="connsiteX25" fmla="*/ 2195566 w 2854520"/>
              <a:gd name="connsiteY25" fmla="*/ 178490 h 6164592"/>
              <a:gd name="connsiteX26" fmla="*/ 2230634 w 2854520"/>
              <a:gd name="connsiteY26" fmla="*/ 92074 h 6164592"/>
              <a:gd name="connsiteX27" fmla="*/ 2345192 w 2854520"/>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15141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15141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39492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79028 h 6164592"/>
              <a:gd name="connsiteX20" fmla="*/ 234062 w 2860975"/>
              <a:gd name="connsiteY20" fmla="*/ 39492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79028 h 6164592"/>
              <a:gd name="connsiteX20" fmla="*/ 234062 w 2860975"/>
              <a:gd name="connsiteY20" fmla="*/ 39492 h 6164592"/>
              <a:gd name="connsiteX21" fmla="*/ 545003 w 2860975"/>
              <a:gd name="connsiteY21" fmla="*/ 21107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60975" h="6156118">
                <a:moveTo>
                  <a:pt x="2340821" y="5626"/>
                </a:moveTo>
                <a:cubicBezTo>
                  <a:pt x="2394593" y="10297"/>
                  <a:pt x="2455073" y="-5153"/>
                  <a:pt x="2508845" y="1854"/>
                </a:cubicBezTo>
                <a:cubicBezTo>
                  <a:pt x="2560279" y="6525"/>
                  <a:pt x="2614051" y="11197"/>
                  <a:pt x="2663147" y="27546"/>
                </a:cubicBezTo>
                <a:cubicBezTo>
                  <a:pt x="2749650" y="55573"/>
                  <a:pt x="2805759" y="116298"/>
                  <a:pt x="2829139" y="202714"/>
                </a:cubicBezTo>
                <a:cubicBezTo>
                  <a:pt x="2861869" y="317158"/>
                  <a:pt x="2864207" y="422859"/>
                  <a:pt x="2858618" y="541973"/>
                </a:cubicBezTo>
                <a:cubicBezTo>
                  <a:pt x="2851299" y="627790"/>
                  <a:pt x="2852078" y="698666"/>
                  <a:pt x="2851299" y="804396"/>
                </a:cubicBezTo>
                <a:cubicBezTo>
                  <a:pt x="2850520" y="910126"/>
                  <a:pt x="2851605" y="1050232"/>
                  <a:pt x="2853943" y="1176354"/>
                </a:cubicBezTo>
                <a:cubicBezTo>
                  <a:pt x="2856281" y="1248757"/>
                  <a:pt x="2850807" y="627352"/>
                  <a:pt x="2850180" y="1386856"/>
                </a:cubicBezTo>
                <a:cubicBezTo>
                  <a:pt x="2849553" y="2146360"/>
                  <a:pt x="2850180" y="4284537"/>
                  <a:pt x="2850180" y="5733378"/>
                </a:cubicBezTo>
                <a:cubicBezTo>
                  <a:pt x="2850180" y="5808116"/>
                  <a:pt x="2840828" y="5882855"/>
                  <a:pt x="2826801" y="5955258"/>
                </a:cubicBezTo>
                <a:cubicBezTo>
                  <a:pt x="2819787" y="5987956"/>
                  <a:pt x="2791732" y="6020654"/>
                  <a:pt x="2766015" y="6046346"/>
                </a:cubicBezTo>
                <a:cubicBezTo>
                  <a:pt x="2674837" y="6142105"/>
                  <a:pt x="2555603" y="6156118"/>
                  <a:pt x="2429356" y="6156118"/>
                </a:cubicBezTo>
                <a:lnTo>
                  <a:pt x="362647" y="6153783"/>
                </a:lnTo>
                <a:cubicBezTo>
                  <a:pt x="269130" y="6153783"/>
                  <a:pt x="177952" y="6139769"/>
                  <a:pt x="103139" y="6069702"/>
                </a:cubicBezTo>
                <a:cubicBezTo>
                  <a:pt x="33002" y="6001970"/>
                  <a:pt x="7285" y="5913218"/>
                  <a:pt x="7285" y="5819794"/>
                </a:cubicBezTo>
                <a:cubicBezTo>
                  <a:pt x="4947" y="5182180"/>
                  <a:pt x="7285" y="4544565"/>
                  <a:pt x="7285" y="3906951"/>
                </a:cubicBezTo>
                <a:lnTo>
                  <a:pt x="7285" y="3206275"/>
                </a:lnTo>
                <a:cubicBezTo>
                  <a:pt x="7285" y="2363130"/>
                  <a:pt x="7285" y="1522319"/>
                  <a:pt x="4947" y="679174"/>
                </a:cubicBezTo>
                <a:cubicBezTo>
                  <a:pt x="4947" y="583415"/>
                  <a:pt x="-4405" y="485320"/>
                  <a:pt x="2609" y="389561"/>
                </a:cubicBezTo>
                <a:cubicBezTo>
                  <a:pt x="7285" y="307816"/>
                  <a:pt x="23650" y="249964"/>
                  <a:pt x="47029" y="170554"/>
                </a:cubicBezTo>
                <a:cubicBezTo>
                  <a:pt x="75084" y="84137"/>
                  <a:pt x="151066" y="57338"/>
                  <a:pt x="234062" y="31018"/>
                </a:cubicBezTo>
                <a:cubicBezTo>
                  <a:pt x="317058" y="4698"/>
                  <a:pt x="477118" y="5037"/>
                  <a:pt x="545003" y="12633"/>
                </a:cubicBezTo>
                <a:cubicBezTo>
                  <a:pt x="612888" y="20229"/>
                  <a:pt x="636694" y="29881"/>
                  <a:pt x="641370" y="76593"/>
                </a:cubicBezTo>
                <a:cubicBezTo>
                  <a:pt x="687972" y="205752"/>
                  <a:pt x="652037" y="230738"/>
                  <a:pt x="790484" y="242419"/>
                </a:cubicBezTo>
                <a:cubicBezTo>
                  <a:pt x="1021515" y="261911"/>
                  <a:pt x="1611869" y="242419"/>
                  <a:pt x="2022561" y="242419"/>
                </a:cubicBezTo>
                <a:cubicBezTo>
                  <a:pt x="2090360" y="242419"/>
                  <a:pt x="2155821" y="233077"/>
                  <a:pt x="2195566" y="170016"/>
                </a:cubicBezTo>
                <a:cubicBezTo>
                  <a:pt x="2214269" y="144325"/>
                  <a:pt x="2225958" y="113962"/>
                  <a:pt x="2230634" y="83600"/>
                </a:cubicBezTo>
                <a:cubicBezTo>
                  <a:pt x="2242324" y="15868"/>
                  <a:pt x="2251164" y="11733"/>
                  <a:pt x="2340821" y="5626"/>
                </a:cubicBezTo>
                <a:close/>
              </a:path>
            </a:pathLst>
          </a:custGeom>
          <a:blipFill>
            <a:blip r:embed="rId3"/>
            <a:stretch>
              <a:fillRect l="-121001" r="-138446" b="-5101"/>
            </a:stretch>
          </a:blipFill>
        </p:spPr>
        <p:txBody>
          <a:bodyPr wrap="square" anchor="ctr" anchorCtr="1">
            <a:noAutofit/>
          </a:bodyPr>
          <a:lstStyle>
            <a:lvl1pPr marL="0" indent="0">
              <a:buNone/>
              <a:defRPr/>
            </a:lvl1pPr>
          </a:lstStyle>
          <a:p>
            <a:r>
              <a:rPr lang="en-US"/>
              <a:t>Click icon to add picture</a:t>
            </a:r>
          </a:p>
        </p:txBody>
      </p:sp>
      <p:sp>
        <p:nvSpPr>
          <p:cNvPr id="8" name="Picture Placeholder 3">
            <a:extLst>
              <a:ext uri="{FF2B5EF4-FFF2-40B4-BE49-F238E27FC236}">
                <a16:creationId xmlns:a16="http://schemas.microsoft.com/office/drawing/2014/main" id="{3ABAEE21-337B-F94F-AFC5-53C56806F7AF}"/>
              </a:ext>
            </a:extLst>
          </p:cNvPr>
          <p:cNvSpPr>
            <a:spLocks noGrp="1" noChangeAspect="1"/>
          </p:cNvSpPr>
          <p:nvPr>
            <p:ph type="pic" sz="quarter" idx="11"/>
          </p:nvPr>
        </p:nvSpPr>
        <p:spPr>
          <a:xfrm>
            <a:off x="7069563" y="1548723"/>
            <a:ext cx="2157655" cy="4642744"/>
          </a:xfrm>
          <a:custGeom>
            <a:avLst/>
            <a:gdLst>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9190 h 6164592"/>
              <a:gd name="connsiteX5" fmla="*/ 2833814 w 2857253"/>
              <a:gd name="connsiteY5" fmla="*/ 799756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33814 w 2857253"/>
              <a:gd name="connsiteY5" fmla="*/ 799756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51299 w 2857253"/>
              <a:gd name="connsiteY5" fmla="*/ 812870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51299 w 2857253"/>
              <a:gd name="connsiteY5" fmla="*/ 812870 h 6164592"/>
              <a:gd name="connsiteX6" fmla="*/ 2853943 w 2857253"/>
              <a:gd name="connsiteY6" fmla="*/ 1184828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60168"/>
              <a:gd name="connsiteY0" fmla="*/ 986 h 6164592"/>
              <a:gd name="connsiteX1" fmla="*/ 2508845 w 2860168"/>
              <a:gd name="connsiteY1" fmla="*/ 10328 h 6164592"/>
              <a:gd name="connsiteX2" fmla="*/ 2663147 w 2860168"/>
              <a:gd name="connsiteY2" fmla="*/ 36020 h 6164592"/>
              <a:gd name="connsiteX3" fmla="*/ 2829139 w 2860168"/>
              <a:gd name="connsiteY3" fmla="*/ 211188 h 6164592"/>
              <a:gd name="connsiteX4" fmla="*/ 2849875 w 2860168"/>
              <a:gd name="connsiteY4" fmla="*/ 554819 h 6164592"/>
              <a:gd name="connsiteX5" fmla="*/ 2851299 w 2860168"/>
              <a:gd name="connsiteY5" fmla="*/ 812870 h 6164592"/>
              <a:gd name="connsiteX6" fmla="*/ 2853943 w 2860168"/>
              <a:gd name="connsiteY6" fmla="*/ 1184828 h 6164592"/>
              <a:gd name="connsiteX7" fmla="*/ 2850180 w 2860168"/>
              <a:gd name="connsiteY7" fmla="*/ 1395330 h 6164592"/>
              <a:gd name="connsiteX8" fmla="*/ 2850180 w 2860168"/>
              <a:gd name="connsiteY8" fmla="*/ 5741852 h 6164592"/>
              <a:gd name="connsiteX9" fmla="*/ 2826801 w 2860168"/>
              <a:gd name="connsiteY9" fmla="*/ 5963732 h 6164592"/>
              <a:gd name="connsiteX10" fmla="*/ 2766015 w 2860168"/>
              <a:gd name="connsiteY10" fmla="*/ 6054820 h 6164592"/>
              <a:gd name="connsiteX11" fmla="*/ 2429356 w 2860168"/>
              <a:gd name="connsiteY11" fmla="*/ 6164592 h 6164592"/>
              <a:gd name="connsiteX12" fmla="*/ 362647 w 2860168"/>
              <a:gd name="connsiteY12" fmla="*/ 6162257 h 6164592"/>
              <a:gd name="connsiteX13" fmla="*/ 103139 w 2860168"/>
              <a:gd name="connsiteY13" fmla="*/ 6078176 h 6164592"/>
              <a:gd name="connsiteX14" fmla="*/ 7285 w 2860168"/>
              <a:gd name="connsiteY14" fmla="*/ 5828268 h 6164592"/>
              <a:gd name="connsiteX15" fmla="*/ 7285 w 2860168"/>
              <a:gd name="connsiteY15" fmla="*/ 3915425 h 6164592"/>
              <a:gd name="connsiteX16" fmla="*/ 7285 w 2860168"/>
              <a:gd name="connsiteY16" fmla="*/ 3214749 h 6164592"/>
              <a:gd name="connsiteX17" fmla="*/ 4947 w 2860168"/>
              <a:gd name="connsiteY17" fmla="*/ 687648 h 6164592"/>
              <a:gd name="connsiteX18" fmla="*/ 2609 w 2860168"/>
              <a:gd name="connsiteY18" fmla="*/ 398035 h 6164592"/>
              <a:gd name="connsiteX19" fmla="*/ 47029 w 2860168"/>
              <a:gd name="connsiteY19" fmla="*/ 152799 h 6164592"/>
              <a:gd name="connsiteX20" fmla="*/ 234062 w 2860168"/>
              <a:gd name="connsiteY20" fmla="*/ 22006 h 6164592"/>
              <a:gd name="connsiteX21" fmla="*/ 545003 w 2860168"/>
              <a:gd name="connsiteY21" fmla="*/ 7993 h 6164592"/>
              <a:gd name="connsiteX22" fmla="*/ 615141 w 2860168"/>
              <a:gd name="connsiteY22" fmla="*/ 85067 h 6164592"/>
              <a:gd name="connsiteX23" fmla="*/ 790484 w 2860168"/>
              <a:gd name="connsiteY23" fmla="*/ 250893 h 6164592"/>
              <a:gd name="connsiteX24" fmla="*/ 2022561 w 2860168"/>
              <a:gd name="connsiteY24" fmla="*/ 250893 h 6164592"/>
              <a:gd name="connsiteX25" fmla="*/ 2195566 w 2860168"/>
              <a:gd name="connsiteY25" fmla="*/ 178490 h 6164592"/>
              <a:gd name="connsiteX26" fmla="*/ 2230634 w 2860168"/>
              <a:gd name="connsiteY26" fmla="*/ 92074 h 6164592"/>
              <a:gd name="connsiteX27" fmla="*/ 2345192 w 2860168"/>
              <a:gd name="connsiteY27" fmla="*/ 986 h 6164592"/>
              <a:gd name="connsiteX0" fmla="*/ 2345192 w 2854520"/>
              <a:gd name="connsiteY0" fmla="*/ 986 h 6164592"/>
              <a:gd name="connsiteX1" fmla="*/ 2508845 w 2854520"/>
              <a:gd name="connsiteY1" fmla="*/ 10328 h 6164592"/>
              <a:gd name="connsiteX2" fmla="*/ 2663147 w 2854520"/>
              <a:gd name="connsiteY2" fmla="*/ 36020 h 6164592"/>
              <a:gd name="connsiteX3" fmla="*/ 2829139 w 2854520"/>
              <a:gd name="connsiteY3" fmla="*/ 211188 h 6164592"/>
              <a:gd name="connsiteX4" fmla="*/ 2849875 w 2854520"/>
              <a:gd name="connsiteY4" fmla="*/ 554819 h 6164592"/>
              <a:gd name="connsiteX5" fmla="*/ 2851299 w 2854520"/>
              <a:gd name="connsiteY5" fmla="*/ 812870 h 6164592"/>
              <a:gd name="connsiteX6" fmla="*/ 2853943 w 2854520"/>
              <a:gd name="connsiteY6" fmla="*/ 1184828 h 6164592"/>
              <a:gd name="connsiteX7" fmla="*/ 2850180 w 2854520"/>
              <a:gd name="connsiteY7" fmla="*/ 1395330 h 6164592"/>
              <a:gd name="connsiteX8" fmla="*/ 2850180 w 2854520"/>
              <a:gd name="connsiteY8" fmla="*/ 5741852 h 6164592"/>
              <a:gd name="connsiteX9" fmla="*/ 2826801 w 2854520"/>
              <a:gd name="connsiteY9" fmla="*/ 5963732 h 6164592"/>
              <a:gd name="connsiteX10" fmla="*/ 2766015 w 2854520"/>
              <a:gd name="connsiteY10" fmla="*/ 6054820 h 6164592"/>
              <a:gd name="connsiteX11" fmla="*/ 2429356 w 2854520"/>
              <a:gd name="connsiteY11" fmla="*/ 6164592 h 6164592"/>
              <a:gd name="connsiteX12" fmla="*/ 362647 w 2854520"/>
              <a:gd name="connsiteY12" fmla="*/ 6162257 h 6164592"/>
              <a:gd name="connsiteX13" fmla="*/ 103139 w 2854520"/>
              <a:gd name="connsiteY13" fmla="*/ 6078176 h 6164592"/>
              <a:gd name="connsiteX14" fmla="*/ 7285 w 2854520"/>
              <a:gd name="connsiteY14" fmla="*/ 5828268 h 6164592"/>
              <a:gd name="connsiteX15" fmla="*/ 7285 w 2854520"/>
              <a:gd name="connsiteY15" fmla="*/ 3915425 h 6164592"/>
              <a:gd name="connsiteX16" fmla="*/ 7285 w 2854520"/>
              <a:gd name="connsiteY16" fmla="*/ 3214749 h 6164592"/>
              <a:gd name="connsiteX17" fmla="*/ 4947 w 2854520"/>
              <a:gd name="connsiteY17" fmla="*/ 687648 h 6164592"/>
              <a:gd name="connsiteX18" fmla="*/ 2609 w 2854520"/>
              <a:gd name="connsiteY18" fmla="*/ 398035 h 6164592"/>
              <a:gd name="connsiteX19" fmla="*/ 47029 w 2854520"/>
              <a:gd name="connsiteY19" fmla="*/ 152799 h 6164592"/>
              <a:gd name="connsiteX20" fmla="*/ 234062 w 2854520"/>
              <a:gd name="connsiteY20" fmla="*/ 22006 h 6164592"/>
              <a:gd name="connsiteX21" fmla="*/ 545003 w 2854520"/>
              <a:gd name="connsiteY21" fmla="*/ 7993 h 6164592"/>
              <a:gd name="connsiteX22" fmla="*/ 615141 w 2854520"/>
              <a:gd name="connsiteY22" fmla="*/ 85067 h 6164592"/>
              <a:gd name="connsiteX23" fmla="*/ 790484 w 2854520"/>
              <a:gd name="connsiteY23" fmla="*/ 250893 h 6164592"/>
              <a:gd name="connsiteX24" fmla="*/ 2022561 w 2854520"/>
              <a:gd name="connsiteY24" fmla="*/ 250893 h 6164592"/>
              <a:gd name="connsiteX25" fmla="*/ 2195566 w 2854520"/>
              <a:gd name="connsiteY25" fmla="*/ 178490 h 6164592"/>
              <a:gd name="connsiteX26" fmla="*/ 2230634 w 2854520"/>
              <a:gd name="connsiteY26" fmla="*/ 92074 h 6164592"/>
              <a:gd name="connsiteX27" fmla="*/ 2345192 w 2854520"/>
              <a:gd name="connsiteY27" fmla="*/ 986 h 6164592"/>
              <a:gd name="connsiteX0" fmla="*/ 2345192 w 2854520"/>
              <a:gd name="connsiteY0" fmla="*/ 986 h 6164592"/>
              <a:gd name="connsiteX1" fmla="*/ 2508845 w 2854520"/>
              <a:gd name="connsiteY1" fmla="*/ 10328 h 6164592"/>
              <a:gd name="connsiteX2" fmla="*/ 2663147 w 2854520"/>
              <a:gd name="connsiteY2" fmla="*/ 36020 h 6164592"/>
              <a:gd name="connsiteX3" fmla="*/ 2829139 w 2854520"/>
              <a:gd name="connsiteY3" fmla="*/ 211188 h 6164592"/>
              <a:gd name="connsiteX4" fmla="*/ 2849875 w 2854520"/>
              <a:gd name="connsiteY4" fmla="*/ 554819 h 6164592"/>
              <a:gd name="connsiteX5" fmla="*/ 2851299 w 2854520"/>
              <a:gd name="connsiteY5" fmla="*/ 812870 h 6164592"/>
              <a:gd name="connsiteX6" fmla="*/ 2853943 w 2854520"/>
              <a:gd name="connsiteY6" fmla="*/ 1184828 h 6164592"/>
              <a:gd name="connsiteX7" fmla="*/ 2850180 w 2854520"/>
              <a:gd name="connsiteY7" fmla="*/ 1395330 h 6164592"/>
              <a:gd name="connsiteX8" fmla="*/ 2850180 w 2854520"/>
              <a:gd name="connsiteY8" fmla="*/ 5741852 h 6164592"/>
              <a:gd name="connsiteX9" fmla="*/ 2826801 w 2854520"/>
              <a:gd name="connsiteY9" fmla="*/ 5963732 h 6164592"/>
              <a:gd name="connsiteX10" fmla="*/ 2766015 w 2854520"/>
              <a:gd name="connsiteY10" fmla="*/ 6054820 h 6164592"/>
              <a:gd name="connsiteX11" fmla="*/ 2429356 w 2854520"/>
              <a:gd name="connsiteY11" fmla="*/ 6164592 h 6164592"/>
              <a:gd name="connsiteX12" fmla="*/ 362647 w 2854520"/>
              <a:gd name="connsiteY12" fmla="*/ 6162257 h 6164592"/>
              <a:gd name="connsiteX13" fmla="*/ 103139 w 2854520"/>
              <a:gd name="connsiteY13" fmla="*/ 6078176 h 6164592"/>
              <a:gd name="connsiteX14" fmla="*/ 7285 w 2854520"/>
              <a:gd name="connsiteY14" fmla="*/ 5828268 h 6164592"/>
              <a:gd name="connsiteX15" fmla="*/ 7285 w 2854520"/>
              <a:gd name="connsiteY15" fmla="*/ 3915425 h 6164592"/>
              <a:gd name="connsiteX16" fmla="*/ 7285 w 2854520"/>
              <a:gd name="connsiteY16" fmla="*/ 3214749 h 6164592"/>
              <a:gd name="connsiteX17" fmla="*/ 4947 w 2854520"/>
              <a:gd name="connsiteY17" fmla="*/ 687648 h 6164592"/>
              <a:gd name="connsiteX18" fmla="*/ 2609 w 2854520"/>
              <a:gd name="connsiteY18" fmla="*/ 398035 h 6164592"/>
              <a:gd name="connsiteX19" fmla="*/ 47029 w 2854520"/>
              <a:gd name="connsiteY19" fmla="*/ 152799 h 6164592"/>
              <a:gd name="connsiteX20" fmla="*/ 234062 w 2854520"/>
              <a:gd name="connsiteY20" fmla="*/ 22006 h 6164592"/>
              <a:gd name="connsiteX21" fmla="*/ 545003 w 2854520"/>
              <a:gd name="connsiteY21" fmla="*/ 7993 h 6164592"/>
              <a:gd name="connsiteX22" fmla="*/ 615141 w 2854520"/>
              <a:gd name="connsiteY22" fmla="*/ 85067 h 6164592"/>
              <a:gd name="connsiteX23" fmla="*/ 790484 w 2854520"/>
              <a:gd name="connsiteY23" fmla="*/ 250893 h 6164592"/>
              <a:gd name="connsiteX24" fmla="*/ 2022561 w 2854520"/>
              <a:gd name="connsiteY24" fmla="*/ 250893 h 6164592"/>
              <a:gd name="connsiteX25" fmla="*/ 2195566 w 2854520"/>
              <a:gd name="connsiteY25" fmla="*/ 178490 h 6164592"/>
              <a:gd name="connsiteX26" fmla="*/ 2230634 w 2854520"/>
              <a:gd name="connsiteY26" fmla="*/ 92074 h 6164592"/>
              <a:gd name="connsiteX27" fmla="*/ 2345192 w 2854520"/>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15141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15141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39492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79028 h 6164592"/>
              <a:gd name="connsiteX20" fmla="*/ 234062 w 2860975"/>
              <a:gd name="connsiteY20" fmla="*/ 39492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79028 h 6164592"/>
              <a:gd name="connsiteX20" fmla="*/ 234062 w 2860975"/>
              <a:gd name="connsiteY20" fmla="*/ 39492 h 6164592"/>
              <a:gd name="connsiteX21" fmla="*/ 545003 w 2860975"/>
              <a:gd name="connsiteY21" fmla="*/ 21107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60975" h="6156118">
                <a:moveTo>
                  <a:pt x="2340821" y="5626"/>
                </a:moveTo>
                <a:cubicBezTo>
                  <a:pt x="2394593" y="10297"/>
                  <a:pt x="2455073" y="-5153"/>
                  <a:pt x="2508845" y="1854"/>
                </a:cubicBezTo>
                <a:cubicBezTo>
                  <a:pt x="2560279" y="6525"/>
                  <a:pt x="2614051" y="11197"/>
                  <a:pt x="2663147" y="27546"/>
                </a:cubicBezTo>
                <a:cubicBezTo>
                  <a:pt x="2749650" y="55573"/>
                  <a:pt x="2805759" y="116298"/>
                  <a:pt x="2829139" y="202714"/>
                </a:cubicBezTo>
                <a:cubicBezTo>
                  <a:pt x="2861869" y="317158"/>
                  <a:pt x="2864207" y="422859"/>
                  <a:pt x="2858618" y="541973"/>
                </a:cubicBezTo>
                <a:cubicBezTo>
                  <a:pt x="2851299" y="627790"/>
                  <a:pt x="2852078" y="698666"/>
                  <a:pt x="2851299" y="804396"/>
                </a:cubicBezTo>
                <a:cubicBezTo>
                  <a:pt x="2850520" y="910126"/>
                  <a:pt x="2851605" y="1050232"/>
                  <a:pt x="2853943" y="1176354"/>
                </a:cubicBezTo>
                <a:cubicBezTo>
                  <a:pt x="2856281" y="1248757"/>
                  <a:pt x="2850807" y="627352"/>
                  <a:pt x="2850180" y="1386856"/>
                </a:cubicBezTo>
                <a:cubicBezTo>
                  <a:pt x="2849553" y="2146360"/>
                  <a:pt x="2850180" y="4284537"/>
                  <a:pt x="2850180" y="5733378"/>
                </a:cubicBezTo>
                <a:cubicBezTo>
                  <a:pt x="2850180" y="5808116"/>
                  <a:pt x="2840828" y="5882855"/>
                  <a:pt x="2826801" y="5955258"/>
                </a:cubicBezTo>
                <a:cubicBezTo>
                  <a:pt x="2819787" y="5987956"/>
                  <a:pt x="2791732" y="6020654"/>
                  <a:pt x="2766015" y="6046346"/>
                </a:cubicBezTo>
                <a:cubicBezTo>
                  <a:pt x="2674837" y="6142105"/>
                  <a:pt x="2555603" y="6156118"/>
                  <a:pt x="2429356" y="6156118"/>
                </a:cubicBezTo>
                <a:lnTo>
                  <a:pt x="362647" y="6153783"/>
                </a:lnTo>
                <a:cubicBezTo>
                  <a:pt x="269130" y="6153783"/>
                  <a:pt x="177952" y="6139769"/>
                  <a:pt x="103139" y="6069702"/>
                </a:cubicBezTo>
                <a:cubicBezTo>
                  <a:pt x="33002" y="6001970"/>
                  <a:pt x="7285" y="5913218"/>
                  <a:pt x="7285" y="5819794"/>
                </a:cubicBezTo>
                <a:cubicBezTo>
                  <a:pt x="4947" y="5182180"/>
                  <a:pt x="7285" y="4544565"/>
                  <a:pt x="7285" y="3906951"/>
                </a:cubicBezTo>
                <a:lnTo>
                  <a:pt x="7285" y="3206275"/>
                </a:lnTo>
                <a:cubicBezTo>
                  <a:pt x="7285" y="2363130"/>
                  <a:pt x="7285" y="1522319"/>
                  <a:pt x="4947" y="679174"/>
                </a:cubicBezTo>
                <a:cubicBezTo>
                  <a:pt x="4947" y="583415"/>
                  <a:pt x="-4405" y="485320"/>
                  <a:pt x="2609" y="389561"/>
                </a:cubicBezTo>
                <a:cubicBezTo>
                  <a:pt x="7285" y="307816"/>
                  <a:pt x="23650" y="249964"/>
                  <a:pt x="47029" y="170554"/>
                </a:cubicBezTo>
                <a:cubicBezTo>
                  <a:pt x="75084" y="84137"/>
                  <a:pt x="151066" y="57338"/>
                  <a:pt x="234062" y="31018"/>
                </a:cubicBezTo>
                <a:cubicBezTo>
                  <a:pt x="317058" y="4698"/>
                  <a:pt x="477118" y="5037"/>
                  <a:pt x="545003" y="12633"/>
                </a:cubicBezTo>
                <a:cubicBezTo>
                  <a:pt x="612888" y="20229"/>
                  <a:pt x="636694" y="29881"/>
                  <a:pt x="641370" y="76593"/>
                </a:cubicBezTo>
                <a:cubicBezTo>
                  <a:pt x="687972" y="205752"/>
                  <a:pt x="652037" y="230738"/>
                  <a:pt x="790484" y="242419"/>
                </a:cubicBezTo>
                <a:cubicBezTo>
                  <a:pt x="1021515" y="261911"/>
                  <a:pt x="1611869" y="242419"/>
                  <a:pt x="2022561" y="242419"/>
                </a:cubicBezTo>
                <a:cubicBezTo>
                  <a:pt x="2090360" y="242419"/>
                  <a:pt x="2155821" y="233077"/>
                  <a:pt x="2195566" y="170016"/>
                </a:cubicBezTo>
                <a:cubicBezTo>
                  <a:pt x="2214269" y="144325"/>
                  <a:pt x="2225958" y="113962"/>
                  <a:pt x="2230634" y="83600"/>
                </a:cubicBezTo>
                <a:cubicBezTo>
                  <a:pt x="2242324" y="15868"/>
                  <a:pt x="2251164" y="11733"/>
                  <a:pt x="2340821" y="5626"/>
                </a:cubicBezTo>
                <a:close/>
              </a:path>
            </a:pathLst>
          </a:custGeom>
          <a:blipFill>
            <a:blip r:embed="rId3"/>
            <a:stretch>
              <a:fillRect l="-121001" r="-138446" b="-5101"/>
            </a:stretch>
          </a:blipFill>
        </p:spPr>
        <p:txBody>
          <a:bodyPr wrap="square" anchor="ctr" anchorCtr="1">
            <a:noAutofit/>
          </a:bodyPr>
          <a:lstStyle>
            <a:lvl1pPr marL="0" indent="0">
              <a:buNone/>
              <a:defRPr/>
            </a:lvl1pPr>
          </a:lstStyle>
          <a:p>
            <a:r>
              <a:rPr lang="en-US"/>
              <a:t>Click icon to add picture</a:t>
            </a:r>
          </a:p>
        </p:txBody>
      </p:sp>
      <p:sp>
        <p:nvSpPr>
          <p:cNvPr id="10" name="Picture Placeholder 3">
            <a:extLst>
              <a:ext uri="{FF2B5EF4-FFF2-40B4-BE49-F238E27FC236}">
                <a16:creationId xmlns:a16="http://schemas.microsoft.com/office/drawing/2014/main" id="{BE3137A2-127E-2C4C-8953-0302277D934E}"/>
              </a:ext>
            </a:extLst>
          </p:cNvPr>
          <p:cNvSpPr>
            <a:spLocks noGrp="1" noChangeAspect="1"/>
          </p:cNvSpPr>
          <p:nvPr>
            <p:ph type="pic" sz="quarter" idx="12"/>
          </p:nvPr>
        </p:nvSpPr>
        <p:spPr>
          <a:xfrm>
            <a:off x="4394253" y="1548723"/>
            <a:ext cx="2157655" cy="4642744"/>
          </a:xfrm>
          <a:custGeom>
            <a:avLst/>
            <a:gdLst>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9190 h 6164592"/>
              <a:gd name="connsiteX5" fmla="*/ 2833814 w 2857253"/>
              <a:gd name="connsiteY5" fmla="*/ 799756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33814 w 2857253"/>
              <a:gd name="connsiteY5" fmla="*/ 799756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51299 w 2857253"/>
              <a:gd name="connsiteY5" fmla="*/ 812870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51299 w 2857253"/>
              <a:gd name="connsiteY5" fmla="*/ 812870 h 6164592"/>
              <a:gd name="connsiteX6" fmla="*/ 2853943 w 2857253"/>
              <a:gd name="connsiteY6" fmla="*/ 1184828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60168"/>
              <a:gd name="connsiteY0" fmla="*/ 986 h 6164592"/>
              <a:gd name="connsiteX1" fmla="*/ 2508845 w 2860168"/>
              <a:gd name="connsiteY1" fmla="*/ 10328 h 6164592"/>
              <a:gd name="connsiteX2" fmla="*/ 2663147 w 2860168"/>
              <a:gd name="connsiteY2" fmla="*/ 36020 h 6164592"/>
              <a:gd name="connsiteX3" fmla="*/ 2829139 w 2860168"/>
              <a:gd name="connsiteY3" fmla="*/ 211188 h 6164592"/>
              <a:gd name="connsiteX4" fmla="*/ 2849875 w 2860168"/>
              <a:gd name="connsiteY4" fmla="*/ 554819 h 6164592"/>
              <a:gd name="connsiteX5" fmla="*/ 2851299 w 2860168"/>
              <a:gd name="connsiteY5" fmla="*/ 812870 h 6164592"/>
              <a:gd name="connsiteX6" fmla="*/ 2853943 w 2860168"/>
              <a:gd name="connsiteY6" fmla="*/ 1184828 h 6164592"/>
              <a:gd name="connsiteX7" fmla="*/ 2850180 w 2860168"/>
              <a:gd name="connsiteY7" fmla="*/ 1395330 h 6164592"/>
              <a:gd name="connsiteX8" fmla="*/ 2850180 w 2860168"/>
              <a:gd name="connsiteY8" fmla="*/ 5741852 h 6164592"/>
              <a:gd name="connsiteX9" fmla="*/ 2826801 w 2860168"/>
              <a:gd name="connsiteY9" fmla="*/ 5963732 h 6164592"/>
              <a:gd name="connsiteX10" fmla="*/ 2766015 w 2860168"/>
              <a:gd name="connsiteY10" fmla="*/ 6054820 h 6164592"/>
              <a:gd name="connsiteX11" fmla="*/ 2429356 w 2860168"/>
              <a:gd name="connsiteY11" fmla="*/ 6164592 h 6164592"/>
              <a:gd name="connsiteX12" fmla="*/ 362647 w 2860168"/>
              <a:gd name="connsiteY12" fmla="*/ 6162257 h 6164592"/>
              <a:gd name="connsiteX13" fmla="*/ 103139 w 2860168"/>
              <a:gd name="connsiteY13" fmla="*/ 6078176 h 6164592"/>
              <a:gd name="connsiteX14" fmla="*/ 7285 w 2860168"/>
              <a:gd name="connsiteY14" fmla="*/ 5828268 h 6164592"/>
              <a:gd name="connsiteX15" fmla="*/ 7285 w 2860168"/>
              <a:gd name="connsiteY15" fmla="*/ 3915425 h 6164592"/>
              <a:gd name="connsiteX16" fmla="*/ 7285 w 2860168"/>
              <a:gd name="connsiteY16" fmla="*/ 3214749 h 6164592"/>
              <a:gd name="connsiteX17" fmla="*/ 4947 w 2860168"/>
              <a:gd name="connsiteY17" fmla="*/ 687648 h 6164592"/>
              <a:gd name="connsiteX18" fmla="*/ 2609 w 2860168"/>
              <a:gd name="connsiteY18" fmla="*/ 398035 h 6164592"/>
              <a:gd name="connsiteX19" fmla="*/ 47029 w 2860168"/>
              <a:gd name="connsiteY19" fmla="*/ 152799 h 6164592"/>
              <a:gd name="connsiteX20" fmla="*/ 234062 w 2860168"/>
              <a:gd name="connsiteY20" fmla="*/ 22006 h 6164592"/>
              <a:gd name="connsiteX21" fmla="*/ 545003 w 2860168"/>
              <a:gd name="connsiteY21" fmla="*/ 7993 h 6164592"/>
              <a:gd name="connsiteX22" fmla="*/ 615141 w 2860168"/>
              <a:gd name="connsiteY22" fmla="*/ 85067 h 6164592"/>
              <a:gd name="connsiteX23" fmla="*/ 790484 w 2860168"/>
              <a:gd name="connsiteY23" fmla="*/ 250893 h 6164592"/>
              <a:gd name="connsiteX24" fmla="*/ 2022561 w 2860168"/>
              <a:gd name="connsiteY24" fmla="*/ 250893 h 6164592"/>
              <a:gd name="connsiteX25" fmla="*/ 2195566 w 2860168"/>
              <a:gd name="connsiteY25" fmla="*/ 178490 h 6164592"/>
              <a:gd name="connsiteX26" fmla="*/ 2230634 w 2860168"/>
              <a:gd name="connsiteY26" fmla="*/ 92074 h 6164592"/>
              <a:gd name="connsiteX27" fmla="*/ 2345192 w 2860168"/>
              <a:gd name="connsiteY27" fmla="*/ 986 h 6164592"/>
              <a:gd name="connsiteX0" fmla="*/ 2345192 w 2854520"/>
              <a:gd name="connsiteY0" fmla="*/ 986 h 6164592"/>
              <a:gd name="connsiteX1" fmla="*/ 2508845 w 2854520"/>
              <a:gd name="connsiteY1" fmla="*/ 10328 h 6164592"/>
              <a:gd name="connsiteX2" fmla="*/ 2663147 w 2854520"/>
              <a:gd name="connsiteY2" fmla="*/ 36020 h 6164592"/>
              <a:gd name="connsiteX3" fmla="*/ 2829139 w 2854520"/>
              <a:gd name="connsiteY3" fmla="*/ 211188 h 6164592"/>
              <a:gd name="connsiteX4" fmla="*/ 2849875 w 2854520"/>
              <a:gd name="connsiteY4" fmla="*/ 554819 h 6164592"/>
              <a:gd name="connsiteX5" fmla="*/ 2851299 w 2854520"/>
              <a:gd name="connsiteY5" fmla="*/ 812870 h 6164592"/>
              <a:gd name="connsiteX6" fmla="*/ 2853943 w 2854520"/>
              <a:gd name="connsiteY6" fmla="*/ 1184828 h 6164592"/>
              <a:gd name="connsiteX7" fmla="*/ 2850180 w 2854520"/>
              <a:gd name="connsiteY7" fmla="*/ 1395330 h 6164592"/>
              <a:gd name="connsiteX8" fmla="*/ 2850180 w 2854520"/>
              <a:gd name="connsiteY8" fmla="*/ 5741852 h 6164592"/>
              <a:gd name="connsiteX9" fmla="*/ 2826801 w 2854520"/>
              <a:gd name="connsiteY9" fmla="*/ 5963732 h 6164592"/>
              <a:gd name="connsiteX10" fmla="*/ 2766015 w 2854520"/>
              <a:gd name="connsiteY10" fmla="*/ 6054820 h 6164592"/>
              <a:gd name="connsiteX11" fmla="*/ 2429356 w 2854520"/>
              <a:gd name="connsiteY11" fmla="*/ 6164592 h 6164592"/>
              <a:gd name="connsiteX12" fmla="*/ 362647 w 2854520"/>
              <a:gd name="connsiteY12" fmla="*/ 6162257 h 6164592"/>
              <a:gd name="connsiteX13" fmla="*/ 103139 w 2854520"/>
              <a:gd name="connsiteY13" fmla="*/ 6078176 h 6164592"/>
              <a:gd name="connsiteX14" fmla="*/ 7285 w 2854520"/>
              <a:gd name="connsiteY14" fmla="*/ 5828268 h 6164592"/>
              <a:gd name="connsiteX15" fmla="*/ 7285 w 2854520"/>
              <a:gd name="connsiteY15" fmla="*/ 3915425 h 6164592"/>
              <a:gd name="connsiteX16" fmla="*/ 7285 w 2854520"/>
              <a:gd name="connsiteY16" fmla="*/ 3214749 h 6164592"/>
              <a:gd name="connsiteX17" fmla="*/ 4947 w 2854520"/>
              <a:gd name="connsiteY17" fmla="*/ 687648 h 6164592"/>
              <a:gd name="connsiteX18" fmla="*/ 2609 w 2854520"/>
              <a:gd name="connsiteY18" fmla="*/ 398035 h 6164592"/>
              <a:gd name="connsiteX19" fmla="*/ 47029 w 2854520"/>
              <a:gd name="connsiteY19" fmla="*/ 152799 h 6164592"/>
              <a:gd name="connsiteX20" fmla="*/ 234062 w 2854520"/>
              <a:gd name="connsiteY20" fmla="*/ 22006 h 6164592"/>
              <a:gd name="connsiteX21" fmla="*/ 545003 w 2854520"/>
              <a:gd name="connsiteY21" fmla="*/ 7993 h 6164592"/>
              <a:gd name="connsiteX22" fmla="*/ 615141 w 2854520"/>
              <a:gd name="connsiteY22" fmla="*/ 85067 h 6164592"/>
              <a:gd name="connsiteX23" fmla="*/ 790484 w 2854520"/>
              <a:gd name="connsiteY23" fmla="*/ 250893 h 6164592"/>
              <a:gd name="connsiteX24" fmla="*/ 2022561 w 2854520"/>
              <a:gd name="connsiteY24" fmla="*/ 250893 h 6164592"/>
              <a:gd name="connsiteX25" fmla="*/ 2195566 w 2854520"/>
              <a:gd name="connsiteY25" fmla="*/ 178490 h 6164592"/>
              <a:gd name="connsiteX26" fmla="*/ 2230634 w 2854520"/>
              <a:gd name="connsiteY26" fmla="*/ 92074 h 6164592"/>
              <a:gd name="connsiteX27" fmla="*/ 2345192 w 2854520"/>
              <a:gd name="connsiteY27" fmla="*/ 986 h 6164592"/>
              <a:gd name="connsiteX0" fmla="*/ 2345192 w 2854520"/>
              <a:gd name="connsiteY0" fmla="*/ 986 h 6164592"/>
              <a:gd name="connsiteX1" fmla="*/ 2508845 w 2854520"/>
              <a:gd name="connsiteY1" fmla="*/ 10328 h 6164592"/>
              <a:gd name="connsiteX2" fmla="*/ 2663147 w 2854520"/>
              <a:gd name="connsiteY2" fmla="*/ 36020 h 6164592"/>
              <a:gd name="connsiteX3" fmla="*/ 2829139 w 2854520"/>
              <a:gd name="connsiteY3" fmla="*/ 211188 h 6164592"/>
              <a:gd name="connsiteX4" fmla="*/ 2849875 w 2854520"/>
              <a:gd name="connsiteY4" fmla="*/ 554819 h 6164592"/>
              <a:gd name="connsiteX5" fmla="*/ 2851299 w 2854520"/>
              <a:gd name="connsiteY5" fmla="*/ 812870 h 6164592"/>
              <a:gd name="connsiteX6" fmla="*/ 2853943 w 2854520"/>
              <a:gd name="connsiteY6" fmla="*/ 1184828 h 6164592"/>
              <a:gd name="connsiteX7" fmla="*/ 2850180 w 2854520"/>
              <a:gd name="connsiteY7" fmla="*/ 1395330 h 6164592"/>
              <a:gd name="connsiteX8" fmla="*/ 2850180 w 2854520"/>
              <a:gd name="connsiteY8" fmla="*/ 5741852 h 6164592"/>
              <a:gd name="connsiteX9" fmla="*/ 2826801 w 2854520"/>
              <a:gd name="connsiteY9" fmla="*/ 5963732 h 6164592"/>
              <a:gd name="connsiteX10" fmla="*/ 2766015 w 2854520"/>
              <a:gd name="connsiteY10" fmla="*/ 6054820 h 6164592"/>
              <a:gd name="connsiteX11" fmla="*/ 2429356 w 2854520"/>
              <a:gd name="connsiteY11" fmla="*/ 6164592 h 6164592"/>
              <a:gd name="connsiteX12" fmla="*/ 362647 w 2854520"/>
              <a:gd name="connsiteY12" fmla="*/ 6162257 h 6164592"/>
              <a:gd name="connsiteX13" fmla="*/ 103139 w 2854520"/>
              <a:gd name="connsiteY13" fmla="*/ 6078176 h 6164592"/>
              <a:gd name="connsiteX14" fmla="*/ 7285 w 2854520"/>
              <a:gd name="connsiteY14" fmla="*/ 5828268 h 6164592"/>
              <a:gd name="connsiteX15" fmla="*/ 7285 w 2854520"/>
              <a:gd name="connsiteY15" fmla="*/ 3915425 h 6164592"/>
              <a:gd name="connsiteX16" fmla="*/ 7285 w 2854520"/>
              <a:gd name="connsiteY16" fmla="*/ 3214749 h 6164592"/>
              <a:gd name="connsiteX17" fmla="*/ 4947 w 2854520"/>
              <a:gd name="connsiteY17" fmla="*/ 687648 h 6164592"/>
              <a:gd name="connsiteX18" fmla="*/ 2609 w 2854520"/>
              <a:gd name="connsiteY18" fmla="*/ 398035 h 6164592"/>
              <a:gd name="connsiteX19" fmla="*/ 47029 w 2854520"/>
              <a:gd name="connsiteY19" fmla="*/ 152799 h 6164592"/>
              <a:gd name="connsiteX20" fmla="*/ 234062 w 2854520"/>
              <a:gd name="connsiteY20" fmla="*/ 22006 h 6164592"/>
              <a:gd name="connsiteX21" fmla="*/ 545003 w 2854520"/>
              <a:gd name="connsiteY21" fmla="*/ 7993 h 6164592"/>
              <a:gd name="connsiteX22" fmla="*/ 615141 w 2854520"/>
              <a:gd name="connsiteY22" fmla="*/ 85067 h 6164592"/>
              <a:gd name="connsiteX23" fmla="*/ 790484 w 2854520"/>
              <a:gd name="connsiteY23" fmla="*/ 250893 h 6164592"/>
              <a:gd name="connsiteX24" fmla="*/ 2022561 w 2854520"/>
              <a:gd name="connsiteY24" fmla="*/ 250893 h 6164592"/>
              <a:gd name="connsiteX25" fmla="*/ 2195566 w 2854520"/>
              <a:gd name="connsiteY25" fmla="*/ 178490 h 6164592"/>
              <a:gd name="connsiteX26" fmla="*/ 2230634 w 2854520"/>
              <a:gd name="connsiteY26" fmla="*/ 92074 h 6164592"/>
              <a:gd name="connsiteX27" fmla="*/ 2345192 w 2854520"/>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15141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15141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39492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79028 h 6164592"/>
              <a:gd name="connsiteX20" fmla="*/ 234062 w 2860975"/>
              <a:gd name="connsiteY20" fmla="*/ 39492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79028 h 6164592"/>
              <a:gd name="connsiteX20" fmla="*/ 234062 w 2860975"/>
              <a:gd name="connsiteY20" fmla="*/ 39492 h 6164592"/>
              <a:gd name="connsiteX21" fmla="*/ 545003 w 2860975"/>
              <a:gd name="connsiteY21" fmla="*/ 21107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60975" h="6156118">
                <a:moveTo>
                  <a:pt x="2340821" y="5626"/>
                </a:moveTo>
                <a:cubicBezTo>
                  <a:pt x="2394593" y="10297"/>
                  <a:pt x="2455073" y="-5153"/>
                  <a:pt x="2508845" y="1854"/>
                </a:cubicBezTo>
                <a:cubicBezTo>
                  <a:pt x="2560279" y="6525"/>
                  <a:pt x="2614051" y="11197"/>
                  <a:pt x="2663147" y="27546"/>
                </a:cubicBezTo>
                <a:cubicBezTo>
                  <a:pt x="2749650" y="55573"/>
                  <a:pt x="2805759" y="116298"/>
                  <a:pt x="2829139" y="202714"/>
                </a:cubicBezTo>
                <a:cubicBezTo>
                  <a:pt x="2861869" y="317158"/>
                  <a:pt x="2864207" y="422859"/>
                  <a:pt x="2858618" y="541973"/>
                </a:cubicBezTo>
                <a:cubicBezTo>
                  <a:pt x="2851299" y="627790"/>
                  <a:pt x="2852078" y="698666"/>
                  <a:pt x="2851299" y="804396"/>
                </a:cubicBezTo>
                <a:cubicBezTo>
                  <a:pt x="2850520" y="910126"/>
                  <a:pt x="2851605" y="1050232"/>
                  <a:pt x="2853943" y="1176354"/>
                </a:cubicBezTo>
                <a:cubicBezTo>
                  <a:pt x="2856281" y="1248757"/>
                  <a:pt x="2850807" y="627352"/>
                  <a:pt x="2850180" y="1386856"/>
                </a:cubicBezTo>
                <a:cubicBezTo>
                  <a:pt x="2849553" y="2146360"/>
                  <a:pt x="2850180" y="4284537"/>
                  <a:pt x="2850180" y="5733378"/>
                </a:cubicBezTo>
                <a:cubicBezTo>
                  <a:pt x="2850180" y="5808116"/>
                  <a:pt x="2840828" y="5882855"/>
                  <a:pt x="2826801" y="5955258"/>
                </a:cubicBezTo>
                <a:cubicBezTo>
                  <a:pt x="2819787" y="5987956"/>
                  <a:pt x="2791732" y="6020654"/>
                  <a:pt x="2766015" y="6046346"/>
                </a:cubicBezTo>
                <a:cubicBezTo>
                  <a:pt x="2674837" y="6142105"/>
                  <a:pt x="2555603" y="6156118"/>
                  <a:pt x="2429356" y="6156118"/>
                </a:cubicBezTo>
                <a:lnTo>
                  <a:pt x="362647" y="6153783"/>
                </a:lnTo>
                <a:cubicBezTo>
                  <a:pt x="269130" y="6153783"/>
                  <a:pt x="177952" y="6139769"/>
                  <a:pt x="103139" y="6069702"/>
                </a:cubicBezTo>
                <a:cubicBezTo>
                  <a:pt x="33002" y="6001970"/>
                  <a:pt x="7285" y="5913218"/>
                  <a:pt x="7285" y="5819794"/>
                </a:cubicBezTo>
                <a:cubicBezTo>
                  <a:pt x="4947" y="5182180"/>
                  <a:pt x="7285" y="4544565"/>
                  <a:pt x="7285" y="3906951"/>
                </a:cubicBezTo>
                <a:lnTo>
                  <a:pt x="7285" y="3206275"/>
                </a:lnTo>
                <a:cubicBezTo>
                  <a:pt x="7285" y="2363130"/>
                  <a:pt x="7285" y="1522319"/>
                  <a:pt x="4947" y="679174"/>
                </a:cubicBezTo>
                <a:cubicBezTo>
                  <a:pt x="4947" y="583415"/>
                  <a:pt x="-4405" y="485320"/>
                  <a:pt x="2609" y="389561"/>
                </a:cubicBezTo>
                <a:cubicBezTo>
                  <a:pt x="7285" y="307816"/>
                  <a:pt x="23650" y="249964"/>
                  <a:pt x="47029" y="170554"/>
                </a:cubicBezTo>
                <a:cubicBezTo>
                  <a:pt x="75084" y="84137"/>
                  <a:pt x="151066" y="57338"/>
                  <a:pt x="234062" y="31018"/>
                </a:cubicBezTo>
                <a:cubicBezTo>
                  <a:pt x="317058" y="4698"/>
                  <a:pt x="477118" y="5037"/>
                  <a:pt x="545003" y="12633"/>
                </a:cubicBezTo>
                <a:cubicBezTo>
                  <a:pt x="612888" y="20229"/>
                  <a:pt x="636694" y="29881"/>
                  <a:pt x="641370" y="76593"/>
                </a:cubicBezTo>
                <a:cubicBezTo>
                  <a:pt x="687972" y="205752"/>
                  <a:pt x="652037" y="230738"/>
                  <a:pt x="790484" y="242419"/>
                </a:cubicBezTo>
                <a:cubicBezTo>
                  <a:pt x="1021515" y="261911"/>
                  <a:pt x="1611869" y="242419"/>
                  <a:pt x="2022561" y="242419"/>
                </a:cubicBezTo>
                <a:cubicBezTo>
                  <a:pt x="2090360" y="242419"/>
                  <a:pt x="2155821" y="233077"/>
                  <a:pt x="2195566" y="170016"/>
                </a:cubicBezTo>
                <a:cubicBezTo>
                  <a:pt x="2214269" y="144325"/>
                  <a:pt x="2225958" y="113962"/>
                  <a:pt x="2230634" y="83600"/>
                </a:cubicBezTo>
                <a:cubicBezTo>
                  <a:pt x="2242324" y="15868"/>
                  <a:pt x="2251164" y="11733"/>
                  <a:pt x="2340821" y="5626"/>
                </a:cubicBezTo>
                <a:close/>
              </a:path>
            </a:pathLst>
          </a:custGeom>
          <a:blipFill>
            <a:blip r:embed="rId3"/>
            <a:stretch>
              <a:fillRect l="-121001" r="-138446" b="-5101"/>
            </a:stretch>
          </a:blipFill>
        </p:spPr>
        <p:txBody>
          <a:bodyPr wrap="square" anchor="ctr" anchorCtr="1">
            <a:noAutofit/>
          </a:bodyPr>
          <a:lstStyle>
            <a:lvl1pPr marL="0" indent="0">
              <a:buNone/>
              <a:defRPr/>
            </a:lvl1pPr>
          </a:lstStyle>
          <a:p>
            <a:r>
              <a:rPr lang="en-US"/>
              <a:t>Click icon to add picture</a:t>
            </a:r>
          </a:p>
        </p:txBody>
      </p:sp>
      <p:sp>
        <p:nvSpPr>
          <p:cNvPr id="13" name="Title 6">
            <a:extLst>
              <a:ext uri="{FF2B5EF4-FFF2-40B4-BE49-F238E27FC236}">
                <a16:creationId xmlns:a16="http://schemas.microsoft.com/office/drawing/2014/main" id="{DCB29CE9-D9BC-094D-BFFD-5C38D5F9FC7E}"/>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14" name="Text Placeholder 3">
            <a:extLst>
              <a:ext uri="{FF2B5EF4-FFF2-40B4-BE49-F238E27FC236}">
                <a16:creationId xmlns:a16="http://schemas.microsoft.com/office/drawing/2014/main" id="{B1ED8B8B-A2F2-7442-83FA-C7CC64742EAA}"/>
              </a:ext>
            </a:extLst>
          </p:cNvPr>
          <p:cNvSpPr>
            <a:spLocks noGrp="1"/>
          </p:cNvSpPr>
          <p:nvPr>
            <p:ph type="body" sz="quarter" idx="13"/>
          </p:nvPr>
        </p:nvSpPr>
        <p:spPr>
          <a:xfrm>
            <a:off x="586392" y="1434370"/>
            <a:ext cx="3127771" cy="1566904"/>
          </a:xfrm>
        </p:spPr>
        <p:txBody>
          <a:bodyPr wrap="square">
            <a:spAutoFit/>
          </a:bodyPr>
          <a:lstStyle>
            <a:lvl1pPr marL="0" indent="0">
              <a:lnSpc>
                <a:spcPct val="130000"/>
              </a:lnSpc>
              <a:spcBef>
                <a:spcPts val="0"/>
              </a:spcBef>
              <a:buNone/>
              <a:defRPr sz="1600"/>
            </a:lvl1pPr>
            <a:lvl2pPr marL="228582" indent="0">
              <a:lnSpc>
                <a:spcPct val="130000"/>
              </a:lnSpc>
              <a:spcBef>
                <a:spcPts val="0"/>
              </a:spcBef>
              <a:buNone/>
              <a:defRPr sz="1600"/>
            </a:lvl2pPr>
            <a:lvl3pPr marL="457163" indent="0">
              <a:lnSpc>
                <a:spcPct val="130000"/>
              </a:lnSpc>
              <a:spcBef>
                <a:spcPts val="0"/>
              </a:spcBef>
              <a:buNone/>
              <a:defRPr sz="1600"/>
            </a:lvl3pPr>
            <a:lvl4pPr marL="685746" indent="0">
              <a:lnSpc>
                <a:spcPct val="130000"/>
              </a:lnSpc>
              <a:spcBef>
                <a:spcPts val="0"/>
              </a:spcBef>
              <a:buNone/>
              <a:defRPr sz="1600"/>
            </a:lvl4pPr>
            <a:lvl5pPr marL="914327" indent="0">
              <a:lnSpc>
                <a:spcPct val="130000"/>
              </a:lnSpc>
              <a:spcBef>
                <a:spcPts val="0"/>
              </a:spcBef>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913747638"/>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2.xml><?xml version="1.0" encoding="utf-8"?>
<p:sldLayout xmlns:a="http://schemas.openxmlformats.org/drawingml/2006/main" xmlns:r="http://schemas.openxmlformats.org/officeDocument/2006/relationships" xmlns:p="http://schemas.openxmlformats.org/presentationml/2006/main" preserve="1" userDrawn="1">
  <p:cSld name="Roadma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60D99-4A9F-47B0-85C2-F560EC04EC5A}"/>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71A96460-A907-4A2F-A565-A0ECA88056DE}"/>
              </a:ext>
            </a:extLst>
          </p:cNvPr>
          <p:cNvSpPr>
            <a:spLocks noGrp="1"/>
          </p:cNvSpPr>
          <p:nvPr>
            <p:ph type="body" sz="quarter" idx="10" hasCustomPrompt="1"/>
          </p:nvPr>
        </p:nvSpPr>
        <p:spPr>
          <a:xfrm>
            <a:off x="584200" y="1676400"/>
            <a:ext cx="3505200" cy="4876800"/>
          </a:xfrm>
          <a:solidFill>
            <a:srgbClr val="0078D4">
              <a:alpha val="20000"/>
            </a:srgbClr>
          </a:solidFill>
        </p:spPr>
        <p:txBody>
          <a:bodyPr lIns="182880" tIns="91440" rIns="182880">
            <a:noAutofit/>
          </a:bodyPr>
          <a:lstStyle>
            <a:lvl1pPr>
              <a:spcBef>
                <a:spcPts val="1200"/>
              </a:spcBef>
              <a:spcAft>
                <a:spcPts val="600"/>
              </a:spcAft>
              <a:defRPr sz="2000">
                <a:latin typeface="+mj-lt"/>
              </a:defRPr>
            </a:lvl1pPr>
            <a:lvl2pPr>
              <a:spcBef>
                <a:spcPts val="0"/>
              </a:spcBef>
              <a:defRPr sz="1800"/>
            </a:lvl2pPr>
            <a:lvl3pPr marL="0" indent="0">
              <a:spcBef>
                <a:spcPts val="0"/>
              </a:spcBef>
              <a:spcAft>
                <a:spcPts val="600"/>
              </a:spcAft>
              <a:defRPr sz="1200"/>
            </a:lvl3pPr>
            <a:lvl4pPr>
              <a:defRPr sz="1200"/>
            </a:lvl4pPr>
            <a:lvl5pPr>
              <a:defRPr sz="1200"/>
            </a:lvl5pPr>
          </a:lstStyle>
          <a:p>
            <a:pPr lvl="0"/>
            <a:r>
              <a:rPr lang="en-US"/>
              <a:t>Optional category [Level 1]</a:t>
            </a:r>
          </a:p>
          <a:p>
            <a:pPr lvl="1"/>
            <a:r>
              <a:rPr lang="en-US"/>
              <a:t>Announcement [Level 2]</a:t>
            </a:r>
          </a:p>
          <a:p>
            <a:pPr lvl="2"/>
            <a:r>
              <a:rPr lang="en-US"/>
              <a:t>Optional description or information [Level 3]</a:t>
            </a:r>
          </a:p>
          <a:p>
            <a:pPr lvl="1"/>
            <a:r>
              <a:rPr lang="en-US"/>
              <a:t>Announcement [Level 2]</a:t>
            </a:r>
          </a:p>
          <a:p>
            <a:pPr lvl="2"/>
            <a:r>
              <a:rPr lang="en-US"/>
              <a:t>Optional description or information [Level 3]</a:t>
            </a:r>
          </a:p>
        </p:txBody>
      </p:sp>
      <p:sp>
        <p:nvSpPr>
          <p:cNvPr id="5" name="Text Placeholder 3">
            <a:extLst>
              <a:ext uri="{FF2B5EF4-FFF2-40B4-BE49-F238E27FC236}">
                <a16:creationId xmlns:a16="http://schemas.microsoft.com/office/drawing/2014/main" id="{80DE2C07-1F89-4D35-9AB9-88BD6DD33196}"/>
              </a:ext>
            </a:extLst>
          </p:cNvPr>
          <p:cNvSpPr>
            <a:spLocks noGrp="1"/>
          </p:cNvSpPr>
          <p:nvPr>
            <p:ph type="body" sz="quarter" idx="11" hasCustomPrompt="1"/>
          </p:nvPr>
        </p:nvSpPr>
        <p:spPr>
          <a:xfrm>
            <a:off x="4343399" y="1676400"/>
            <a:ext cx="3505200" cy="4876800"/>
          </a:xfrm>
          <a:solidFill>
            <a:srgbClr val="0078D4">
              <a:alpha val="20000"/>
            </a:srgbClr>
          </a:solidFill>
        </p:spPr>
        <p:txBody>
          <a:bodyPr lIns="182880" tIns="91440" rIns="182880">
            <a:noAutofit/>
          </a:bodyPr>
          <a:lstStyle>
            <a:lvl1pPr marL="0" marR="0" indent="0" algn="l" defTabSz="932667" rtl="0" eaLnBrk="1" fontAlgn="auto" latinLnBrk="0" hangingPunct="1">
              <a:lnSpc>
                <a:spcPct val="90000"/>
              </a:lnSpc>
              <a:spcBef>
                <a:spcPts val="1200"/>
              </a:spcBef>
              <a:spcAft>
                <a:spcPts val="600"/>
              </a:spcAft>
              <a:buClrTx/>
              <a:buSzPct val="90000"/>
              <a:buFont typeface="Arial" pitchFamily="34" charset="0"/>
              <a:buNone/>
              <a:tabLst/>
              <a:defRPr lang="en-US" sz="2000" kern="1200" spc="0" baseline="0" dirty="0" smtClean="0">
                <a:gradFill>
                  <a:gsLst>
                    <a:gs pos="1250">
                      <a:schemeClr val="tx1"/>
                    </a:gs>
                    <a:gs pos="99000">
                      <a:schemeClr val="tx1"/>
                    </a:gs>
                  </a:gsLst>
                  <a:lin ang="5400000" scaled="0"/>
                </a:gradFill>
                <a:latin typeface="+mj-lt"/>
                <a:ea typeface="+mn-ea"/>
                <a:cs typeface="+mn-cs"/>
              </a:defRPr>
            </a:lvl1pPr>
            <a:lvl2pPr>
              <a:spcBef>
                <a:spcPts val="0"/>
              </a:spcBef>
              <a:defRPr lang="en-US" sz="1800" kern="1200" spc="0" baseline="0" dirty="0" smtClean="0">
                <a:solidFill>
                  <a:schemeClr val="tx1"/>
                </a:solidFill>
                <a:latin typeface="+mn-lt"/>
                <a:ea typeface="+mn-ea"/>
                <a:cs typeface="+mn-cs"/>
              </a:defRPr>
            </a:lvl2pPr>
            <a:lvl3pPr marL="0" indent="0">
              <a:spcBef>
                <a:spcPts val="0"/>
              </a:spcBef>
              <a:spcAft>
                <a:spcPts val="600"/>
              </a:spcAft>
              <a:defRPr lang="en-US" sz="1200" kern="1200" spc="0" baseline="0" dirty="0" smtClean="0">
                <a:solidFill>
                  <a:schemeClr val="tx1"/>
                </a:solidFill>
                <a:latin typeface="+mn-lt"/>
                <a:ea typeface="+mn-ea"/>
                <a:cs typeface="+mn-cs"/>
              </a:defRPr>
            </a:lvl3pPr>
            <a:lvl4pPr>
              <a:defRPr sz="1200"/>
            </a:lvl4pPr>
            <a:lvl5pPr>
              <a:defRPr sz="1200"/>
            </a:lvl5pPr>
          </a:lstStyle>
          <a:p>
            <a:pPr marL="0" marR="0" lvl="0" indent="0" algn="l" defTabSz="932667" rtl="0" eaLnBrk="1" fontAlgn="auto" latinLnBrk="0" hangingPunct="1">
              <a:lnSpc>
                <a:spcPct val="90000"/>
              </a:lnSpc>
              <a:spcBef>
                <a:spcPts val="1200"/>
              </a:spcBef>
              <a:spcAft>
                <a:spcPts val="600"/>
              </a:spcAft>
              <a:buClrTx/>
              <a:buSzPct val="90000"/>
              <a:buFont typeface="Arial" pitchFamily="34" charset="0"/>
              <a:buNone/>
              <a:tabLst/>
              <a:defRPr/>
            </a:pPr>
            <a:r>
              <a:rPr lang="en-US"/>
              <a:t>Optional category [Level 1]</a:t>
            </a:r>
          </a:p>
          <a:p>
            <a:pPr marL="0" marR="0" lvl="1" indent="0" algn="l" defTabSz="932667" rtl="0" eaLnBrk="1" fontAlgn="auto" latinLnBrk="0" hangingPunct="1">
              <a:lnSpc>
                <a:spcPct val="90000"/>
              </a:lnSpc>
              <a:spcBef>
                <a:spcPts val="0"/>
              </a:spcBef>
              <a:spcAft>
                <a:spcPts val="0"/>
              </a:spcAft>
              <a:buClrTx/>
              <a:buSzPct val="90000"/>
              <a:buFont typeface="Arial" pitchFamily="34" charset="0"/>
              <a:buNone/>
              <a:tabLst/>
            </a:pPr>
            <a:r>
              <a:rPr lang="en-US"/>
              <a:t>Announcement [Level 2]</a:t>
            </a:r>
          </a:p>
          <a:p>
            <a:pPr marL="0" marR="0" lvl="2" indent="0" algn="l" defTabSz="932667" rtl="0" eaLnBrk="1" fontAlgn="auto" latinLnBrk="0" hangingPunct="1">
              <a:lnSpc>
                <a:spcPct val="90000"/>
              </a:lnSpc>
              <a:spcBef>
                <a:spcPts val="0"/>
              </a:spcBef>
              <a:spcAft>
                <a:spcPts val="600"/>
              </a:spcAft>
              <a:buClrTx/>
              <a:buSzPct val="90000"/>
              <a:buFont typeface="Arial" pitchFamily="34" charset="0"/>
              <a:buNone/>
              <a:tabLst/>
            </a:pPr>
            <a:r>
              <a:rPr lang="en-US"/>
              <a:t>Optional description or information [Level 3]</a:t>
            </a:r>
          </a:p>
          <a:p>
            <a:pPr lvl="1"/>
            <a:r>
              <a:rPr lang="en-US"/>
              <a:t>Announcement [Level 2]</a:t>
            </a:r>
          </a:p>
          <a:p>
            <a:pPr lvl="2"/>
            <a:r>
              <a:rPr lang="en-US"/>
              <a:t>Optional description or information [Level 3]</a:t>
            </a:r>
          </a:p>
        </p:txBody>
      </p:sp>
      <p:sp>
        <p:nvSpPr>
          <p:cNvPr id="8" name="Text Placeholder 7">
            <a:extLst>
              <a:ext uri="{FF2B5EF4-FFF2-40B4-BE49-F238E27FC236}">
                <a16:creationId xmlns:a16="http://schemas.microsoft.com/office/drawing/2014/main" id="{43B053A1-2A91-40C5-BD82-0F365310FB73}"/>
              </a:ext>
            </a:extLst>
          </p:cNvPr>
          <p:cNvSpPr>
            <a:spLocks noGrp="1"/>
          </p:cNvSpPr>
          <p:nvPr>
            <p:ph type="body" sz="quarter" idx="13" hasCustomPrompt="1"/>
          </p:nvPr>
        </p:nvSpPr>
        <p:spPr>
          <a:xfrm>
            <a:off x="584201" y="1143000"/>
            <a:ext cx="3505201" cy="533400"/>
          </a:xfrm>
          <a:solidFill>
            <a:srgbClr val="0078D4"/>
          </a:solidFill>
        </p:spPr>
        <p:txBody>
          <a:bodyPr lIns="182880" tIns="0" rIns="182880" anchor="ctr" anchorCtr="0">
            <a:noAutofit/>
          </a:bodyPr>
          <a:lstStyle>
            <a:lvl1pPr>
              <a:defRPr>
                <a:solidFill>
                  <a:schemeClr val="bg1"/>
                </a:solidFill>
                <a:latin typeface="+mj-lt"/>
              </a:defRPr>
            </a:lvl1pPr>
          </a:lstStyle>
          <a:p>
            <a:pPr lvl="0"/>
            <a:r>
              <a:rPr lang="en-US"/>
              <a:t>Available soon</a:t>
            </a:r>
          </a:p>
        </p:txBody>
      </p:sp>
      <p:sp>
        <p:nvSpPr>
          <p:cNvPr id="9" name="Text Placeholder 7">
            <a:extLst>
              <a:ext uri="{FF2B5EF4-FFF2-40B4-BE49-F238E27FC236}">
                <a16:creationId xmlns:a16="http://schemas.microsoft.com/office/drawing/2014/main" id="{8A3B0237-AB47-4824-A603-A9225401C659}"/>
              </a:ext>
            </a:extLst>
          </p:cNvPr>
          <p:cNvSpPr>
            <a:spLocks noGrp="1"/>
          </p:cNvSpPr>
          <p:nvPr>
            <p:ph type="body" sz="quarter" idx="14" hasCustomPrompt="1"/>
          </p:nvPr>
        </p:nvSpPr>
        <p:spPr>
          <a:xfrm>
            <a:off x="4343399" y="1143000"/>
            <a:ext cx="3505201" cy="533400"/>
          </a:xfrm>
          <a:solidFill>
            <a:srgbClr val="0078D4"/>
          </a:solidFill>
        </p:spPr>
        <p:txBody>
          <a:bodyPr lIns="182880" tIns="0" rIns="182880" anchor="ctr" anchorCtr="0">
            <a:noAutofit/>
          </a:bodyPr>
          <a:lstStyle>
            <a:lvl1pPr>
              <a:defRPr>
                <a:solidFill>
                  <a:schemeClr val="bg1"/>
                </a:solidFill>
                <a:latin typeface="+mj-lt"/>
              </a:defRPr>
            </a:lvl1pPr>
          </a:lstStyle>
          <a:p>
            <a:pPr lvl="0"/>
            <a:r>
              <a:rPr lang="en-US"/>
              <a:t>Later this year</a:t>
            </a:r>
          </a:p>
        </p:txBody>
      </p:sp>
      <p:sp>
        <p:nvSpPr>
          <p:cNvPr id="12" name="Text Placeholder 3">
            <a:extLst>
              <a:ext uri="{FF2B5EF4-FFF2-40B4-BE49-F238E27FC236}">
                <a16:creationId xmlns:a16="http://schemas.microsoft.com/office/drawing/2014/main" id="{CB000F6D-6C3C-414D-ADF4-BDC1A6BCD3EB}"/>
              </a:ext>
            </a:extLst>
          </p:cNvPr>
          <p:cNvSpPr>
            <a:spLocks noGrp="1"/>
          </p:cNvSpPr>
          <p:nvPr>
            <p:ph type="body" sz="quarter" idx="15" hasCustomPrompt="1"/>
          </p:nvPr>
        </p:nvSpPr>
        <p:spPr>
          <a:xfrm>
            <a:off x="8101583" y="1676400"/>
            <a:ext cx="3505200" cy="4876800"/>
          </a:xfrm>
          <a:solidFill>
            <a:srgbClr val="0078D4">
              <a:alpha val="20000"/>
            </a:srgbClr>
          </a:solidFill>
        </p:spPr>
        <p:txBody>
          <a:bodyPr lIns="182880" tIns="91440" rIns="182880">
            <a:noAutofit/>
          </a:bodyPr>
          <a:lstStyle>
            <a:lvl1pPr marL="0" marR="0" indent="0" algn="l" defTabSz="932667" rtl="0" eaLnBrk="1" fontAlgn="auto" latinLnBrk="0" hangingPunct="1">
              <a:lnSpc>
                <a:spcPct val="90000"/>
              </a:lnSpc>
              <a:spcBef>
                <a:spcPts val="1200"/>
              </a:spcBef>
              <a:spcAft>
                <a:spcPts val="600"/>
              </a:spcAft>
              <a:buClrTx/>
              <a:buSzPct val="90000"/>
              <a:buFont typeface="Arial" pitchFamily="34" charset="0"/>
              <a:buNone/>
              <a:tabLst/>
              <a:defRPr lang="en-US" sz="2000" kern="1200" spc="0" baseline="0" dirty="0" smtClean="0">
                <a:gradFill>
                  <a:gsLst>
                    <a:gs pos="1250">
                      <a:schemeClr val="tx1"/>
                    </a:gs>
                    <a:gs pos="99000">
                      <a:schemeClr val="tx1"/>
                    </a:gs>
                  </a:gsLst>
                  <a:lin ang="5400000" scaled="0"/>
                </a:gradFill>
                <a:latin typeface="+mj-lt"/>
                <a:ea typeface="+mn-ea"/>
                <a:cs typeface="+mn-cs"/>
              </a:defRPr>
            </a:lvl1pPr>
            <a:lvl2pPr>
              <a:spcBef>
                <a:spcPts val="0"/>
              </a:spcBef>
              <a:defRPr lang="en-US" sz="1800" kern="1200" spc="0" baseline="0" dirty="0" smtClean="0">
                <a:solidFill>
                  <a:schemeClr val="tx1"/>
                </a:solidFill>
                <a:latin typeface="+mn-lt"/>
                <a:ea typeface="+mn-ea"/>
                <a:cs typeface="+mn-cs"/>
              </a:defRPr>
            </a:lvl2pPr>
            <a:lvl3pPr marL="0" indent="0">
              <a:spcBef>
                <a:spcPts val="0"/>
              </a:spcBef>
              <a:spcAft>
                <a:spcPts val="600"/>
              </a:spcAft>
              <a:defRPr lang="en-US" sz="1200" kern="1200" spc="0" baseline="0" dirty="0" smtClean="0">
                <a:solidFill>
                  <a:schemeClr val="tx1"/>
                </a:solidFill>
                <a:latin typeface="+mn-lt"/>
                <a:ea typeface="+mn-ea"/>
                <a:cs typeface="+mn-cs"/>
              </a:defRPr>
            </a:lvl3pPr>
            <a:lvl4pPr>
              <a:defRPr sz="1200"/>
            </a:lvl4pPr>
            <a:lvl5pPr>
              <a:defRPr sz="1200"/>
            </a:lvl5pPr>
          </a:lstStyle>
          <a:p>
            <a:pPr marL="0" marR="0" lvl="0" indent="0" algn="l" defTabSz="932667" rtl="0" eaLnBrk="1" fontAlgn="auto" latinLnBrk="0" hangingPunct="1">
              <a:lnSpc>
                <a:spcPct val="90000"/>
              </a:lnSpc>
              <a:spcBef>
                <a:spcPts val="1200"/>
              </a:spcBef>
              <a:spcAft>
                <a:spcPts val="600"/>
              </a:spcAft>
              <a:buClrTx/>
              <a:buSzPct val="90000"/>
              <a:buFont typeface="Arial" pitchFamily="34" charset="0"/>
              <a:buNone/>
              <a:tabLst/>
              <a:defRPr/>
            </a:pPr>
            <a:r>
              <a:rPr lang="en-US"/>
              <a:t>Optional category [Level 1]</a:t>
            </a:r>
          </a:p>
          <a:p>
            <a:pPr marL="0" marR="0" lvl="1" indent="0" algn="l" defTabSz="932667" rtl="0" eaLnBrk="1" fontAlgn="auto" latinLnBrk="0" hangingPunct="1">
              <a:lnSpc>
                <a:spcPct val="90000"/>
              </a:lnSpc>
              <a:spcBef>
                <a:spcPts val="0"/>
              </a:spcBef>
              <a:spcAft>
                <a:spcPts val="0"/>
              </a:spcAft>
              <a:buClrTx/>
              <a:buSzPct val="90000"/>
              <a:buFont typeface="Arial" pitchFamily="34" charset="0"/>
              <a:buNone/>
              <a:tabLst/>
            </a:pPr>
            <a:r>
              <a:rPr lang="en-US"/>
              <a:t>Announcement [Level 2]</a:t>
            </a:r>
          </a:p>
          <a:p>
            <a:pPr marL="0" marR="0" lvl="2" indent="0" algn="l" defTabSz="932667" rtl="0" eaLnBrk="1" fontAlgn="auto" latinLnBrk="0" hangingPunct="1">
              <a:lnSpc>
                <a:spcPct val="90000"/>
              </a:lnSpc>
              <a:spcBef>
                <a:spcPts val="0"/>
              </a:spcBef>
              <a:spcAft>
                <a:spcPts val="600"/>
              </a:spcAft>
              <a:buClrTx/>
              <a:buSzPct val="90000"/>
              <a:buFont typeface="Arial" pitchFamily="34" charset="0"/>
              <a:buNone/>
              <a:tabLst/>
            </a:pPr>
            <a:r>
              <a:rPr lang="en-US"/>
              <a:t>Optional description or information [Level 3]</a:t>
            </a:r>
          </a:p>
          <a:p>
            <a:pPr lvl="1"/>
            <a:r>
              <a:rPr lang="en-US"/>
              <a:t>Announcement [Level 2]</a:t>
            </a:r>
          </a:p>
          <a:p>
            <a:pPr lvl="2"/>
            <a:r>
              <a:rPr lang="en-US"/>
              <a:t>Optional description or information [Level 3]</a:t>
            </a:r>
          </a:p>
        </p:txBody>
      </p:sp>
      <p:sp>
        <p:nvSpPr>
          <p:cNvPr id="13" name="Text Placeholder 7">
            <a:extLst>
              <a:ext uri="{FF2B5EF4-FFF2-40B4-BE49-F238E27FC236}">
                <a16:creationId xmlns:a16="http://schemas.microsoft.com/office/drawing/2014/main" id="{38F7F621-4F17-4FC8-ABCE-6E43A36ACA34}"/>
              </a:ext>
            </a:extLst>
          </p:cNvPr>
          <p:cNvSpPr>
            <a:spLocks noGrp="1"/>
          </p:cNvSpPr>
          <p:nvPr>
            <p:ph type="body" sz="quarter" idx="16" hasCustomPrompt="1"/>
          </p:nvPr>
        </p:nvSpPr>
        <p:spPr>
          <a:xfrm>
            <a:off x="8101583" y="1143000"/>
            <a:ext cx="3505201" cy="533400"/>
          </a:xfrm>
          <a:solidFill>
            <a:srgbClr val="0078D4"/>
          </a:solidFill>
        </p:spPr>
        <p:txBody>
          <a:bodyPr lIns="182880" tIns="0" rIns="182880" anchor="ctr" anchorCtr="0">
            <a:noAutofit/>
          </a:bodyPr>
          <a:lstStyle>
            <a:lvl1pPr>
              <a:defRPr>
                <a:solidFill>
                  <a:schemeClr val="bg1"/>
                </a:solidFill>
                <a:latin typeface="+mj-lt"/>
              </a:defRPr>
            </a:lvl1pPr>
          </a:lstStyle>
          <a:p>
            <a:pPr lvl="0"/>
            <a:r>
              <a:rPr lang="en-US"/>
              <a:t>Top of mind</a:t>
            </a:r>
          </a:p>
        </p:txBody>
      </p:sp>
    </p:spTree>
    <p:extLst>
      <p:ext uri="{BB962C8B-B14F-4D97-AF65-F5344CB8AC3E}">
        <p14:creationId xmlns:p14="http://schemas.microsoft.com/office/powerpoint/2010/main" val="133181608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153.xml><?xml version="1.0" encoding="utf-8"?>
<p:sldLayout xmlns:a="http://schemas.openxmlformats.org/drawingml/2006/main" xmlns:r="http://schemas.openxmlformats.org/officeDocument/2006/relationships" xmlns:p="http://schemas.openxmlformats.org/presentationml/2006/main" preserve="1" userDrawn="1">
  <p:cSld name="Side-by-Side 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458787"/>
            <a:ext cx="11024172" cy="553998"/>
          </a:xfrm>
        </p:spPr>
        <p:txBody>
          <a:bodyPr wrap="square" anchor="t">
            <a:spAutoFit/>
          </a:bodyPr>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019300"/>
            <a:ext cx="7254865" cy="430888"/>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16002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3" y="-203944"/>
            <a:ext cx="56586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16002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Text Placeholder 2">
            <a:extLst>
              <a:ext uri="{FF2B5EF4-FFF2-40B4-BE49-F238E27FC236}">
                <a16:creationId xmlns:a16="http://schemas.microsoft.com/office/drawing/2014/main" id="{598B70CA-1A3C-E5AD-76A1-08C067576C77}"/>
              </a:ext>
            </a:extLst>
          </p:cNvPr>
          <p:cNvSpPr>
            <a:spLocks noGrp="1"/>
          </p:cNvSpPr>
          <p:nvPr>
            <p:ph type="body" sz="quarter" idx="12"/>
          </p:nvPr>
        </p:nvSpPr>
        <p:spPr>
          <a:xfrm>
            <a:off x="584200" y="2019301"/>
            <a:ext cx="3182113" cy="861774"/>
          </a:xfrm>
        </p:spPr>
        <p:txBody>
          <a:bodyPr anchor="t"/>
          <a:lstStyle>
            <a:lvl1pPr marL="0" indent="0">
              <a:spcAft>
                <a:spcPts val="800"/>
              </a:spcAft>
              <a:buNone/>
              <a:defRPr/>
            </a:lvl1pPr>
          </a:lstStyle>
          <a:p>
            <a:pPr lvl="0"/>
            <a:r>
              <a:rPr lang="en-US"/>
              <a:t>Click to edit Master text styles</a:t>
            </a:r>
          </a:p>
        </p:txBody>
      </p:sp>
    </p:spTree>
    <p:extLst>
      <p:ext uri="{BB962C8B-B14F-4D97-AF65-F5344CB8AC3E}">
        <p14:creationId xmlns:p14="http://schemas.microsoft.com/office/powerpoint/2010/main" val="195008569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userDrawn="1">
          <p15:clr>
            <a:srgbClr val="5ACBF0"/>
          </p15:clr>
        </p15:guide>
        <p15:guide id="29" orient="horz" pos="1272" userDrawn="1">
          <p15:clr>
            <a:srgbClr val="5ACBF0"/>
          </p15:clr>
        </p15:guide>
        <p15:guide id="30" pos="2376" userDrawn="1">
          <p15:clr>
            <a:srgbClr val="5ACBF0"/>
          </p15:clr>
        </p15:guide>
        <p15:guide id="32" orient="horz" pos="1455" userDrawn="1">
          <p15:clr>
            <a:srgbClr val="5ACBF0"/>
          </p15:clr>
        </p15:guide>
      </p15:sldGuideLst>
    </p:ext>
  </p:extLst>
</p:sldLayout>
</file>

<file path=ppt/slideLayouts/slideLayout154.xml><?xml version="1.0" encoding="utf-8"?>
<p:sldLayout xmlns:a="http://schemas.openxmlformats.org/drawingml/2006/main" xmlns:r="http://schemas.openxmlformats.org/officeDocument/2006/relationships" xmlns:p="http://schemas.openxmlformats.org/presentationml/2006/main" preserve="1" userDrawn="1">
  <p:cSld name="Title and Text Side-by-S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3150414"/>
            <a:ext cx="3182027" cy="553998"/>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3211969"/>
            <a:ext cx="6667500" cy="430888"/>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3" y="-203944"/>
            <a:ext cx="56586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9141031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userDrawn="1">
          <p15:clr>
            <a:srgbClr val="5ACBF0"/>
          </p15:clr>
        </p15:guide>
        <p15:guide id="29" orient="horz" pos="2160" userDrawn="1">
          <p15:clr>
            <a:srgbClr val="5ACBF0"/>
          </p15:clr>
        </p15:guide>
        <p15:guide id="30" pos="2376" userDrawn="1">
          <p15:clr>
            <a:srgbClr val="5ACBF0"/>
          </p15:clr>
        </p15:guide>
        <p15:guide id="31" pos="3113" userDrawn="1">
          <p15:clr>
            <a:srgbClr val="5ACBF0"/>
          </p15:clr>
        </p15:guide>
      </p15:sldGuideLst>
    </p:ext>
  </p:extLst>
</p:sldLayout>
</file>

<file path=ppt/slideLayouts/slideLayout155.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80B6C191-A691-AE51-06E2-19F039EFBF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bwMode="invGray">
          <a:xfrm>
            <a:off x="582045" y="586071"/>
            <a:ext cx="1885696" cy="292608"/>
          </a:xfrm>
          <a:prstGeom prst="rect">
            <a:avLst/>
          </a:prstGeom>
        </p:spPr>
      </p:pic>
      <p:pic>
        <p:nvPicPr>
          <p:cNvPr id="8" name="Graphic 7">
            <a:extLst>
              <a:ext uri="{FF2B5EF4-FFF2-40B4-BE49-F238E27FC236}">
                <a16:creationId xmlns:a16="http://schemas.microsoft.com/office/drawing/2014/main" id="{4E934C3E-A69C-7FB2-EF54-2B8B03E9929B}"/>
              </a:ext>
            </a:extLst>
          </p:cNvPr>
          <p:cNvPicPr>
            <a:picLocks noChangeAspect="1"/>
          </p:cNvPicPr>
          <p:nvPr userDrawn="1"/>
        </p:nvPicPr>
        <p:blipFill rotWithShape="1">
          <a:blip r:embed="rId4">
            <a:alphaModFix amt="58000"/>
            <a:extLst>
              <a:ext uri="{96DAC541-7B7A-43D3-8B79-37D633B846F1}">
                <asvg:svgBlip xmlns:asvg="http://schemas.microsoft.com/office/drawing/2016/SVG/main" r:embed="rId5"/>
              </a:ext>
            </a:extLst>
          </a:blip>
          <a:srcRect t="-7638" r="16394" b="21133"/>
          <a:stretch/>
        </p:blipFill>
        <p:spPr>
          <a:xfrm>
            <a:off x="6306651" y="619633"/>
            <a:ext cx="5882302" cy="623836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2045" y="2184408"/>
            <a:ext cx="4163823" cy="1354130"/>
          </a:xfrm>
        </p:spPr>
        <p:txBody>
          <a:bodyPr wrap="square" anchor="b" anchorCtr="0">
            <a:spAutoFit/>
          </a:bodyPr>
          <a:lstStyle>
            <a:lvl1pPr marL="0" algn="l" defTabSz="932662" rtl="0" eaLnBrk="1" latinLnBrk="0" hangingPunct="1">
              <a:lnSpc>
                <a:spcPct val="100000"/>
              </a:lnSpc>
              <a:spcBef>
                <a:spcPct val="0"/>
              </a:spcBef>
              <a:buNone/>
              <a:defRPr lang="en-US" sz="4400" b="0" kern="1200" cap="none" spc="-50" baseline="0" dirty="0">
                <a:ln w="3175">
                  <a:noFill/>
                </a:ln>
                <a:solidFill>
                  <a:schemeClr val="tx1"/>
                </a:solidFill>
                <a:effectLst/>
                <a:latin typeface="+mj-lt"/>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1" y="3962400"/>
            <a:ext cx="4167887" cy="307733"/>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6" name="Text Placeholder 5">
            <a:extLst>
              <a:ext uri="{FF2B5EF4-FFF2-40B4-BE49-F238E27FC236}">
                <a16:creationId xmlns:a16="http://schemas.microsoft.com/office/drawing/2014/main" id="{291F2F13-B4B5-1D8E-1A4D-C843CCCC1C13}"/>
              </a:ext>
            </a:extLst>
          </p:cNvPr>
          <p:cNvSpPr>
            <a:spLocks noGrp="1"/>
          </p:cNvSpPr>
          <p:nvPr>
            <p:ph type="body" sz="quarter" idx="13" hasCustomPrompt="1"/>
          </p:nvPr>
        </p:nvSpPr>
        <p:spPr>
          <a:xfrm>
            <a:off x="584201" y="4295533"/>
            <a:ext cx="4167887" cy="246265"/>
          </a:xfrm>
        </p:spPr>
        <p:txBody>
          <a:bodyPr/>
          <a:lstStyle>
            <a:lvl1pPr marL="0" indent="0">
              <a:buNone/>
              <a:defRPr sz="1600"/>
            </a:lvl1pPr>
            <a:lvl2pPr marL="228581" indent="0">
              <a:buNone/>
              <a:defRPr/>
            </a:lvl2pPr>
            <a:lvl3pPr marL="457160" indent="0">
              <a:buNone/>
              <a:defRPr/>
            </a:lvl3pPr>
            <a:lvl4pPr marL="661930" indent="0">
              <a:buNone/>
              <a:defRPr/>
            </a:lvl4pPr>
            <a:lvl5pPr marL="855587" indent="0">
              <a:buNone/>
              <a:defRPr/>
            </a:lvl5pPr>
          </a:lstStyle>
          <a:p>
            <a:pPr lvl="0"/>
            <a:r>
              <a:rPr lang="en-US"/>
              <a:t>Company or other information</a:t>
            </a:r>
          </a:p>
        </p:txBody>
      </p:sp>
    </p:spTree>
    <p:extLst>
      <p:ext uri="{BB962C8B-B14F-4D97-AF65-F5344CB8AC3E}">
        <p14:creationId xmlns:p14="http://schemas.microsoft.com/office/powerpoint/2010/main" val="39332436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2" orient="horz" pos="2496" userDrawn="1">
          <p15:clr>
            <a:srgbClr val="5ACBF0"/>
          </p15:clr>
        </p15:guide>
        <p15:guide id="3" pos="7719" userDrawn="1">
          <p15:clr>
            <a:srgbClr val="5ACBF0"/>
          </p15:clr>
        </p15:guide>
        <p15:guide id="6" orient="horz" pos="2229" userDrawn="1">
          <p15:clr>
            <a:srgbClr val="5ACBF0"/>
          </p15:clr>
        </p15:guide>
      </p15:sldGuideLst>
    </p:ext>
  </p:extLst>
</p:sldLayout>
</file>

<file path=ppt/slideLayouts/slideLayout156.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396DF08-FF1E-3CBC-D17F-2448D8A564C7}"/>
              </a:ext>
            </a:extLst>
          </p:cNvPr>
          <p:cNvPicPr>
            <a:picLocks noChangeAspect="1"/>
          </p:cNvPicPr>
          <p:nvPr userDrawn="1"/>
        </p:nvPicPr>
        <p:blipFill>
          <a:blip r:embed="rId2"/>
          <a:stretch>
            <a:fillRect/>
          </a:stretch>
        </p:blipFill>
        <p:spPr>
          <a:xfrm>
            <a:off x="0" y="0"/>
            <a:ext cx="12192000" cy="6858000"/>
          </a:xfrm>
          <a:prstGeom prst="rect">
            <a:avLst/>
          </a:prstGeom>
        </p:spPr>
      </p:pic>
      <p:sp>
        <p:nvSpPr>
          <p:cNvPr id="5" name="Title 1">
            <a:extLst>
              <a:ext uri="{FF2B5EF4-FFF2-40B4-BE49-F238E27FC236}">
                <a16:creationId xmlns:a16="http://schemas.microsoft.com/office/drawing/2014/main" id="{7EBAE15A-CC93-DD34-3A95-3AE07B614BB4}"/>
              </a:ext>
            </a:extLst>
          </p:cNvPr>
          <p:cNvSpPr>
            <a:spLocks noGrp="1"/>
          </p:cNvSpPr>
          <p:nvPr>
            <p:ph type="title" hasCustomPrompt="1"/>
          </p:nvPr>
        </p:nvSpPr>
        <p:spPr>
          <a:xfrm>
            <a:off x="582045" y="990600"/>
            <a:ext cx="4163823" cy="1354130"/>
          </a:xfrm>
        </p:spPr>
        <p:txBody>
          <a:bodyPr wrap="square" anchor="b" anchorCtr="0">
            <a:spAutoFit/>
          </a:bodyPr>
          <a:lstStyle>
            <a:lvl1pPr marL="0" algn="l" defTabSz="932662" rtl="0" eaLnBrk="1" latinLnBrk="0" hangingPunct="1">
              <a:lnSpc>
                <a:spcPct val="100000"/>
              </a:lnSpc>
              <a:spcBef>
                <a:spcPct val="0"/>
              </a:spcBef>
              <a:buNone/>
              <a:defRPr lang="en-US" sz="4400" b="0" kern="1200" cap="none" spc="-50" baseline="0" dirty="0">
                <a:ln w="3175">
                  <a:noFill/>
                </a:ln>
                <a:solidFill>
                  <a:schemeClr val="bg1"/>
                </a:solidFill>
                <a:effectLst/>
                <a:latin typeface="+mj-lt"/>
                <a:ea typeface="+mn-ea"/>
                <a:cs typeface="Segoe UI Semilight" panose="020B0402040204020203" pitchFamily="34" charset="0"/>
              </a:defRPr>
            </a:lvl1pPr>
          </a:lstStyle>
          <a:p>
            <a:r>
              <a:rPr lang="en-US"/>
              <a:t>Event name or presentation title </a:t>
            </a:r>
          </a:p>
        </p:txBody>
      </p:sp>
      <p:sp>
        <p:nvSpPr>
          <p:cNvPr id="6" name="Text Placeholder 4">
            <a:extLst>
              <a:ext uri="{FF2B5EF4-FFF2-40B4-BE49-F238E27FC236}">
                <a16:creationId xmlns:a16="http://schemas.microsoft.com/office/drawing/2014/main" id="{B1AEA422-A9C1-E557-04A9-80E2099231CD}"/>
              </a:ext>
            </a:extLst>
          </p:cNvPr>
          <p:cNvSpPr>
            <a:spLocks noGrp="1"/>
          </p:cNvSpPr>
          <p:nvPr>
            <p:ph type="body" sz="quarter" idx="12" hasCustomPrompt="1"/>
          </p:nvPr>
        </p:nvSpPr>
        <p:spPr>
          <a:xfrm>
            <a:off x="584201" y="2768594"/>
            <a:ext cx="4167887" cy="307733"/>
          </a:xfrm>
          <a:noFill/>
        </p:spPr>
        <p:txBody>
          <a:bodyPr wrap="square" lIns="0" tIns="0" rIns="0" bIns="0">
            <a:spAutoFit/>
          </a:bodyPr>
          <a:lstStyle>
            <a:lvl1pPr marL="0" indent="0">
              <a:spcBef>
                <a:spcPts val="0"/>
              </a:spcBef>
              <a:buNone/>
              <a:defRPr sz="2000" spc="0" baseline="0">
                <a:solidFill>
                  <a:schemeClr val="bg1"/>
                </a:solidFill>
                <a:latin typeface="+mj-lt"/>
                <a:cs typeface="Segoe UI" panose="020B0502040204020203" pitchFamily="34" charset="0"/>
              </a:defRPr>
            </a:lvl1pPr>
          </a:lstStyle>
          <a:p>
            <a:pPr lvl="0"/>
            <a:r>
              <a:rPr lang="en-US"/>
              <a:t>Speaker name or subtitle</a:t>
            </a:r>
          </a:p>
        </p:txBody>
      </p:sp>
      <p:sp>
        <p:nvSpPr>
          <p:cNvPr id="7" name="Text Placeholder 5">
            <a:extLst>
              <a:ext uri="{FF2B5EF4-FFF2-40B4-BE49-F238E27FC236}">
                <a16:creationId xmlns:a16="http://schemas.microsoft.com/office/drawing/2014/main" id="{309E6AB1-0F48-EEEE-1BD1-7F961F9C4B0D}"/>
              </a:ext>
            </a:extLst>
          </p:cNvPr>
          <p:cNvSpPr>
            <a:spLocks noGrp="1"/>
          </p:cNvSpPr>
          <p:nvPr>
            <p:ph type="body" sz="quarter" idx="13" hasCustomPrompt="1"/>
          </p:nvPr>
        </p:nvSpPr>
        <p:spPr>
          <a:xfrm>
            <a:off x="584201" y="3101727"/>
            <a:ext cx="4167887" cy="246265"/>
          </a:xfrm>
        </p:spPr>
        <p:txBody>
          <a:bodyPr/>
          <a:lstStyle>
            <a:lvl1pPr marL="0" indent="0">
              <a:buNone/>
              <a:defRPr sz="1600">
                <a:solidFill>
                  <a:schemeClr val="bg1"/>
                </a:solidFill>
              </a:defRPr>
            </a:lvl1pPr>
            <a:lvl2pPr marL="228581" indent="0">
              <a:buNone/>
              <a:defRPr/>
            </a:lvl2pPr>
            <a:lvl3pPr marL="457160" indent="0">
              <a:buNone/>
              <a:defRPr/>
            </a:lvl3pPr>
            <a:lvl4pPr marL="661930" indent="0">
              <a:buNone/>
              <a:defRPr/>
            </a:lvl4pPr>
            <a:lvl5pPr marL="855587" indent="0">
              <a:buNone/>
              <a:defRPr/>
            </a:lvl5pPr>
          </a:lstStyle>
          <a:p>
            <a:pPr lvl="0"/>
            <a:r>
              <a:rPr lang="en-US"/>
              <a:t>Company or other information</a:t>
            </a:r>
          </a:p>
        </p:txBody>
      </p:sp>
    </p:spTree>
    <p:extLst>
      <p:ext uri="{BB962C8B-B14F-4D97-AF65-F5344CB8AC3E}">
        <p14:creationId xmlns:p14="http://schemas.microsoft.com/office/powerpoint/2010/main" val="4029356934"/>
      </p:ext>
    </p:extLst>
  </p:cSld>
  <p:clrMapOvr>
    <a:masterClrMapping/>
  </p:clrMapOvr>
  <p:transition>
    <p:fade/>
  </p:transition>
</p:sldLayout>
</file>

<file path=ppt/slideLayouts/slideLayout157.xml><?xml version="1.0" encoding="utf-8"?>
<p:sldLayout xmlns:a="http://schemas.openxmlformats.org/drawingml/2006/main" xmlns:r="http://schemas.openxmlformats.org/officeDocument/2006/relationships" xmlns:p="http://schemas.openxmlformats.org/presentationml/2006/main" preserve="1" userDrawn="1">
  <p:cSld name="Title Slide with Photo">
    <p:bg>
      <p:bgRef idx="1001">
        <a:schemeClr val="bg1"/>
      </p:bgRef>
    </p:bg>
    <p:spTree>
      <p:nvGrpSpPr>
        <p:cNvPr id="1" name=""/>
        <p:cNvGrpSpPr/>
        <p:nvPr/>
      </p:nvGrpSpPr>
      <p:grpSpPr>
        <a:xfrm>
          <a:off x="0" y="0"/>
          <a:ext cx="0" cy="0"/>
          <a:chOff x="0" y="0"/>
          <a:chExt cx="0" cy="0"/>
        </a:xfrm>
      </p:grpSpPr>
      <p:pic>
        <p:nvPicPr>
          <p:cNvPr id="6" name="Microsoft Viva logo" descr="Microsoft Viva logo">
            <a:extLst>
              <a:ext uri="{FF2B5EF4-FFF2-40B4-BE49-F238E27FC236}">
                <a16:creationId xmlns:a16="http://schemas.microsoft.com/office/drawing/2014/main" id="{5BCA20A5-FBD1-9415-8847-839B7618D22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4205" y="586071"/>
            <a:ext cx="1885696" cy="292608"/>
          </a:xfrm>
          <a:prstGeom prst="rect">
            <a:avLst/>
          </a:prstGeom>
        </p:spPr>
      </p:pic>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6" y="2"/>
            <a:ext cx="6865937" cy="430888"/>
          </a:xfrm>
          <a:blipFill dpi="0" rotWithShape="1">
            <a:blip r:embed="rId4"/>
            <a:srcRect/>
            <a:tile tx="0" ty="0" sx="100000" sy="100000" flip="none" algn="tl"/>
          </a:blipFill>
        </p:spPr>
        <p:txBody>
          <a:bodyPr/>
          <a:lstStyle>
            <a:lvl1pPr marL="0" indent="0">
              <a:buNone/>
              <a:defRPr>
                <a:noFill/>
              </a:defRPr>
            </a:lvl1pPr>
          </a:lstStyle>
          <a:p>
            <a:r>
              <a:rPr lang="en-US"/>
              <a:t>Click icon to add picture</a:t>
            </a:r>
          </a:p>
        </p:txBody>
      </p:sp>
      <p:sp>
        <p:nvSpPr>
          <p:cNvPr id="3" name="Title 1">
            <a:extLst>
              <a:ext uri="{FF2B5EF4-FFF2-40B4-BE49-F238E27FC236}">
                <a16:creationId xmlns:a16="http://schemas.microsoft.com/office/drawing/2014/main" id="{97F68432-BFB4-CBB1-6362-2045D234F7DB}"/>
              </a:ext>
            </a:extLst>
          </p:cNvPr>
          <p:cNvSpPr>
            <a:spLocks noGrp="1"/>
          </p:cNvSpPr>
          <p:nvPr>
            <p:ph type="title" hasCustomPrompt="1"/>
          </p:nvPr>
        </p:nvSpPr>
        <p:spPr>
          <a:xfrm>
            <a:off x="588264" y="2184408"/>
            <a:ext cx="4163823" cy="1354130"/>
          </a:xfrm>
        </p:spPr>
        <p:txBody>
          <a:bodyPr wrap="square" anchor="b" anchorCtr="0">
            <a:spAutoFit/>
          </a:bodyPr>
          <a:lstStyle>
            <a:lvl1pPr marL="0" algn="l" defTabSz="932662" rtl="0" eaLnBrk="1" latinLnBrk="0" hangingPunct="1">
              <a:lnSpc>
                <a:spcPct val="100000"/>
              </a:lnSpc>
              <a:spcBef>
                <a:spcPct val="0"/>
              </a:spcBef>
              <a:buNone/>
              <a:defRPr lang="en-US" sz="4400" b="0" kern="1200" cap="none" spc="-50" baseline="0" dirty="0">
                <a:ln w="3175">
                  <a:noFill/>
                </a:ln>
                <a:solidFill>
                  <a:schemeClr val="accent1"/>
                </a:solidFill>
                <a:effectLst/>
                <a:latin typeface="+mj-lt"/>
                <a:ea typeface="+mn-ea"/>
                <a:cs typeface="Segoe UI Semilight" panose="020B0402040204020203" pitchFamily="34" charset="0"/>
              </a:defRPr>
            </a:lvl1pPr>
          </a:lstStyle>
          <a:p>
            <a:r>
              <a:rPr lang="en-US"/>
              <a:t>Event name or presentation title </a:t>
            </a:r>
          </a:p>
        </p:txBody>
      </p:sp>
      <p:sp>
        <p:nvSpPr>
          <p:cNvPr id="7" name="Text Placeholder 4">
            <a:extLst>
              <a:ext uri="{FF2B5EF4-FFF2-40B4-BE49-F238E27FC236}">
                <a16:creationId xmlns:a16="http://schemas.microsoft.com/office/drawing/2014/main" id="{4641481C-ACBD-F9B2-3052-531F9CAB3BC7}"/>
              </a:ext>
            </a:extLst>
          </p:cNvPr>
          <p:cNvSpPr>
            <a:spLocks noGrp="1"/>
          </p:cNvSpPr>
          <p:nvPr>
            <p:ph type="body" sz="quarter" idx="12" hasCustomPrompt="1"/>
          </p:nvPr>
        </p:nvSpPr>
        <p:spPr>
          <a:xfrm>
            <a:off x="584201" y="3962400"/>
            <a:ext cx="4167887" cy="307733"/>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8" name="Text Placeholder 5">
            <a:extLst>
              <a:ext uri="{FF2B5EF4-FFF2-40B4-BE49-F238E27FC236}">
                <a16:creationId xmlns:a16="http://schemas.microsoft.com/office/drawing/2014/main" id="{FE59B849-FCC2-1396-B73E-B058C1C857D8}"/>
              </a:ext>
            </a:extLst>
          </p:cNvPr>
          <p:cNvSpPr>
            <a:spLocks noGrp="1"/>
          </p:cNvSpPr>
          <p:nvPr>
            <p:ph type="body" sz="quarter" idx="14" hasCustomPrompt="1"/>
          </p:nvPr>
        </p:nvSpPr>
        <p:spPr>
          <a:xfrm>
            <a:off x="584201" y="4295533"/>
            <a:ext cx="4167887" cy="246265"/>
          </a:xfrm>
        </p:spPr>
        <p:txBody>
          <a:bodyPr/>
          <a:lstStyle>
            <a:lvl1pPr marL="0" indent="0">
              <a:buNone/>
              <a:defRPr sz="1600"/>
            </a:lvl1pPr>
            <a:lvl2pPr marL="228581" indent="0">
              <a:buNone/>
              <a:defRPr/>
            </a:lvl2pPr>
            <a:lvl3pPr marL="457160" indent="0">
              <a:buNone/>
              <a:defRPr/>
            </a:lvl3pPr>
            <a:lvl4pPr marL="661930" indent="0">
              <a:buNone/>
              <a:defRPr/>
            </a:lvl4pPr>
            <a:lvl5pPr marL="855587" indent="0">
              <a:buNone/>
              <a:defRPr/>
            </a:lvl5pPr>
          </a:lstStyle>
          <a:p>
            <a:pPr lvl="0"/>
            <a:r>
              <a:rPr lang="en-US"/>
              <a:t>Company or other information</a:t>
            </a:r>
          </a:p>
        </p:txBody>
      </p:sp>
    </p:spTree>
    <p:extLst>
      <p:ext uri="{BB962C8B-B14F-4D97-AF65-F5344CB8AC3E}">
        <p14:creationId xmlns:p14="http://schemas.microsoft.com/office/powerpoint/2010/main" val="30826804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2" orient="horz" pos="2496" userDrawn="1">
          <p15:clr>
            <a:srgbClr val="5ACBF0"/>
          </p15:clr>
        </p15:guide>
        <p15:guide id="3" pos="7719" userDrawn="1">
          <p15:clr>
            <a:srgbClr val="5ACBF0"/>
          </p15:clr>
        </p15:guide>
        <p15:guide id="6" orient="horz" pos="2229" userDrawn="1">
          <p15:clr>
            <a:srgbClr val="5ACBF0"/>
          </p15:clr>
        </p15:guide>
      </p15:sldGuideLst>
    </p:ext>
  </p:extLst>
</p:sldLayout>
</file>

<file path=ppt/slideLayouts/slideLayout158.xml><?xml version="1.0" encoding="utf-8"?>
<p:sldLayout xmlns:a="http://schemas.openxmlformats.org/drawingml/2006/main" xmlns:r="http://schemas.openxmlformats.org/officeDocument/2006/relationships" xmlns:p="http://schemas.openxmlformats.org/presentationml/2006/main" preserve="1" userDrawn="1">
  <p:cSld name="Title Slide Illustration - Fusch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Microsoft Viva logo" descr="Microsoft Viva logo">
            <a:extLst>
              <a:ext uri="{FF2B5EF4-FFF2-40B4-BE49-F238E27FC236}">
                <a16:creationId xmlns:a16="http://schemas.microsoft.com/office/drawing/2014/main" id="{267EAAA3-0163-7FC4-ED5A-CDA76E2ABD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4205" y="586071"/>
            <a:ext cx="1885696" cy="292608"/>
          </a:xfrm>
          <a:prstGeom prst="rect">
            <a:avLst/>
          </a:prstGeom>
        </p:spPr>
      </p:pic>
      <p:sp>
        <p:nvSpPr>
          <p:cNvPr id="3" name="Title 1">
            <a:extLst>
              <a:ext uri="{FF2B5EF4-FFF2-40B4-BE49-F238E27FC236}">
                <a16:creationId xmlns:a16="http://schemas.microsoft.com/office/drawing/2014/main" id="{DBC725F5-FF86-E48B-435F-4CBDC7D774C0}"/>
              </a:ext>
            </a:extLst>
          </p:cNvPr>
          <p:cNvSpPr>
            <a:spLocks noGrp="1"/>
          </p:cNvSpPr>
          <p:nvPr>
            <p:ph type="title" hasCustomPrompt="1"/>
          </p:nvPr>
        </p:nvSpPr>
        <p:spPr>
          <a:xfrm>
            <a:off x="588264" y="2184408"/>
            <a:ext cx="4163823" cy="1354130"/>
          </a:xfrm>
        </p:spPr>
        <p:txBody>
          <a:bodyPr wrap="square" anchor="b" anchorCtr="0">
            <a:spAutoFit/>
          </a:bodyPr>
          <a:lstStyle>
            <a:lvl1pPr marL="0" algn="l" defTabSz="932662" rtl="0" eaLnBrk="1" latinLnBrk="0" hangingPunct="1">
              <a:lnSpc>
                <a:spcPct val="100000"/>
              </a:lnSpc>
              <a:spcBef>
                <a:spcPct val="0"/>
              </a:spcBef>
              <a:buNone/>
              <a:defRPr lang="en-US" sz="4400" b="0" kern="1200" cap="none" spc="-50" baseline="0" dirty="0">
                <a:ln w="3175">
                  <a:noFill/>
                </a:ln>
                <a:solidFill>
                  <a:schemeClr val="tx1"/>
                </a:solidFill>
                <a:effectLst/>
                <a:latin typeface="+mj-lt"/>
                <a:ea typeface="+mn-ea"/>
                <a:cs typeface="Segoe UI Semilight" panose="020B0402040204020203" pitchFamily="34" charset="0"/>
              </a:defRPr>
            </a:lvl1pPr>
          </a:lstStyle>
          <a:p>
            <a:r>
              <a:rPr lang="en-US"/>
              <a:t>Event name or presentation title </a:t>
            </a:r>
          </a:p>
        </p:txBody>
      </p:sp>
      <p:sp>
        <p:nvSpPr>
          <p:cNvPr id="7" name="Text Placeholder 4">
            <a:extLst>
              <a:ext uri="{FF2B5EF4-FFF2-40B4-BE49-F238E27FC236}">
                <a16:creationId xmlns:a16="http://schemas.microsoft.com/office/drawing/2014/main" id="{11BAE5FA-5475-88BE-86EC-41516B51B3F9}"/>
              </a:ext>
            </a:extLst>
          </p:cNvPr>
          <p:cNvSpPr>
            <a:spLocks noGrp="1"/>
          </p:cNvSpPr>
          <p:nvPr>
            <p:ph type="body" sz="quarter" idx="12" hasCustomPrompt="1"/>
          </p:nvPr>
        </p:nvSpPr>
        <p:spPr>
          <a:xfrm>
            <a:off x="584201" y="3962400"/>
            <a:ext cx="4167887" cy="307733"/>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8" name="Text Placeholder 5">
            <a:extLst>
              <a:ext uri="{FF2B5EF4-FFF2-40B4-BE49-F238E27FC236}">
                <a16:creationId xmlns:a16="http://schemas.microsoft.com/office/drawing/2014/main" id="{EAED6833-A979-6AF6-DDE0-7EFAEA9637A3}"/>
              </a:ext>
            </a:extLst>
          </p:cNvPr>
          <p:cNvSpPr>
            <a:spLocks noGrp="1"/>
          </p:cNvSpPr>
          <p:nvPr>
            <p:ph type="body" sz="quarter" idx="13" hasCustomPrompt="1"/>
          </p:nvPr>
        </p:nvSpPr>
        <p:spPr>
          <a:xfrm>
            <a:off x="584201" y="4295533"/>
            <a:ext cx="4167887" cy="246265"/>
          </a:xfrm>
        </p:spPr>
        <p:txBody>
          <a:bodyPr/>
          <a:lstStyle>
            <a:lvl1pPr marL="0" indent="0">
              <a:buNone/>
              <a:defRPr sz="1600"/>
            </a:lvl1pPr>
            <a:lvl2pPr marL="228581" indent="0">
              <a:buNone/>
              <a:defRPr/>
            </a:lvl2pPr>
            <a:lvl3pPr marL="457160" indent="0">
              <a:buNone/>
              <a:defRPr/>
            </a:lvl3pPr>
            <a:lvl4pPr marL="661930" indent="0">
              <a:buNone/>
              <a:defRPr/>
            </a:lvl4pPr>
            <a:lvl5pPr marL="855587" indent="0">
              <a:buNone/>
              <a:defRPr/>
            </a:lvl5pPr>
          </a:lstStyle>
          <a:p>
            <a:pPr lvl="0"/>
            <a:r>
              <a:rPr lang="en-US"/>
              <a:t>Company or other information</a:t>
            </a:r>
          </a:p>
        </p:txBody>
      </p:sp>
    </p:spTree>
    <p:extLst>
      <p:ext uri="{BB962C8B-B14F-4D97-AF65-F5344CB8AC3E}">
        <p14:creationId xmlns:p14="http://schemas.microsoft.com/office/powerpoint/2010/main" val="11640478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2" orient="horz" pos="2496" userDrawn="1">
          <p15:clr>
            <a:srgbClr val="5ACBF0"/>
          </p15:clr>
        </p15:guide>
        <p15:guide id="3" pos="7719" userDrawn="1">
          <p15:clr>
            <a:srgbClr val="5ACBF0"/>
          </p15:clr>
        </p15:guide>
        <p15:guide id="6" orient="horz" pos="2229" userDrawn="1">
          <p15:clr>
            <a:srgbClr val="5ACBF0"/>
          </p15:clr>
        </p15:guide>
      </p15:sldGuideLst>
    </p:ext>
  </p:extLst>
</p:sldLayout>
</file>

<file path=ppt/slideLayouts/slideLayout159.xml><?xml version="1.0" encoding="utf-8"?>
<p:sldLayout xmlns:a="http://schemas.openxmlformats.org/drawingml/2006/main" xmlns:r="http://schemas.openxmlformats.org/officeDocument/2006/relationships" xmlns:p="http://schemas.openxmlformats.org/presentationml/2006/main" preserve="1" userDrawn="1">
  <p:cSld name="Title Slide Illustration -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80B6C191-A691-AE51-06E2-19F039EFBF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bwMode="invGray">
          <a:xfrm>
            <a:off x="582045" y="586071"/>
            <a:ext cx="1885696" cy="292608"/>
          </a:xfrm>
          <a:prstGeom prst="rect">
            <a:avLst/>
          </a:prstGeom>
        </p:spPr>
      </p:pic>
      <p:sp>
        <p:nvSpPr>
          <p:cNvPr id="7" name="Title 1">
            <a:extLst>
              <a:ext uri="{FF2B5EF4-FFF2-40B4-BE49-F238E27FC236}">
                <a16:creationId xmlns:a16="http://schemas.microsoft.com/office/drawing/2014/main" id="{F84A1536-BDA6-0694-68D6-74C148FF35C7}"/>
              </a:ext>
            </a:extLst>
          </p:cNvPr>
          <p:cNvSpPr>
            <a:spLocks noGrp="1"/>
          </p:cNvSpPr>
          <p:nvPr>
            <p:ph type="title" hasCustomPrompt="1"/>
          </p:nvPr>
        </p:nvSpPr>
        <p:spPr>
          <a:xfrm>
            <a:off x="588264" y="2184408"/>
            <a:ext cx="4163823" cy="1354130"/>
          </a:xfrm>
        </p:spPr>
        <p:txBody>
          <a:bodyPr wrap="square" anchor="b" anchorCtr="0">
            <a:spAutoFit/>
          </a:bodyPr>
          <a:lstStyle>
            <a:lvl1pPr marL="0" algn="l" defTabSz="932662" rtl="0" eaLnBrk="1" latinLnBrk="0" hangingPunct="1">
              <a:lnSpc>
                <a:spcPct val="100000"/>
              </a:lnSpc>
              <a:spcBef>
                <a:spcPct val="0"/>
              </a:spcBef>
              <a:buNone/>
              <a:defRPr lang="en-US" sz="4400" b="0" kern="1200" cap="none" spc="-50" baseline="0" dirty="0">
                <a:ln w="3175">
                  <a:noFill/>
                </a:ln>
                <a:solidFill>
                  <a:schemeClr val="tx1"/>
                </a:solidFill>
                <a:effectLst/>
                <a:latin typeface="+mj-lt"/>
                <a:ea typeface="+mn-ea"/>
                <a:cs typeface="Segoe UI Semilight" panose="020B0402040204020203" pitchFamily="34" charset="0"/>
              </a:defRPr>
            </a:lvl1pPr>
          </a:lstStyle>
          <a:p>
            <a:r>
              <a:rPr lang="en-US"/>
              <a:t>Event name or presentation title </a:t>
            </a:r>
          </a:p>
        </p:txBody>
      </p:sp>
      <p:sp>
        <p:nvSpPr>
          <p:cNvPr id="8" name="Text Placeholder 4">
            <a:extLst>
              <a:ext uri="{FF2B5EF4-FFF2-40B4-BE49-F238E27FC236}">
                <a16:creationId xmlns:a16="http://schemas.microsoft.com/office/drawing/2014/main" id="{E7C852A9-ED68-AD3B-AC53-31FE45B0FD94}"/>
              </a:ext>
            </a:extLst>
          </p:cNvPr>
          <p:cNvSpPr>
            <a:spLocks noGrp="1"/>
          </p:cNvSpPr>
          <p:nvPr>
            <p:ph type="body" sz="quarter" idx="12" hasCustomPrompt="1"/>
          </p:nvPr>
        </p:nvSpPr>
        <p:spPr>
          <a:xfrm>
            <a:off x="584201" y="3962400"/>
            <a:ext cx="4167887" cy="307733"/>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9" name="Text Placeholder 5">
            <a:extLst>
              <a:ext uri="{FF2B5EF4-FFF2-40B4-BE49-F238E27FC236}">
                <a16:creationId xmlns:a16="http://schemas.microsoft.com/office/drawing/2014/main" id="{BBF6DD42-E23F-D887-5050-89CA05E23C01}"/>
              </a:ext>
            </a:extLst>
          </p:cNvPr>
          <p:cNvSpPr>
            <a:spLocks noGrp="1"/>
          </p:cNvSpPr>
          <p:nvPr>
            <p:ph type="body" sz="quarter" idx="13" hasCustomPrompt="1"/>
          </p:nvPr>
        </p:nvSpPr>
        <p:spPr>
          <a:xfrm>
            <a:off x="584201" y="4295533"/>
            <a:ext cx="4167887" cy="246265"/>
          </a:xfrm>
        </p:spPr>
        <p:txBody>
          <a:bodyPr/>
          <a:lstStyle>
            <a:lvl1pPr marL="0" indent="0">
              <a:buNone/>
              <a:defRPr sz="1600"/>
            </a:lvl1pPr>
            <a:lvl2pPr marL="228581" indent="0">
              <a:buNone/>
              <a:defRPr/>
            </a:lvl2pPr>
            <a:lvl3pPr marL="457160" indent="0">
              <a:buNone/>
              <a:defRPr/>
            </a:lvl3pPr>
            <a:lvl4pPr marL="661930" indent="0">
              <a:buNone/>
              <a:defRPr/>
            </a:lvl4pPr>
            <a:lvl5pPr marL="855587" indent="0">
              <a:buNone/>
              <a:defRPr/>
            </a:lvl5pPr>
          </a:lstStyle>
          <a:p>
            <a:pPr lvl="0"/>
            <a:r>
              <a:rPr lang="en-US"/>
              <a:t>Company or other information</a:t>
            </a:r>
          </a:p>
        </p:txBody>
      </p:sp>
    </p:spTree>
    <p:extLst>
      <p:ext uri="{BB962C8B-B14F-4D97-AF65-F5344CB8AC3E}">
        <p14:creationId xmlns:p14="http://schemas.microsoft.com/office/powerpoint/2010/main" val="244390349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2" orient="horz" pos="2496" userDrawn="1">
          <p15:clr>
            <a:srgbClr val="5ACBF0"/>
          </p15:clr>
        </p15:guide>
        <p15:guide id="3" pos="7719" userDrawn="1">
          <p15:clr>
            <a:srgbClr val="5ACBF0"/>
          </p15:clr>
        </p15:guide>
        <p15:guide id="6" orient="horz" pos="2229" userDrawn="1">
          <p15:clr>
            <a:srgbClr val="5ACBF0"/>
          </p15:clr>
        </p15:guide>
      </p15:sldGuideLst>
    </p:ext>
  </p:extLs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Two Column Layout -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970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n-lt"/>
                <a:cs typeface="Segoe UI" panose="020B0502040204020203" pitchFamily="34" charset="0"/>
              </a:defRPr>
            </a:lvl1pPr>
            <a:lvl2pPr marL="0" indent="0">
              <a:buFont typeface="Wingdings" panose="05000000000000000000" pitchFamily="2" charset="2"/>
              <a:buNone/>
              <a:defRPr sz="2000" b="0">
                <a:latin typeface="+mn-lt"/>
              </a:defRPr>
            </a:lvl2pPr>
            <a:lvl3pPr marL="0" indent="0">
              <a:buFont typeface="Wingdings" panose="05000000000000000000" pitchFamily="2" charset="2"/>
              <a:buNone/>
              <a:tabLst/>
              <a:defRPr sz="1600" b="0">
                <a:latin typeface="+mn-lt"/>
              </a:defRPr>
            </a:lvl3pPr>
            <a:lvl4pPr marL="0" indent="0">
              <a:buFont typeface="Wingdings" panose="05000000000000000000" pitchFamily="2" charset="2"/>
              <a:buNone/>
              <a:defRPr sz="1400" b="0">
                <a:latin typeface="+mn-lt"/>
              </a:defRPr>
            </a:lvl4pPr>
            <a:lvl5pPr marL="0" indent="0">
              <a:buFont typeface="Wingdings" panose="05000000000000000000" pitchFamily="2" charset="2"/>
              <a:buNone/>
              <a:tabLst/>
              <a:defRPr sz="14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88104" y="1435100"/>
            <a:ext cx="5221149"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n-lt"/>
                <a:cs typeface="Segoe UI" panose="020B0502040204020203" pitchFamily="34" charset="0"/>
              </a:defRPr>
            </a:lvl1pPr>
            <a:lvl2pPr marL="0" indent="0">
              <a:buFont typeface="Wingdings" panose="05000000000000000000" pitchFamily="2" charset="2"/>
              <a:buNone/>
              <a:defRPr sz="2000" b="0">
                <a:latin typeface="+mn-lt"/>
              </a:defRPr>
            </a:lvl2pPr>
            <a:lvl3pPr marL="0" indent="0">
              <a:buFont typeface="Wingdings" panose="05000000000000000000" pitchFamily="2" charset="2"/>
              <a:buNone/>
              <a:tabLst/>
              <a:defRPr sz="1600" b="0">
                <a:latin typeface="+mn-lt"/>
              </a:defRPr>
            </a:lvl3pPr>
            <a:lvl4pPr marL="0" indent="0">
              <a:buFont typeface="Wingdings" panose="05000000000000000000" pitchFamily="2" charset="2"/>
              <a:buNone/>
              <a:defRPr sz="1400" b="0">
                <a:latin typeface="+mn-lt"/>
              </a:defRPr>
            </a:lvl4pPr>
            <a:lvl5pPr marL="0" indent="0">
              <a:buFont typeface="Wingdings" panose="05000000000000000000" pitchFamily="2" charset="2"/>
              <a:buNone/>
              <a:tabLst/>
              <a:defRPr sz="14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4913331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3656" userDrawn="1">
          <p15:clr>
            <a:srgbClr val="5ACBF0"/>
          </p15:clr>
        </p15:guide>
        <p15:guide id="5" pos="4024" userDrawn="1">
          <p15:clr>
            <a:srgbClr val="5ACBF0"/>
          </p15:clr>
        </p15:guide>
        <p15:guide id="6" pos="3840" userDrawn="1">
          <p15:clr>
            <a:srgbClr val="F26B43"/>
          </p15:clr>
        </p15:guide>
      </p15:sldGuideLst>
    </p:ext>
  </p:extLst>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p:cSld name="Title and Text Side-by-Side - Gradient">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42B38F-C436-BD8B-652C-53C4C4B80FC0}"/>
              </a:ext>
            </a:extLst>
          </p:cNvPr>
          <p:cNvSpPr/>
          <p:nvPr userDrawn="1"/>
        </p:nvSpPr>
        <p:spPr bwMode="auto">
          <a:xfrm>
            <a:off x="0" y="0"/>
            <a:ext cx="35814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397"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CCC7F0D2-1F7A-B81D-68D7-C8F417F5E38B}"/>
              </a:ext>
            </a:extLst>
          </p:cNvPr>
          <p:cNvSpPr>
            <a:spLocks noGrp="1"/>
          </p:cNvSpPr>
          <p:nvPr>
            <p:ph type="title" hasCustomPrompt="1"/>
          </p:nvPr>
        </p:nvSpPr>
        <p:spPr>
          <a:xfrm>
            <a:off x="588268" y="3094455"/>
            <a:ext cx="2372425" cy="669094"/>
          </a:xfrm>
          <a:noFill/>
        </p:spPr>
        <p:txBody>
          <a:bodyPr vert="horz" wrap="square" lIns="0" tIns="0" rIns="0" bIns="0" rtlCol="0" anchor="ctr" anchorCtr="0">
            <a:spAutoFit/>
          </a:bodyPr>
          <a:lstStyle>
            <a:lvl1pPr algn="l" defTabSz="932662" rtl="0" eaLnBrk="1" latinLnBrk="0" hangingPunct="1">
              <a:lnSpc>
                <a:spcPct val="90000"/>
              </a:lnSpc>
              <a:spcBef>
                <a:spcPct val="0"/>
              </a:spcBef>
              <a:buNone/>
              <a:defRPr lang="en-US" sz="4800" b="0" kern="1200" cap="none" spc="-50" baseline="0" dirty="0">
                <a:ln w="3175">
                  <a:noFill/>
                </a:ln>
                <a:gradFill>
                  <a:gsLst>
                    <a:gs pos="90000">
                      <a:srgbClr val="FFEF86"/>
                    </a:gs>
                    <a:gs pos="50000">
                      <a:srgbClr val="75C5A6"/>
                    </a:gs>
                    <a:gs pos="10000">
                      <a:srgbClr val="28AFE9"/>
                    </a:gs>
                  </a:gsLst>
                  <a:lin ang="14400000" scaled="0"/>
                </a:gradFill>
                <a:effectLst/>
                <a:latin typeface="+mj-lt"/>
                <a:ea typeface="+mn-ea"/>
                <a:cs typeface="Segoe UI Semilight" panose="020B0402040204020203" pitchFamily="34" charset="0"/>
              </a:defRPr>
            </a:lvl1pPr>
          </a:lstStyle>
          <a:p>
            <a:pPr lvl="0">
              <a:lnSpc>
                <a:spcPct val="90000"/>
              </a:lnSpc>
            </a:pPr>
            <a:r>
              <a:rPr lang="en-US"/>
              <a:t>Agenda</a:t>
            </a:r>
          </a:p>
        </p:txBody>
      </p:sp>
      <p:sp>
        <p:nvSpPr>
          <p:cNvPr id="6" name="Content Placeholder 5">
            <a:extLst>
              <a:ext uri="{FF2B5EF4-FFF2-40B4-BE49-F238E27FC236}">
                <a16:creationId xmlns:a16="http://schemas.microsoft.com/office/drawing/2014/main" id="{6FB402F3-D749-B066-5249-6A108410026F}"/>
              </a:ext>
            </a:extLst>
          </p:cNvPr>
          <p:cNvSpPr>
            <a:spLocks noGrp="1"/>
          </p:cNvSpPr>
          <p:nvPr>
            <p:ph sz="quarter" idx="10"/>
          </p:nvPr>
        </p:nvSpPr>
        <p:spPr>
          <a:xfrm>
            <a:off x="4144968" y="2622401"/>
            <a:ext cx="7458075" cy="1613204"/>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842757"/>
      </p:ext>
    </p:extLst>
  </p:cSld>
  <p:clrMapOvr>
    <a:overrideClrMapping bg1="lt1" tx1="dk1" bg2="lt2" tx2="dk2" accent1="accent1" accent2="accent2" accent3="accent3" accent4="accent4" accent5="accent5" accent6="accent6" hlink="hlink" folHlink="folHlink"/>
  </p:clrMapOvr>
  <p:transition>
    <p:fade/>
  </p:transition>
  <p:hf hdr="0" dt="0"/>
  <p:extLst>
    <p:ext uri="{DCECCB84-F9BA-43D5-87BE-67443E8EF086}">
      <p15:sldGuideLst xmlns:p15="http://schemas.microsoft.com/office/powerpoint/2012/main">
        <p15:guide id="1" pos="5151" userDrawn="1">
          <p15:clr>
            <a:srgbClr val="FBAE40"/>
          </p15:clr>
        </p15:guide>
        <p15:guide id="2" pos="4291" userDrawn="1">
          <p15:clr>
            <a:srgbClr val="FBAE40"/>
          </p15:clr>
        </p15:guide>
        <p15:guide id="3" pos="6007" userDrawn="1">
          <p15:clr>
            <a:srgbClr val="FBAE40"/>
          </p15:clr>
        </p15:guide>
      </p15:sldGuideLst>
    </p:ext>
  </p:extLst>
</p:sldLayout>
</file>

<file path=ppt/slideLayouts/slideLayout161.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C974479-4864-EF72-2132-4D6CF2F062A6}"/>
              </a:ext>
            </a:extLst>
          </p:cNvPr>
          <p:cNvPicPr>
            <a:picLocks noChangeAspect="1"/>
          </p:cNvPicPr>
          <p:nvPr userDrawn="1"/>
        </p:nvPicPr>
        <p:blipFill rotWithShape="1">
          <a:blip r:embed="rId2">
            <a:alphaModFix amt="15000"/>
            <a:extLst>
              <a:ext uri="{96DAC541-7B7A-43D3-8B79-37D633B846F1}">
                <asvg:svgBlip xmlns:asvg="http://schemas.microsoft.com/office/drawing/2016/SVG/main" r:embed="rId3"/>
              </a:ext>
            </a:extLst>
          </a:blip>
          <a:srcRect t="-7638" r="16394" b="21133"/>
          <a:stretch/>
        </p:blipFill>
        <p:spPr>
          <a:xfrm>
            <a:off x="6306651" y="619633"/>
            <a:ext cx="5882302" cy="6238368"/>
          </a:xfrm>
          <a:prstGeom prst="rect">
            <a:avLst/>
          </a:prstGeom>
        </p:spPr>
      </p:pic>
      <p:sp>
        <p:nvSpPr>
          <p:cNvPr id="2" name="Title 1"/>
          <p:cNvSpPr>
            <a:spLocks noGrp="1"/>
          </p:cNvSpPr>
          <p:nvPr>
            <p:ph type="title" hasCustomPrompt="1"/>
          </p:nvPr>
        </p:nvSpPr>
        <p:spPr>
          <a:xfrm>
            <a:off x="585216" y="2923990"/>
            <a:ext cx="11024172" cy="1003608"/>
          </a:xfrm>
          <a:noFill/>
        </p:spPr>
        <p:txBody>
          <a:bodyPr wrap="square" lIns="0" tIns="0" rIns="0" bIns="0" anchor="b" anchorCtr="0">
            <a:spAutoFit/>
          </a:bodyPr>
          <a:lstStyle>
            <a:lvl1pPr algn="l" defTabSz="932662" rtl="0" eaLnBrk="1" latinLnBrk="0" hangingPunct="1">
              <a:lnSpc>
                <a:spcPct val="90000"/>
              </a:lnSpc>
              <a:spcBef>
                <a:spcPct val="0"/>
              </a:spcBef>
              <a:buNone/>
              <a:defRPr lang="en-US" sz="7200" b="0" kern="1200" cap="none" spc="-50" baseline="0" dirty="0">
                <a:ln w="3175">
                  <a:noFill/>
                </a:ln>
                <a:gradFill>
                  <a:gsLst>
                    <a:gs pos="90000">
                      <a:srgbClr val="FFEF86"/>
                    </a:gs>
                    <a:gs pos="50000">
                      <a:srgbClr val="75C5A6"/>
                    </a:gs>
                    <a:gs pos="10000">
                      <a:srgbClr val="28AFE9"/>
                    </a:gs>
                  </a:gsLst>
                  <a:lin ang="14400000" scaled="0"/>
                </a:gradFill>
                <a:effectLst/>
                <a:latin typeface="+mj-lt"/>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289448609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27" userDrawn="1">
          <p15:clr>
            <a:srgbClr val="5ACBF0"/>
          </p15:clr>
        </p15:guide>
      </p15:sldGuideLst>
    </p:ext>
  </p:extLst>
</p:sldLayout>
</file>

<file path=ppt/slideLayouts/slideLayout162.xml><?xml version="1.0" encoding="utf-8"?>
<p:sldLayout xmlns:a="http://schemas.openxmlformats.org/drawingml/2006/main" xmlns:r="http://schemas.openxmlformats.org/officeDocument/2006/relationships" xmlns:p="http://schemas.openxmlformats.org/presentationml/2006/main" preserve="1" userDrawn="1">
  <p:cSld name="Section Title and Subtitle">
    <p:bg>
      <p:bgRef idx="1001">
        <a:schemeClr val="bg2"/>
      </p:bgRef>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91407B0-2D23-A499-D1D0-D3FDAB91ACDA}"/>
              </a:ext>
            </a:extLst>
          </p:cNvPr>
          <p:cNvPicPr>
            <a:picLocks noChangeAspect="1"/>
          </p:cNvPicPr>
          <p:nvPr userDrawn="1"/>
        </p:nvPicPr>
        <p:blipFill rotWithShape="1">
          <a:blip r:embed="rId2">
            <a:alphaModFix amt="15000"/>
            <a:extLst>
              <a:ext uri="{96DAC541-7B7A-43D3-8B79-37D633B846F1}">
                <asvg:svgBlip xmlns:asvg="http://schemas.microsoft.com/office/drawing/2016/SVG/main" r:embed="rId3"/>
              </a:ext>
            </a:extLst>
          </a:blip>
          <a:srcRect t="-7638" r="16394" b="21133"/>
          <a:stretch/>
        </p:blipFill>
        <p:spPr>
          <a:xfrm>
            <a:off x="6306651" y="619633"/>
            <a:ext cx="5882302" cy="6238368"/>
          </a:xfrm>
          <a:prstGeom prst="rect">
            <a:avLst/>
          </a:prstGeom>
        </p:spPr>
      </p:pic>
      <p:sp>
        <p:nvSpPr>
          <p:cNvPr id="2" name="Title 1"/>
          <p:cNvSpPr>
            <a:spLocks noGrp="1"/>
          </p:cNvSpPr>
          <p:nvPr>
            <p:ph type="title" hasCustomPrompt="1"/>
          </p:nvPr>
        </p:nvSpPr>
        <p:spPr>
          <a:xfrm>
            <a:off x="585216" y="2431805"/>
            <a:ext cx="11024172" cy="997196"/>
          </a:xfrm>
          <a:noFill/>
        </p:spPr>
        <p:txBody>
          <a:bodyPr wrap="square" lIns="0" tIns="0" rIns="0" bIns="0" anchor="b" anchorCtr="0">
            <a:spAutoFit/>
          </a:bodyPr>
          <a:lstStyle>
            <a:lvl1pPr algn="l" defTabSz="932662" rtl="0" eaLnBrk="1" latinLnBrk="0" hangingPunct="1">
              <a:lnSpc>
                <a:spcPct val="90000"/>
              </a:lnSpc>
              <a:spcBef>
                <a:spcPct val="0"/>
              </a:spcBef>
              <a:buNone/>
              <a:defRPr lang="en-US" sz="7200" b="0" kern="1200" cap="none" spc="-50" baseline="0" dirty="0">
                <a:ln w="3175">
                  <a:noFill/>
                </a:ln>
                <a:gradFill>
                  <a:gsLst>
                    <a:gs pos="90000">
                      <a:srgbClr val="FFEF86"/>
                    </a:gs>
                    <a:gs pos="50000">
                      <a:srgbClr val="75C5A6"/>
                    </a:gs>
                    <a:gs pos="10000">
                      <a:srgbClr val="28AFE9"/>
                    </a:gs>
                  </a:gsLst>
                  <a:lin ang="14400000" scaled="0"/>
                </a:gradFill>
                <a:effectLst/>
                <a:latin typeface="+mj-lt"/>
                <a:ea typeface="+mn-ea"/>
                <a:cs typeface="Segoe UI Semilight" panose="020B0402040204020203" pitchFamily="34" charset="0"/>
              </a:defRPr>
            </a:lvl1pPr>
          </a:lstStyle>
          <a:p>
            <a:r>
              <a:rPr lang="en-US"/>
              <a:t>Section title</a:t>
            </a:r>
          </a:p>
        </p:txBody>
      </p:sp>
      <p:sp>
        <p:nvSpPr>
          <p:cNvPr id="4" name="Text Placeholder 3">
            <a:extLst>
              <a:ext uri="{FF2B5EF4-FFF2-40B4-BE49-F238E27FC236}">
                <a16:creationId xmlns:a16="http://schemas.microsoft.com/office/drawing/2014/main" id="{C2C3A307-B41B-4EFD-890F-F8BA3EEB96EB}"/>
              </a:ext>
            </a:extLst>
          </p:cNvPr>
          <p:cNvSpPr>
            <a:spLocks noGrp="1"/>
          </p:cNvSpPr>
          <p:nvPr>
            <p:ph type="body" sz="quarter" idx="10" hasCustomPrompt="1"/>
          </p:nvPr>
        </p:nvSpPr>
        <p:spPr>
          <a:xfrm>
            <a:off x="584202" y="3429000"/>
            <a:ext cx="11022259" cy="677301"/>
          </a:xfrm>
        </p:spPr>
        <p:txBody>
          <a:bodyPr/>
          <a:lstStyle>
            <a:lvl1pPr>
              <a:defRPr lang="en-US" sz="2600" kern="1200" spc="0" baseline="0" dirty="0" smtClean="0">
                <a:solidFill>
                  <a:schemeClr val="tx1"/>
                </a:solidFill>
                <a:latin typeface="+mn-lt"/>
                <a:ea typeface="+mn-ea"/>
                <a:cs typeface="+mn-cs"/>
              </a:defRPr>
            </a:lvl1pPr>
            <a:lvl2pPr>
              <a:defRPr lang="en-US" sz="2000" kern="1200" spc="0" baseline="0" dirty="0">
                <a:solidFill>
                  <a:schemeClr val="tx1"/>
                </a:solidFill>
                <a:latin typeface="+mn-lt"/>
                <a:ea typeface="+mn-ea"/>
                <a:cs typeface="+mn-cs"/>
              </a:defRPr>
            </a:lvl2pPr>
          </a:lstStyle>
          <a:p>
            <a:pPr marL="0" marR="0" lvl="0" indent="0" algn="l" defTabSz="932667" rtl="0" eaLnBrk="1" fontAlgn="auto" latinLnBrk="0" hangingPunct="1">
              <a:lnSpc>
                <a:spcPct val="90000"/>
              </a:lnSpc>
              <a:spcBef>
                <a:spcPts val="1200"/>
              </a:spcBef>
              <a:spcAft>
                <a:spcPts val="0"/>
              </a:spcAft>
              <a:buClrTx/>
              <a:buSzPct val="90000"/>
              <a:buFont typeface="Arial" pitchFamily="34" charset="0"/>
              <a:buNone/>
              <a:tabLst/>
            </a:pPr>
            <a:r>
              <a:rPr lang="en-US"/>
              <a:t>Subtitle</a:t>
            </a:r>
          </a:p>
          <a:p>
            <a:pPr marL="0" marR="0" lvl="1" indent="0" algn="l" defTabSz="932667" rtl="0" eaLnBrk="1" fontAlgn="auto" latinLnBrk="0" hangingPunct="1">
              <a:lnSpc>
                <a:spcPct val="90000"/>
              </a:lnSpc>
              <a:spcBef>
                <a:spcPts val="300"/>
              </a:spcBef>
              <a:spcAft>
                <a:spcPts val="0"/>
              </a:spcAft>
              <a:buClrTx/>
              <a:buSzPct val="90000"/>
              <a:buFont typeface="Arial" pitchFamily="34" charset="0"/>
              <a:buNone/>
              <a:tabLst/>
            </a:pPr>
            <a:r>
              <a:rPr lang="en-US"/>
              <a:t>Additional detail</a:t>
            </a:r>
          </a:p>
        </p:txBody>
      </p:sp>
    </p:spTree>
    <p:extLst>
      <p:ext uri="{BB962C8B-B14F-4D97-AF65-F5344CB8AC3E}">
        <p14:creationId xmlns:p14="http://schemas.microsoft.com/office/powerpoint/2010/main" val="121141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27" userDrawn="1">
          <p15:clr>
            <a:srgbClr val="5ACBF0"/>
          </p15:clr>
        </p15:guide>
      </p15:sldGuideLst>
    </p:ext>
  </p:extLst>
</p:sldLayout>
</file>

<file path=ppt/slideLayouts/slideLayout163.xml><?xml version="1.0" encoding="utf-8"?>
<p:sldLayout xmlns:a="http://schemas.openxmlformats.org/drawingml/2006/main" xmlns:r="http://schemas.openxmlformats.org/officeDocument/2006/relationships" xmlns:p="http://schemas.openxmlformats.org/presentationml/2006/main" preserve="1">
  <p:cSld name="Section 1">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1" y="2941444"/>
            <a:ext cx="9144000" cy="609345"/>
          </a:xfrm>
          <a:noFill/>
        </p:spPr>
        <p:txBody>
          <a:bodyPr lIns="0" tIns="0" rIns="0" bIns="0" anchor="ctr" anchorCtr="0">
            <a:spAutoFit/>
          </a:bodyPr>
          <a:lstStyle>
            <a:lvl1pPr algn="l" defTabSz="932662" rtl="0" eaLnBrk="1" latinLnBrk="0" hangingPunct="1">
              <a:lnSpc>
                <a:spcPct val="90000"/>
              </a:lnSpc>
              <a:spcBef>
                <a:spcPct val="0"/>
              </a:spcBef>
              <a:buNone/>
              <a:defRPr lang="en-US" sz="4400" b="0" kern="1200" cap="none" spc="-50" baseline="0" dirty="0">
                <a:ln w="3175">
                  <a:noFill/>
                </a:ln>
                <a:gradFill>
                  <a:gsLst>
                    <a:gs pos="90000">
                      <a:srgbClr val="FFEF86"/>
                    </a:gs>
                    <a:gs pos="50000">
                      <a:srgbClr val="75C5A6"/>
                    </a:gs>
                    <a:gs pos="10000">
                      <a:srgbClr val="28AFE9"/>
                    </a:gs>
                  </a:gsLst>
                  <a:lin ang="14400000" scaled="0"/>
                </a:gradFill>
                <a:effectLst/>
                <a:latin typeface="+mj-lt"/>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104595368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userDrawn="1">
          <p15:clr>
            <a:srgbClr val="FBAE40"/>
          </p15:clr>
        </p15:guide>
        <p15:guide id="2" pos="14096" userDrawn="1">
          <p15:clr>
            <a:srgbClr val="5ACBF0"/>
          </p15:clr>
        </p15:guide>
        <p15:guide id="3" orient="horz" pos="1911" userDrawn="1">
          <p15:clr>
            <a:srgbClr val="5ACBF0"/>
          </p15:clr>
        </p15:guide>
      </p15:sldGuideLst>
    </p:ext>
  </p:extLst>
</p:sldLayout>
</file>

<file path=ppt/slideLayouts/slideLayout164.xml><?xml version="1.0" encoding="utf-8"?>
<p:sldLayout xmlns:a="http://schemas.openxmlformats.org/drawingml/2006/main" xmlns:r="http://schemas.openxmlformats.org/officeDocument/2006/relationships" xmlns:p="http://schemas.openxmlformats.org/presentationml/2006/main" preserve="1">
  <p:cSld name="Section 2">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1" y="2941444"/>
            <a:ext cx="9144000" cy="609345"/>
          </a:xfrm>
          <a:noFill/>
        </p:spPr>
        <p:txBody>
          <a:bodyPr lIns="0" tIns="0" rIns="0" bIns="0" anchor="ctr" anchorCtr="0">
            <a:spAutoFit/>
          </a:bodyPr>
          <a:lstStyle>
            <a:lvl1pPr algn="l" defTabSz="932662" rtl="0" eaLnBrk="1" latinLnBrk="0" hangingPunct="1">
              <a:lnSpc>
                <a:spcPct val="90000"/>
              </a:lnSpc>
              <a:spcBef>
                <a:spcPct val="0"/>
              </a:spcBef>
              <a:buNone/>
              <a:defRPr lang="en-US" sz="4400" b="0" kern="1200" cap="none" spc="-50" baseline="0" dirty="0">
                <a:ln w="3175">
                  <a:noFill/>
                </a:ln>
                <a:gradFill>
                  <a:gsLst>
                    <a:gs pos="90000">
                      <a:srgbClr val="FFEF86"/>
                    </a:gs>
                    <a:gs pos="10000">
                      <a:srgbClr val="1CD278"/>
                    </a:gs>
                  </a:gsLst>
                  <a:lin ang="14400000" scaled="0"/>
                </a:gradFill>
                <a:effectLst/>
                <a:latin typeface="+mj-lt"/>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57767217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userDrawn="1">
          <p15:clr>
            <a:srgbClr val="FBAE40"/>
          </p15:clr>
        </p15:guide>
        <p15:guide id="2" pos="14096" userDrawn="1">
          <p15:clr>
            <a:srgbClr val="5ACBF0"/>
          </p15:clr>
        </p15:guide>
        <p15:guide id="3" orient="horz" pos="1911" userDrawn="1">
          <p15:clr>
            <a:srgbClr val="5ACBF0"/>
          </p15:clr>
        </p15:guide>
      </p15:sldGuideLst>
    </p:ext>
  </p:extLst>
</p:sldLayout>
</file>

<file path=ppt/slideLayouts/slideLayout165.xml><?xml version="1.0" encoding="utf-8"?>
<p:sldLayout xmlns:a="http://schemas.openxmlformats.org/drawingml/2006/main" xmlns:r="http://schemas.openxmlformats.org/officeDocument/2006/relationships" xmlns:p="http://schemas.openxmlformats.org/presentationml/2006/main" preserve="1">
  <p:cSld name="Section 3">
    <p:bg>
      <p:bgPr>
        <a:solidFill>
          <a:srgbClr val="46366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1" y="2941444"/>
            <a:ext cx="9144000" cy="609345"/>
          </a:xfrm>
          <a:noFill/>
        </p:spPr>
        <p:txBody>
          <a:bodyPr lIns="0" tIns="0" rIns="0" bIns="0" anchor="ctr" anchorCtr="0">
            <a:spAutoFit/>
          </a:bodyPr>
          <a:lstStyle>
            <a:lvl1pPr algn="l" defTabSz="932662" rtl="0" eaLnBrk="1" latinLnBrk="0" hangingPunct="1">
              <a:lnSpc>
                <a:spcPct val="90000"/>
              </a:lnSpc>
              <a:spcBef>
                <a:spcPct val="0"/>
              </a:spcBef>
              <a:buNone/>
              <a:defRPr lang="en-US" sz="4400" b="0" kern="1200" cap="none" spc="-50" baseline="0" dirty="0">
                <a:ln w="3175">
                  <a:noFill/>
                </a:ln>
                <a:gradFill>
                  <a:gsLst>
                    <a:gs pos="90000">
                      <a:srgbClr val="FFEF86"/>
                    </a:gs>
                    <a:gs pos="10000">
                      <a:srgbClr val="E535E5"/>
                    </a:gs>
                  </a:gsLst>
                  <a:lin ang="14400000" scaled="0"/>
                </a:gradFill>
                <a:effectLst/>
                <a:latin typeface="+mj-lt"/>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340859489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userDrawn="1">
          <p15:clr>
            <a:srgbClr val="FBAE40"/>
          </p15:clr>
        </p15:guide>
        <p15:guide id="2" pos="14096" userDrawn="1">
          <p15:clr>
            <a:srgbClr val="5ACBF0"/>
          </p15:clr>
        </p15:guide>
        <p15:guide id="3" orient="horz" pos="1911" userDrawn="1">
          <p15:clr>
            <a:srgbClr val="5ACBF0"/>
          </p15:clr>
        </p15:guide>
      </p15:sldGuideLst>
    </p:ext>
  </p:extLst>
</p:sldLayout>
</file>

<file path=ppt/slideLayouts/slideLayout166.xml><?xml version="1.0" encoding="utf-8"?>
<p:sldLayout xmlns:a="http://schemas.openxmlformats.org/drawingml/2006/main" xmlns:r="http://schemas.openxmlformats.org/officeDocument/2006/relationships" xmlns:p="http://schemas.openxmlformats.org/presentationml/2006/main" preserve="1">
  <p:cSld name="Section Title - Whi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1" y="2941444"/>
            <a:ext cx="9144000" cy="609345"/>
          </a:xfrm>
          <a:noFill/>
        </p:spPr>
        <p:txBody>
          <a:bodyPr lIns="0" tIns="0" rIns="0" bIns="0" anchor="ctr" anchorCtr="0">
            <a:spAutoFit/>
          </a:bodyPr>
          <a:lstStyle>
            <a:lvl1pPr algn="l" defTabSz="932662" rtl="0" eaLnBrk="1" latinLnBrk="0" hangingPunct="1">
              <a:lnSpc>
                <a:spcPct val="90000"/>
              </a:lnSpc>
              <a:spcBef>
                <a:spcPct val="0"/>
              </a:spcBef>
              <a:buNone/>
              <a:defRPr lang="en-US" sz="4400" b="0" kern="1200" cap="none" spc="-50" baseline="0" dirty="0">
                <a:ln w="3175">
                  <a:noFill/>
                </a:ln>
                <a:solidFill>
                  <a:schemeClr val="tx1"/>
                </a:solidFill>
                <a:effectLst/>
                <a:latin typeface="+mj-lt"/>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332423979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userDrawn="1">
          <p15:clr>
            <a:srgbClr val="FBAE40"/>
          </p15:clr>
        </p15:guide>
        <p15:guide id="2" pos="14115" userDrawn="1">
          <p15:clr>
            <a:srgbClr val="5ACBF0"/>
          </p15:clr>
        </p15:guide>
        <p15:guide id="3" orient="horz" pos="1910" userDrawn="1">
          <p15:clr>
            <a:srgbClr val="5ACBF0"/>
          </p15:clr>
        </p15:guide>
      </p15:sldGuideLst>
    </p:ext>
  </p:extLst>
</p:sldLayout>
</file>

<file path=ppt/slideLayouts/slideLayout167.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42035C-C3E7-43A2-9BF5-57150C091DA7}"/>
              </a:ext>
            </a:extLst>
          </p:cNvPr>
          <p:cNvSpPr txBox="1"/>
          <p:nvPr userDrawn="1"/>
        </p:nvSpPr>
        <p:spPr>
          <a:xfrm>
            <a:off x="0" y="1289344"/>
            <a:ext cx="12192000" cy="4279057"/>
          </a:xfrm>
          <a:prstGeom prst="rect">
            <a:avLst/>
          </a:prstGeom>
          <a:noFill/>
        </p:spPr>
        <p:txBody>
          <a:bodyPr wrap="square" lIns="0" tIns="0" rIns="0" bIns="0" rtlCol="0">
            <a:spAutoFit/>
          </a:bodyPr>
          <a:lstStyle/>
          <a:p>
            <a:pPr lvl="0" algn="ctr" defTabSz="932662" rtl="0" eaLnBrk="1" latinLnBrk="0" hangingPunct="1">
              <a:lnSpc>
                <a:spcPct val="90000"/>
              </a:lnSpc>
              <a:spcBef>
                <a:spcPct val="0"/>
              </a:spcBef>
              <a:buNone/>
            </a:pPr>
            <a:r>
              <a:rPr lang="en-US" sz="30698" b="0" kern="1200" cap="none" spc="-50" baseline="0">
                <a:ln w="3175">
                  <a:noFill/>
                </a:ln>
                <a:gradFill>
                  <a:gsLst>
                    <a:gs pos="90000">
                      <a:srgbClr val="FFEF86">
                        <a:alpha val="25000"/>
                      </a:srgbClr>
                    </a:gs>
                    <a:gs pos="50000">
                      <a:srgbClr val="75C5A6">
                        <a:alpha val="25000"/>
                      </a:srgbClr>
                    </a:gs>
                    <a:gs pos="10000">
                      <a:srgbClr val="28AFE9">
                        <a:alpha val="25000"/>
                      </a:srgbClr>
                    </a:gs>
                  </a:gsLst>
                  <a:lin ang="14400000" scaled="0"/>
                </a:gradFill>
                <a:effectLst/>
                <a:latin typeface="+mj-lt"/>
                <a:ea typeface="+mn-ea"/>
                <a:cs typeface="Segoe UI Semilight" panose="020B0402040204020203" pitchFamily="34" charset="0"/>
              </a:rPr>
              <a:t>DEMO</a:t>
            </a:r>
          </a:p>
        </p:txBody>
      </p:sp>
      <p:sp>
        <p:nvSpPr>
          <p:cNvPr id="2" name="Title 1"/>
          <p:cNvSpPr>
            <a:spLocks noGrp="1"/>
          </p:cNvSpPr>
          <p:nvPr>
            <p:ph type="title" hasCustomPrompt="1"/>
          </p:nvPr>
        </p:nvSpPr>
        <p:spPr>
          <a:xfrm>
            <a:off x="585216" y="2930404"/>
            <a:ext cx="11024172" cy="997196"/>
          </a:xfrm>
          <a:noFill/>
        </p:spPr>
        <p:txBody>
          <a:bodyPr wrap="square" lIns="0" tIns="0" rIns="0" bIns="0" anchor="ctr" anchorCtr="1">
            <a:spAutoFit/>
          </a:bodyPr>
          <a:lstStyle>
            <a:lvl1pPr algn="ctr" defTabSz="932667" rtl="0" eaLnBrk="1" latinLnBrk="0" hangingPunct="1">
              <a:lnSpc>
                <a:spcPct val="90000"/>
              </a:lnSpc>
              <a:spcBef>
                <a:spcPct val="0"/>
              </a:spcBef>
              <a:buNone/>
              <a:defRPr lang="en-US" sz="72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Tree>
    <p:extLst>
      <p:ext uri="{BB962C8B-B14F-4D97-AF65-F5344CB8AC3E}">
        <p14:creationId xmlns:p14="http://schemas.microsoft.com/office/powerpoint/2010/main" val="24689609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68.xml><?xml version="1.0" encoding="utf-8"?>
<p:sldLayout xmlns:a="http://schemas.openxmlformats.org/drawingml/2006/main" xmlns:r="http://schemas.openxmlformats.org/officeDocument/2006/relationships" xmlns:p="http://schemas.openxmlformats.org/presentationml/2006/main" preserve="1" userDrawn="1">
  <p:cSld name="Demo Slide - Gradi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1" y="2941444"/>
            <a:ext cx="9144000" cy="609345"/>
          </a:xfrm>
          <a:noFill/>
        </p:spPr>
        <p:txBody>
          <a:bodyPr lIns="0" tIns="0" rIns="0" bIns="0" anchor="ctr" anchorCtr="0">
            <a:spAutoFit/>
          </a:bodyPr>
          <a:lstStyle>
            <a:lvl1pPr algn="l" defTabSz="932662" rtl="0" eaLnBrk="1" latinLnBrk="0" hangingPunct="1">
              <a:lnSpc>
                <a:spcPct val="90000"/>
              </a:lnSpc>
              <a:spcBef>
                <a:spcPct val="0"/>
              </a:spcBef>
              <a:buNone/>
              <a:defRPr lang="en-US" sz="4400" b="0" kern="1200" cap="none" spc="-50" baseline="0" dirty="0">
                <a:ln w="3175">
                  <a:noFill/>
                </a:ln>
                <a:gradFill>
                  <a:gsLst>
                    <a:gs pos="90000">
                      <a:srgbClr val="FFEF86"/>
                    </a:gs>
                    <a:gs pos="50000">
                      <a:srgbClr val="75C5A6"/>
                    </a:gs>
                    <a:gs pos="10000">
                      <a:srgbClr val="28AFE9"/>
                    </a:gs>
                  </a:gsLst>
                  <a:lin ang="14400000" scaled="0"/>
                </a:gradFill>
                <a:effectLst/>
                <a:latin typeface="+mj-lt"/>
                <a:ea typeface="+mn-ea"/>
                <a:cs typeface="Segoe UI Semilight" panose="020B0402040204020203" pitchFamily="34" charset="0"/>
              </a:defRPr>
            </a:lvl1pPr>
          </a:lstStyle>
          <a:p>
            <a:r>
              <a:rPr lang="en-US"/>
              <a:t>Demo title</a:t>
            </a:r>
          </a:p>
        </p:txBody>
      </p:sp>
      <p:sp>
        <p:nvSpPr>
          <p:cNvPr id="3" name="Text Placeholder 4">
            <a:extLst>
              <a:ext uri="{FF2B5EF4-FFF2-40B4-BE49-F238E27FC236}">
                <a16:creationId xmlns:a16="http://schemas.microsoft.com/office/drawing/2014/main" id="{9323B3E7-63D2-6AB4-6F26-2E011B253FAD}"/>
              </a:ext>
            </a:extLst>
          </p:cNvPr>
          <p:cNvSpPr>
            <a:spLocks noGrp="1"/>
          </p:cNvSpPr>
          <p:nvPr>
            <p:ph type="body" sz="quarter" idx="12" hasCustomPrompt="1"/>
          </p:nvPr>
        </p:nvSpPr>
        <p:spPr>
          <a:xfrm>
            <a:off x="584203" y="3962403"/>
            <a:ext cx="9138443" cy="307733"/>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4936062D-D18A-0EB8-FE0B-ECC0CA4504F3}"/>
              </a:ext>
            </a:extLst>
          </p:cNvPr>
          <p:cNvSpPr>
            <a:spLocks noGrp="1"/>
          </p:cNvSpPr>
          <p:nvPr>
            <p:ph type="body" sz="quarter" idx="13" hasCustomPrompt="1"/>
          </p:nvPr>
        </p:nvSpPr>
        <p:spPr>
          <a:xfrm>
            <a:off x="578644" y="4261497"/>
            <a:ext cx="9144000" cy="246265"/>
          </a:xfrm>
        </p:spPr>
        <p:txBody>
          <a:bodyPr/>
          <a:lstStyle>
            <a:lvl1pPr marL="0" indent="0">
              <a:buNone/>
              <a:defRPr sz="1600"/>
            </a:lvl1pPr>
            <a:lvl2pPr marL="228581" indent="0">
              <a:buNone/>
              <a:defRPr/>
            </a:lvl2pPr>
            <a:lvl3pPr marL="457160" indent="0">
              <a:buNone/>
              <a:defRPr/>
            </a:lvl3pPr>
            <a:lvl4pPr marL="661930" indent="0">
              <a:buNone/>
              <a:defRPr/>
            </a:lvl4pPr>
            <a:lvl5pPr marL="855587" indent="0">
              <a:buNone/>
              <a:defRPr/>
            </a:lvl5pPr>
          </a:lstStyle>
          <a:p>
            <a:pPr lvl="0"/>
            <a:r>
              <a:rPr lang="en-US"/>
              <a:t>Company or other information</a:t>
            </a:r>
          </a:p>
        </p:txBody>
      </p:sp>
    </p:spTree>
    <p:extLst>
      <p:ext uri="{BB962C8B-B14F-4D97-AF65-F5344CB8AC3E}">
        <p14:creationId xmlns:p14="http://schemas.microsoft.com/office/powerpoint/2010/main" val="419638765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userDrawn="1">
          <p15:clr>
            <a:srgbClr val="FBAE40"/>
          </p15:clr>
        </p15:guide>
        <p15:guide id="2" pos="14096" userDrawn="1">
          <p15:clr>
            <a:srgbClr val="5ACBF0"/>
          </p15:clr>
        </p15:guide>
        <p15:guide id="3" orient="horz" pos="1911" userDrawn="1">
          <p15:clr>
            <a:srgbClr val="5ACBF0"/>
          </p15:clr>
        </p15:guide>
      </p15:sldGuideLst>
    </p:ext>
  </p:extLst>
</p:sldLayout>
</file>

<file path=ppt/slideLayouts/slideLayout169.xml><?xml version="1.0" encoding="utf-8"?>
<p:sldLayout xmlns:a="http://schemas.openxmlformats.org/drawingml/2006/main" xmlns:r="http://schemas.openxmlformats.org/officeDocument/2006/relationships" xmlns:p="http://schemas.openxmlformats.org/presentationml/2006/main" preserve="1" userDrawn="1">
  <p:cSld name="Demo Slide - Whi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1" y="2941444"/>
            <a:ext cx="9144000" cy="609345"/>
          </a:xfrm>
          <a:noFill/>
        </p:spPr>
        <p:txBody>
          <a:bodyPr lIns="0" tIns="0" rIns="0" bIns="0" anchor="ctr" anchorCtr="0">
            <a:spAutoFit/>
          </a:bodyPr>
          <a:lstStyle>
            <a:lvl1pPr algn="l" defTabSz="932662" rtl="0" eaLnBrk="1" latinLnBrk="0" hangingPunct="1">
              <a:lnSpc>
                <a:spcPct val="90000"/>
              </a:lnSpc>
              <a:spcBef>
                <a:spcPct val="0"/>
              </a:spcBef>
              <a:buNone/>
              <a:defRPr lang="en-US" sz="4400" b="0" kern="1200" cap="none" spc="-50" baseline="0" dirty="0">
                <a:ln w="3175">
                  <a:noFill/>
                </a:ln>
                <a:solidFill>
                  <a:schemeClr val="tx1"/>
                </a:solidFill>
                <a:effectLst/>
                <a:latin typeface="+mj-lt"/>
                <a:ea typeface="+mn-ea"/>
                <a:cs typeface="Segoe UI Semilight" panose="020B0402040204020203" pitchFamily="34" charset="0"/>
              </a:defRPr>
            </a:lvl1pPr>
          </a:lstStyle>
          <a:p>
            <a:r>
              <a:rPr lang="en-US"/>
              <a:t>Demo title</a:t>
            </a:r>
          </a:p>
        </p:txBody>
      </p:sp>
      <p:sp>
        <p:nvSpPr>
          <p:cNvPr id="3" name="Text Placeholder 4">
            <a:extLst>
              <a:ext uri="{FF2B5EF4-FFF2-40B4-BE49-F238E27FC236}">
                <a16:creationId xmlns:a16="http://schemas.microsoft.com/office/drawing/2014/main" id="{9323B3E7-63D2-6AB4-6F26-2E011B253FAD}"/>
              </a:ext>
            </a:extLst>
          </p:cNvPr>
          <p:cNvSpPr>
            <a:spLocks noGrp="1"/>
          </p:cNvSpPr>
          <p:nvPr>
            <p:ph type="body" sz="quarter" idx="12" hasCustomPrompt="1"/>
          </p:nvPr>
        </p:nvSpPr>
        <p:spPr>
          <a:xfrm>
            <a:off x="584203" y="3962403"/>
            <a:ext cx="9138443" cy="307733"/>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4936062D-D18A-0EB8-FE0B-ECC0CA4504F3}"/>
              </a:ext>
            </a:extLst>
          </p:cNvPr>
          <p:cNvSpPr>
            <a:spLocks noGrp="1"/>
          </p:cNvSpPr>
          <p:nvPr>
            <p:ph type="body" sz="quarter" idx="13" hasCustomPrompt="1"/>
          </p:nvPr>
        </p:nvSpPr>
        <p:spPr>
          <a:xfrm>
            <a:off x="578644" y="4261497"/>
            <a:ext cx="9144000" cy="246265"/>
          </a:xfrm>
        </p:spPr>
        <p:txBody>
          <a:bodyPr/>
          <a:lstStyle>
            <a:lvl1pPr marL="0" indent="0">
              <a:buNone/>
              <a:defRPr sz="1600"/>
            </a:lvl1pPr>
            <a:lvl2pPr marL="228581" indent="0">
              <a:buNone/>
              <a:defRPr/>
            </a:lvl2pPr>
            <a:lvl3pPr marL="457160" indent="0">
              <a:buNone/>
              <a:defRPr/>
            </a:lvl3pPr>
            <a:lvl4pPr marL="661930" indent="0">
              <a:buNone/>
              <a:defRPr/>
            </a:lvl4pPr>
            <a:lvl5pPr marL="855587" indent="0">
              <a:buNone/>
              <a:defRPr/>
            </a:lvl5pPr>
          </a:lstStyle>
          <a:p>
            <a:pPr lvl="0"/>
            <a:r>
              <a:rPr lang="en-US"/>
              <a:t>Company or other information</a:t>
            </a:r>
          </a:p>
        </p:txBody>
      </p:sp>
    </p:spTree>
    <p:extLst>
      <p:ext uri="{BB962C8B-B14F-4D97-AF65-F5344CB8AC3E}">
        <p14:creationId xmlns:p14="http://schemas.microsoft.com/office/powerpoint/2010/main" val="49797140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userDrawn="1">
          <p15:clr>
            <a:srgbClr val="FBAE40"/>
          </p15:clr>
        </p15:guide>
        <p15:guide id="2" pos="14096" userDrawn="1">
          <p15:clr>
            <a:srgbClr val="5ACBF0"/>
          </p15:clr>
        </p15:guide>
        <p15:guide id="3" orient="horz" pos="1911" userDrawn="1">
          <p15:clr>
            <a:srgbClr val="5ACBF0"/>
          </p15:clr>
        </p15:guide>
      </p15:sldGuideLst>
    </p:ext>
  </p:extLst>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7" y="457200"/>
            <a:ext cx="11018521"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2613" y="1431925"/>
            <a:ext cx="5208587" cy="430932"/>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4200" y="2081216"/>
            <a:ext cx="5206998" cy="1305209"/>
          </a:xfrm>
        </p:spPr>
        <p:txBody>
          <a:bodyPr/>
          <a:lstStyle>
            <a:lvl1pPr>
              <a:defRPr sz="2000"/>
            </a:lvl1pPr>
            <a:lvl2pPr>
              <a:defRPr sz="1600"/>
            </a:lvl2pPr>
            <a:lvl3pPr>
              <a:defRPr sz="1401"/>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400802" y="1431925"/>
            <a:ext cx="5208587" cy="430932"/>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400800" y="2081216"/>
            <a:ext cx="5208588" cy="1305209"/>
          </a:xfrm>
        </p:spPr>
        <p:txBody>
          <a:bodyPr/>
          <a:lstStyle>
            <a:lvl1pPr>
              <a:defRPr sz="2000"/>
            </a:lvl1pPr>
            <a:lvl2pPr>
              <a:defRPr sz="1600"/>
            </a:lvl2pPr>
            <a:lvl3pPr>
              <a:defRPr sz="1401"/>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773473021"/>
      </p:ext>
    </p:extLst>
  </p:cSld>
  <p:clrMapOvr>
    <a:masterClrMapping/>
  </p:clrMapOvr>
  <p:transition>
    <p:fade/>
  </p:transition>
  <p:hf hdr="0" dt="0"/>
  <p:extLst>
    <p:ext uri="{DCECCB84-F9BA-43D5-87BE-67443E8EF086}">
      <p15:sldGuideLst xmlns:p15="http://schemas.microsoft.com/office/powerpoint/2012/main">
        <p15:guide id="2" orient="horz" pos="1311" userDrawn="1">
          <p15:clr>
            <a:srgbClr val="5ACBF0"/>
          </p15:clr>
        </p15:guide>
        <p15:guide id="4" pos="8411" userDrawn="1">
          <p15:clr>
            <a:srgbClr val="5ACBF0"/>
          </p15:clr>
        </p15:guide>
        <p15:guide id="5" pos="9258" userDrawn="1">
          <p15:clr>
            <a:srgbClr val="5ACBF0"/>
          </p15:clr>
        </p15:guide>
        <p15:guide id="8" pos="3651" userDrawn="1">
          <p15:clr>
            <a:srgbClr val="5ACBF0"/>
          </p15:clr>
        </p15:guide>
        <p15:guide id="9" pos="4032" userDrawn="1">
          <p15:clr>
            <a:srgbClr val="5ACBF0"/>
          </p15:clr>
        </p15:guide>
        <p15:guide id="10" pos="3840" userDrawn="1">
          <p15:clr>
            <a:srgbClr val="F26B43"/>
          </p15:clr>
        </p15:guide>
      </p15:sldGuideLst>
    </p:ext>
  </p:extLst>
</p:sldLayout>
</file>

<file path=ppt/slideLayouts/slideLayout170.xml><?xml version="1.0" encoding="utf-8"?>
<p:sldLayout xmlns:a="http://schemas.openxmlformats.org/drawingml/2006/main" xmlns:r="http://schemas.openxmlformats.org/officeDocument/2006/relationships" xmlns:p="http://schemas.openxmlformats.org/presentationml/2006/main" preserve="1" userDrawn="1">
  <p:cSld name="Closing Logo with Photo">
    <p:bg>
      <p:bgPr>
        <a:solidFill>
          <a:srgbClr val="2A446F"/>
        </a:solidFill>
        <a:effectLst/>
      </p:bgPr>
    </p:bg>
    <p:spTree>
      <p:nvGrpSpPr>
        <p:cNvPr id="1" name=""/>
        <p:cNvGrpSpPr/>
        <p:nvPr/>
      </p:nvGrpSpPr>
      <p:grpSpPr>
        <a:xfrm>
          <a:off x="0" y="0"/>
          <a:ext cx="0" cy="0"/>
          <a:chOff x="0" y="0"/>
          <a:chExt cx="0" cy="0"/>
        </a:xfrm>
      </p:grpSpPr>
      <p:pic>
        <p:nvPicPr>
          <p:cNvPr id="7" name="Microsoft Viva logo" descr="Microsoft Viva logo">
            <a:extLst>
              <a:ext uri="{FF2B5EF4-FFF2-40B4-BE49-F238E27FC236}">
                <a16:creationId xmlns:a16="http://schemas.microsoft.com/office/drawing/2014/main" id="{791184DA-6F80-5308-6385-0E294D6B79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invGray">
          <a:xfrm>
            <a:off x="582044"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871216"/>
            <a:ext cx="4167887" cy="677108"/>
          </a:xfrm>
        </p:spPr>
        <p:txBody>
          <a:bodyPr wrap="square" anchor="b" anchorCtr="0">
            <a:spAutoFit/>
          </a:bodyPr>
          <a:lstStyle>
            <a:lvl1pPr marL="0" algn="l" defTabSz="932667"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Thank you</a:t>
            </a:r>
          </a:p>
        </p:txBody>
      </p:sp>
      <p:sp>
        <p:nvSpPr>
          <p:cNvPr id="5" name="Text Placeholder 4"/>
          <p:cNvSpPr>
            <a:spLocks noGrp="1"/>
          </p:cNvSpPr>
          <p:nvPr>
            <p:ph type="body" sz="quarter" idx="12" hasCustomPrompt="1"/>
          </p:nvPr>
        </p:nvSpPr>
        <p:spPr>
          <a:xfrm>
            <a:off x="582044" y="3962402"/>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C4598A3-3158-55CB-9A6D-7264D56AF02B}"/>
              </a:ext>
            </a:extLst>
          </p:cNvPr>
          <p:cNvSpPr>
            <a:spLocks noGrp="1"/>
          </p:cNvSpPr>
          <p:nvPr>
            <p:ph type="body" sz="quarter" idx="14" hasCustomPrompt="1"/>
          </p:nvPr>
        </p:nvSpPr>
        <p:spPr>
          <a:xfrm>
            <a:off x="584202" y="4261496"/>
            <a:ext cx="4162425" cy="246221"/>
          </a:xfrm>
        </p:spPr>
        <p:txBody>
          <a:bodyPr/>
          <a:lstStyle>
            <a:lvl1pPr marL="0" indent="0">
              <a:buNone/>
              <a:defRPr sz="1600"/>
            </a:lvl1pPr>
            <a:lvl2pPr marL="228582" indent="0">
              <a:buNone/>
              <a:defRPr/>
            </a:lvl2pPr>
            <a:lvl3pPr marL="457163" indent="0">
              <a:buNone/>
              <a:defRPr/>
            </a:lvl3pPr>
            <a:lvl4pPr marL="661935" indent="0">
              <a:buNone/>
              <a:defRPr/>
            </a:lvl4pPr>
            <a:lvl5pPr marL="855595"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0"/>
            <a:ext cx="6865937" cy="430888"/>
          </a:xfrm>
          <a:blipFill dpi="0" rotWithShape="1">
            <a:blip r:embed="rId4"/>
            <a:srcRect/>
            <a:tile tx="0" ty="0" sx="100000" sy="100000" flip="none" algn="tl"/>
          </a:blipFill>
        </p:spPr>
        <p:txBody>
          <a:bodyPr/>
          <a:lstStyle>
            <a:lvl1pPr marL="0" indent="0">
              <a:buNone/>
              <a:defRPr>
                <a:noFill/>
              </a:defRPr>
            </a:lvl1pPr>
          </a:lstStyle>
          <a:p>
            <a:r>
              <a:rPr lang="en-US"/>
              <a:t>Click icon to add picture</a:t>
            </a:r>
          </a:p>
        </p:txBody>
      </p:sp>
      <p:sp>
        <p:nvSpPr>
          <p:cNvPr id="8" name="Text Box 3" descr="This is a copyright notice that should be included on the final slide.">
            <a:extLst>
              <a:ext uri="{FF2B5EF4-FFF2-40B4-BE49-F238E27FC236}">
                <a16:creationId xmlns:a16="http://schemas.microsoft.com/office/drawing/2014/main" id="{8CA58C26-DE72-1729-C4F7-9FDC215F0E96}"/>
              </a:ext>
            </a:extLst>
          </p:cNvPr>
          <p:cNvSpPr txBox="1">
            <a:spLocks noChangeArrowheads="1"/>
          </p:cNvSpPr>
          <p:nvPr userDrawn="1"/>
        </p:nvSpPr>
        <p:spPr bwMode="blackWhite">
          <a:xfrm>
            <a:off x="584201"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16"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16992603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userDrawn="1">
          <p15:clr>
            <a:srgbClr val="5ACBF0"/>
          </p15:clr>
        </p15:guide>
        <p15:guide id="3" pos="3355" userDrawn="1">
          <p15:clr>
            <a:srgbClr val="5ACBF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171.xml><?xml version="1.0" encoding="utf-8"?>
<p:sldLayout xmlns:a="http://schemas.openxmlformats.org/drawingml/2006/main" xmlns:r="http://schemas.openxmlformats.org/officeDocument/2006/relationships" xmlns:p="http://schemas.openxmlformats.org/presentationml/2006/main" preserve="1" userDrawn="1">
  <p:cSld name="Title - Square Photo ">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2016204"/>
            <a:ext cx="4158362" cy="110799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2" y="3535541"/>
            <a:ext cx="4162425" cy="338554"/>
          </a:xfrm>
        </p:spPr>
        <p:txBody>
          <a:bodyPr/>
          <a:lstStyle>
            <a:lvl1pPr marL="0" indent="0">
              <a:buNone/>
              <a:defRPr sz="2200">
                <a:latin typeface="+mn-lt"/>
              </a:defRPr>
            </a:lvl1pPr>
            <a:lvl2pPr marL="228582" indent="0">
              <a:buNone/>
              <a:defRPr/>
            </a:lvl2pPr>
            <a:lvl3pPr marL="457163" indent="0">
              <a:buNone/>
              <a:defRPr/>
            </a:lvl3pPr>
            <a:lvl4pPr marL="661935" indent="0">
              <a:buNone/>
              <a:defRPr/>
            </a:lvl4pPr>
            <a:lvl5pPr marL="855595"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vert="horz" wrap="square" lIns="0" tIns="0" rIns="0" bIns="731520" rtlCol="0" anchor="ctr" anchorCtr="0">
            <a:noAutofit/>
          </a:bodyPr>
          <a:lstStyle>
            <a:lvl1pPr>
              <a:defRPr lang="en-US" sz="8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3169771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360" userDrawn="1">
          <p15:clr>
            <a:srgbClr val="5ACBF0"/>
          </p15:clr>
        </p15:guide>
        <p15:guide id="6" orient="horz" pos="904" userDrawn="1">
          <p15:clr>
            <a:srgbClr val="5ACBF0"/>
          </p15:clr>
        </p15:guide>
        <p15:guide id="7" orient="horz" pos="1968" userDrawn="1">
          <p15:clr>
            <a:srgbClr val="5ACBF0"/>
          </p15:clr>
        </p15:guide>
        <p15:guide id="8" orient="horz" pos="2226" userDrawn="1">
          <p15:clr>
            <a:srgbClr val="5ACBF0"/>
          </p15:clr>
        </p15:guide>
        <p15:guide id="10" pos="3729" userDrawn="1">
          <p15:clr>
            <a:srgbClr val="C35EA4"/>
          </p15:clr>
        </p15:guide>
        <p15:guide id="11" pos="2993" userDrawn="1">
          <p15:clr>
            <a:srgbClr val="5ACBF0"/>
          </p15:clr>
        </p15:guide>
        <p15:guide id="12" pos="3543" userDrawn="1">
          <p15:clr>
            <a:srgbClr val="A4A3A4"/>
          </p15:clr>
        </p15:guide>
      </p15:sldGuideLst>
    </p:ext>
  </p:extLst>
</p:sldLayout>
</file>

<file path=ppt/slideLayouts/slideLayout172.xml><?xml version="1.0" encoding="utf-8"?>
<p:sldLayout xmlns:a="http://schemas.openxmlformats.org/drawingml/2006/main" xmlns:r="http://schemas.openxmlformats.org/officeDocument/2006/relationships" xmlns:p="http://schemas.openxmlformats.org/presentationml/2006/main" preserve="1" userDrawn="1">
  <p:cSld name="Square Photo ">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2873415"/>
            <a:ext cx="4159950" cy="1107996"/>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vert="horz" wrap="square" lIns="0" tIns="0" rIns="0" bIns="731520" rtlCol="0" anchor="ctr" anchorCtr="0">
            <a:noAutofit/>
          </a:bodyPr>
          <a:lstStyle>
            <a:lvl1pPr>
              <a:defRPr lang="en-US" sz="8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74651070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360" userDrawn="1">
          <p15:clr>
            <a:srgbClr val="5ACBF0"/>
          </p15:clr>
        </p15:guide>
        <p15:guide id="5" orient="horz" pos="2160" userDrawn="1">
          <p15:clr>
            <a:srgbClr val="5ACBF0"/>
          </p15:clr>
        </p15:guide>
        <p15:guide id="6" pos="2991" userDrawn="1">
          <p15:clr>
            <a:srgbClr val="5ACBF0"/>
          </p15:clr>
        </p15:guide>
        <p15:guide id="7" pos="3728" userDrawn="1">
          <p15:clr>
            <a:srgbClr val="C35EA4"/>
          </p15:clr>
        </p15:guide>
        <p15:guide id="8" pos="3544" userDrawn="1">
          <p15:clr>
            <a:srgbClr val="A4A3A4"/>
          </p15:clr>
        </p15:guide>
      </p15:sldGuideLst>
    </p:ext>
  </p:extLst>
</p:sldLayout>
</file>

<file path=ppt/slideLayouts/slideLayout173.xml><?xml version="1.0" encoding="utf-8"?>
<p:sldLayout xmlns:a="http://schemas.openxmlformats.org/drawingml/2006/main" xmlns:r="http://schemas.openxmlformats.org/officeDocument/2006/relationships" xmlns:p="http://schemas.openxmlformats.org/presentationml/2006/main" preserve="1" userDrawn="1">
  <p:cSld name="Square Photo 2">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40"/>
            <a:ext cx="4163125" cy="861774"/>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vert="horz" wrap="square" lIns="0" tIns="0" rIns="0" bIns="731520" rtlCol="0" anchor="ctr" anchorCtr="0">
            <a:noAutofit/>
          </a:bodyPr>
          <a:lstStyle>
            <a:lvl1pPr>
              <a:defRPr lang="en-US" sz="8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75922895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360" userDrawn="1">
          <p15:clr>
            <a:srgbClr val="5ACBF0"/>
          </p15:clr>
        </p15:guide>
        <p15:guide id="3" orient="horz" pos="1877" userDrawn="1">
          <p15:clr>
            <a:srgbClr val="5ACBF0"/>
          </p15:clr>
        </p15:guide>
        <p15:guide id="4" pos="3731" userDrawn="1">
          <p15:clr>
            <a:srgbClr val="C35EA4"/>
          </p15:clr>
        </p15:guide>
        <p15:guide id="5" pos="2993" userDrawn="1">
          <p15:clr>
            <a:srgbClr val="5ACBF0"/>
          </p15:clr>
        </p15:guide>
        <p15:guide id="6" pos="3547" userDrawn="1">
          <p15:clr>
            <a:srgbClr val="A4A3A4"/>
          </p15:clr>
        </p15:guide>
      </p15:sldGuideLst>
    </p:ext>
  </p:extLst>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Photo Full Bleed Lower Title">
    <p:bg>
      <p:bgRef idx="1001">
        <a:schemeClr val="bg1"/>
      </p:bgRef>
    </p:bg>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vert="horz" wrap="square" lIns="0" tIns="0" rIns="0" bIns="731520" rtlCol="0" anchor="ctr" anchorCtr="0">
            <a:noAutofit/>
          </a:bodyPr>
          <a:lstStyle>
            <a:lvl1pPr>
              <a:defRPr lang="en-US" sz="8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Tree>
    <p:extLst>
      <p:ext uri="{BB962C8B-B14F-4D97-AF65-F5344CB8AC3E}">
        <p14:creationId xmlns:p14="http://schemas.microsoft.com/office/powerpoint/2010/main" val="282919078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304" userDrawn="1">
          <p15:clr>
            <a:srgbClr val="5ACBF0"/>
          </p15:clr>
        </p15:guide>
      </p15:sldGuideLst>
    </p:ext>
  </p:extLst>
</p:sldLayout>
</file>

<file path=ppt/slideLayouts/slideLayout175.xml><?xml version="1.0" encoding="utf-8"?>
<p:sldLayout xmlns:a="http://schemas.openxmlformats.org/drawingml/2006/main" xmlns:r="http://schemas.openxmlformats.org/officeDocument/2006/relationships" xmlns:p="http://schemas.openxmlformats.org/presentationml/2006/main" preserve="1" userDrawn="1">
  <p:cSld name="Photo Full Bleed Left Title">
    <p:bg>
      <p:bgRef idx="1001">
        <a:schemeClr val="bg1"/>
      </p:bgRef>
    </p:bg>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vert="horz" wrap="square" lIns="0" tIns="0" rIns="0" bIns="731520" rtlCol="0" anchor="ctr" anchorCtr="0">
            <a:noAutofit/>
          </a:bodyPr>
          <a:lstStyle>
            <a:lvl1pPr>
              <a:defRPr lang="en-US" sz="8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205416507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7" pos="3576" userDrawn="1">
          <p15:clr>
            <a:srgbClr val="5ACBF0"/>
          </p15:clr>
        </p15:guide>
        <p15:guide id="8" orient="horz" pos="2160" userDrawn="1">
          <p15:clr>
            <a:srgbClr val="5ACBF0"/>
          </p15:clr>
        </p15:guide>
      </p15:sldGuideLst>
    </p:ext>
  </p:extLst>
</p:sldLayout>
</file>

<file path=ppt/slideLayouts/slideLayout176.xml><?xml version="1.0" encoding="utf-8"?>
<p:sldLayout xmlns:a="http://schemas.openxmlformats.org/drawingml/2006/main" xmlns:r="http://schemas.openxmlformats.org/officeDocument/2006/relationships" xmlns:p="http://schemas.openxmlformats.org/presentationml/2006/main" preserve="1" userDrawn="1">
  <p:cSld name="Photo Full Bleed Right Title">
    <p:bg>
      <p:bgRef idx="1001">
        <a:schemeClr val="bg1"/>
      </p:bgRef>
    </p:bg>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vert="horz" wrap="square" lIns="0" tIns="0" rIns="0" bIns="731520" rtlCol="0" anchor="ctr" anchorCtr="0">
            <a:noAutofit/>
          </a:bodyPr>
          <a:lstStyle>
            <a:lvl1pPr>
              <a:defRPr lang="en-US" sz="8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228027397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7" pos="4105" userDrawn="1">
          <p15:clr>
            <a:srgbClr val="5ACBF0"/>
          </p15:clr>
        </p15:guide>
        <p15:guide id="8" orient="horz" pos="2160" userDrawn="1">
          <p15:clr>
            <a:srgbClr val="5ACBF0"/>
          </p15:clr>
        </p15:guide>
      </p15:sldGuideLst>
    </p:ext>
  </p:extLst>
</p:sldLayout>
</file>

<file path=ppt/slideLayouts/slideLayout177.xml><?xml version="1.0" encoding="utf-8"?>
<p:sldLayout xmlns:a="http://schemas.openxmlformats.org/drawingml/2006/main" xmlns:r="http://schemas.openxmlformats.org/officeDocument/2006/relationships" xmlns:p="http://schemas.openxmlformats.org/presentationml/2006/main" preserve="1" userDrawn="1">
  <p:cSld name="Top Horizontal Photo and Tit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436128"/>
            <a:ext cx="11018520" cy="553998"/>
          </a:xfrm>
        </p:spPr>
        <p:txBody>
          <a:bodyPr anchor="ctr" anchorCtr="1"/>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0" rIns="0" bIns="731520" rtlCol="0" anchor="ctr" anchorCtr="0">
            <a:noAutofit/>
          </a:bodyPr>
          <a:lstStyle>
            <a:lvl1pPr>
              <a:defRPr lang="en-US" sz="8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62086853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5" orient="horz" pos="2880" userDrawn="1">
          <p15:clr>
            <a:srgbClr val="5ACBF0"/>
          </p15:clr>
        </p15:guide>
        <p15:guide id="6" orient="horz" pos="3600" userDrawn="1">
          <p15:clr>
            <a:srgbClr val="5ACBF0"/>
          </p15:clr>
        </p15:guide>
      </p15:sldGuideLst>
    </p:ext>
  </p:extLst>
</p:sldLayout>
</file>

<file path=ppt/slideLayouts/slideLayout178.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87"/>
            <a:ext cx="11018520" cy="553998"/>
          </a:xfrm>
        </p:spPr>
        <p:txBody>
          <a:bodyPr anchor="ctr" anchorCtr="1"/>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0" rIns="0" bIns="731520" rtlCol="0" anchor="ctr" anchorCtr="0">
            <a:noAutofit/>
          </a:bodyPr>
          <a:lstStyle>
            <a:lvl1pPr>
              <a:defRPr lang="en-US" sz="8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83608115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5" orient="horz" pos="1440" userDrawn="1">
          <p15:clr>
            <a:srgbClr val="5ACBF0"/>
          </p15:clr>
        </p15:guide>
        <p15:guide id="6" orient="horz" pos="720" userDrawn="1">
          <p15:clr>
            <a:srgbClr val="5ACBF0"/>
          </p15:clr>
        </p15:guide>
      </p15:sldGuideLst>
    </p:ext>
  </p:extLst>
</p:sldLayout>
</file>

<file path=ppt/slideLayouts/slideLayout179.xml><?xml version="1.0" encoding="utf-8"?>
<p:sldLayout xmlns:a="http://schemas.openxmlformats.org/drawingml/2006/main" xmlns:r="http://schemas.openxmlformats.org/officeDocument/2006/relationships" xmlns:p="http://schemas.openxmlformats.org/presentationml/2006/main" preserve="1" userDrawn="1">
  <p:cSld name="Two Photos">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553998"/>
          </a:xfrm>
        </p:spPr>
        <p:txBody>
          <a:bodyPr vert="horz" wrap="square" lIns="0" tIns="0" rIns="0" bIns="0" rtlCol="0" anchor="ctr" anchorCtr="1">
            <a:spAutoFit/>
          </a:bodyPr>
          <a:lstStyle>
            <a:lvl1pPr>
              <a:defRPr lang="en-US"/>
            </a:lvl1pPr>
          </a:lstStyle>
          <a:p>
            <a:pPr lvl="0" algn="ctr"/>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307777"/>
          </a:xfrm>
        </p:spPr>
        <p:txBody>
          <a:bodyPr vert="horz" wrap="square" lIns="0" tIns="0" rIns="0" bIns="0" rtlCol="0">
            <a:spAutoFit/>
          </a:bodyPr>
          <a:lstStyle>
            <a:lvl1pPr>
              <a:defRPr lang="en-US" sz="2000">
                <a:latin typeface="+mj-lt"/>
              </a:defRPr>
            </a:lvl1pPr>
          </a:lstStyle>
          <a:p>
            <a:pPr lvl="0" algn="ctr">
              <a:spcBef>
                <a:spcPts val="0"/>
              </a:spcBef>
            </a:pPr>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731520" rtlCol="0" anchor="ctr" anchorCtr="0">
            <a:noAutofit/>
          </a:bodyPr>
          <a:lstStyle>
            <a:lvl1pPr>
              <a:defRPr lang="en-US" sz="8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307777"/>
          </a:xfrm>
        </p:spPr>
        <p:txBody>
          <a:bodyPr vert="horz" wrap="square" lIns="0" tIns="0" rIns="0" bIns="0" rtlCol="0">
            <a:spAutoFit/>
          </a:bodyPr>
          <a:lstStyle>
            <a:lvl1pPr>
              <a:defRPr lang="en-US" sz="2000">
                <a:latin typeface="+mj-lt"/>
              </a:defRPr>
            </a:lvl1pPr>
          </a:lstStyle>
          <a:p>
            <a:pPr lvl="0" algn="ctr">
              <a:spcBef>
                <a:spcPts val="0"/>
              </a:spcBef>
            </a:pPr>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731520" rtlCol="0" anchor="ctr" anchorCtr="0">
            <a:noAutofit/>
          </a:bodyPr>
          <a:lstStyle>
            <a:lvl1pPr>
              <a:defRPr lang="en-US" sz="8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84762549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3" orient="horz" pos="3584" userDrawn="1">
          <p15:clr>
            <a:srgbClr val="5ACBF0"/>
          </p15:clr>
        </p15:guide>
        <p15:guide id="4" orient="horz" pos="1276" userDrawn="1">
          <p15:clr>
            <a:srgbClr val="5ACBF0"/>
          </p15:clr>
        </p15:guide>
        <p15:guide id="5" orient="horz" pos="288" userDrawn="1">
          <p15:clr>
            <a:srgbClr val="5ACBF0"/>
          </p15:clr>
        </p15:guide>
        <p15:guide id="6" pos="3749" userDrawn="1">
          <p15:clr>
            <a:srgbClr val="5ACBF0"/>
          </p15:clr>
        </p15:guide>
        <p15:guide id="7" pos="3931" userDrawn="1">
          <p15:clr>
            <a:srgbClr val="5ACBF0"/>
          </p15:clr>
        </p15:guide>
      </p15:sldGuideLst>
    </p:ext>
  </p:extLs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Two Column Content with Subheads - Vi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7" y="457200"/>
            <a:ext cx="11018521"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2613" y="1431925"/>
            <a:ext cx="5208587" cy="430932"/>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4200" y="2081216"/>
            <a:ext cx="5206998" cy="1305209"/>
          </a:xfrm>
        </p:spPr>
        <p:txBody>
          <a:bodyPr/>
          <a:lstStyle>
            <a:lvl1pPr>
              <a:defRPr sz="2000"/>
            </a:lvl1pPr>
            <a:lvl2pPr>
              <a:defRPr sz="1600"/>
            </a:lvl2pPr>
            <a:lvl3pPr>
              <a:defRPr sz="1401"/>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400802" y="1431925"/>
            <a:ext cx="5208587" cy="430932"/>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400800" y="2081216"/>
            <a:ext cx="5208588" cy="1305209"/>
          </a:xfrm>
        </p:spPr>
        <p:txBody>
          <a:bodyPr/>
          <a:lstStyle>
            <a:lvl1pPr>
              <a:defRPr sz="2000"/>
            </a:lvl1pPr>
            <a:lvl2pPr>
              <a:defRPr sz="1600"/>
            </a:lvl2pPr>
            <a:lvl3pPr>
              <a:defRPr sz="1401"/>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86374676"/>
      </p:ext>
    </p:extLst>
  </p:cSld>
  <p:clrMapOvr>
    <a:overrideClrMapping bg1="lt1" tx1="dk1" bg2="lt2" tx2="dk2" accent1="accent1" accent2="accent2" accent3="accent3" accent4="accent4" accent5="accent5" accent6="accent6" hlink="hlink" folHlink="folHlink"/>
  </p:clrMapOvr>
  <p:transition>
    <p:fade/>
  </p:transition>
  <p:hf hdr="0" dt="0"/>
  <p:extLst>
    <p:ext uri="{DCECCB84-F9BA-43D5-87BE-67443E8EF086}">
      <p15:sldGuideLst xmlns:p15="http://schemas.microsoft.com/office/powerpoint/2012/main">
        <p15:guide id="2" orient="horz" pos="1311" userDrawn="1">
          <p15:clr>
            <a:srgbClr val="5ACBF0"/>
          </p15:clr>
        </p15:guide>
        <p15:guide id="4" pos="8411" userDrawn="1">
          <p15:clr>
            <a:srgbClr val="5ACBF0"/>
          </p15:clr>
        </p15:guide>
        <p15:guide id="5" pos="9258" userDrawn="1">
          <p15:clr>
            <a:srgbClr val="5ACBF0"/>
          </p15:clr>
        </p15:guide>
        <p15:guide id="8" pos="3651" userDrawn="1">
          <p15:clr>
            <a:srgbClr val="5ACBF0"/>
          </p15:clr>
        </p15:guide>
        <p15:guide id="9" pos="4032" userDrawn="1">
          <p15:clr>
            <a:srgbClr val="5ACBF0"/>
          </p15:clr>
        </p15:guide>
        <p15:guide id="10" pos="3840" userDrawn="1">
          <p15:clr>
            <a:srgbClr val="F26B43"/>
          </p15:clr>
        </p15:guide>
      </p15:sldGuideLst>
    </p:ext>
  </p:extLst>
</p:sldLayout>
</file>

<file path=ppt/slideLayouts/slideLayout180.xml><?xml version="1.0" encoding="utf-8"?>
<p:sldLayout xmlns:a="http://schemas.openxmlformats.org/drawingml/2006/main" xmlns:r="http://schemas.openxmlformats.org/officeDocument/2006/relationships" xmlns:p="http://schemas.openxmlformats.org/presentationml/2006/main" preserve="1" userDrawn="1">
  <p:cSld name="Three Photos">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vert="horz" wrap="square" lIns="0" tIns="0" rIns="0" bIns="0" rtlCol="0" anchor="ctr" anchorCtr="1">
            <a:spAutoFit/>
          </a:bodyPr>
          <a:lstStyle>
            <a:lvl1pPr>
              <a:defRPr lang="en-US"/>
            </a:lvl1pPr>
          </a:lstStyle>
          <a:p>
            <a:pPr lvl="0" algn="ctr"/>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307777"/>
          </a:xfrm>
        </p:spPr>
        <p:txBody>
          <a:bodyPr vert="horz" wrap="square" lIns="0" tIns="0" rIns="0" bIns="0" rtlCol="0">
            <a:spAutoFit/>
          </a:bodyPr>
          <a:lstStyle>
            <a:lvl1pPr>
              <a:defRPr lang="en-US" sz="2000">
                <a:latin typeface="+mj-lt"/>
              </a:defRPr>
            </a:lvl1pPr>
          </a:lstStyle>
          <a:p>
            <a:pPr lvl="0" algn="ctr">
              <a:spcBef>
                <a:spcPts val="0"/>
              </a:spcBef>
            </a:pPr>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vert="horz" wrap="square" lIns="0" tIns="0" rIns="0" bIns="731520" rtlCol="0" anchor="ctr" anchorCtr="0">
            <a:noAutofit/>
          </a:bodyPr>
          <a:lstStyle>
            <a:lvl1pPr>
              <a:defRPr lang="en-US" sz="6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2" y="5689600"/>
            <a:ext cx="3475037" cy="307777"/>
          </a:xfrm>
        </p:spPr>
        <p:txBody>
          <a:bodyPr vert="horz" wrap="square" lIns="0" tIns="0" rIns="0" bIns="0" rtlCol="0">
            <a:spAutoFit/>
          </a:bodyPr>
          <a:lstStyle>
            <a:lvl1pPr>
              <a:defRPr lang="en-US" sz="2000" dirty="0">
                <a:latin typeface="+mj-lt"/>
              </a:defRPr>
            </a:lvl1pPr>
          </a:lstStyle>
          <a:p>
            <a:pPr lvl="0" algn="ctr">
              <a:spcBef>
                <a:spcPts val="0"/>
              </a:spcBef>
            </a:pPr>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vert="horz" wrap="square" lIns="0" tIns="0" rIns="0" bIns="731520" rtlCol="0" anchor="ctr" anchorCtr="0">
            <a:noAutofit/>
          </a:bodyPr>
          <a:lstStyle>
            <a:lvl1pPr>
              <a:defRPr lang="en-US" sz="6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2" y="5689600"/>
            <a:ext cx="3475037" cy="307777"/>
          </a:xfrm>
        </p:spPr>
        <p:txBody>
          <a:bodyPr vert="horz" wrap="square" lIns="0" tIns="0" rIns="0" bIns="0" rtlCol="0">
            <a:spAutoFit/>
          </a:bodyPr>
          <a:lstStyle>
            <a:lvl1pPr>
              <a:defRPr lang="en-US" sz="2000">
                <a:latin typeface="+mj-lt"/>
              </a:defRPr>
            </a:lvl1pPr>
          </a:lstStyle>
          <a:p>
            <a:pPr lvl="0" algn="ctr">
              <a:spcBef>
                <a:spcPts val="0"/>
              </a:spcBef>
            </a:pPr>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vert="horz" wrap="square" lIns="0" tIns="0" rIns="0" bIns="731520" rtlCol="0" anchor="ctr" anchorCtr="0">
            <a:noAutofit/>
          </a:bodyPr>
          <a:lstStyle>
            <a:lvl1pPr>
              <a:defRPr lang="en-US" sz="6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89369090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3" orient="horz" pos="3584" userDrawn="1">
          <p15:clr>
            <a:srgbClr val="5ACBF0"/>
          </p15:clr>
        </p15:guide>
        <p15:guide id="4" orient="horz" pos="1276" userDrawn="1">
          <p15:clr>
            <a:srgbClr val="5ACBF0"/>
          </p15:clr>
        </p15:guide>
        <p15:guide id="5" orient="horz" pos="288" userDrawn="1">
          <p15:clr>
            <a:srgbClr val="5ACBF0"/>
          </p15:clr>
        </p15:guide>
        <p15:guide id="6" pos="2557" userDrawn="1">
          <p15:clr>
            <a:srgbClr val="5ACBF0"/>
          </p15:clr>
        </p15:guide>
        <p15:guide id="7" pos="2744" userDrawn="1">
          <p15:clr>
            <a:srgbClr val="5ACBF0"/>
          </p15:clr>
        </p15:guide>
        <p15:guide id="8" pos="4936" userDrawn="1">
          <p15:clr>
            <a:srgbClr val="5ACBF0"/>
          </p15:clr>
        </p15:guide>
        <p15:guide id="9" pos="5123" userDrawn="1">
          <p15:clr>
            <a:srgbClr val="5ACBF0"/>
          </p15:clr>
        </p15:guide>
      </p15:sldGuideLst>
    </p:ext>
  </p:extLst>
</p:sldLayout>
</file>

<file path=ppt/slideLayouts/slideLayout181.xml><?xml version="1.0" encoding="utf-8"?>
<p:sldLayout xmlns:a="http://schemas.openxmlformats.org/drawingml/2006/main" xmlns:r="http://schemas.openxmlformats.org/officeDocument/2006/relationships" xmlns:p="http://schemas.openxmlformats.org/presentationml/2006/main" preserve="1" userDrawn="1">
  <p:cSld name="Three Filmstrip Photo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866572"/>
            <a:ext cx="11018520" cy="553998"/>
          </a:xfrm>
        </p:spPr>
        <p:txBody>
          <a:bodyPr vert="horz" wrap="square" lIns="0" tIns="0" rIns="0" bIns="0" rtlCol="0" anchor="ctr" anchorCtr="1">
            <a:spAutoFit/>
          </a:bodyPr>
          <a:lstStyle>
            <a:lvl1pPr>
              <a:defRPr lang="en-US"/>
            </a:lvl1pPr>
          </a:lstStyle>
          <a:p>
            <a:pPr lvl="0" algn="ctr"/>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615553"/>
          </a:xfrm>
        </p:spPr>
        <p:txBody>
          <a:bodyPr vert="horz" wrap="square" lIns="0" tIns="0" rIns="0" bIns="0" rtlCol="0">
            <a:spAutoFit/>
          </a:bodyPr>
          <a:lstStyle>
            <a:lvl1pPr>
              <a:defRPr lang="en-US" sz="2000">
                <a:latin typeface="+mj-lt"/>
              </a:defRPr>
            </a:lvl1pPr>
          </a:lstStyle>
          <a:p>
            <a:pPr lvl="0" algn="ctr">
              <a:spcBef>
                <a:spcPts val="0"/>
              </a:spcBef>
            </a:pPr>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10"/>
            <a:ext cx="2852928" cy="615553"/>
          </a:xfrm>
        </p:spPr>
        <p:txBody>
          <a:bodyPr vert="horz" wrap="square" lIns="0" tIns="0" rIns="0" bIns="0" rtlCol="0">
            <a:spAutoFit/>
          </a:bodyPr>
          <a:lstStyle>
            <a:lvl1pPr>
              <a:defRPr lang="en-US" sz="2000">
                <a:latin typeface="+mj-lt"/>
              </a:defRPr>
            </a:lvl1pPr>
          </a:lstStyle>
          <a:p>
            <a:pPr lvl="0" algn="ctr">
              <a:spcBef>
                <a:spcPts val="0"/>
              </a:spcBef>
            </a:pPr>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615553"/>
          </a:xfrm>
        </p:spPr>
        <p:txBody>
          <a:bodyPr vert="horz" wrap="square" lIns="0" tIns="0" rIns="0" bIns="0" rtlCol="0">
            <a:spAutoFit/>
          </a:bodyPr>
          <a:lstStyle>
            <a:lvl1pPr>
              <a:defRPr lang="en-US" sz="2000">
                <a:latin typeface="+mj-lt"/>
              </a:defRPr>
            </a:lvl1pPr>
          </a:lstStyle>
          <a:p>
            <a:pPr lvl="0" algn="ctr">
              <a:spcBef>
                <a:spcPts val="0"/>
              </a:spcBef>
            </a:pPr>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28032862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720" userDrawn="1">
          <p15:clr>
            <a:srgbClr val="5ACBF0"/>
          </p15:clr>
        </p15:guide>
        <p15:guide id="2" orient="horz" pos="1440" userDrawn="1">
          <p15:clr>
            <a:srgbClr val="5ACBF0"/>
          </p15:clr>
        </p15:guide>
        <p15:guide id="3" orient="horz" pos="2880" userDrawn="1">
          <p15:clr>
            <a:srgbClr val="5ACBF0"/>
          </p15:clr>
        </p15:guide>
        <p15:guide id="4" orient="horz" pos="3024" userDrawn="1">
          <p15:clr>
            <a:srgbClr val="5ACBF0"/>
          </p15:clr>
        </p15:guide>
        <p15:guide id="5" pos="2534" userDrawn="1">
          <p15:clr>
            <a:srgbClr val="5ACBF0"/>
          </p15:clr>
        </p15:guide>
        <p15:guide id="6" pos="2573" userDrawn="1">
          <p15:clr>
            <a:srgbClr val="5ACBF0"/>
          </p15:clr>
        </p15:guide>
        <p15:guide id="8" pos="5109" userDrawn="1">
          <p15:clr>
            <a:srgbClr val="5ACBF0"/>
          </p15:clr>
        </p15:guide>
        <p15:guide id="9" pos="5145" userDrawn="1">
          <p15:clr>
            <a:srgbClr val="5ACBF0"/>
          </p15:clr>
        </p15:guide>
        <p15:guide id="11" pos="1266" userDrawn="1">
          <p15:clr>
            <a:srgbClr val="5ACBF0"/>
          </p15:clr>
        </p15:guide>
        <p15:guide id="12" pos="3840" userDrawn="1">
          <p15:clr>
            <a:srgbClr val="5ACBF0"/>
          </p15:clr>
        </p15:guide>
        <p15:guide id="13" pos="6414" userDrawn="1">
          <p15:clr>
            <a:srgbClr val="5ACBF0"/>
          </p15:clr>
        </p15:guide>
        <p15:guide id="14" orient="horz" pos="1074" userDrawn="1">
          <p15:clr>
            <a:srgbClr val="5ACBF0"/>
          </p15:clr>
        </p15:guide>
        <p15:guide id="15" pos="2168" userDrawn="1">
          <p15:clr>
            <a:srgbClr val="5ACBF0"/>
          </p15:clr>
        </p15:guide>
        <p15:guide id="16" pos="2944" userDrawn="1">
          <p15:clr>
            <a:srgbClr val="5ACBF0"/>
          </p15:clr>
        </p15:guide>
        <p15:guide id="17" pos="4738" userDrawn="1">
          <p15:clr>
            <a:srgbClr val="5ACBF0"/>
          </p15:clr>
        </p15:guide>
        <p15:guide id="18" pos="5514" userDrawn="1">
          <p15:clr>
            <a:srgbClr val="5ACBF0"/>
          </p15:clr>
        </p15:guide>
      </p15:sldGuideLst>
    </p:ext>
  </p:extLst>
</p:sldLayout>
</file>

<file path=ppt/slideLayouts/slideLayout182.xml><?xml version="1.0" encoding="utf-8"?>
<p:sldLayout xmlns:a="http://schemas.openxmlformats.org/drawingml/2006/main" xmlns:r="http://schemas.openxmlformats.org/officeDocument/2006/relationships" xmlns:p="http://schemas.openxmlformats.org/presentationml/2006/main" preserve="1" userDrawn="1">
  <p:cSld name="Four Photos">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vert="horz" wrap="square" lIns="0" tIns="0" rIns="0" bIns="0" rtlCol="0" anchor="ctr" anchorCtr="1">
            <a:spAutoFit/>
          </a:bodyPr>
          <a:lstStyle>
            <a:lvl1pPr>
              <a:defRPr lang="en-US"/>
            </a:lvl1pPr>
          </a:lstStyle>
          <a:p>
            <a:pPr lvl="0" algn="ctr"/>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40"/>
            <a:ext cx="2532888" cy="615553"/>
          </a:xfrm>
        </p:spPr>
        <p:txBody>
          <a:bodyPr vert="horz" wrap="square" lIns="0" tIns="0" rIns="0" bIns="0" rtlCol="0">
            <a:spAutoFit/>
          </a:bodyPr>
          <a:lstStyle>
            <a:lvl1pPr>
              <a:defRPr lang="en-US" sz="2000" dirty="0">
                <a:latin typeface="+mj-lt"/>
              </a:defRPr>
            </a:lvl1pPr>
          </a:lstStyle>
          <a:p>
            <a:pPr lvl="0" algn="ctr">
              <a:spcBef>
                <a:spcPts val="0"/>
              </a:spcBef>
            </a:pPr>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vert="horz" wrap="square" lIns="0" tIns="0" rIns="0" bIns="594360" rtlCol="0" anchor="ctr" anchorCtr="0">
            <a:noAutofit/>
          </a:bodyPr>
          <a:lstStyle>
            <a:lvl1pPr>
              <a:defRPr lang="en-US" sz="6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40"/>
            <a:ext cx="2532888" cy="615553"/>
          </a:xfrm>
        </p:spPr>
        <p:txBody>
          <a:bodyPr vert="horz" wrap="square" lIns="0" tIns="0" rIns="0" bIns="0" rtlCol="0">
            <a:spAutoFit/>
          </a:bodyPr>
          <a:lstStyle>
            <a:lvl1pPr>
              <a:defRPr lang="en-US" sz="2000">
                <a:latin typeface="+mj-lt"/>
              </a:defRPr>
            </a:lvl1pPr>
          </a:lstStyle>
          <a:p>
            <a:pPr lvl="0" algn="ctr">
              <a:spcBef>
                <a:spcPts val="0"/>
              </a:spcBef>
            </a:pPr>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vert="horz" wrap="square" lIns="0" tIns="0" rIns="0" bIns="594360" rtlCol="0" anchor="ctr" anchorCtr="0">
            <a:noAutofit/>
          </a:bodyPr>
          <a:lstStyle>
            <a:lvl1pPr>
              <a:defRPr lang="en-US" sz="6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40"/>
            <a:ext cx="2532888" cy="615553"/>
          </a:xfrm>
        </p:spPr>
        <p:txBody>
          <a:bodyPr vert="horz" wrap="square" lIns="0" tIns="0" rIns="0" bIns="0" rtlCol="0">
            <a:spAutoFit/>
          </a:bodyPr>
          <a:lstStyle>
            <a:lvl1pPr>
              <a:defRPr lang="en-US" sz="2000">
                <a:latin typeface="+mj-lt"/>
              </a:defRPr>
            </a:lvl1pPr>
          </a:lstStyle>
          <a:p>
            <a:pPr lvl="0" algn="ctr">
              <a:spcBef>
                <a:spcPts val="0"/>
              </a:spcBef>
            </a:pPr>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vert="horz" wrap="square" lIns="0" tIns="0" rIns="0" bIns="594360" rtlCol="0" anchor="ctr" anchorCtr="0">
            <a:noAutofit/>
          </a:bodyPr>
          <a:lstStyle>
            <a:lvl1pPr>
              <a:defRPr lang="en-US" sz="6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40"/>
            <a:ext cx="2532888" cy="615553"/>
          </a:xfrm>
        </p:spPr>
        <p:txBody>
          <a:bodyPr vert="horz" wrap="square" lIns="0" tIns="0" rIns="0" bIns="0" rtlCol="0">
            <a:spAutoFit/>
          </a:bodyPr>
          <a:lstStyle>
            <a:lvl1pPr>
              <a:defRPr lang="en-US" sz="2000">
                <a:latin typeface="+mj-lt"/>
              </a:defRPr>
            </a:lvl1pPr>
          </a:lstStyle>
          <a:p>
            <a:pPr lvl="0" algn="ctr">
              <a:spcBef>
                <a:spcPts val="0"/>
              </a:spcBef>
            </a:pPr>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5"/>
            <a:stretch>
              <a:fillRect/>
            </a:stretch>
          </a:blipFill>
        </p:spPr>
        <p:txBody>
          <a:bodyPr vert="horz" wrap="square" lIns="0" tIns="0" rIns="0" bIns="594360" rtlCol="0" anchor="ctr" anchorCtr="0">
            <a:noAutofit/>
          </a:bodyPr>
          <a:lstStyle>
            <a:lvl1pPr>
              <a:defRPr lang="en-US" sz="600" b="1">
                <a:solidFill>
                  <a:srgbClr val="000000"/>
                </a:solidFill>
              </a:defRPr>
            </a:lvl1pPr>
          </a:lstStyle>
          <a:p>
            <a:pPr lvl="0" algn="ctr"/>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48280210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3" orient="horz" pos="2993" userDrawn="1">
          <p15:clr>
            <a:srgbClr val="5ACBF0"/>
          </p15:clr>
        </p15:guide>
        <p15:guide id="4" orient="horz" pos="1276" userDrawn="1">
          <p15:clr>
            <a:srgbClr val="5ACBF0"/>
          </p15:clr>
        </p15:guide>
        <p15:guide id="5" orient="horz" pos="288" userDrawn="1">
          <p15:clr>
            <a:srgbClr val="5ACBF0"/>
          </p15:clr>
        </p15:guide>
        <p15:guide id="6" pos="1963" userDrawn="1">
          <p15:clr>
            <a:srgbClr val="5ACBF0"/>
          </p15:clr>
        </p15:guide>
        <p15:guide id="7" pos="2150" userDrawn="1">
          <p15:clr>
            <a:srgbClr val="5ACBF0"/>
          </p15:clr>
        </p15:guide>
        <p15:guide id="8" pos="3746" userDrawn="1">
          <p15:clr>
            <a:srgbClr val="5ACBF0"/>
          </p15:clr>
        </p15:guide>
        <p15:guide id="9" pos="3934" userDrawn="1">
          <p15:clr>
            <a:srgbClr val="5ACBF0"/>
          </p15:clr>
        </p15:guide>
        <p15:guide id="10" pos="5530" userDrawn="1">
          <p15:clr>
            <a:srgbClr val="5ACBF0"/>
          </p15:clr>
        </p15:guide>
        <p15:guide id="11" pos="5716" userDrawn="1">
          <p15:clr>
            <a:srgbClr val="5ACBF0"/>
          </p15:clr>
        </p15:guide>
      </p15:sldGuideLst>
    </p:ext>
  </p:extLst>
</p:sldLayout>
</file>

<file path=ppt/slideLayouts/slideLayout183.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863792"/>
            <a:ext cx="11018520" cy="553998"/>
          </a:xfrm>
        </p:spPr>
        <p:txBody>
          <a:bodyPr vert="horz" wrap="square" lIns="0" tIns="0" rIns="0" bIns="0" rtlCol="0" anchor="ctr" anchorCtr="1">
            <a:spAutoFit/>
          </a:bodyPr>
          <a:lstStyle>
            <a:lvl1pPr>
              <a:defRPr lang="en-US" dirty="0"/>
            </a:lvl1pPr>
          </a:lstStyle>
          <a:p>
            <a:pPr lvl="0" algn="ctr"/>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1741488"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1741488" y="4800600"/>
            <a:ext cx="2313432" cy="615553"/>
          </a:xfrm>
        </p:spPr>
        <p:txBody>
          <a:bodyPr vert="horz" wrap="square" lIns="0" tIns="0" rIns="0" bIns="0" rtlCol="0">
            <a:spAutoFit/>
          </a:bodyPr>
          <a:lstStyle>
            <a:lvl1pPr>
              <a:defRPr lang="en-US" sz="2000">
                <a:latin typeface="+mj-lt"/>
              </a:defRPr>
            </a:lvl1pPr>
          </a:lstStyle>
          <a:p>
            <a:pPr lvl="0" algn="ctr">
              <a:spcBef>
                <a:spcPts val="0"/>
              </a:spcBef>
            </a:pPr>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615553"/>
          </a:xfrm>
        </p:spPr>
        <p:txBody>
          <a:bodyPr vert="horz" wrap="square" lIns="0" tIns="0" rIns="0" bIns="0" rtlCol="0">
            <a:spAutoFit/>
          </a:bodyPr>
          <a:lstStyle>
            <a:lvl1pPr>
              <a:defRPr lang="en-US" sz="2000">
                <a:latin typeface="+mj-lt"/>
              </a:defRPr>
            </a:lvl1pPr>
          </a:lstStyle>
          <a:p>
            <a:pPr lvl="0" algn="ctr">
              <a:spcBef>
                <a:spcPts val="0"/>
              </a:spcBef>
            </a:pPr>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8136509"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8136509" y="4800600"/>
            <a:ext cx="2313432" cy="615553"/>
          </a:xfrm>
        </p:spPr>
        <p:txBody>
          <a:bodyPr vert="horz" wrap="square" lIns="0" tIns="0" rIns="0" bIns="0" rtlCol="0">
            <a:spAutoFit/>
          </a:bodyPr>
          <a:lstStyle>
            <a:lvl1pPr>
              <a:defRPr lang="en-US" sz="2000">
                <a:latin typeface="+mj-lt"/>
              </a:defRPr>
            </a:lvl1pPr>
          </a:lstStyle>
          <a:p>
            <a:pPr lvl="0" algn="ctr">
              <a:spcBef>
                <a:spcPts val="0"/>
              </a:spcBef>
            </a:pPr>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3" y="-203944"/>
            <a:ext cx="56586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61420641"/>
      </p:ext>
    </p:extLst>
  </p:cSld>
  <p:clrMapOvr>
    <a:masterClrMapping/>
  </p:clrMapOvr>
  <p:transition>
    <p:fade/>
  </p:transition>
  <p:extLst>
    <p:ext uri="{DCECCB84-F9BA-43D5-87BE-67443E8EF086}">
      <p15:sldGuideLst xmlns:p15="http://schemas.microsoft.com/office/powerpoint/2012/main">
        <p15:guide id="1" orient="horz" pos="720" userDrawn="1">
          <p15:clr>
            <a:srgbClr val="5ACBF0"/>
          </p15:clr>
        </p15:guide>
        <p15:guide id="2" orient="horz" pos="3024" userDrawn="1">
          <p15:clr>
            <a:srgbClr val="5ACBF0"/>
          </p15:clr>
        </p15:guide>
        <p15:guide id="3" pos="4025" userDrawn="1">
          <p15:clr>
            <a:srgbClr val="5ACBF0"/>
          </p15:clr>
        </p15:guide>
        <p15:guide id="5" pos="5854" userDrawn="1">
          <p15:clr>
            <a:srgbClr val="5ACBF0"/>
          </p15:clr>
        </p15:guide>
        <p15:guide id="7" pos="3654" userDrawn="1">
          <p15:clr>
            <a:srgbClr val="5ACBF0"/>
          </p15:clr>
        </p15:guide>
        <p15:guide id="8" pos="2195" userDrawn="1">
          <p15:clr>
            <a:srgbClr val="5ACBF0"/>
          </p15:clr>
        </p15:guide>
        <p15:guide id="10" pos="2926" userDrawn="1">
          <p15:clr>
            <a:srgbClr val="5ACBF0"/>
          </p15:clr>
        </p15:guide>
        <p15:guide id="11" pos="4756" userDrawn="1">
          <p15:clr>
            <a:srgbClr val="5ACBF0"/>
          </p15:clr>
        </p15:guide>
        <p15:guide id="12" pos="6581" userDrawn="1">
          <p15:clr>
            <a:srgbClr val="5ACBF0"/>
          </p15:clr>
        </p15:guide>
        <p15:guide id="13" pos="1097" userDrawn="1">
          <p15:clr>
            <a:srgbClr val="5ACBF0"/>
          </p15:clr>
        </p15:guide>
        <p15:guide id="14" orient="horz" pos="1440" userDrawn="1">
          <p15:clr>
            <a:srgbClr val="5ACBF0"/>
          </p15:clr>
        </p15:guide>
        <p15:guide id="15" pos="1826" userDrawn="1">
          <p15:clr>
            <a:srgbClr val="5ACBF0"/>
          </p15:clr>
        </p15:guide>
        <p15:guide id="18" pos="5483" userDrawn="1">
          <p15:clr>
            <a:srgbClr val="5ACBF0"/>
          </p15:clr>
        </p15:guide>
        <p15:guide id="19" orient="horz" pos="2898" userDrawn="1">
          <p15:clr>
            <a:srgbClr val="5ACBF0"/>
          </p15:clr>
        </p15:guide>
      </p15:sldGuideLst>
    </p:ext>
  </p:extLst>
</p:sldLayout>
</file>

<file path=ppt/slideLayouts/slideLayout184.xml><?xml version="1.0" encoding="utf-8"?>
<p:sldLayout xmlns:a="http://schemas.openxmlformats.org/drawingml/2006/main" xmlns:r="http://schemas.openxmlformats.org/officeDocument/2006/relationships" xmlns:p="http://schemas.openxmlformats.org/presentationml/2006/main" preserve="1">
  <p:cSld name="NDA Slide - Do Not Alter">
    <p:bg>
      <p:bgRef idx="1001">
        <a:schemeClr val="bg2"/>
      </p:bgRef>
    </p:bg>
    <p:spTree>
      <p:nvGrpSpPr>
        <p:cNvPr id="1" name=""/>
        <p:cNvGrpSpPr/>
        <p:nvPr/>
      </p:nvGrpSpPr>
      <p:grpSpPr>
        <a:xfrm>
          <a:off x="0" y="0"/>
          <a:ext cx="0" cy="0"/>
          <a:chOff x="0" y="0"/>
          <a:chExt cx="0" cy="0"/>
        </a:xfrm>
      </p:grpSpPr>
      <p:pic>
        <p:nvPicPr>
          <p:cNvPr id="80" name="Picture 7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5298" y="2438286"/>
            <a:ext cx="2940541" cy="2940541"/>
          </a:xfrm>
          <a:prstGeom prst="rect">
            <a:avLst/>
          </a:prstGeom>
        </p:spPr>
      </p:pic>
      <p:pic>
        <p:nvPicPr>
          <p:cNvPr id="82" name="Picture 8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7034" y="2438286"/>
            <a:ext cx="2940541" cy="2940541"/>
          </a:xfrm>
          <a:prstGeom prst="rect">
            <a:avLst/>
          </a:prstGeom>
        </p:spPr>
      </p:pic>
      <p:pic>
        <p:nvPicPr>
          <p:cNvPr id="83" name="Picture 8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167" y="2438286"/>
            <a:ext cx="2940541" cy="2940541"/>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431" y="2438286"/>
            <a:ext cx="2940541" cy="2940541"/>
          </a:xfrm>
          <a:prstGeom prst="rect">
            <a:avLst/>
          </a:prstGeom>
        </p:spPr>
      </p:pic>
      <p:sp>
        <p:nvSpPr>
          <p:cNvPr id="12" name="Content Placeholder 2">
            <a:extLst>
              <a:ext uri="{FF2B5EF4-FFF2-40B4-BE49-F238E27FC236}">
                <a16:creationId xmlns:a16="http://schemas.microsoft.com/office/drawing/2014/main" id="{942E73A8-E37F-4465-B77A-63683283F6F1}"/>
              </a:ext>
            </a:extLst>
          </p:cNvPr>
          <p:cNvSpPr txBox="1">
            <a:spLocks/>
          </p:cNvSpPr>
          <p:nvPr userDrawn="1"/>
        </p:nvSpPr>
        <p:spPr>
          <a:xfrm>
            <a:off x="584200" y="472386"/>
            <a:ext cx="11307562" cy="1799496"/>
          </a:xfrm>
          <a:prstGeom prst="rect">
            <a:avLst/>
          </a:prstGeom>
        </p:spPr>
        <p:txBody>
          <a:bodyPr lIns="0" tIns="0" rIns="0" bIns="0"/>
          <a:lstStyle>
            <a:lvl1pPr marL="0" indent="0">
              <a:spcBef>
                <a:spcPts val="1000"/>
              </a:spcBef>
              <a:buNone/>
              <a:defRPr sz="1800" baseline="0">
                <a:solidFill>
                  <a:srgbClr val="FFFFFF"/>
                </a:solidFill>
                <a:latin typeface="Segoe UI"/>
                <a:cs typeface="Segoe UI"/>
              </a:defRPr>
            </a:lvl1pPr>
            <a:lvl2pPr>
              <a:spcBef>
                <a:spcPts val="1000"/>
              </a:spcBef>
              <a:defRPr sz="1600">
                <a:solidFill>
                  <a:srgbClr val="FFFFFF"/>
                </a:solidFill>
                <a:latin typeface="Segoe UI"/>
                <a:cs typeface="Segoe UI"/>
              </a:defRPr>
            </a:lvl2pPr>
            <a:lvl3pPr>
              <a:spcBef>
                <a:spcPts val="1000"/>
              </a:spcBef>
              <a:defRPr sz="1400">
                <a:solidFill>
                  <a:srgbClr val="FFFFFF"/>
                </a:solidFill>
                <a:latin typeface="Segoe UI"/>
                <a:cs typeface="Segoe UI"/>
              </a:defRPr>
            </a:lvl3pPr>
            <a:lvl4pPr>
              <a:spcBef>
                <a:spcPts val="1000"/>
              </a:spcBef>
              <a:defRPr sz="1200">
                <a:solidFill>
                  <a:srgbClr val="FFFFFF"/>
                </a:solidFill>
                <a:latin typeface="Segoe UI"/>
                <a:cs typeface="Segoe UI"/>
              </a:defRPr>
            </a:lvl4pPr>
            <a:lvl5pPr>
              <a:spcBef>
                <a:spcPts val="1000"/>
              </a:spcBef>
              <a:defRPr sz="1000">
                <a:solidFill>
                  <a:srgbClr val="FFFFFF"/>
                </a:solidFill>
                <a:latin typeface="Segoe UI"/>
                <a:cs typeface="Segoe UI"/>
              </a:defRPr>
            </a:lvl5pPr>
          </a:lstStyle>
          <a:p>
            <a:pPr lvl="0">
              <a:defRPr/>
            </a:pPr>
            <a:r>
              <a:rPr lang="en-US" sz="5984" i="0">
                <a:solidFill>
                  <a:schemeClr val="tx1"/>
                </a:solidFill>
                <a:latin typeface="+mj-lt"/>
                <a:cs typeface="Segoe UI Light"/>
              </a:rPr>
              <a:t>Microsoft Confidential</a:t>
            </a:r>
          </a:p>
          <a:p>
            <a:pPr lvl="0">
              <a:spcBef>
                <a:spcPts val="0"/>
              </a:spcBef>
              <a:defRPr/>
            </a:pPr>
            <a:r>
              <a:rPr lang="en-US" sz="4080" i="0">
                <a:solidFill>
                  <a:schemeClr val="tx1"/>
                </a:solidFill>
                <a:latin typeface="+mn-lt"/>
                <a:cs typeface="Segoe UI Light"/>
              </a:rPr>
              <a:t>All content is NDA unless otherwise stated</a:t>
            </a:r>
            <a:endParaRPr lang="en-US" sz="4080" i="1">
              <a:solidFill>
                <a:schemeClr val="tx1"/>
              </a:solidFill>
              <a:latin typeface="+mn-lt"/>
              <a:cs typeface="Segoe UI Light"/>
            </a:endParaRPr>
          </a:p>
        </p:txBody>
      </p:sp>
      <p:sp>
        <p:nvSpPr>
          <p:cNvPr id="13" name="TextBox 12">
            <a:extLst>
              <a:ext uri="{FF2B5EF4-FFF2-40B4-BE49-F238E27FC236}">
                <a16:creationId xmlns:a16="http://schemas.microsoft.com/office/drawing/2014/main" id="{89C95BDF-3890-4710-B440-1A01899FF4BB}"/>
              </a:ext>
            </a:extLst>
          </p:cNvPr>
          <p:cNvSpPr txBox="1"/>
          <p:nvPr userDrawn="1"/>
        </p:nvSpPr>
        <p:spPr>
          <a:xfrm>
            <a:off x="610826" y="6379834"/>
            <a:ext cx="1395659" cy="167418"/>
          </a:xfrm>
          <a:prstGeom prst="rect">
            <a:avLst/>
          </a:prstGeom>
          <a:noFill/>
        </p:spPr>
        <p:txBody>
          <a:bodyPr wrap="square" lIns="0" tIns="0" rIns="0" bIns="0" rtlCol="0" anchor="t">
            <a:spAutoFit/>
          </a:bodyPr>
          <a:lstStyle/>
          <a:p>
            <a:pPr algn="l"/>
            <a:r>
              <a:rPr lang="en-US" sz="1088">
                <a:solidFill>
                  <a:schemeClr val="tx1"/>
                </a:solidFill>
                <a:latin typeface="Segoe UI"/>
                <a:cs typeface="Segoe UI"/>
              </a:rPr>
              <a:t>Microsoft Confidential</a:t>
            </a:r>
          </a:p>
        </p:txBody>
      </p:sp>
    </p:spTree>
    <p:extLst>
      <p:ext uri="{BB962C8B-B14F-4D97-AF65-F5344CB8AC3E}">
        <p14:creationId xmlns:p14="http://schemas.microsoft.com/office/powerpoint/2010/main" val="5730565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5.xml><?xml version="1.0" encoding="utf-8"?>
<p:sldLayout xmlns:a="http://schemas.openxmlformats.org/drawingml/2006/main" xmlns:r="http://schemas.openxmlformats.org/officeDocument/2006/relationships" xmlns:p="http://schemas.openxmlformats.org/presentationml/2006/main" preserve="1" userDrawn="1">
  <p:cSld name="GRI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33209644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7" pos="962" userDrawn="1">
          <p15:clr>
            <a:srgbClr val="A4A3A4"/>
          </p15:clr>
        </p15:guide>
        <p15:guide id="8" pos="1373" userDrawn="1">
          <p15:clr>
            <a:srgbClr val="A4A3A4"/>
          </p15:clr>
        </p15:guide>
        <p15:guide id="9" pos="1556" userDrawn="1">
          <p15:clr>
            <a:srgbClr val="A4A3A4"/>
          </p15:clr>
        </p15:guide>
        <p15:guide id="10" pos="1967" userDrawn="1">
          <p15:clr>
            <a:srgbClr val="A4A3A4"/>
          </p15:clr>
        </p15:guide>
        <p15:guide id="11" pos="2150" userDrawn="1">
          <p15:clr>
            <a:srgbClr val="A4A3A4"/>
          </p15:clr>
        </p15:guide>
        <p15:guide id="12" pos="2561" userDrawn="1">
          <p15:clr>
            <a:srgbClr val="A4A3A4"/>
          </p15:clr>
        </p15:guide>
        <p15:guide id="13" pos="2744" userDrawn="1">
          <p15:clr>
            <a:srgbClr val="A4A3A4"/>
          </p15:clr>
        </p15:guide>
        <p15:guide id="14" pos="3155" userDrawn="1">
          <p15:clr>
            <a:srgbClr val="A4A3A4"/>
          </p15:clr>
        </p15:guide>
        <p15:guide id="15" pos="3338" userDrawn="1">
          <p15:clr>
            <a:srgbClr val="A4A3A4"/>
          </p15:clr>
        </p15:guide>
        <p15:guide id="16" pos="3749" userDrawn="1">
          <p15:clr>
            <a:srgbClr val="A4A3A4"/>
          </p15:clr>
        </p15:guide>
        <p15:guide id="17" pos="3932" userDrawn="1">
          <p15:clr>
            <a:srgbClr val="A4A3A4"/>
          </p15:clr>
        </p15:guide>
        <p15:guide id="18" pos="4343" userDrawn="1">
          <p15:clr>
            <a:srgbClr val="A4A3A4"/>
          </p15:clr>
        </p15:guide>
        <p15:guide id="19" pos="4526"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7" userDrawn="1">
          <p15:clr>
            <a:srgbClr val="A4A3A4"/>
          </p15:clr>
        </p15:guide>
        <p15:guide id="27" pos="6899" userDrawn="1">
          <p15:clr>
            <a:srgbClr val="A4A3A4"/>
          </p15:clr>
        </p15:guide>
        <p15:guide id="28" orient="horz" pos="905" userDrawn="1">
          <p15:clr>
            <a:srgbClr val="5ACBF0"/>
          </p15:clr>
        </p15:guide>
        <p15:guide id="29" orient="horz" pos="1271" userDrawn="1">
          <p15:clr>
            <a:srgbClr val="5ACBF0"/>
          </p15:clr>
        </p15:guide>
        <p15:guide id="30" orient="horz" pos="286" userDrawn="1">
          <p15:clr>
            <a:srgbClr val="5ACBF0"/>
          </p15:clr>
        </p15:guide>
        <p15:guide id="31" orient="horz" pos="816" userDrawn="1">
          <p15:clr>
            <a:srgbClr val="5ACBF0"/>
          </p15:clr>
        </p15:guide>
        <p15:guide id="32" orient="horz" pos="365" userDrawn="1">
          <p15:clr>
            <a:srgbClr val="C35EA4"/>
          </p15:clr>
        </p15:guide>
        <p15:guide id="33" orient="horz" pos="186" userDrawn="1">
          <p15:clr>
            <a:srgbClr val="A4A3A4"/>
          </p15:clr>
        </p15:guide>
        <p15:guide id="34" orient="horz" pos="2161" userDrawn="1">
          <p15:clr>
            <a:srgbClr val="C35EA4"/>
          </p15:clr>
        </p15:guide>
        <p15:guide id="35" orient="horz" pos="3955" userDrawn="1">
          <p15:clr>
            <a:srgbClr val="C35EA4"/>
          </p15:clr>
        </p15:guide>
        <p15:guide id="36" orient="horz" pos="4137" userDrawn="1">
          <p15:clr>
            <a:srgbClr val="A4A3A4"/>
          </p15:clr>
        </p15:guide>
        <p15:guide id="37" pos="784" userDrawn="1">
          <p15:clr>
            <a:srgbClr val="A4A3A4"/>
          </p15:clr>
        </p15:guide>
        <p15:guide id="38" pos="368" userDrawn="1">
          <p15:clr>
            <a:srgbClr val="C35EA4"/>
          </p15:clr>
        </p15:guide>
        <p15:guide id="39" pos="7494" userDrawn="1">
          <p15:clr>
            <a:srgbClr val="A4A3A4"/>
          </p15:clr>
        </p15:guide>
      </p15:sldGuideLst>
    </p:ext>
  </p:extLst>
</p:sldLayout>
</file>

<file path=ppt/slideLayouts/slideLayout186.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6007BD4-0FA1-41F6-B6CF-7F1C098D73BE}"/>
              </a:ext>
            </a:extLst>
          </p:cNvPr>
          <p:cNvSpPr/>
          <p:nvPr userDrawn="1"/>
        </p:nvSpPr>
        <p:spPr bwMode="auto">
          <a:xfrm>
            <a:off x="457200" y="762000"/>
            <a:ext cx="11277604" cy="5486400"/>
          </a:xfrm>
          <a:prstGeom prst="rect">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ctr" anchorCtr="1" forceAA="0" compatLnSpc="1">
            <a:prstTxWarp prst="textNoShape">
              <a:avLst/>
            </a:prstTxWarp>
            <a:noAutofit/>
          </a:bodyPr>
          <a:lstStyle/>
          <a:p>
            <a:pPr algn="ctr" defTabSz="932397" fontAlgn="base">
              <a:lnSpc>
                <a:spcPct val="90000"/>
              </a:lnSpc>
              <a:spcBef>
                <a:spcPct val="0"/>
              </a:spcBef>
              <a:spcAft>
                <a:spcPct val="0"/>
              </a:spcAft>
            </a:pPr>
            <a:r>
              <a:rPr lang="en-US" sz="6000">
                <a:gradFill>
                  <a:gsLst>
                    <a:gs pos="0">
                      <a:srgbClr val="FFFFFF"/>
                    </a:gs>
                    <a:gs pos="100000">
                      <a:srgbClr val="FFFFFF"/>
                    </a:gs>
                  </a:gsLst>
                  <a:lin ang="5400000" scaled="0"/>
                </a:gradFill>
                <a:ea typeface="Segoe UI" pitchFamily="34" charset="0"/>
                <a:cs typeface="Segoe UI" pitchFamily="34" charset="0"/>
              </a:rPr>
              <a:t>IMPORTANT</a:t>
            </a:r>
            <a:br>
              <a:rPr lang="en-US" sz="6000">
                <a:gradFill>
                  <a:gsLst>
                    <a:gs pos="0">
                      <a:srgbClr val="FFFFFF"/>
                    </a:gs>
                    <a:gs pos="100000">
                      <a:srgbClr val="FFFFFF"/>
                    </a:gs>
                  </a:gsLst>
                  <a:lin ang="5400000" scaled="0"/>
                </a:gradFill>
                <a:ea typeface="Segoe UI" pitchFamily="34" charset="0"/>
                <a:cs typeface="Segoe UI" pitchFamily="34" charset="0"/>
              </a:rPr>
            </a:br>
            <a:r>
              <a:rPr lang="en-US" sz="6000">
                <a:gradFill>
                  <a:gsLst>
                    <a:gs pos="0">
                      <a:srgbClr val="FFFFFF"/>
                    </a:gs>
                    <a:gs pos="100000">
                      <a:srgbClr val="FFFFFF"/>
                    </a:gs>
                  </a:gsLst>
                  <a:lin ang="5400000" scaled="0"/>
                </a:gradFill>
                <a:ea typeface="Segoe UI" pitchFamily="34" charset="0"/>
                <a:cs typeface="Segoe UI" pitchFamily="34" charset="0"/>
              </a:rPr>
              <a:t>THIS IS THE LAST LAYOUT IN THE MASTER</a:t>
            </a:r>
          </a:p>
          <a:p>
            <a:pPr algn="ctr" defTabSz="932397"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a:p>
            <a:pPr algn="l" defTabSz="932397"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a:p>
            <a:pPr algn="l" defTabSz="932397" fontAlgn="base">
              <a:lnSpc>
                <a:spcPct val="90000"/>
              </a:lnSpc>
              <a:spcBef>
                <a:spcPct val="0"/>
              </a:spcBef>
              <a:spcAft>
                <a:spcPct val="0"/>
              </a:spcAft>
            </a:pPr>
            <a:r>
              <a:rPr lang="en-US" sz="2400">
                <a:gradFill>
                  <a:gsLst>
                    <a:gs pos="0">
                      <a:srgbClr val="FFFFFF"/>
                    </a:gs>
                    <a:gs pos="100000">
                      <a:srgbClr val="FFFFFF"/>
                    </a:gs>
                  </a:gsLst>
                  <a:lin ang="5400000" scaled="0"/>
                </a:gradFill>
                <a:ea typeface="Segoe UI" pitchFamily="34" charset="0"/>
                <a:cs typeface="Segoe UI" pitchFamily="34" charset="0"/>
              </a:rPr>
              <a:t>If you are in the Slide Master view and there is any layout after this one, it’s a layout that was “brought in” by pasting a slide from another template. It is recommended that you change the layout of the slides using the “foreign” layout, then delete the layout in the master. </a:t>
            </a:r>
          </a:p>
        </p:txBody>
      </p:sp>
    </p:spTree>
    <p:extLst>
      <p:ext uri="{BB962C8B-B14F-4D97-AF65-F5344CB8AC3E}">
        <p14:creationId xmlns:p14="http://schemas.microsoft.com/office/powerpoint/2010/main" val="219286192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87.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7947996"/>
      </p:ext>
    </p:extLst>
  </p:cSld>
  <p:clrMapOvr>
    <a:masterClrMapping/>
  </p:clrMapOvr>
  <p:transition>
    <p:fade/>
  </p:transition>
  <p:extLst>
    <p:ext uri="{DCECCB84-F9BA-43D5-87BE-67443E8EF086}">
      <p15:sldGuideLst xmlns:p15="http://schemas.microsoft.com/office/powerpoint/2012/main">
        <p15:guide id="2" orient="horz" pos="1272" userDrawn="1">
          <p15:clr>
            <a:srgbClr val="5ACBF0"/>
          </p15:clr>
        </p15:guide>
        <p15:guide id="3" orient="horz" pos="288" userDrawn="1">
          <p15:clr>
            <a:srgbClr val="5ACBF0"/>
          </p15:clr>
        </p15:guide>
        <p15:guide id="5" orient="horz" pos="904" userDrawn="1">
          <p15:clr>
            <a:srgbClr val="5ACBF0"/>
          </p15:clr>
        </p15:guide>
      </p15:sldGuideLst>
    </p:ext>
  </p:extLst>
</p:sldLayout>
</file>

<file path=ppt/slideLayouts/slideLayout188.xml><?xml version="1.0" encoding="utf-8"?>
<p:sldLayout xmlns:a="http://schemas.openxmlformats.org/drawingml/2006/main" xmlns:r="http://schemas.openxmlformats.org/officeDocument/2006/relationships" xmlns:p="http://schemas.openxmlformats.org/presentationml/2006/main" userDrawn="1">
  <p:cSld name="Blank Viva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15570406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3840" userDrawn="1">
          <p15:clr>
            <a:srgbClr val="C35EA4"/>
          </p15:clr>
        </p15:guide>
        <p15:guide id="2" orient="horz" pos="2160" userDrawn="1">
          <p15:clr>
            <a:srgbClr val="C35EA4"/>
          </p15:clr>
        </p15:guide>
      </p15:sldGuideLst>
    </p:ext>
  </p:extLst>
</p:sldLayout>
</file>

<file path=ppt/slideLayouts/slideLayout189.xml><?xml version="1.0" encoding="utf-8"?>
<p:sldLayout xmlns:a="http://schemas.openxmlformats.org/drawingml/2006/main" xmlns:r="http://schemas.openxmlformats.org/officeDocument/2006/relationships" xmlns:p="http://schemas.openxmlformats.org/presentationml/2006/main">
  <p:cSld name="Title Slide 2">
    <p:spTree>
      <p:nvGrpSpPr>
        <p:cNvPr id="1" name=""/>
        <p:cNvGrpSpPr/>
        <p:nvPr/>
      </p:nvGrpSpPr>
      <p:grpSpPr>
        <a:xfrm>
          <a:off x="0" y="0"/>
          <a:ext cx="0" cy="0"/>
          <a:chOff x="0" y="0"/>
          <a:chExt cx="0" cy="0"/>
        </a:xfrm>
      </p:grpSpPr>
      <p:sp>
        <p:nvSpPr>
          <p:cNvPr id="9" name="Title 1"/>
          <p:cNvSpPr>
            <a:spLocks noGrp="1"/>
          </p:cNvSpPr>
          <p:nvPr>
            <p:ph type="title" hasCustomPrompt="1"/>
          </p:nvPr>
        </p:nvSpPr>
        <p:spPr>
          <a:xfrm>
            <a:off x="584200" y="2918224"/>
            <a:ext cx="9144000" cy="615553"/>
          </a:xfrm>
          <a:noFill/>
        </p:spPr>
        <p:txBody>
          <a:bodyPr lIns="0" tIns="0" rIns="0" bIns="0" anchor="b" anchorCtr="0">
            <a:spAutoFit/>
          </a:bodyPr>
          <a:lstStyle>
            <a:lvl1pPr>
              <a:defRPr sz="4000" spc="-50" baseline="0">
                <a:solidFill>
                  <a:schemeClr val="tx1"/>
                </a:solidFill>
                <a:latin typeface="+mj-lt"/>
                <a:cs typeface="Segoe UI" panose="020B05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0" y="3962402"/>
            <a:ext cx="9144000" cy="276999"/>
          </a:xfrm>
          <a:noFill/>
        </p:spPr>
        <p:txBody>
          <a:bodyPr wrap="square" lIns="0" tIns="0" rIns="0" bIns="0">
            <a:spAutoFit/>
          </a:bodyPr>
          <a:lstStyle>
            <a:lvl1pPr marL="0" indent="0">
              <a:spcBef>
                <a:spcPts val="0"/>
              </a:spcBef>
              <a:buNone/>
              <a:defRPr sz="1800" spc="0" baseline="0">
                <a:solidFill>
                  <a:schemeClr val="tx1"/>
                </a:solidFill>
                <a:latin typeface="+mn-lt"/>
                <a:cs typeface="Segoe UI" panose="020B0502040204020203" pitchFamily="34" charset="0"/>
              </a:defRPr>
            </a:lvl1pPr>
          </a:lstStyle>
          <a:p>
            <a:pPr lvl="0"/>
            <a:r>
              <a:rPr lang="en-US"/>
              <a:t>Speaker name or subtitle text</a:t>
            </a:r>
          </a:p>
        </p:txBody>
      </p:sp>
      <p:pic>
        <p:nvPicPr>
          <p:cNvPr id="2" name="MS logo white - EMF" descr="Microsoft logo white text version">
            <a:extLst>
              <a:ext uri="{FF2B5EF4-FFF2-40B4-BE49-F238E27FC236}">
                <a16:creationId xmlns:a16="http://schemas.microsoft.com/office/drawing/2014/main" id="{74FE235F-02A3-CF25-8716-2552AE84423F}"/>
              </a:ext>
            </a:extLst>
          </p:cNvPr>
          <p:cNvPicPr>
            <a:picLocks noChangeAspect="1"/>
          </p:cNvPicPr>
          <p:nvPr/>
        </p:nvPicPr>
        <p:blipFill>
          <a:blip r:embed="rId2" cstate="print">
            <a:extLst>
              <a:ext uri="{28A0092B-C50C-407E-A947-70E740481C1C}">
                <a14:useLocalDpi xmlns:a14="http://schemas.microsoft.com/office/drawing/2010/main"/>
              </a:ext>
            </a:extLst>
          </a:blip>
          <a:stretch>
            <a:fillRect/>
          </a:stretch>
        </p:blipFill>
        <p:spPr bwMode="black">
          <a:xfrm>
            <a:off x="584202" y="585788"/>
            <a:ext cx="1366245" cy="292608"/>
          </a:xfrm>
          <a:prstGeom prst="rect">
            <a:avLst/>
          </a:prstGeom>
        </p:spPr>
      </p:pic>
    </p:spTree>
    <p:extLst>
      <p:ext uri="{BB962C8B-B14F-4D97-AF65-F5344CB8AC3E}">
        <p14:creationId xmlns:p14="http://schemas.microsoft.com/office/powerpoint/2010/main" val="25177457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228" userDrawn="1">
          <p15:clr>
            <a:srgbClr val="5ACBF0"/>
          </p15:clr>
        </p15:guide>
        <p15:guide id="2" orient="horz" pos="2496" userDrawn="1">
          <p15:clr>
            <a:srgbClr val="5ACBF0"/>
          </p15:clr>
        </p15:guide>
        <p15:guide id="3" pos="6132" userDrawn="1">
          <p15:clr>
            <a:srgbClr val="5ACBF0"/>
          </p15:clr>
        </p15:guide>
        <p15:guide id="4" orient="horz" pos="2160" userDrawn="1">
          <p15:clr>
            <a:srgbClr val="FBAE40"/>
          </p15:clr>
        </p15:guide>
      </p15:sldGuideLst>
    </p:ext>
  </p:extLs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p:cSld name="Two Column Content with Subheads -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7" y="457200"/>
            <a:ext cx="11018521"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2613" y="1431925"/>
            <a:ext cx="5208587" cy="430932"/>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4200" y="2081216"/>
            <a:ext cx="5206998" cy="1305209"/>
          </a:xfrm>
        </p:spPr>
        <p:txBody>
          <a:bodyPr/>
          <a:lstStyle>
            <a:lvl1pPr>
              <a:defRPr sz="2000"/>
            </a:lvl1pPr>
            <a:lvl2pPr>
              <a:defRPr sz="1600"/>
            </a:lvl2pPr>
            <a:lvl3pPr>
              <a:defRPr sz="1401"/>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400802" y="1431925"/>
            <a:ext cx="5208587" cy="430932"/>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400800" y="2081216"/>
            <a:ext cx="5208588" cy="1305209"/>
          </a:xfrm>
        </p:spPr>
        <p:txBody>
          <a:bodyPr/>
          <a:lstStyle>
            <a:lvl1pPr>
              <a:defRPr sz="2000"/>
            </a:lvl1pPr>
            <a:lvl2pPr>
              <a:defRPr sz="1600"/>
            </a:lvl2pPr>
            <a:lvl3pPr>
              <a:defRPr sz="1401"/>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07380785"/>
      </p:ext>
    </p:extLst>
  </p:cSld>
  <p:clrMapOvr>
    <a:overrideClrMapping bg1="dk1" tx1="lt1" bg2="dk2" tx2="lt2" accent1="accent1" accent2="accent2" accent3="accent3" accent4="accent4" accent5="accent5" accent6="accent6" hlink="hlink" folHlink="folHlink"/>
  </p:clrMapOvr>
  <p:transition>
    <p:fade/>
  </p:transition>
  <p:hf hdr="0" dt="0"/>
  <p:extLst>
    <p:ext uri="{DCECCB84-F9BA-43D5-87BE-67443E8EF086}">
      <p15:sldGuideLst xmlns:p15="http://schemas.microsoft.com/office/powerpoint/2012/main">
        <p15:guide id="2" orient="horz" pos="1311" userDrawn="1">
          <p15:clr>
            <a:srgbClr val="5ACBF0"/>
          </p15:clr>
        </p15:guide>
        <p15:guide id="4" pos="8411" userDrawn="1">
          <p15:clr>
            <a:srgbClr val="5ACBF0"/>
          </p15:clr>
        </p15:guide>
        <p15:guide id="5" pos="9258" userDrawn="1">
          <p15:clr>
            <a:srgbClr val="5ACBF0"/>
          </p15:clr>
        </p15:guide>
        <p15:guide id="8" pos="3651" userDrawn="1">
          <p15:clr>
            <a:srgbClr val="5ACBF0"/>
          </p15:clr>
        </p15:guide>
        <p15:guide id="9" pos="4032" userDrawn="1">
          <p15:clr>
            <a:srgbClr val="5ACBF0"/>
          </p15:clr>
        </p15:guide>
        <p15:guide id="10" pos="3840" userDrawn="1">
          <p15:clr>
            <a:srgbClr val="F26B43"/>
          </p15:clr>
        </p15:guide>
      </p15:sldGuideLst>
    </p:ext>
  </p:extLst>
</p:sldLayout>
</file>

<file path=ppt/slideLayouts/slideLayout190.xml><?xml version="1.0" encoding="utf-8"?>
<p:sldLayout xmlns:a="http://schemas.openxmlformats.org/drawingml/2006/main" xmlns:r="http://schemas.openxmlformats.org/officeDocument/2006/relationships" xmlns:p="http://schemas.openxmlformats.org/presentationml/2006/main">
  <p:cSld name="1_Mobile 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E75E-50C6-99BB-0848-95941F7B34C7}"/>
              </a:ext>
            </a:extLst>
          </p:cNvPr>
          <p:cNvSpPr>
            <a:spLocks noGrp="1"/>
          </p:cNvSpPr>
          <p:nvPr>
            <p:ph type="title"/>
          </p:nvPr>
        </p:nvSpPr>
        <p:spPr>
          <a:xfrm>
            <a:off x="588263" y="457200"/>
            <a:ext cx="4926712" cy="1107996"/>
          </a:xfrm>
        </p:spPr>
        <p:txBody>
          <a:bodyPr/>
          <a:lstStyle/>
          <a:p>
            <a:r>
              <a:rPr lang="en-US"/>
              <a:t>Click to edit Master title style</a:t>
            </a:r>
          </a:p>
        </p:txBody>
      </p:sp>
      <p:sp>
        <p:nvSpPr>
          <p:cNvPr id="6" name="Text Placeholder 5">
            <a:extLst>
              <a:ext uri="{FF2B5EF4-FFF2-40B4-BE49-F238E27FC236}">
                <a16:creationId xmlns:a16="http://schemas.microsoft.com/office/drawing/2014/main" id="{5B232AC0-B16F-5C51-D13C-BDEF058EC2DB}"/>
              </a:ext>
            </a:extLst>
          </p:cNvPr>
          <p:cNvSpPr>
            <a:spLocks noGrp="1"/>
          </p:cNvSpPr>
          <p:nvPr>
            <p:ph type="body" sz="quarter" idx="10"/>
          </p:nvPr>
        </p:nvSpPr>
        <p:spPr>
          <a:xfrm>
            <a:off x="584199" y="2025650"/>
            <a:ext cx="4930775" cy="1612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descr="This photo is a 'placeholder' only. Drag or drop your photo here, or click and tap the center to insert a photo.">
            <a:extLst>
              <a:ext uri="{FF2B5EF4-FFF2-40B4-BE49-F238E27FC236}">
                <a16:creationId xmlns:a16="http://schemas.microsoft.com/office/drawing/2014/main" id="{560D4059-8C07-7C46-13EE-577BE9B28E67}"/>
              </a:ext>
            </a:extLst>
          </p:cNvPr>
          <p:cNvSpPr>
            <a:spLocks noGrp="1"/>
          </p:cNvSpPr>
          <p:nvPr>
            <p:ph type="pic" sz="quarter" idx="11" hasCustomPrompt="1"/>
          </p:nvPr>
        </p:nvSpPr>
        <p:spPr>
          <a:xfrm>
            <a:off x="7543804" y="843604"/>
            <a:ext cx="2383621" cy="5166360"/>
          </a:xfrm>
          <a:prstGeom prst="roundRect">
            <a:avLst>
              <a:gd name="adj" fmla="val 3755"/>
            </a:avLst>
          </a:prstGeom>
          <a:blipFill>
            <a:blip r:embed="rId3"/>
            <a:stretch>
              <a:fillRect/>
            </a:stretch>
          </a:blipFill>
          <a:ln w="254000">
            <a:gradFill>
              <a:gsLst>
                <a:gs pos="0">
                  <a:srgbClr val="FFFFFF"/>
                </a:gs>
                <a:gs pos="100000">
                  <a:srgbClr val="F2F2F2"/>
                </a:gs>
              </a:gsLst>
              <a:lin ang="2700000" scaled="0"/>
            </a:gradFill>
          </a:ln>
          <a:effectLst>
            <a:outerShdw blurRad="127000" dist="63500" dir="2700000" algn="ctr" rotWithShape="0">
              <a:srgbClr val="000000">
                <a:alpha val="25000"/>
              </a:srgbClr>
            </a:outerShdw>
          </a:effectLst>
        </p:spPr>
        <p:txBody>
          <a:bodyPr bIns="1005840" anchor="ctr" anchorCtr="0">
            <a:noAutofit/>
          </a:bodyPr>
          <a:lstStyle>
            <a:lvl1pPr marL="0" indent="0" algn="ctr">
              <a:buNone/>
              <a:defRPr sz="1200">
                <a:solidFill>
                  <a:srgbClr val="FFFFFF"/>
                </a:solidFill>
                <a:latin typeface="+mj-lt"/>
              </a:defRPr>
            </a:lvl1pPr>
          </a:lstStyle>
          <a:p>
            <a:r>
              <a:rPr lang="en-US"/>
              <a:t>Drag and drop your photo</a:t>
            </a:r>
            <a:br>
              <a:rPr lang="en-US"/>
            </a:br>
            <a:r>
              <a:rPr lang="en-US"/>
              <a:t>here or click or tap icon</a:t>
            </a:r>
            <a:br>
              <a:rPr lang="en-US"/>
            </a:br>
            <a:r>
              <a:rPr lang="en-US"/>
              <a:t>below to insert</a:t>
            </a:r>
          </a:p>
        </p:txBody>
      </p:sp>
    </p:spTree>
    <p:extLst>
      <p:ext uri="{BB962C8B-B14F-4D97-AF65-F5344CB8AC3E}">
        <p14:creationId xmlns:p14="http://schemas.microsoft.com/office/powerpoint/2010/main" val="744252459"/>
      </p:ext>
    </p:extLst>
  </p:cSld>
  <p:clrMapOvr>
    <a:masterClrMapping/>
  </p:clrMapOvr>
  <p:transition>
    <p:fade/>
  </p:transition>
  <p:hf sldNum="0" hdr="0" ftr="0" dt="0"/>
  <p:extLst>
    <p:ext uri="{DCECCB84-F9BA-43D5-87BE-67443E8EF086}">
      <p15:sldGuideLst xmlns:p15="http://schemas.microsoft.com/office/powerpoint/2012/main">
        <p15:guide id="2" pos="3840" userDrawn="1">
          <p15:clr>
            <a:srgbClr val="FBAE40"/>
          </p15:clr>
        </p15:guide>
        <p15:guide id="3" pos="3474" userDrawn="1">
          <p15:clr>
            <a:srgbClr val="FBAE40"/>
          </p15:clr>
        </p15:guide>
        <p15:guide id="4" orient="horz" pos="1276" userDrawn="1">
          <p15:clr>
            <a:srgbClr val="FBAE40"/>
          </p15:clr>
        </p15:guide>
        <p15:guide id="5" orient="horz" pos="901" userDrawn="1">
          <p15:clr>
            <a:srgbClr val="FBAE40"/>
          </p15:clr>
        </p15:guide>
      </p15:sldGuideLst>
    </p:ext>
  </p:extLst>
</p:sldLayout>
</file>

<file path=ppt/slideLayouts/slideLayout191.xml><?xml version="1.0" encoding="utf-8"?>
<p:sldLayout xmlns:a="http://schemas.openxmlformats.org/drawingml/2006/main" xmlns:r="http://schemas.openxmlformats.org/officeDocument/2006/relationships" xmlns:p="http://schemas.openxmlformats.org/presentationml/2006/main" userDrawn="1">
  <p:cSld name="Title Only - teal">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5C05699-E432-DB72-A85A-FB3D86E8B166}"/>
              </a:ext>
            </a:extLst>
          </p:cNvPr>
          <p:cNvGrpSpPr/>
          <p:nvPr userDrawn="1"/>
        </p:nvGrpSpPr>
        <p:grpSpPr>
          <a:xfrm>
            <a:off x="4639112" y="0"/>
            <a:ext cx="7552888" cy="6858000"/>
            <a:chOff x="4639112" y="0"/>
            <a:chExt cx="7552888" cy="6858000"/>
          </a:xfrm>
        </p:grpSpPr>
        <p:pic>
          <p:nvPicPr>
            <p:cNvPr id="6" name="Picture 5" descr="A planet in space&#10;&#10;Description automatically generated with low confidence">
              <a:extLst>
                <a:ext uri="{FF2B5EF4-FFF2-40B4-BE49-F238E27FC236}">
                  <a16:creationId xmlns:a16="http://schemas.microsoft.com/office/drawing/2014/main" id="{C93FAEC5-2894-D5AC-80DB-56C2913A069E}"/>
                </a:ext>
              </a:extLst>
            </p:cNvPr>
            <p:cNvPicPr>
              <a:picLocks noChangeAspect="1"/>
            </p:cNvPicPr>
            <p:nvPr userDrawn="1"/>
          </p:nvPicPr>
          <p:blipFill rotWithShape="1">
            <a:blip r:embed="rId2" cstate="hqprint">
              <a:extLst>
                <a:ext uri="{28A0092B-C50C-407E-A947-70E740481C1C}">
                  <a14:useLocalDpi xmlns:a14="http://schemas.microsoft.com/office/drawing/2010/main"/>
                </a:ext>
              </a:extLst>
            </a:blip>
            <a:srcRect t="13738"/>
            <a:stretch/>
          </p:blipFill>
          <p:spPr>
            <a:xfrm>
              <a:off x="6934200" y="0"/>
              <a:ext cx="5257800" cy="6858000"/>
            </a:xfrm>
            <a:prstGeom prst="rect">
              <a:avLst/>
            </a:prstGeom>
          </p:spPr>
        </p:pic>
        <p:sp>
          <p:nvSpPr>
            <p:cNvPr id="7" name="Rectangle 6">
              <a:extLst>
                <a:ext uri="{FF2B5EF4-FFF2-40B4-BE49-F238E27FC236}">
                  <a16:creationId xmlns:a16="http://schemas.microsoft.com/office/drawing/2014/main" id="{79401E0A-29ED-3255-0462-D3A9A44647C7}"/>
                </a:ext>
              </a:extLst>
            </p:cNvPr>
            <p:cNvSpPr/>
            <p:nvPr userDrawn="1"/>
          </p:nvSpPr>
          <p:spPr bwMode="auto">
            <a:xfrm>
              <a:off x="4639112" y="0"/>
              <a:ext cx="7552885" cy="6858000"/>
            </a:xfrm>
            <a:prstGeom prst="rect">
              <a:avLst/>
            </a:prstGeom>
            <a:gradFill>
              <a:gsLst>
                <a:gs pos="0">
                  <a:schemeClr val="bg1">
                    <a:alpha val="0"/>
                  </a:schemeClr>
                </a:gs>
                <a:gs pos="100000">
                  <a:schemeClr val="bg1"/>
                </a:gs>
              </a:gsLst>
              <a:lin ang="10800000" scaled="1"/>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marL="0" marR="0" lvl="0" indent="0" algn="l" defTabSz="932397"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a:ln>
                  <a:noFill/>
                </a:ln>
                <a:solidFill>
                  <a:srgbClr val="FFFFFF"/>
                </a:solidFill>
                <a:effectLst/>
                <a:uLnTx/>
                <a:uFillTx/>
                <a:latin typeface="Segoe UI"/>
                <a:ea typeface="Segoe UI" pitchFamily="34" charset="0"/>
                <a:cs typeface="Segoe UI" pitchFamily="34" charset="0"/>
              </a:endParaRPr>
            </a:p>
          </p:txBody>
        </p:sp>
      </p:gr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139221631"/>
      </p:ext>
    </p:extLst>
  </p:cSld>
  <p:clrMapOvr>
    <a:masterClrMapping/>
  </p:clrMapOvr>
  <p:transition>
    <p:fade/>
  </p:transition>
  <p:extLst>
    <p:ext uri="{DCECCB84-F9BA-43D5-87BE-67443E8EF086}">
      <p15:sldGuideLst xmlns:p15="http://schemas.microsoft.com/office/powerpoint/2012/main">
        <p15:guide id="16" pos="3840" userDrawn="1">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192.xml><?xml version="1.0" encoding="utf-8"?>
<p:sldLayout xmlns:a="http://schemas.openxmlformats.org/drawingml/2006/main" xmlns:r="http://schemas.openxmlformats.org/officeDocument/2006/relationships" xmlns:p="http://schemas.openxmlformats.org/presentationml/2006/main" userDrawn="1">
  <p:cSld name="1_Title slide illustra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513806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userDrawn="1">
          <p15:clr>
            <a:srgbClr val="5ACBF0"/>
          </p15:clr>
        </p15:guide>
        <p15:guide id="3" pos="3355" userDrawn="1">
          <p15:clr>
            <a:srgbClr val="5ACBF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193.xml><?xml version="1.0" encoding="utf-8"?>
<p:sldLayout xmlns:a="http://schemas.openxmlformats.org/drawingml/2006/main" xmlns:r="http://schemas.openxmlformats.org/officeDocument/2006/relationships" xmlns:p="http://schemas.openxmlformats.org/presentationml/2006/main" userDrawn="1">
  <p:cSld name="1_Featur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4201" y="457200"/>
            <a:ext cx="3683000" cy="1107996"/>
          </a:xfrm>
        </p:spPr>
        <p:txBody>
          <a:bodyPr wrap="square" anchor="t" anchorCtr="0">
            <a:spAutoFit/>
          </a:bodyPr>
          <a:lstStyle>
            <a:lvl1pPr>
              <a:defRPr sz="3600">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84203" y="2971800"/>
            <a:ext cx="3682999" cy="603242"/>
          </a:xfrm>
        </p:spPr>
        <p:txBody>
          <a:bodyPr wrap="square" anchor="ctr" anchorCtr="0">
            <a:spAutoFit/>
          </a:bodyPr>
          <a:lstStyle>
            <a:lvl1pPr marL="0" indent="0">
              <a:spcBef>
                <a:spcPts val="1200"/>
              </a:spcBef>
              <a:buNone/>
              <a:defRPr sz="2000">
                <a:solidFill>
                  <a:schemeClr val="tx1"/>
                </a:solidFill>
              </a:defRPr>
            </a:lvl1pPr>
            <a:lvl2pPr marL="0" indent="0">
              <a:buNone/>
              <a:defRPr sz="1600"/>
            </a:lvl2pPr>
            <a:lvl3pPr marL="228582" indent="0">
              <a:buNone/>
              <a:defRPr/>
            </a:lvl3pPr>
            <a:lvl4pPr marL="457163" indent="0">
              <a:buNone/>
              <a:defRPr/>
            </a:lvl4pPr>
            <a:lvl5pPr marL="685746" indent="0">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965397474"/>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1872" userDrawn="1">
          <p15:clr>
            <a:srgbClr val="C35EA4"/>
          </p15:clr>
        </p15:guide>
        <p15:guide id="4" orient="horz" pos="1464" userDrawn="1">
          <p15:clr>
            <a:srgbClr val="C35EA4"/>
          </p15:clr>
        </p15:guide>
        <p15:guide id="5" pos="2688" userDrawn="1">
          <p15:clr>
            <a:srgbClr val="C35EA4"/>
          </p15:clr>
        </p15:guide>
        <p15:guide id="6" pos="5280" userDrawn="1">
          <p15:clr>
            <a:srgbClr val="FBAE40"/>
          </p15:clr>
        </p15:guide>
        <p15:guide id="7" orient="horz" pos="2160" userDrawn="1">
          <p15:clr>
            <a:srgbClr val="C35EA4"/>
          </p15:clr>
        </p15:guide>
      </p15:sldGuideLst>
    </p:ext>
  </p:extLst>
</p:sldLayout>
</file>

<file path=ppt/slideLayouts/slideLayout194.xml><?xml version="1.0" encoding="utf-8"?>
<p:sldLayout xmlns:a="http://schemas.openxmlformats.org/drawingml/2006/main" xmlns:r="http://schemas.openxmlformats.org/officeDocument/2006/relationships" xmlns:p="http://schemas.openxmlformats.org/presentationml/2006/main" type="title">
  <p:cSld name="1_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C01630-F93E-A25F-883F-EF9D5403A3FE}"/>
              </a:ext>
            </a:extLst>
          </p:cNvPr>
          <p:cNvSpPr>
            <a:spLocks noGrp="1"/>
          </p:cNvSpPr>
          <p:nvPr>
            <p:ph type="ctrTitle"/>
          </p:nvPr>
        </p:nvSpPr>
        <p:spPr>
          <a:xfrm>
            <a:off x="1524000" y="1663306"/>
            <a:ext cx="9144000" cy="1846659"/>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C4ADFC4A-C2D4-6A6A-4D17-C6110B74C831}"/>
              </a:ext>
            </a:extLst>
          </p:cNvPr>
          <p:cNvSpPr>
            <a:spLocks noGrp="1"/>
          </p:cNvSpPr>
          <p:nvPr>
            <p:ph type="subTitle" idx="1"/>
          </p:nvPr>
        </p:nvSpPr>
        <p:spPr>
          <a:xfrm>
            <a:off x="1524000" y="3602038"/>
            <a:ext cx="9144000" cy="369332"/>
          </a:xfrm>
        </p:spPr>
        <p:txBody>
          <a:bodyPr/>
          <a:lstStyle>
            <a:lvl1pPr marL="0" indent="0" algn="ctr">
              <a:buNone/>
              <a:defRPr sz="2400"/>
            </a:lvl1pPr>
            <a:lvl2pPr marL="457163" indent="0" algn="ctr">
              <a:buNone/>
              <a:defRPr sz="2000"/>
            </a:lvl2pPr>
            <a:lvl3pPr marL="914327" indent="0" algn="ctr">
              <a:buNone/>
              <a:defRPr sz="1800"/>
            </a:lvl3pPr>
            <a:lvl4pPr marL="1371490" indent="0" algn="ctr">
              <a:buNone/>
              <a:defRPr sz="1600"/>
            </a:lvl4pPr>
            <a:lvl5pPr marL="1828654" indent="0" algn="ctr">
              <a:buNone/>
              <a:defRPr sz="1600"/>
            </a:lvl5pPr>
            <a:lvl6pPr marL="2285818" indent="0" algn="ctr">
              <a:buNone/>
              <a:defRPr sz="1600"/>
            </a:lvl6pPr>
            <a:lvl7pPr marL="2742980" indent="0" algn="ctr">
              <a:buNone/>
              <a:defRPr sz="1600"/>
            </a:lvl7pPr>
            <a:lvl8pPr marL="3200144" indent="0" algn="ctr">
              <a:buNone/>
              <a:defRPr sz="1600"/>
            </a:lvl8pPr>
            <a:lvl9pPr marL="3657308"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A2C2CFD-2EAF-12B3-BC8D-5F25211F7CED}"/>
              </a:ext>
            </a:extLst>
          </p:cNvPr>
          <p:cNvSpPr>
            <a:spLocks noGrp="1"/>
          </p:cNvSpPr>
          <p:nvPr>
            <p:ph type="dt" sz="half" idx="10"/>
          </p:nvPr>
        </p:nvSpPr>
        <p:spPr/>
        <p:txBody>
          <a:bodyPr/>
          <a:lstStyle/>
          <a:p>
            <a:fld id="{933E8359-BED1-4EF6-8BD8-1FDBD8A6FEB5}" type="datetimeFigureOut">
              <a:rPr lang="en-US" smtClean="0"/>
              <a:t>5/12/2025</a:t>
            </a:fld>
            <a:endParaRPr lang="en-US"/>
          </a:p>
        </p:txBody>
      </p:sp>
      <p:sp>
        <p:nvSpPr>
          <p:cNvPr id="5" name="Footer Placeholder 4">
            <a:extLst>
              <a:ext uri="{FF2B5EF4-FFF2-40B4-BE49-F238E27FC236}">
                <a16:creationId xmlns:a16="http://schemas.microsoft.com/office/drawing/2014/main" id="{81A6D4C6-2F74-9C99-50D1-EB30E748F5C2}"/>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F8EE7838-3A28-49AD-8CFA-531C2727A4F1}"/>
              </a:ext>
            </a:extLst>
          </p:cNvPr>
          <p:cNvSpPr>
            <a:spLocks noGrp="1"/>
          </p:cNvSpPr>
          <p:nvPr>
            <p:ph type="sldNum" sz="quarter" idx="12"/>
          </p:nvPr>
        </p:nvSpPr>
        <p:spPr/>
        <p:txBody>
          <a:bodyPr/>
          <a:lstStyle/>
          <a:p>
            <a:fld id="{A906354E-ED99-4819-96A6-26070D742B03}" type="slidenum">
              <a:rPr lang="en-US" smtClean="0"/>
              <a:t>‹#›</a:t>
            </a:fld>
            <a:endParaRPr lang="en-US"/>
          </a:p>
        </p:txBody>
      </p:sp>
    </p:spTree>
    <p:extLst>
      <p:ext uri="{BB962C8B-B14F-4D97-AF65-F5344CB8AC3E}">
        <p14:creationId xmlns:p14="http://schemas.microsoft.com/office/powerpoint/2010/main" val="1029484839"/>
      </p:ext>
    </p:extLst>
  </p:cSld>
  <p:clrMapOvr>
    <a:masterClrMapping/>
  </p:clrMapOvr>
</p:sldLayout>
</file>

<file path=ppt/slideLayouts/slideLayout195.xml><?xml version="1.0" encoding="utf-8"?>
<p:sldLayout xmlns:a="http://schemas.openxmlformats.org/drawingml/2006/main" xmlns:r="http://schemas.openxmlformats.org/officeDocument/2006/relationships" xmlns:p="http://schemas.openxmlformats.org/presentationml/2006/main" preserve="1">
  <p:cSld name="Closing logo slide">
    <p:bg>
      <p:bgPr>
        <a:solidFill>
          <a:srgbClr val="702573"/>
        </a:solidFill>
        <a:effectLst/>
      </p:bgPr>
    </p:bg>
    <p:spTree>
      <p:nvGrpSpPr>
        <p:cNvPr id="1" name=""/>
        <p:cNvGrpSpPr/>
        <p:nvPr/>
      </p:nvGrpSpPr>
      <p:grpSpPr>
        <a:xfrm>
          <a:off x="0" y="0"/>
          <a:ext cx="0" cy="0"/>
          <a:chOff x="0" y="0"/>
          <a:chExt cx="0" cy="0"/>
        </a:xfrm>
      </p:grpSpPr>
      <p:sp>
        <p:nvSpPr>
          <p:cNvPr id="2" name="Text Box 3" descr="This is a copyright notice that should be included on the final slide."/>
          <p:cNvSpPr txBox="1">
            <a:spLocks noChangeArrowheads="1"/>
          </p:cNvSpPr>
          <p:nvPr/>
        </p:nvSpPr>
        <p:spPr bwMode="blackWhite">
          <a:xfrm>
            <a:off x="584201"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16" eaLnBrk="0" hangingPunct="0"/>
            <a:r>
              <a:rPr lang="en-US" sz="700">
                <a:solidFill>
                  <a:schemeClr val="tx1"/>
                </a:solidFill>
                <a:cs typeface="Segoe UI" pitchFamily="34" charset="0"/>
              </a:rPr>
              <a:t>© Copyright Microsoft Corporation. All rights reserved. </a:t>
            </a:r>
          </a:p>
        </p:txBody>
      </p:sp>
      <p:pic>
        <p:nvPicPr>
          <p:cNvPr id="5" name="MS logo white - EMF" descr="Microsoft logo white text version">
            <a:extLst>
              <a:ext uri="{FF2B5EF4-FFF2-40B4-BE49-F238E27FC236}">
                <a16:creationId xmlns:a16="http://schemas.microsoft.com/office/drawing/2014/main" id="{70D3778F-A717-44C8-9013-FF206B15DD6D}"/>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584202" y="585788"/>
            <a:ext cx="1366245" cy="292608"/>
          </a:xfrm>
          <a:prstGeom prst="rect">
            <a:avLst/>
          </a:prstGeom>
        </p:spPr>
      </p:pic>
    </p:spTree>
    <p:extLst>
      <p:ext uri="{BB962C8B-B14F-4D97-AF65-F5344CB8AC3E}">
        <p14:creationId xmlns:p14="http://schemas.microsoft.com/office/powerpoint/2010/main" val="4261105932"/>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196.xml><?xml version="1.0" encoding="utf-8"?>
<p:sldLayout xmlns:a="http://schemas.openxmlformats.org/drawingml/2006/main" xmlns:r="http://schemas.openxmlformats.org/officeDocument/2006/relationships" xmlns:p="http://schemas.openxmlformats.org/presentationml/2006/main" userDrawn="1">
  <p:cSld name="Teams photo">
    <p:spTree>
      <p:nvGrpSpPr>
        <p:cNvPr id="1" name=""/>
        <p:cNvGrpSpPr/>
        <p:nvPr/>
      </p:nvGrpSpPr>
      <p:grpSpPr>
        <a:xfrm>
          <a:off x="0" y="0"/>
          <a:ext cx="0" cy="0"/>
          <a:chOff x="0" y="0"/>
          <a:chExt cx="0" cy="0"/>
        </a:xfrm>
      </p:grpSpPr>
      <p:sp>
        <p:nvSpPr>
          <p:cNvPr id="3" name="Text Placeholder 3">
            <a:extLst>
              <a:ext uri="{FF2B5EF4-FFF2-40B4-BE49-F238E27FC236}">
                <a16:creationId xmlns:a16="http://schemas.microsoft.com/office/drawing/2014/main" id="{581593C0-90FF-2243-9A36-C4FDCBA6DEEB}"/>
              </a:ext>
            </a:extLst>
          </p:cNvPr>
          <p:cNvSpPr>
            <a:spLocks noGrp="1"/>
          </p:cNvSpPr>
          <p:nvPr>
            <p:ph type="body" sz="half" idx="2"/>
          </p:nvPr>
        </p:nvSpPr>
        <p:spPr>
          <a:xfrm>
            <a:off x="576074" y="1588297"/>
            <a:ext cx="4309079" cy="246222"/>
          </a:xfrm>
          <a:prstGeom prst="rect">
            <a:avLst/>
          </a:prstGeom>
        </p:spPr>
        <p:txBody>
          <a:bodyPr/>
          <a:lstStyle>
            <a:lvl1pPr marL="0" indent="0">
              <a:buNone/>
              <a:defRPr sz="1600"/>
            </a:lvl1pPr>
            <a:lvl2pPr marL="457163" indent="0">
              <a:buNone/>
              <a:defRPr sz="1400"/>
            </a:lvl2pPr>
            <a:lvl3pPr marL="914327" indent="0">
              <a:buNone/>
              <a:defRPr sz="1200"/>
            </a:lvl3pPr>
            <a:lvl4pPr marL="1371490" indent="0">
              <a:buNone/>
              <a:defRPr sz="1000"/>
            </a:lvl4pPr>
            <a:lvl5pPr marL="1828654" indent="0">
              <a:buNone/>
              <a:defRPr sz="1000"/>
            </a:lvl5pPr>
            <a:lvl6pPr marL="2285818" indent="0">
              <a:buNone/>
              <a:defRPr sz="1000"/>
            </a:lvl6pPr>
            <a:lvl7pPr marL="2742980" indent="0">
              <a:buNone/>
              <a:defRPr sz="1000"/>
            </a:lvl7pPr>
            <a:lvl8pPr marL="3200144" indent="0">
              <a:buNone/>
              <a:defRPr sz="1000"/>
            </a:lvl8pPr>
            <a:lvl9pPr marL="3657308" indent="0">
              <a:buNone/>
              <a:defRPr sz="1000"/>
            </a:lvl9pPr>
          </a:lstStyle>
          <a:p>
            <a:pPr lvl="0"/>
            <a:r>
              <a:rPr lang="en-US"/>
              <a:t>Click to edit Master text styles</a:t>
            </a:r>
          </a:p>
        </p:txBody>
      </p:sp>
      <p:sp>
        <p:nvSpPr>
          <p:cNvPr id="5" name="Content Placeholder 4">
            <a:extLst>
              <a:ext uri="{FF2B5EF4-FFF2-40B4-BE49-F238E27FC236}">
                <a16:creationId xmlns:a16="http://schemas.microsoft.com/office/drawing/2014/main" id="{32C4CD77-6F12-0D4B-9249-0CA3D240592B}"/>
              </a:ext>
            </a:extLst>
          </p:cNvPr>
          <p:cNvSpPr>
            <a:spLocks noGrp="1"/>
          </p:cNvSpPr>
          <p:nvPr>
            <p:ph sz="quarter" idx="12" hasCustomPrompt="1"/>
          </p:nvPr>
        </p:nvSpPr>
        <p:spPr>
          <a:xfrm>
            <a:off x="5081316" y="1588081"/>
            <a:ext cx="6553634" cy="3681838"/>
          </a:xfrm>
          <a:prstGeom prst="roundRect">
            <a:avLst>
              <a:gd name="adj" fmla="val 0"/>
            </a:avLst>
          </a:prstGeom>
          <a:blipFill>
            <a:blip r:embed="rId2"/>
            <a:stretch>
              <a:fillRect/>
            </a:stretch>
          </a:blipFill>
          <a:ln w="146050">
            <a:solidFill>
              <a:schemeClr val="bg1"/>
            </a:solidFill>
          </a:ln>
          <a:effectLst>
            <a:outerShdw blurRad="254000" dist="12700" dir="5400000" sx="101000" sy="101000" algn="ctr" rotWithShape="0">
              <a:schemeClr val="tx1">
                <a:lumMod val="50000"/>
                <a:lumOff val="50000"/>
                <a:alpha val="20000"/>
              </a:schemeClr>
            </a:outerShdw>
          </a:effectLst>
        </p:spPr>
        <p:txBody>
          <a:bodyPr tIns="2651760">
            <a:noAutofit/>
          </a:bodyPr>
          <a:lstStyle>
            <a:lvl1pPr marL="0" indent="0">
              <a:defRPr lang="en-US" sz="1400" b="1" kern="1200" spc="0" baseline="0" dirty="0">
                <a:solidFill>
                  <a:srgbClr val="000000"/>
                </a:solidFill>
                <a:latin typeface="+mn-lt"/>
                <a:ea typeface="+mn-ea"/>
                <a:cs typeface="Segoe UI" panose="020B0502040204020203" pitchFamily="34" charset="0"/>
              </a:defRPr>
            </a:lvl1pPr>
          </a:lstStyle>
          <a:p>
            <a:pPr marL="228582" marR="0" lvl="0" indent="-228582" algn="ctr" defTabSz="932667" rtl="0" eaLnBrk="1" fontAlgn="auto" latinLnBrk="0" hangingPunct="1">
              <a:lnSpc>
                <a:spcPct val="100000"/>
              </a:lnSpc>
              <a:spcBef>
                <a:spcPct val="20000"/>
              </a:spcBef>
              <a:spcAft>
                <a:spcPts val="0"/>
              </a:spcAft>
              <a:buClrTx/>
              <a:buSzPct val="90000"/>
              <a:buFont typeface="Wingdings" panose="05000000000000000000" pitchFamily="2" charset="2"/>
              <a:buNone/>
              <a:tabLst/>
            </a:pPr>
            <a:r>
              <a:rPr lang="en-US"/>
              <a:t>Drag &amp; drop your photo here </a:t>
            </a:r>
            <a:br>
              <a:rPr lang="en-US"/>
            </a:br>
            <a:r>
              <a:rPr lang="en-US"/>
              <a:t>or click or tap icon below </a:t>
            </a:r>
            <a:br>
              <a:rPr lang="en-US"/>
            </a:br>
            <a:r>
              <a:rPr lang="en-US"/>
              <a:t>to insert</a:t>
            </a:r>
          </a:p>
          <a:p>
            <a:pPr marL="228582" marR="0" lvl="0" indent="-228582" algn="ctr" defTabSz="932667" rtl="0" eaLnBrk="1" fontAlgn="auto" latinLnBrk="0" hangingPunct="1">
              <a:lnSpc>
                <a:spcPct val="100000"/>
              </a:lnSpc>
              <a:spcBef>
                <a:spcPct val="20000"/>
              </a:spcBef>
              <a:spcAft>
                <a:spcPts val="0"/>
              </a:spcAft>
              <a:buClrTx/>
              <a:buSzPct val="90000"/>
              <a:buFont typeface="Wingdings" panose="05000000000000000000" pitchFamily="2" charset="2"/>
              <a:buNone/>
              <a:tabLst/>
            </a:pPr>
            <a:endParaRPr lang="en-US"/>
          </a:p>
        </p:txBody>
      </p:sp>
      <p:sp>
        <p:nvSpPr>
          <p:cNvPr id="6" name="Title 1">
            <a:extLst>
              <a:ext uri="{FF2B5EF4-FFF2-40B4-BE49-F238E27FC236}">
                <a16:creationId xmlns:a16="http://schemas.microsoft.com/office/drawing/2014/main" id="{523F18EF-B1F8-514E-AE14-3EC5437E2B21}"/>
              </a:ext>
            </a:extLst>
          </p:cNvPr>
          <p:cNvSpPr>
            <a:spLocks noGrp="1"/>
          </p:cNvSpPr>
          <p:nvPr>
            <p:ph type="title"/>
          </p:nvPr>
        </p:nvSpPr>
        <p:spPr>
          <a:xfrm>
            <a:off x="576073" y="530467"/>
            <a:ext cx="3374605" cy="800219"/>
          </a:xfrm>
          <a:prstGeom prst="rect">
            <a:avLst/>
          </a:prstGeom>
        </p:spPr>
        <p:txBody>
          <a:bodyPr/>
          <a:lstStyle>
            <a:lvl1pPr>
              <a:defRPr sz="2600"/>
            </a:lvl1pPr>
          </a:lstStyle>
          <a:p>
            <a:r>
              <a:rPr lang="en-US"/>
              <a:t>Click to edit Master title style</a:t>
            </a:r>
          </a:p>
        </p:txBody>
      </p:sp>
    </p:spTree>
    <p:extLst>
      <p:ext uri="{BB962C8B-B14F-4D97-AF65-F5344CB8AC3E}">
        <p14:creationId xmlns:p14="http://schemas.microsoft.com/office/powerpoint/2010/main" val="1187080190"/>
      </p:ext>
    </p:extLst>
  </p:cSld>
  <p:clrMapOvr>
    <a:masterClrMapping/>
  </p:clrMapOvr>
  <p:transition>
    <p:fade/>
  </p:transition>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3" userDrawn="1">
          <p15:clr>
            <a:srgbClr val="A4A3A4"/>
          </p15:clr>
        </p15:guide>
        <p15:guide id="9" pos="1556" userDrawn="1">
          <p15:clr>
            <a:srgbClr val="A4A3A4"/>
          </p15:clr>
        </p15:guide>
        <p15:guide id="10" pos="1967" userDrawn="1">
          <p15:clr>
            <a:srgbClr val="A4A3A4"/>
          </p15:clr>
        </p15:guide>
        <p15:guide id="11" pos="2150" userDrawn="1">
          <p15:clr>
            <a:srgbClr val="A4A3A4"/>
          </p15:clr>
        </p15:guide>
        <p15:guide id="12" pos="2561" userDrawn="1">
          <p15:clr>
            <a:srgbClr val="A4A3A4"/>
          </p15:clr>
        </p15:guide>
        <p15:guide id="13" pos="2744" userDrawn="1">
          <p15:clr>
            <a:srgbClr val="A4A3A4"/>
          </p15:clr>
        </p15:guide>
        <p15:guide id="14" pos="3155" userDrawn="1">
          <p15:clr>
            <a:srgbClr val="A4A3A4"/>
          </p15:clr>
        </p15:guide>
        <p15:guide id="15" pos="3352" userDrawn="1">
          <p15:clr>
            <a:srgbClr val="A4A3A4"/>
          </p15:clr>
        </p15:guide>
        <p15:guide id="16" pos="3749" userDrawn="1">
          <p15:clr>
            <a:srgbClr val="A4A3A4"/>
          </p15:clr>
        </p15:guide>
        <p15:guide id="17" pos="3932" userDrawn="1">
          <p15:clr>
            <a:srgbClr val="A4A3A4"/>
          </p15:clr>
        </p15:guide>
        <p15:guide id="18" pos="4343" userDrawn="1">
          <p15:clr>
            <a:srgbClr val="A4A3A4"/>
          </p15:clr>
        </p15:guide>
        <p15:guide id="19" pos="4526"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7" userDrawn="1">
          <p15:clr>
            <a:srgbClr val="A4A3A4"/>
          </p15:clr>
        </p15:guide>
        <p15:guide id="27" pos="6900" userDrawn="1">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guide id="31" pos="3840" userDrawn="1">
          <p15:clr>
            <a:srgbClr val="5ACBF0"/>
          </p15:clr>
        </p15:guide>
      </p15:sldGuideLst>
    </p:ext>
  </p:extLst>
</p:sldLayout>
</file>

<file path=ppt/slideLayouts/slideLayout197.xml><?xml version="1.0" encoding="utf-8"?>
<p:sldLayout xmlns:a="http://schemas.openxmlformats.org/drawingml/2006/main" xmlns:r="http://schemas.openxmlformats.org/officeDocument/2006/relationships" xmlns:p="http://schemas.openxmlformats.org/presentationml/2006/main">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90"/>
            <a:ext cx="5219700" cy="1341906"/>
          </a:xfrm>
        </p:spPr>
        <p:txBody>
          <a:bodyPr>
            <a:spAutoFit/>
          </a:bodyPr>
          <a:lstStyle>
            <a:lvl1pPr marL="171436" indent="-171436">
              <a:defRPr lang="en-US" sz="2000" dirty="0"/>
            </a:lvl1pPr>
            <a:lvl2pPr marL="342872" indent="-171436">
              <a:defRPr lang="en-US" sz="1600" dirty="0"/>
            </a:lvl2pPr>
            <a:lvl3pPr marL="514309" indent="-171436">
              <a:defRPr lang="en-US" sz="1400" dirty="0"/>
            </a:lvl3pPr>
            <a:lvl4pPr marL="666697" indent="-152388">
              <a:defRPr lang="en-US" sz="1200" dirty="0"/>
            </a:lvl4pPr>
            <a:lvl5pPr marL="793687" indent="-120640">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90"/>
            <a:ext cx="5219700" cy="1341906"/>
          </a:xfrm>
        </p:spPr>
        <p:txBody>
          <a:bodyPr>
            <a:spAutoFit/>
          </a:bodyPr>
          <a:lstStyle>
            <a:lvl1pPr marL="171436" indent="-171436">
              <a:defRPr lang="en-US" sz="2000" dirty="0"/>
            </a:lvl1pPr>
            <a:lvl2pPr marL="342872" indent="-171436">
              <a:defRPr lang="en-US" sz="1600" dirty="0"/>
            </a:lvl2pPr>
            <a:lvl3pPr marL="514309" indent="-171436">
              <a:defRPr lang="en-US" sz="1400" dirty="0"/>
            </a:lvl3pPr>
            <a:lvl4pPr marL="685746" indent="-136515">
              <a:defRPr lang="en-US" sz="1200" dirty="0"/>
            </a:lvl4pPr>
            <a:lvl5pPr marL="793687" indent="-120640">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2492009"/>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1311" userDrawn="1">
          <p15:clr>
            <a:srgbClr val="5ACBF0"/>
          </p15:clr>
        </p15:guide>
        <p15:guide id="4" pos="3656" userDrawn="1">
          <p15:clr>
            <a:srgbClr val="5ACBF0"/>
          </p15:clr>
        </p15:guide>
        <p15:guide id="5" pos="4024" userDrawn="1">
          <p15:clr>
            <a:srgbClr val="5ACBF0"/>
          </p15:clr>
        </p15:guide>
        <p15:guide id="7" orient="horz" pos="905" userDrawn="1">
          <p15:clr>
            <a:srgbClr val="5ACBF0"/>
          </p15:clr>
        </p15:guide>
      </p15:sldGuideLst>
    </p:ext>
  </p:extLst>
</p:sldLayout>
</file>

<file path=ppt/slideLayouts/slideLayout198.xml><?xml version="1.0" encoding="utf-8"?>
<p:sldLayout xmlns:a="http://schemas.openxmlformats.org/drawingml/2006/main" xmlns:r="http://schemas.openxmlformats.org/officeDocument/2006/relationships" xmlns:p="http://schemas.openxmlformats.org/presentationml/2006/main" userDrawn="1">
  <p:cSld name="Topic">
    <p:bg>
      <p:bgRef idx="1001">
        <a:schemeClr val="bg2"/>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42035C-C3E7-43A2-9BF5-57150C091DA7}"/>
              </a:ext>
            </a:extLst>
          </p:cNvPr>
          <p:cNvSpPr txBox="1"/>
          <p:nvPr userDrawn="1"/>
        </p:nvSpPr>
        <p:spPr>
          <a:xfrm>
            <a:off x="0" y="1289344"/>
            <a:ext cx="12192000" cy="4279057"/>
          </a:xfrm>
          <a:prstGeom prst="rect">
            <a:avLst/>
          </a:prstGeom>
          <a:noFill/>
        </p:spPr>
        <p:txBody>
          <a:bodyPr wrap="square" lIns="0" tIns="0" rIns="0" bIns="0" rtlCol="0">
            <a:spAutoFit/>
          </a:bodyPr>
          <a:lstStyle/>
          <a:p>
            <a:pPr lvl="0" algn="ctr" defTabSz="932662" rtl="0" eaLnBrk="1" latinLnBrk="0" hangingPunct="1">
              <a:lnSpc>
                <a:spcPct val="90000"/>
              </a:lnSpc>
              <a:spcBef>
                <a:spcPct val="0"/>
              </a:spcBef>
              <a:buNone/>
            </a:pPr>
            <a:r>
              <a:rPr lang="en-US" sz="30698" b="0" kern="1200" cap="none" spc="-50" baseline="0">
                <a:ln w="3175">
                  <a:noFill/>
                </a:ln>
                <a:gradFill>
                  <a:gsLst>
                    <a:gs pos="90000">
                      <a:srgbClr val="FFEF86">
                        <a:alpha val="25000"/>
                      </a:srgbClr>
                    </a:gs>
                    <a:gs pos="50000">
                      <a:srgbClr val="75C5A6">
                        <a:alpha val="25000"/>
                      </a:srgbClr>
                    </a:gs>
                    <a:gs pos="10000">
                      <a:srgbClr val="28AFE9">
                        <a:alpha val="25000"/>
                      </a:srgbClr>
                    </a:gs>
                  </a:gsLst>
                  <a:lin ang="14400000" scaled="0"/>
                </a:gradFill>
                <a:effectLst/>
                <a:latin typeface="+mj-lt"/>
                <a:ea typeface="+mn-ea"/>
                <a:cs typeface="Segoe UI Semilight" panose="020B0402040204020203" pitchFamily="34" charset="0"/>
              </a:rPr>
              <a:t>TOPIC</a:t>
            </a:r>
          </a:p>
        </p:txBody>
      </p:sp>
      <p:sp>
        <p:nvSpPr>
          <p:cNvPr id="2" name="Title 1"/>
          <p:cNvSpPr>
            <a:spLocks noGrp="1"/>
          </p:cNvSpPr>
          <p:nvPr>
            <p:ph type="title" hasCustomPrompt="1"/>
          </p:nvPr>
        </p:nvSpPr>
        <p:spPr>
          <a:xfrm>
            <a:off x="585216" y="2930404"/>
            <a:ext cx="11024172" cy="997196"/>
          </a:xfrm>
          <a:noFill/>
        </p:spPr>
        <p:txBody>
          <a:bodyPr wrap="square" lIns="0" tIns="0" rIns="0" bIns="0" anchor="ctr" anchorCtr="1">
            <a:spAutoFit/>
          </a:bodyPr>
          <a:lstStyle>
            <a:lvl1pPr algn="ctr" defTabSz="932667" rtl="0" eaLnBrk="1" latinLnBrk="0" hangingPunct="1">
              <a:lnSpc>
                <a:spcPct val="90000"/>
              </a:lnSpc>
              <a:spcBef>
                <a:spcPct val="0"/>
              </a:spcBef>
              <a:buNone/>
              <a:defRPr lang="en-US" sz="7200" b="0" kern="1200" cap="none" spc="-50" baseline="0" dirty="0">
                <a:ln w="3175">
                  <a:noFill/>
                </a:ln>
                <a:solidFill>
                  <a:schemeClr val="tx1"/>
                </a:solidFill>
                <a:effectLst/>
                <a:latin typeface="+mj-lt"/>
                <a:ea typeface="+mn-ea"/>
                <a:cs typeface="Segoe UI" pitchFamily="34" charset="0"/>
              </a:defRPr>
            </a:lvl1pPr>
          </a:lstStyle>
          <a:p>
            <a:r>
              <a:rPr lang="en-US"/>
              <a:t>Topic title</a:t>
            </a:r>
          </a:p>
        </p:txBody>
      </p:sp>
    </p:spTree>
    <p:extLst>
      <p:ext uri="{BB962C8B-B14F-4D97-AF65-F5344CB8AC3E}">
        <p14:creationId xmlns:p14="http://schemas.microsoft.com/office/powerpoint/2010/main" val="14862871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199.xml><?xml version="1.0" encoding="utf-8"?>
<p:sldLayout xmlns:a="http://schemas.openxmlformats.org/drawingml/2006/main" xmlns:r="http://schemas.openxmlformats.org/officeDocument/2006/relationships" xmlns:p="http://schemas.openxmlformats.org/presentationml/2006/main" userDrawn="1">
  <p:cSld name="3_Title &amp; sub 3 columns">
    <p:spTree>
      <p:nvGrpSpPr>
        <p:cNvPr id="1" name=""/>
        <p:cNvGrpSpPr/>
        <p:nvPr/>
      </p:nvGrpSpPr>
      <p:grpSpPr>
        <a:xfrm>
          <a:off x="0" y="0"/>
          <a:ext cx="0" cy="0"/>
          <a:chOff x="0" y="0"/>
          <a:chExt cx="0" cy="0"/>
        </a:xfrm>
      </p:grpSpPr>
      <p:sp>
        <p:nvSpPr>
          <p:cNvPr id="35" name="Rectangle: Rounded Corners 34">
            <a:extLst>
              <a:ext uri="{FF2B5EF4-FFF2-40B4-BE49-F238E27FC236}">
                <a16:creationId xmlns:a16="http://schemas.microsoft.com/office/drawing/2014/main" id="{BF8B48A8-98E1-433C-A8BA-6B2019BEEE94}"/>
              </a:ext>
              <a:ext uri="{C183D7F6-B498-43B3-948B-1728B52AA6E4}">
                <adec:decorative xmlns:adec="http://schemas.microsoft.com/office/drawing/2017/decorative" val="1"/>
              </a:ext>
            </a:extLst>
          </p:cNvPr>
          <p:cNvSpPr/>
          <p:nvPr userDrawn="1"/>
        </p:nvSpPr>
        <p:spPr bwMode="auto">
          <a:xfrm>
            <a:off x="561796" y="1564410"/>
            <a:ext cx="3474720" cy="4411598"/>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R="0" lvl="0" indent="0" algn="ctr" defTabSz="914293" fontAlgn="auto">
              <a:lnSpc>
                <a:spcPct val="100000"/>
              </a:lnSpc>
              <a:spcBef>
                <a:spcPts val="0"/>
              </a:spcBef>
              <a:spcAft>
                <a:spcPts val="0"/>
              </a:spcAft>
              <a:buClrTx/>
              <a:buSzTx/>
              <a:buFontTx/>
              <a:buNone/>
              <a:tabLst/>
            </a:pPr>
            <a:r>
              <a:rPr kumimoji="0" lang="en-US" sz="1765" b="0" i="0" u="none" strike="noStrike" cap="none" spc="0" normalizeH="0" baseline="0" noProof="0">
                <a:ln>
                  <a:noFill/>
                </a:ln>
                <a:noFill/>
                <a:effectLst/>
                <a:uLnTx/>
                <a:uFillTx/>
                <a:latin typeface="Segoe UI"/>
              </a:rPr>
              <a:t>1v</a:t>
            </a:r>
          </a:p>
        </p:txBody>
      </p:sp>
      <p:sp>
        <p:nvSpPr>
          <p:cNvPr id="36" name="Rectangle: Rounded Corners 35">
            <a:extLst>
              <a:ext uri="{FF2B5EF4-FFF2-40B4-BE49-F238E27FC236}">
                <a16:creationId xmlns:a16="http://schemas.microsoft.com/office/drawing/2014/main" id="{469B6F07-57BA-44D0-8D50-84684645A694}"/>
              </a:ext>
              <a:ext uri="{C183D7F6-B498-43B3-948B-1728B52AA6E4}">
                <adec:decorative xmlns:adec="http://schemas.microsoft.com/office/drawing/2017/decorative" val="1"/>
              </a:ext>
            </a:extLst>
          </p:cNvPr>
          <p:cNvSpPr/>
          <p:nvPr userDrawn="1"/>
        </p:nvSpPr>
        <p:spPr bwMode="auto">
          <a:xfrm>
            <a:off x="4371704" y="1564412"/>
            <a:ext cx="3474720" cy="4411599"/>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R="0" lvl="0" indent="0" algn="ctr" defTabSz="914293" fontAlgn="auto">
              <a:lnSpc>
                <a:spcPct val="100000"/>
              </a:lnSpc>
              <a:spcBef>
                <a:spcPts val="0"/>
              </a:spcBef>
              <a:spcAft>
                <a:spcPts val="0"/>
              </a:spcAft>
              <a:buClrTx/>
              <a:buSzTx/>
              <a:buFontTx/>
              <a:buNone/>
              <a:tabLst/>
            </a:pPr>
            <a:r>
              <a:rPr kumimoji="0" lang="en-US" sz="1765" b="0" i="0" u="none" strike="noStrike" cap="none" spc="0" normalizeH="0" baseline="0" noProof="0">
                <a:ln>
                  <a:noFill/>
                </a:ln>
                <a:noFill/>
                <a:effectLst/>
                <a:uLnTx/>
                <a:uFillTx/>
                <a:latin typeface="Segoe UI"/>
              </a:rPr>
              <a:t>1v</a:t>
            </a:r>
          </a:p>
        </p:txBody>
      </p:sp>
      <p:sp>
        <p:nvSpPr>
          <p:cNvPr id="39" name="Rectangle: Rounded Corners 38">
            <a:extLst>
              <a:ext uri="{FF2B5EF4-FFF2-40B4-BE49-F238E27FC236}">
                <a16:creationId xmlns:a16="http://schemas.microsoft.com/office/drawing/2014/main" id="{A305C0BC-FA0B-4FC5-935C-6CA64B234AFC}"/>
              </a:ext>
              <a:ext uri="{C183D7F6-B498-43B3-948B-1728B52AA6E4}">
                <adec:decorative xmlns:adec="http://schemas.microsoft.com/office/drawing/2017/decorative" val="1"/>
              </a:ext>
            </a:extLst>
          </p:cNvPr>
          <p:cNvSpPr/>
          <p:nvPr userDrawn="1"/>
        </p:nvSpPr>
        <p:spPr bwMode="auto">
          <a:xfrm>
            <a:off x="8181611" y="1564412"/>
            <a:ext cx="3474720" cy="4411599"/>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293"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noFill/>
                <a:effectLst/>
                <a:uLnTx/>
                <a:uFillTx/>
                <a:latin typeface="Segoe UI"/>
                <a:ea typeface="+mn-ea"/>
                <a:cs typeface="+mn-cs"/>
              </a:rPr>
              <a:t>1v</a:t>
            </a:r>
          </a:p>
        </p:txBody>
      </p:sp>
      <p:sp>
        <p:nvSpPr>
          <p:cNvPr id="2" name="Title 1">
            <a:extLst>
              <a:ext uri="{FF2B5EF4-FFF2-40B4-BE49-F238E27FC236}">
                <a16:creationId xmlns:a16="http://schemas.microsoft.com/office/drawing/2014/main" id="{36E43CD6-7C3D-4768-AB03-355626C98A9D}"/>
              </a:ext>
            </a:extLst>
          </p:cNvPr>
          <p:cNvSpPr>
            <a:spLocks noGrp="1"/>
          </p:cNvSpPr>
          <p:nvPr>
            <p:ph type="title"/>
          </p:nvPr>
        </p:nvSpPr>
        <p:spPr/>
        <p:txBody>
          <a:bodyPr/>
          <a:lstStyle/>
          <a:p>
            <a:r>
              <a:rPr lang="en-US"/>
              <a:t>Click to edit Master title style</a:t>
            </a:r>
          </a:p>
        </p:txBody>
      </p:sp>
      <p:sp>
        <p:nvSpPr>
          <p:cNvPr id="3" name="Text Placeholder 19">
            <a:extLst>
              <a:ext uri="{FF2B5EF4-FFF2-40B4-BE49-F238E27FC236}">
                <a16:creationId xmlns:a16="http://schemas.microsoft.com/office/drawing/2014/main" id="{31EB5D0B-D568-46ED-8ECF-C15CD642D121}"/>
              </a:ext>
            </a:extLst>
          </p:cNvPr>
          <p:cNvSpPr>
            <a:spLocks noGrp="1"/>
          </p:cNvSpPr>
          <p:nvPr>
            <p:ph type="body" sz="quarter" idx="16" hasCustomPrompt="1"/>
          </p:nvPr>
        </p:nvSpPr>
        <p:spPr>
          <a:xfrm>
            <a:off x="753566" y="1684468"/>
            <a:ext cx="3017520" cy="246221"/>
          </a:xfrm>
          <a:prstGeom prst="rect">
            <a:avLst/>
          </a:prstGeom>
        </p:spPr>
        <p:txBody>
          <a:bodyPr wrap="square" lIns="0" tIns="0" rIns="0" bIns="0" anchor="t" anchorCtr="0">
            <a:spAutoFit/>
          </a:bodyPr>
          <a:lstStyle>
            <a:lvl1pPr marL="0" indent="0">
              <a:lnSpc>
                <a:spcPct val="100000"/>
              </a:lnSpc>
              <a:spcBef>
                <a:spcPts val="0"/>
              </a:spcBef>
              <a:buNone/>
              <a:defRPr sz="1600" b="1" i="0">
                <a:solidFill>
                  <a:schemeClr val="accent1"/>
                </a:solidFill>
                <a:latin typeface="Segoe UI Semibold" panose="020B0502040204020203" pitchFamily="34" charset="0"/>
                <a:cs typeface="Segoe UI Semibold" panose="020B0502040204020203" pitchFamily="34" charset="0"/>
              </a:defRPr>
            </a:lvl1pPr>
            <a:lvl2pPr marL="457163" indent="0">
              <a:buNone/>
              <a:defRPr sz="4710" b="0" i="0">
                <a:solidFill>
                  <a:schemeClr val="bg2">
                    <a:lumMod val="90000"/>
                  </a:schemeClr>
                </a:solidFill>
                <a:latin typeface="Segoe UI Light" panose="020B0502040204020203" pitchFamily="34" charset="0"/>
                <a:cs typeface="Segoe UI Light" panose="020B0502040204020203" pitchFamily="34" charset="0"/>
              </a:defRPr>
            </a:lvl2pPr>
            <a:lvl3pPr marL="914327" indent="0">
              <a:buNone/>
              <a:defRPr sz="4710" b="0" i="0">
                <a:solidFill>
                  <a:schemeClr val="bg2">
                    <a:lumMod val="90000"/>
                  </a:schemeClr>
                </a:solidFill>
                <a:latin typeface="Segoe UI Light" panose="020B0502040204020203" pitchFamily="34" charset="0"/>
                <a:cs typeface="Segoe UI Light" panose="020B0502040204020203" pitchFamily="34" charset="0"/>
              </a:defRPr>
            </a:lvl3pPr>
            <a:lvl4pPr marL="1371490" indent="0">
              <a:buNone/>
              <a:defRPr sz="4710" b="0" i="0">
                <a:solidFill>
                  <a:schemeClr val="bg2">
                    <a:lumMod val="90000"/>
                  </a:schemeClr>
                </a:solidFill>
                <a:latin typeface="Segoe UI Light" panose="020B0502040204020203" pitchFamily="34" charset="0"/>
                <a:cs typeface="Segoe UI Light" panose="020B0502040204020203" pitchFamily="34" charset="0"/>
              </a:defRPr>
            </a:lvl4pPr>
            <a:lvl5pPr marL="1828654" indent="0">
              <a:buNone/>
              <a:defRPr sz="4710" b="0" i="0">
                <a:solidFill>
                  <a:schemeClr val="bg2">
                    <a:lumMod val="90000"/>
                  </a:schemeClr>
                </a:solidFill>
                <a:latin typeface="Segoe UI Light" panose="020B0502040204020203" pitchFamily="34" charset="0"/>
                <a:cs typeface="Segoe UI Light" panose="020B0502040204020203" pitchFamily="34" charset="0"/>
              </a:defRPr>
            </a:lvl5pPr>
          </a:lstStyle>
          <a:p>
            <a:pPr lvl="0"/>
            <a:r>
              <a:rPr lang="en-US"/>
              <a:t>Column Header</a:t>
            </a:r>
          </a:p>
        </p:txBody>
      </p:sp>
      <p:sp>
        <p:nvSpPr>
          <p:cNvPr id="4" name="Text Placeholder 19">
            <a:extLst>
              <a:ext uri="{FF2B5EF4-FFF2-40B4-BE49-F238E27FC236}">
                <a16:creationId xmlns:a16="http://schemas.microsoft.com/office/drawing/2014/main" id="{F8C3FFF2-DD83-4675-B9DC-9E163EDFEF7E}"/>
              </a:ext>
            </a:extLst>
          </p:cNvPr>
          <p:cNvSpPr>
            <a:spLocks noGrp="1"/>
          </p:cNvSpPr>
          <p:nvPr>
            <p:ph type="body" sz="quarter" idx="19" hasCustomPrompt="1"/>
          </p:nvPr>
        </p:nvSpPr>
        <p:spPr>
          <a:xfrm>
            <a:off x="4551143" y="1684466"/>
            <a:ext cx="3017520" cy="246221"/>
          </a:xfrm>
          <a:prstGeom prst="rect">
            <a:avLst/>
          </a:prstGeom>
        </p:spPr>
        <p:txBody>
          <a:bodyPr wrap="square" lIns="0" tIns="0" rIns="0" bIns="0" anchor="t" anchorCtr="0">
            <a:spAutoFit/>
          </a:bodyPr>
          <a:lstStyle>
            <a:lvl1pPr marL="0" indent="0">
              <a:lnSpc>
                <a:spcPct val="100000"/>
              </a:lnSpc>
              <a:spcBef>
                <a:spcPts val="0"/>
              </a:spcBef>
              <a:buNone/>
              <a:defRPr lang="en-US" sz="1600" b="1" i="0" kern="1200" spc="0" baseline="0" dirty="0">
                <a:solidFill>
                  <a:schemeClr val="accent1"/>
                </a:solidFill>
                <a:latin typeface="Segoe UI Semibold" panose="020B0502040204020203" pitchFamily="34" charset="0"/>
                <a:ea typeface="+mn-ea"/>
                <a:cs typeface="Segoe UI Semibold" panose="020B0502040204020203" pitchFamily="34" charset="0"/>
              </a:defRPr>
            </a:lvl1pPr>
            <a:lvl2pPr marL="457163" indent="0">
              <a:buNone/>
              <a:defRPr sz="4710" b="0" i="0">
                <a:solidFill>
                  <a:schemeClr val="bg2">
                    <a:lumMod val="90000"/>
                  </a:schemeClr>
                </a:solidFill>
                <a:latin typeface="Segoe UI Light" panose="020B0502040204020203" pitchFamily="34" charset="0"/>
                <a:cs typeface="Segoe UI Light" panose="020B0502040204020203" pitchFamily="34" charset="0"/>
              </a:defRPr>
            </a:lvl2pPr>
            <a:lvl3pPr marL="914327" indent="0">
              <a:buNone/>
              <a:defRPr sz="4710" b="0" i="0">
                <a:solidFill>
                  <a:schemeClr val="bg2">
                    <a:lumMod val="90000"/>
                  </a:schemeClr>
                </a:solidFill>
                <a:latin typeface="Segoe UI Light" panose="020B0502040204020203" pitchFamily="34" charset="0"/>
                <a:cs typeface="Segoe UI Light" panose="020B0502040204020203" pitchFamily="34" charset="0"/>
              </a:defRPr>
            </a:lvl3pPr>
            <a:lvl4pPr marL="1371490" indent="0">
              <a:buNone/>
              <a:defRPr sz="4710" b="0" i="0">
                <a:solidFill>
                  <a:schemeClr val="bg2">
                    <a:lumMod val="90000"/>
                  </a:schemeClr>
                </a:solidFill>
                <a:latin typeface="Segoe UI Light" panose="020B0502040204020203" pitchFamily="34" charset="0"/>
                <a:cs typeface="Segoe UI Light" panose="020B0502040204020203" pitchFamily="34" charset="0"/>
              </a:defRPr>
            </a:lvl4pPr>
            <a:lvl5pPr marL="1828654" indent="0">
              <a:buNone/>
              <a:defRPr sz="4710" b="0" i="0">
                <a:solidFill>
                  <a:schemeClr val="bg2">
                    <a:lumMod val="90000"/>
                  </a:schemeClr>
                </a:solidFill>
                <a:latin typeface="Segoe UI Light" panose="020B0502040204020203" pitchFamily="34" charset="0"/>
                <a:cs typeface="Segoe UI Light" panose="020B0502040204020203" pitchFamily="34" charset="0"/>
              </a:defRPr>
            </a:lvl5pPr>
          </a:lstStyle>
          <a:p>
            <a:pPr marL="0" marR="0" lvl="0" indent="0" algn="l" defTabSz="932679" rtl="0" eaLnBrk="1" fontAlgn="auto" latinLnBrk="0" hangingPunct="1">
              <a:lnSpc>
                <a:spcPct val="100000"/>
              </a:lnSpc>
              <a:spcBef>
                <a:spcPts val="0"/>
              </a:spcBef>
              <a:spcAft>
                <a:spcPts val="600"/>
              </a:spcAft>
              <a:buClrTx/>
              <a:buSzPct val="90000"/>
              <a:buFont typeface="Arial" panose="020B0604020202020204" pitchFamily="34" charset="0"/>
              <a:buNone/>
              <a:tabLst/>
            </a:pPr>
            <a:r>
              <a:rPr lang="en-US"/>
              <a:t>Column Header</a:t>
            </a:r>
          </a:p>
        </p:txBody>
      </p:sp>
      <p:sp>
        <p:nvSpPr>
          <p:cNvPr id="5" name="Text Placeholder 19">
            <a:extLst>
              <a:ext uri="{FF2B5EF4-FFF2-40B4-BE49-F238E27FC236}">
                <a16:creationId xmlns:a16="http://schemas.microsoft.com/office/drawing/2014/main" id="{36AF84B0-5F97-43C5-A69F-46DB8C1CC5FB}"/>
              </a:ext>
            </a:extLst>
          </p:cNvPr>
          <p:cNvSpPr>
            <a:spLocks noGrp="1"/>
          </p:cNvSpPr>
          <p:nvPr>
            <p:ph type="body" sz="quarter" idx="22" hasCustomPrompt="1"/>
          </p:nvPr>
        </p:nvSpPr>
        <p:spPr>
          <a:xfrm>
            <a:off x="8380466" y="1684466"/>
            <a:ext cx="3017520" cy="246221"/>
          </a:xfrm>
          <a:prstGeom prst="rect">
            <a:avLst/>
          </a:prstGeom>
        </p:spPr>
        <p:txBody>
          <a:bodyPr wrap="square" lIns="0" tIns="0" rIns="0" bIns="0" anchor="t" anchorCtr="0">
            <a:spAutoFit/>
          </a:bodyPr>
          <a:lstStyle>
            <a:lvl1pPr marL="0" indent="0">
              <a:lnSpc>
                <a:spcPct val="100000"/>
              </a:lnSpc>
              <a:spcBef>
                <a:spcPts val="0"/>
              </a:spcBef>
              <a:buNone/>
              <a:defRPr lang="en-US" sz="1600" b="1" i="0" kern="1200" spc="0" baseline="0" dirty="0">
                <a:solidFill>
                  <a:schemeClr val="accent1"/>
                </a:solidFill>
                <a:latin typeface="Segoe UI Semibold" panose="020B0502040204020203" pitchFamily="34" charset="0"/>
                <a:ea typeface="+mn-ea"/>
                <a:cs typeface="Segoe UI Semibold" panose="020B0502040204020203" pitchFamily="34" charset="0"/>
              </a:defRPr>
            </a:lvl1pPr>
            <a:lvl2pPr marL="457163" indent="0">
              <a:buNone/>
              <a:defRPr sz="4710" b="0" i="0">
                <a:solidFill>
                  <a:schemeClr val="bg2">
                    <a:lumMod val="90000"/>
                  </a:schemeClr>
                </a:solidFill>
                <a:latin typeface="Segoe UI Light" panose="020B0502040204020203" pitchFamily="34" charset="0"/>
                <a:cs typeface="Segoe UI Light" panose="020B0502040204020203" pitchFamily="34" charset="0"/>
              </a:defRPr>
            </a:lvl2pPr>
            <a:lvl3pPr marL="914327" indent="0">
              <a:buNone/>
              <a:defRPr sz="4710" b="0" i="0">
                <a:solidFill>
                  <a:schemeClr val="bg2">
                    <a:lumMod val="90000"/>
                  </a:schemeClr>
                </a:solidFill>
                <a:latin typeface="Segoe UI Light" panose="020B0502040204020203" pitchFamily="34" charset="0"/>
                <a:cs typeface="Segoe UI Light" panose="020B0502040204020203" pitchFamily="34" charset="0"/>
              </a:defRPr>
            </a:lvl3pPr>
            <a:lvl4pPr marL="1371490" indent="0">
              <a:buNone/>
              <a:defRPr sz="4710" b="0" i="0">
                <a:solidFill>
                  <a:schemeClr val="bg2">
                    <a:lumMod val="90000"/>
                  </a:schemeClr>
                </a:solidFill>
                <a:latin typeface="Segoe UI Light" panose="020B0502040204020203" pitchFamily="34" charset="0"/>
                <a:cs typeface="Segoe UI Light" panose="020B0502040204020203" pitchFamily="34" charset="0"/>
              </a:defRPr>
            </a:lvl4pPr>
            <a:lvl5pPr marL="1828654" indent="0">
              <a:buNone/>
              <a:defRPr sz="4710" b="0" i="0">
                <a:solidFill>
                  <a:schemeClr val="bg2">
                    <a:lumMod val="90000"/>
                  </a:schemeClr>
                </a:solidFill>
                <a:latin typeface="Segoe UI Light" panose="020B0502040204020203" pitchFamily="34" charset="0"/>
                <a:cs typeface="Segoe UI Light" panose="020B0502040204020203" pitchFamily="34" charset="0"/>
              </a:defRPr>
            </a:lvl5pPr>
          </a:lstStyle>
          <a:p>
            <a:pPr marL="0" marR="0" lvl="0" indent="0" algn="l" defTabSz="932679" rtl="0" eaLnBrk="1" fontAlgn="auto" latinLnBrk="0" hangingPunct="1">
              <a:lnSpc>
                <a:spcPct val="100000"/>
              </a:lnSpc>
              <a:spcBef>
                <a:spcPts val="0"/>
              </a:spcBef>
              <a:spcAft>
                <a:spcPts val="600"/>
              </a:spcAft>
              <a:buClrTx/>
              <a:buSzPct val="90000"/>
              <a:buFont typeface="Arial" panose="020B0604020202020204" pitchFamily="34" charset="0"/>
              <a:buNone/>
              <a:tabLst/>
            </a:pPr>
            <a:r>
              <a:rPr lang="en-US"/>
              <a:t>Column Header</a:t>
            </a:r>
          </a:p>
        </p:txBody>
      </p:sp>
      <p:sp>
        <p:nvSpPr>
          <p:cNvPr id="27" name="Rectangle 26">
            <a:extLst>
              <a:ext uri="{FF2B5EF4-FFF2-40B4-BE49-F238E27FC236}">
                <a16:creationId xmlns:a16="http://schemas.microsoft.com/office/drawing/2014/main" id="{A49331B7-F14A-44BC-830A-E70D8967DA35}"/>
              </a:ext>
            </a:extLst>
          </p:cNvPr>
          <p:cNvSpPr/>
          <p:nvPr userDrawn="1"/>
        </p:nvSpPr>
        <p:spPr bwMode="auto">
          <a:xfrm rot="5400000">
            <a:off x="968449" y="2320083"/>
            <a:ext cx="27432" cy="457200"/>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397" fontAlgn="base">
              <a:spcBef>
                <a:spcPct val="0"/>
              </a:spcBef>
              <a:spcAft>
                <a:spcPct val="0"/>
              </a:spcAft>
            </a:pPr>
            <a:endParaRPr lang="en-US" sz="2160" err="1">
              <a:gradFill>
                <a:gsLst>
                  <a:gs pos="91566">
                    <a:srgbClr val="FFFFFF"/>
                  </a:gs>
                  <a:gs pos="62000">
                    <a:srgbClr val="FFFFFF"/>
                  </a:gs>
                </a:gsLst>
                <a:lin ang="2700000" scaled="0"/>
              </a:gradFill>
              <a:latin typeface="Segoe UI Semibold"/>
              <a:cs typeface="Segoe UI" pitchFamily="34" charset="0"/>
            </a:endParaRPr>
          </a:p>
        </p:txBody>
      </p:sp>
      <p:sp>
        <p:nvSpPr>
          <p:cNvPr id="28" name="Rectangle 27">
            <a:extLst>
              <a:ext uri="{FF2B5EF4-FFF2-40B4-BE49-F238E27FC236}">
                <a16:creationId xmlns:a16="http://schemas.microsoft.com/office/drawing/2014/main" id="{F8F59680-A9DE-4A4A-A24F-024289E91213}"/>
              </a:ext>
            </a:extLst>
          </p:cNvPr>
          <p:cNvSpPr/>
          <p:nvPr userDrawn="1"/>
        </p:nvSpPr>
        <p:spPr bwMode="auto">
          <a:xfrm rot="5400000">
            <a:off x="4766026" y="2320083"/>
            <a:ext cx="27432" cy="457200"/>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397" fontAlgn="base">
              <a:spcBef>
                <a:spcPct val="0"/>
              </a:spcBef>
              <a:spcAft>
                <a:spcPct val="0"/>
              </a:spcAft>
            </a:pPr>
            <a:endParaRPr lang="en-US" sz="2160" err="1">
              <a:gradFill>
                <a:gsLst>
                  <a:gs pos="91566">
                    <a:srgbClr val="FFFFFF"/>
                  </a:gs>
                  <a:gs pos="62000">
                    <a:srgbClr val="FFFFFF"/>
                  </a:gs>
                </a:gsLst>
                <a:lin ang="2700000" scaled="0"/>
              </a:gradFill>
              <a:latin typeface="Segoe UI Semibold"/>
              <a:cs typeface="Segoe UI" pitchFamily="34" charset="0"/>
            </a:endParaRPr>
          </a:p>
        </p:txBody>
      </p:sp>
      <p:sp>
        <p:nvSpPr>
          <p:cNvPr id="29" name="Rectangle 28">
            <a:extLst>
              <a:ext uri="{FF2B5EF4-FFF2-40B4-BE49-F238E27FC236}">
                <a16:creationId xmlns:a16="http://schemas.microsoft.com/office/drawing/2014/main" id="{29B014BF-2187-4FAD-BCE6-8E3B3BF1518C}"/>
              </a:ext>
            </a:extLst>
          </p:cNvPr>
          <p:cNvSpPr/>
          <p:nvPr userDrawn="1"/>
        </p:nvSpPr>
        <p:spPr bwMode="auto">
          <a:xfrm rot="5400000">
            <a:off x="8580684" y="2320083"/>
            <a:ext cx="27432" cy="457200"/>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397" fontAlgn="base">
              <a:spcBef>
                <a:spcPct val="0"/>
              </a:spcBef>
              <a:spcAft>
                <a:spcPct val="0"/>
              </a:spcAft>
            </a:pPr>
            <a:endParaRPr lang="en-US" sz="2160" err="1">
              <a:gradFill>
                <a:gsLst>
                  <a:gs pos="91566">
                    <a:srgbClr val="FFFFFF"/>
                  </a:gs>
                  <a:gs pos="62000">
                    <a:srgbClr val="FFFFFF"/>
                  </a:gs>
                </a:gsLst>
                <a:lin ang="2700000" scaled="0"/>
              </a:gradFill>
              <a:latin typeface="Segoe UI Semibold"/>
              <a:cs typeface="Segoe UI" pitchFamily="34" charset="0"/>
            </a:endParaRPr>
          </a:p>
        </p:txBody>
      </p:sp>
      <p:sp>
        <p:nvSpPr>
          <p:cNvPr id="7" name="Text Placeholder 6">
            <a:extLst>
              <a:ext uri="{FF2B5EF4-FFF2-40B4-BE49-F238E27FC236}">
                <a16:creationId xmlns:a16="http://schemas.microsoft.com/office/drawing/2014/main" id="{1143E2C1-F84E-4560-86D6-ED84A240D723}"/>
              </a:ext>
            </a:extLst>
          </p:cNvPr>
          <p:cNvSpPr>
            <a:spLocks noGrp="1"/>
          </p:cNvSpPr>
          <p:nvPr>
            <p:ph type="body" sz="quarter" idx="50"/>
          </p:nvPr>
        </p:nvSpPr>
        <p:spPr>
          <a:xfrm>
            <a:off x="561797" y="6190127"/>
            <a:ext cx="11205088" cy="302954"/>
          </a:xfrm>
          <a:prstGeom prst="roundRect">
            <a:avLst>
              <a:gd name="adj" fmla="val 50000"/>
            </a:avLst>
          </a:prstGeom>
          <a:gradFill flip="none" rotWithShape="1">
            <a:gsLst>
              <a:gs pos="52772">
                <a:schemeClr val="accent1"/>
              </a:gs>
              <a:gs pos="0">
                <a:schemeClr val="accent1"/>
              </a:gs>
              <a:gs pos="85000">
                <a:schemeClr val="accent1"/>
              </a:gs>
              <a:gs pos="100000">
                <a:schemeClr val="accent3">
                  <a:lumMod val="75000"/>
                </a:schemeClr>
              </a:gs>
            </a:gsLst>
            <a:lin ang="0" scaled="1"/>
            <a:tileRect/>
          </a:gradFill>
          <a:effectLst>
            <a:outerShdw blurRad="63500" dist="63500" dir="2700000" algn="tl" rotWithShape="0">
              <a:prstClr val="black">
                <a:alpha val="20000"/>
              </a:prstClr>
            </a:outerShdw>
          </a:effectLst>
        </p:spPr>
        <p:txBody>
          <a:bodyPr anchor="ctr" anchorCtr="0"/>
          <a:lstStyle>
            <a:lvl1pPr algn="ctr">
              <a:defRPr sz="1400">
                <a:solidFill>
                  <a:schemeClr val="bg1"/>
                </a:solidFill>
              </a:defRPr>
            </a:lvl1pPr>
          </a:lstStyle>
          <a:p>
            <a:pPr lvl="0"/>
            <a:r>
              <a:rPr lang="en-US"/>
              <a:t>Click to edit Master text styles</a:t>
            </a:r>
          </a:p>
        </p:txBody>
      </p:sp>
      <p:sp>
        <p:nvSpPr>
          <p:cNvPr id="8" name="Text Placeholder 7">
            <a:extLst>
              <a:ext uri="{FF2B5EF4-FFF2-40B4-BE49-F238E27FC236}">
                <a16:creationId xmlns:a16="http://schemas.microsoft.com/office/drawing/2014/main" id="{6F155349-28C6-4721-9064-F233DD9AD047}"/>
              </a:ext>
            </a:extLst>
          </p:cNvPr>
          <p:cNvSpPr>
            <a:spLocks noGrp="1"/>
          </p:cNvSpPr>
          <p:nvPr>
            <p:ph type="body" sz="quarter" idx="51"/>
          </p:nvPr>
        </p:nvSpPr>
        <p:spPr>
          <a:xfrm>
            <a:off x="561975" y="1071563"/>
            <a:ext cx="11095038" cy="369332"/>
          </a:xfrm>
        </p:spPr>
        <p:txBody>
          <a:bodyPr/>
          <a:lstStyle>
            <a:lvl1pPr algn="ctr">
              <a:defRPr sz="2400">
                <a:gradFill>
                  <a:gsLst>
                    <a:gs pos="0">
                      <a:schemeClr val="accent1"/>
                    </a:gs>
                    <a:gs pos="35000">
                      <a:schemeClr val="accent1"/>
                    </a:gs>
                    <a:gs pos="100000">
                      <a:schemeClr val="accent3">
                        <a:lumMod val="75000"/>
                      </a:schemeClr>
                    </a:gs>
                  </a:gsLst>
                  <a:lin ang="0" scaled="1"/>
                </a:gradFill>
                <a:latin typeface="+mj-lt"/>
              </a:defRPr>
            </a:lvl1pPr>
          </a:lstStyle>
          <a:p>
            <a:pPr lvl="0"/>
            <a:r>
              <a:rPr lang="en-US"/>
              <a:t>Click to edit Master text styles</a:t>
            </a:r>
          </a:p>
        </p:txBody>
      </p:sp>
      <p:sp>
        <p:nvSpPr>
          <p:cNvPr id="19" name="Text Placeholder 7">
            <a:extLst>
              <a:ext uri="{FF2B5EF4-FFF2-40B4-BE49-F238E27FC236}">
                <a16:creationId xmlns:a16="http://schemas.microsoft.com/office/drawing/2014/main" id="{296E6343-9B50-4BEE-A1A1-170F0090225F}"/>
              </a:ext>
            </a:extLst>
          </p:cNvPr>
          <p:cNvSpPr>
            <a:spLocks noGrp="1"/>
          </p:cNvSpPr>
          <p:nvPr>
            <p:ph type="body" sz="quarter" idx="53"/>
          </p:nvPr>
        </p:nvSpPr>
        <p:spPr>
          <a:xfrm>
            <a:off x="753567" y="2672115"/>
            <a:ext cx="3101987" cy="1037036"/>
          </a:xfrm>
        </p:spPr>
        <p:txBody>
          <a:bodyPr/>
          <a:lstStyle>
            <a:lvl1pPr>
              <a:lnSpc>
                <a:spcPct val="100000"/>
              </a:lnSpc>
              <a:spcBef>
                <a:spcPts val="0"/>
              </a:spcBef>
              <a:spcAft>
                <a:spcPts val="400"/>
              </a:spcAft>
              <a:defRPr lang="en-US" sz="1200" b="1" i="0" kern="1200" spc="0" baseline="0" dirty="0" smtClean="0">
                <a:solidFill>
                  <a:schemeClr val="tx1"/>
                </a:solidFill>
                <a:latin typeface="+mn-lt"/>
                <a:ea typeface="+mn-ea"/>
                <a:cs typeface="Segoe UI" panose="020B0502040204020203" pitchFamily="34" charset="0"/>
              </a:defRPr>
            </a:lvl1pPr>
            <a:lvl2pPr>
              <a:lnSpc>
                <a:spcPct val="100000"/>
              </a:lnSpc>
              <a:spcBef>
                <a:spcPts val="0"/>
              </a:spcBef>
              <a:spcAft>
                <a:spcPts val="400"/>
              </a:spcAft>
              <a:defRPr lang="en-US" sz="1200" b="0" i="0" kern="1200" spc="0" baseline="0" dirty="0" smtClean="0">
                <a:solidFill>
                  <a:schemeClr val="tx1"/>
                </a:solidFill>
                <a:latin typeface="+mn-lt"/>
                <a:ea typeface="+mn-ea"/>
                <a:cs typeface="Segoe UI" panose="020B0502040204020203" pitchFamily="34" charset="0"/>
              </a:defRPr>
            </a:lvl2pPr>
            <a:lvl3pPr>
              <a:lnSpc>
                <a:spcPct val="100000"/>
              </a:lnSpc>
              <a:spcBef>
                <a:spcPts val="0"/>
              </a:spcBef>
              <a:spcAft>
                <a:spcPts val="400"/>
              </a:spcAft>
              <a:defRPr lang="en-US" sz="1050" b="0" i="0" kern="1200" spc="0" baseline="0" dirty="0" smtClean="0">
                <a:solidFill>
                  <a:schemeClr val="tx1"/>
                </a:solidFill>
                <a:latin typeface="+mn-lt"/>
                <a:ea typeface="+mn-ea"/>
                <a:cs typeface="Segoe UI" panose="020B0502040204020203" pitchFamily="34" charset="0"/>
              </a:defRPr>
            </a:lvl3pPr>
            <a:lvl4pPr>
              <a:lnSpc>
                <a:spcPct val="100000"/>
              </a:lnSpc>
              <a:spcBef>
                <a:spcPts val="0"/>
              </a:spcBef>
              <a:spcAft>
                <a:spcPts val="400"/>
              </a:spcAft>
              <a:defRPr lang="en-US" sz="1000" b="0" i="0" kern="1200" spc="0" baseline="0" dirty="0" smtClean="0">
                <a:solidFill>
                  <a:schemeClr val="tx1"/>
                </a:solidFill>
                <a:latin typeface="+mn-lt"/>
                <a:ea typeface="+mn-ea"/>
                <a:cs typeface="Segoe UI" panose="020B0502040204020203" pitchFamily="34" charset="0"/>
              </a:defRPr>
            </a:lvl4pPr>
            <a:lvl5pPr>
              <a:lnSpc>
                <a:spcPct val="100000"/>
              </a:lnSpc>
              <a:spcBef>
                <a:spcPts val="0"/>
              </a:spcBef>
              <a:spcAft>
                <a:spcPts val="400"/>
              </a:spcAft>
              <a:defRPr lang="en-US" sz="900" b="0" i="0" kern="1200" spc="0" baseline="0" dirty="0">
                <a:solidFill>
                  <a:schemeClr val="tx1"/>
                </a:solidFill>
                <a:latin typeface="+mn-lt"/>
                <a:ea typeface="+mn-ea"/>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7">
            <a:extLst>
              <a:ext uri="{FF2B5EF4-FFF2-40B4-BE49-F238E27FC236}">
                <a16:creationId xmlns:a16="http://schemas.microsoft.com/office/drawing/2014/main" id="{00F9881E-39D6-4BBD-8E70-D2C197386AF6}"/>
              </a:ext>
            </a:extLst>
          </p:cNvPr>
          <p:cNvSpPr>
            <a:spLocks noGrp="1"/>
          </p:cNvSpPr>
          <p:nvPr>
            <p:ph type="body" sz="quarter" idx="54"/>
          </p:nvPr>
        </p:nvSpPr>
        <p:spPr>
          <a:xfrm>
            <a:off x="4551143" y="2672115"/>
            <a:ext cx="3101987" cy="1037036"/>
          </a:xfrm>
        </p:spPr>
        <p:txBody>
          <a:bodyPr/>
          <a:lstStyle>
            <a:lvl1pPr>
              <a:lnSpc>
                <a:spcPct val="100000"/>
              </a:lnSpc>
              <a:spcBef>
                <a:spcPts val="0"/>
              </a:spcBef>
              <a:spcAft>
                <a:spcPts val="400"/>
              </a:spcAft>
              <a:defRPr lang="en-US" sz="1200" b="1" i="0" kern="1200" spc="0" baseline="0" dirty="0" smtClean="0">
                <a:solidFill>
                  <a:schemeClr val="tx1"/>
                </a:solidFill>
                <a:latin typeface="+mn-lt"/>
                <a:ea typeface="+mn-ea"/>
                <a:cs typeface="Segoe UI" panose="020B0502040204020203" pitchFamily="34" charset="0"/>
              </a:defRPr>
            </a:lvl1pPr>
            <a:lvl2pPr>
              <a:lnSpc>
                <a:spcPct val="100000"/>
              </a:lnSpc>
              <a:spcBef>
                <a:spcPts val="0"/>
              </a:spcBef>
              <a:spcAft>
                <a:spcPts val="400"/>
              </a:spcAft>
              <a:defRPr lang="en-US" sz="1200" b="0" i="0" kern="1200" spc="0" baseline="0" dirty="0" smtClean="0">
                <a:solidFill>
                  <a:schemeClr val="tx1"/>
                </a:solidFill>
                <a:latin typeface="+mn-lt"/>
                <a:ea typeface="+mn-ea"/>
                <a:cs typeface="Segoe UI" panose="020B0502040204020203" pitchFamily="34" charset="0"/>
              </a:defRPr>
            </a:lvl2pPr>
            <a:lvl3pPr>
              <a:lnSpc>
                <a:spcPct val="100000"/>
              </a:lnSpc>
              <a:spcBef>
                <a:spcPts val="0"/>
              </a:spcBef>
              <a:spcAft>
                <a:spcPts val="400"/>
              </a:spcAft>
              <a:defRPr lang="en-US" sz="1050" b="0" i="0" kern="1200" spc="0" baseline="0" dirty="0" smtClean="0">
                <a:solidFill>
                  <a:schemeClr val="tx1"/>
                </a:solidFill>
                <a:latin typeface="+mn-lt"/>
                <a:ea typeface="+mn-ea"/>
                <a:cs typeface="Segoe UI" panose="020B0502040204020203" pitchFamily="34" charset="0"/>
              </a:defRPr>
            </a:lvl3pPr>
            <a:lvl4pPr>
              <a:lnSpc>
                <a:spcPct val="100000"/>
              </a:lnSpc>
              <a:spcBef>
                <a:spcPts val="0"/>
              </a:spcBef>
              <a:spcAft>
                <a:spcPts val="400"/>
              </a:spcAft>
              <a:defRPr lang="en-US" sz="1000" b="0" i="0" kern="1200" spc="0" baseline="0" dirty="0" smtClean="0">
                <a:solidFill>
                  <a:schemeClr val="tx1"/>
                </a:solidFill>
                <a:latin typeface="+mn-lt"/>
                <a:ea typeface="+mn-ea"/>
                <a:cs typeface="Segoe UI" panose="020B0502040204020203" pitchFamily="34" charset="0"/>
              </a:defRPr>
            </a:lvl4pPr>
            <a:lvl5pPr>
              <a:lnSpc>
                <a:spcPct val="100000"/>
              </a:lnSpc>
              <a:spcBef>
                <a:spcPts val="0"/>
              </a:spcBef>
              <a:spcAft>
                <a:spcPts val="400"/>
              </a:spcAft>
              <a:defRPr lang="en-US" sz="900" b="0" i="0" kern="1200" spc="0" baseline="0" dirty="0">
                <a:solidFill>
                  <a:schemeClr val="tx1"/>
                </a:solidFill>
                <a:latin typeface="+mn-lt"/>
                <a:ea typeface="+mn-ea"/>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7">
            <a:extLst>
              <a:ext uri="{FF2B5EF4-FFF2-40B4-BE49-F238E27FC236}">
                <a16:creationId xmlns:a16="http://schemas.microsoft.com/office/drawing/2014/main" id="{578EEF96-F330-4F47-B456-F209256DB31F}"/>
              </a:ext>
            </a:extLst>
          </p:cNvPr>
          <p:cNvSpPr>
            <a:spLocks noGrp="1"/>
          </p:cNvSpPr>
          <p:nvPr>
            <p:ph type="body" sz="quarter" idx="55"/>
          </p:nvPr>
        </p:nvSpPr>
        <p:spPr>
          <a:xfrm>
            <a:off x="8365802" y="2672115"/>
            <a:ext cx="3101987" cy="1037036"/>
          </a:xfrm>
        </p:spPr>
        <p:txBody>
          <a:bodyPr/>
          <a:lstStyle>
            <a:lvl1pPr>
              <a:lnSpc>
                <a:spcPct val="100000"/>
              </a:lnSpc>
              <a:spcBef>
                <a:spcPts val="0"/>
              </a:spcBef>
              <a:spcAft>
                <a:spcPts val="400"/>
              </a:spcAft>
              <a:defRPr lang="en-US" sz="1200" b="1" i="0" kern="1200" spc="0" baseline="0" dirty="0" smtClean="0">
                <a:solidFill>
                  <a:schemeClr val="tx1"/>
                </a:solidFill>
                <a:latin typeface="+mn-lt"/>
                <a:ea typeface="+mn-ea"/>
                <a:cs typeface="Segoe UI" panose="020B0502040204020203" pitchFamily="34" charset="0"/>
              </a:defRPr>
            </a:lvl1pPr>
            <a:lvl2pPr>
              <a:lnSpc>
                <a:spcPct val="100000"/>
              </a:lnSpc>
              <a:spcBef>
                <a:spcPts val="0"/>
              </a:spcBef>
              <a:spcAft>
                <a:spcPts val="400"/>
              </a:spcAft>
              <a:defRPr lang="en-US" sz="1200" b="0" i="0" kern="1200" spc="0" baseline="0" dirty="0" smtClean="0">
                <a:solidFill>
                  <a:schemeClr val="tx1"/>
                </a:solidFill>
                <a:latin typeface="+mn-lt"/>
                <a:ea typeface="+mn-ea"/>
                <a:cs typeface="Segoe UI" panose="020B0502040204020203" pitchFamily="34" charset="0"/>
              </a:defRPr>
            </a:lvl2pPr>
            <a:lvl3pPr>
              <a:lnSpc>
                <a:spcPct val="100000"/>
              </a:lnSpc>
              <a:spcBef>
                <a:spcPts val="0"/>
              </a:spcBef>
              <a:spcAft>
                <a:spcPts val="400"/>
              </a:spcAft>
              <a:defRPr lang="en-US" sz="1050" b="0" i="0" kern="1200" spc="0" baseline="0" dirty="0" smtClean="0">
                <a:solidFill>
                  <a:schemeClr val="tx1"/>
                </a:solidFill>
                <a:latin typeface="+mn-lt"/>
                <a:ea typeface="+mn-ea"/>
                <a:cs typeface="Segoe UI" panose="020B0502040204020203" pitchFamily="34" charset="0"/>
              </a:defRPr>
            </a:lvl3pPr>
            <a:lvl4pPr>
              <a:lnSpc>
                <a:spcPct val="100000"/>
              </a:lnSpc>
              <a:spcBef>
                <a:spcPts val="0"/>
              </a:spcBef>
              <a:spcAft>
                <a:spcPts val="400"/>
              </a:spcAft>
              <a:defRPr lang="en-US" sz="1000" b="0" i="0" kern="1200" spc="0" baseline="0" dirty="0" smtClean="0">
                <a:solidFill>
                  <a:schemeClr val="tx1"/>
                </a:solidFill>
                <a:latin typeface="+mn-lt"/>
                <a:ea typeface="+mn-ea"/>
                <a:cs typeface="Segoe UI" panose="020B0502040204020203" pitchFamily="34" charset="0"/>
              </a:defRPr>
            </a:lvl4pPr>
            <a:lvl5pPr>
              <a:lnSpc>
                <a:spcPct val="100000"/>
              </a:lnSpc>
              <a:spcBef>
                <a:spcPts val="0"/>
              </a:spcBef>
              <a:spcAft>
                <a:spcPts val="400"/>
              </a:spcAft>
              <a:defRPr lang="en-US" sz="900" b="0" i="0" kern="1200" spc="0" baseline="0" dirty="0">
                <a:solidFill>
                  <a:schemeClr val="tx1"/>
                </a:solidFill>
                <a:latin typeface="+mn-lt"/>
                <a:ea typeface="+mn-ea"/>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1164397"/>
      </p:ext>
    </p:extLst>
  </p:cSld>
  <p:clrMapOvr>
    <a:masterClrMapping/>
  </p:clrMapOvr>
  <p:transition>
    <p:fade/>
  </p:transition>
  <p:extLst>
    <p:ext uri="{DCECCB84-F9BA-43D5-87BE-67443E8EF086}">
      <p15:sldGuideLst xmlns:p15="http://schemas.microsoft.com/office/powerpoint/2012/main">
        <p15:guide id="1" orient="horz" pos="2688" userDrawn="1">
          <p15:clr>
            <a:srgbClr val="FBAE40"/>
          </p15:clr>
        </p15:guide>
      </p15:sldGuideLst>
    </p:ext>
  </p:extLs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5216" y="457200"/>
            <a:ext cx="11027664"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610"/>
            <a:ext cx="11027664" cy="1612749"/>
          </a:xfrm>
        </p:spPr>
        <p:txBody>
          <a:bodyPr wrap="square">
            <a:spAutoFit/>
          </a:bodyPr>
          <a:lstStyle>
            <a:lvl1pPr marL="0" indent="0">
              <a:buNone/>
              <a:defRPr/>
            </a:lvl1pPr>
            <a:lvl2pPr marL="0" indent="0">
              <a:buNone/>
              <a:defRPr/>
            </a:lvl2pPr>
            <a:lvl3pPr marL="228582" indent="0">
              <a:buNone/>
              <a:defRPr/>
            </a:lvl3pPr>
            <a:lvl4pPr marL="457163" indent="0">
              <a:buNone/>
              <a:defRPr/>
            </a:lvl4pPr>
            <a:lvl5pPr marL="685746"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39617145"/>
      </p:ext>
    </p:extLst>
  </p:cSld>
  <p:clrMapOvr>
    <a:masterClrMapping/>
  </p:clrMapOvr>
  <p:transition>
    <p:fade/>
  </p:transition>
  <p:extLst>
    <p:ext uri="{DCECCB84-F9BA-43D5-87BE-67443E8EF086}">
      <p15:sldGuideLst xmlns:p15="http://schemas.microsoft.com/office/powerpoint/2012/main"/>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hree Column Layout with Subhead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1926"/>
            <a:ext cx="3401568"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1" y="2283114"/>
            <a:ext cx="3398839" cy="1384995"/>
          </a:xfrm>
        </p:spPr>
        <p:txBody>
          <a:bodyPr wrap="square">
            <a:spAutoFit/>
          </a:bodyPr>
          <a:lstStyle>
            <a:lvl1pPr marL="0" indent="0">
              <a:defRPr lang="en-US" sz="1800" dirty="0"/>
            </a:lvl1pPr>
            <a:lvl2pPr marL="173024" indent="0">
              <a:defRPr lang="en-US" sz="1600" dirty="0"/>
            </a:lvl2pPr>
            <a:lvl3pPr marL="342872" indent="0">
              <a:defRPr lang="en-US" dirty="0"/>
            </a:lvl3pPr>
            <a:lvl4pPr marL="566693" indent="-114290">
              <a:defRPr lang="en-US" dirty="0"/>
            </a:lvl4pPr>
            <a:lvl5pPr marL="685746" indent="-10953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4398115" y="1431926"/>
            <a:ext cx="3401568"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4395216" y="2283117"/>
            <a:ext cx="3397822" cy="1384995"/>
          </a:xfrm>
        </p:spPr>
        <p:txBody>
          <a:bodyPr wrap="square">
            <a:spAutoFit/>
          </a:bodyPr>
          <a:lstStyle>
            <a:lvl1pPr marL="0" indent="0">
              <a:defRPr lang="en-US" sz="1800" dirty="0"/>
            </a:lvl1pPr>
            <a:lvl2pPr marL="173024" indent="0">
              <a:defRPr lang="en-US" sz="1600" dirty="0"/>
            </a:lvl2pPr>
            <a:lvl3pPr marL="342872" indent="0">
              <a:defRPr lang="en-US" dirty="0"/>
            </a:lvl3pPr>
            <a:lvl4pPr marL="566693" indent="-114290">
              <a:defRPr lang="en-US" dirty="0"/>
            </a:lvl4pPr>
            <a:lvl5pPr marL="685746" indent="-10953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8207820" y="1431926"/>
            <a:ext cx="3401568"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8211566" y="2283117"/>
            <a:ext cx="3397822" cy="1384995"/>
          </a:xfrm>
        </p:spPr>
        <p:txBody>
          <a:bodyPr wrap="square">
            <a:spAutoFit/>
          </a:bodyPr>
          <a:lstStyle>
            <a:lvl1pPr marL="0" indent="0">
              <a:defRPr lang="en-US" sz="1800" dirty="0"/>
            </a:lvl1pPr>
            <a:lvl2pPr marL="173024" indent="0">
              <a:defRPr lang="en-US" sz="1600" dirty="0"/>
            </a:lvl2pPr>
            <a:lvl3pPr marL="342872" indent="0">
              <a:defRPr lang="en-US" dirty="0"/>
            </a:lvl3pPr>
            <a:lvl4pPr marL="566693" indent="-114290">
              <a:defRPr lang="en-US" dirty="0"/>
            </a:lvl4pPr>
            <a:lvl5pPr marL="685746" indent="-10953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705091833"/>
      </p:ext>
    </p:extLst>
  </p:cSld>
  <p:clrMapOvr>
    <a:masterClrMapping/>
  </p:clrMapOvr>
  <p:transition>
    <p:fade/>
  </p:transition>
  <p:extLst>
    <p:ext uri="{DCECCB84-F9BA-43D5-87BE-67443E8EF086}">
      <p15:sldGuideLst xmlns:p15="http://schemas.microsoft.com/office/powerpoint/2012/main">
        <p15:guide id="6" pos="2509" userDrawn="1">
          <p15:clr>
            <a:srgbClr val="5ACBF0"/>
          </p15:clr>
        </p15:guide>
        <p15:guide id="7" pos="2768" userDrawn="1">
          <p15:clr>
            <a:srgbClr val="5ACBF0"/>
          </p15:clr>
        </p15:guide>
        <p15:guide id="9" pos="4909" userDrawn="1">
          <p15:clr>
            <a:srgbClr val="5ACBF0"/>
          </p15:clr>
        </p15:guide>
        <p15:guide id="10" pos="5171" userDrawn="1">
          <p15:clr>
            <a:srgbClr val="5ACBF0"/>
          </p15:clr>
        </p15:guide>
        <p15:guide id="12" orient="horz" pos="1436" userDrawn="1">
          <p15:clr>
            <a:srgbClr val="5ACBF0"/>
          </p15:clr>
        </p15:guide>
        <p15:guide id="13" pos="3840" userDrawn="1">
          <p15:clr>
            <a:srgbClr val="F26B43"/>
          </p15:clr>
        </p15:guide>
      </p15:sldGuideLst>
    </p:ext>
  </p:extLst>
</p:sldLayout>
</file>

<file path=ppt/slideLayouts/slideLayout200.xml><?xml version="1.0" encoding="utf-8"?>
<p:sldLayout xmlns:a="http://schemas.openxmlformats.org/drawingml/2006/main" xmlns:r="http://schemas.openxmlformats.org/officeDocument/2006/relationships" xmlns:p="http://schemas.openxmlformats.org/presentationml/2006/main" userDrawn="1">
  <p:cSld name="Title Only with heading background 1">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631370510"/>
      </p:ext>
    </p:extLst>
  </p:cSld>
  <p:clrMapOvr>
    <a:masterClrMapping/>
  </p:clrMapOvr>
  <p:transition>
    <p:fade/>
  </p:transition>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3" userDrawn="1">
          <p15:clr>
            <a:srgbClr val="A4A3A4"/>
          </p15:clr>
        </p15:guide>
        <p15:guide id="9" pos="1556" userDrawn="1">
          <p15:clr>
            <a:srgbClr val="A4A3A4"/>
          </p15:clr>
        </p15:guide>
        <p15:guide id="10" pos="1967" userDrawn="1">
          <p15:clr>
            <a:srgbClr val="A4A3A4"/>
          </p15:clr>
        </p15:guide>
        <p15:guide id="11" pos="2150" userDrawn="1">
          <p15:clr>
            <a:srgbClr val="A4A3A4"/>
          </p15:clr>
        </p15:guide>
        <p15:guide id="12" pos="2561" userDrawn="1">
          <p15:clr>
            <a:srgbClr val="A4A3A4"/>
          </p15:clr>
        </p15:guide>
        <p15:guide id="13" pos="2744" userDrawn="1">
          <p15:clr>
            <a:srgbClr val="A4A3A4"/>
          </p15:clr>
        </p15:guide>
        <p15:guide id="14" pos="3155" userDrawn="1">
          <p15:clr>
            <a:srgbClr val="A4A3A4"/>
          </p15:clr>
        </p15:guide>
        <p15:guide id="15" pos="3338" userDrawn="1">
          <p15:clr>
            <a:srgbClr val="A4A3A4"/>
          </p15:clr>
        </p15:guide>
        <p15:guide id="16" pos="3749" userDrawn="1">
          <p15:clr>
            <a:srgbClr val="A4A3A4"/>
          </p15:clr>
        </p15:guide>
        <p15:guide id="17" pos="3932" userDrawn="1">
          <p15:clr>
            <a:srgbClr val="A4A3A4"/>
          </p15:clr>
        </p15:guide>
        <p15:guide id="18" pos="4343" userDrawn="1">
          <p15:clr>
            <a:srgbClr val="A4A3A4"/>
          </p15:clr>
        </p15:guide>
        <p15:guide id="19" pos="4526"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7" userDrawn="1">
          <p15:clr>
            <a:srgbClr val="A4A3A4"/>
          </p15:clr>
        </p15:guide>
        <p15:guide id="27" pos="6912" userDrawn="1">
          <p15:clr>
            <a:srgbClr val="A4A3A4"/>
          </p15:clr>
        </p15:guide>
        <p15:guide id="28" orient="horz" pos="905" userDrawn="1">
          <p15:clr>
            <a:srgbClr val="5ACBF0"/>
          </p15:clr>
        </p15:guide>
        <p15:guide id="29" orient="horz" pos="1271" userDrawn="1">
          <p15:clr>
            <a:srgbClr val="5ACBF0"/>
          </p15:clr>
        </p15:guide>
        <p15:guide id="30" orient="horz" pos="264" userDrawn="1">
          <p15:clr>
            <a:srgbClr val="5ACBF0"/>
          </p15:clr>
        </p15:guide>
      </p15:sldGuideLst>
    </p:ext>
  </p:extLst>
</p:sldLayout>
</file>

<file path=ppt/slideLayouts/slideLayout201.xml><?xml version="1.0" encoding="utf-8"?>
<p:sldLayout xmlns:a="http://schemas.openxmlformats.org/drawingml/2006/main" xmlns:r="http://schemas.openxmlformats.org/officeDocument/2006/relationships" xmlns:p="http://schemas.openxmlformats.org/presentationml/2006/main" userDrawn="1">
  <p:cSld name="Blank - Vi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94611882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3840" userDrawn="1">
          <p15:clr>
            <a:srgbClr val="C35EA4"/>
          </p15:clr>
        </p15:guide>
        <p15:guide id="2" orient="horz" pos="2160" userDrawn="1">
          <p15:clr>
            <a:srgbClr val="C35EA4"/>
          </p15:clr>
        </p15:guide>
      </p15:sldGuideLst>
    </p:ext>
  </p:extLst>
</p:sldLayout>
</file>

<file path=ppt/slideLayouts/slideLayout202.xml><?xml version="1.0" encoding="utf-8"?>
<p:sldLayout xmlns:a="http://schemas.openxmlformats.org/drawingml/2006/main" xmlns:r="http://schemas.openxmlformats.org/officeDocument/2006/relationships" xmlns:p="http://schemas.openxmlformats.org/presentationml/2006/main">
  <p:cSld name="3_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1612728"/>
          </a:xfrm>
        </p:spPr>
        <p:txBody>
          <a:bodyPr wrap="square">
            <a:spAutoFit/>
          </a:bodyPr>
          <a:lstStyle>
            <a:lvl1pPr marL="0" indent="0">
              <a:buNone/>
              <a:defRPr/>
            </a:lvl1pPr>
            <a:lvl2pPr marL="228582" indent="0">
              <a:buNone/>
              <a:defRPr/>
            </a:lvl2pPr>
            <a:lvl3pPr marL="457163" indent="0">
              <a:buNone/>
              <a:defRPr/>
            </a:lvl3pPr>
            <a:lvl4pPr marL="685746" indent="0">
              <a:buNone/>
              <a:defRPr/>
            </a:lvl4pPr>
            <a:lvl5pPr marL="914327"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39271303"/>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905" userDrawn="1">
          <p15:clr>
            <a:srgbClr val="5ACBF0"/>
          </p15:clr>
        </p15:guide>
        <p15:guide id="4" orient="horz" pos="1272" userDrawn="1">
          <p15:clr>
            <a:srgbClr val="5ACBF0"/>
          </p15:clr>
        </p15:guide>
      </p15:sldGuideLst>
    </p:ext>
  </p:extLst>
</p:sldLayout>
</file>

<file path=ppt/slideLayouts/slideLayout203.xml><?xml version="1.0" encoding="utf-8"?>
<p:sldLayout xmlns:a="http://schemas.openxmlformats.org/drawingml/2006/main" xmlns:r="http://schemas.openxmlformats.org/officeDocument/2006/relationships" xmlns:p="http://schemas.openxmlformats.org/presentationml/2006/main" preserve="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2"/>
            <a:ext cx="5367528"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tx1"/>
                </a:solidFill>
              </a:defRPr>
            </a:lvl1pPr>
          </a:lstStyle>
          <a:p>
            <a:pPr marL="228582" lvl="0" indent="-228582"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2"/>
            <a:ext cx="5367528" cy="276999"/>
          </a:xfrm>
        </p:spPr>
        <p:txBody>
          <a:bodyPr/>
          <a:lstStyle>
            <a:lvl1pPr marL="0" indent="0" algn="l">
              <a:spcBef>
                <a:spcPts val="0"/>
              </a:spcBef>
              <a:buNone/>
              <a:defRPr sz="18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cstate="email">
              <a:extLst>
                <a:ext uri="{28A0092B-C50C-407E-A947-70E740481C1C}">
                  <a14:useLocalDpi xmlns:a14="http://schemas.microsoft.com/office/drawing/2010/main"/>
                </a:ext>
              </a:extLst>
            </a:blip>
            <a:stretch>
              <a:fillRect/>
            </a:stretch>
          </a:blipFill>
        </p:spPr>
        <p:txBody>
          <a:bodyPr vert="horz" wrap="square" lIns="0" tIns="0" rIns="0" bIns="1005840" rtlCol="0" anchor="ctr" anchorCtr="0">
            <a:noAutofit/>
          </a:bodyPr>
          <a:lstStyle>
            <a:lvl1pPr marL="0" indent="0" algn="ctr">
              <a:buNone/>
              <a:defRPr lang="en-US" sz="1000" b="1" dirty="0">
                <a:solidFill>
                  <a:schemeClr val="bg1"/>
                </a:solidFill>
              </a:defRPr>
            </a:lvl1pPr>
          </a:lstStyle>
          <a:p>
            <a:pPr marL="228582" lvl="0" indent="-228582"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p:nvSpPr>
        <p:spPr>
          <a:xfrm>
            <a:off x="12355723" y="-203944"/>
            <a:ext cx="56586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13700760"/>
      </p:ext>
    </p:extLst>
  </p:cSld>
  <p:clrMapOvr>
    <a:masterClrMapping/>
  </p:clrMapOvr>
  <p:transition>
    <p:fade/>
  </p:transition>
  <p:extLst>
    <p:ext uri="{DCECCB84-F9BA-43D5-87BE-67443E8EF086}">
      <p15:sldGuideLst xmlns:p15="http://schemas.microsoft.com/office/powerpoint/2012/main">
        <p15:guide id="3" orient="horz" pos="3584" userDrawn="1">
          <p15:clr>
            <a:srgbClr val="5ACBF0"/>
          </p15:clr>
        </p15:guide>
        <p15:guide id="4" orient="horz" pos="1276" userDrawn="1">
          <p15:clr>
            <a:srgbClr val="5ACBF0"/>
          </p15:clr>
        </p15:guide>
        <p15:guide id="5" orient="horz" pos="288" userDrawn="1">
          <p15:clr>
            <a:srgbClr val="5ACBF0"/>
          </p15:clr>
        </p15:guide>
        <p15:guide id="6" pos="3749" userDrawn="1">
          <p15:clr>
            <a:srgbClr val="5ACBF0"/>
          </p15:clr>
        </p15:guide>
        <p15:guide id="7" pos="3931" userDrawn="1">
          <p15:clr>
            <a:srgbClr val="5ACBF0"/>
          </p15:clr>
        </p15:guide>
        <p15:guide id="8" orient="horz" pos="3464" userDrawn="1">
          <p15:clr>
            <a:srgbClr val="5ACBF0"/>
          </p15:clr>
        </p15:guide>
      </p15:sldGuideLst>
    </p:ext>
  </p:extLst>
</p:sldLayout>
</file>

<file path=ppt/slideLayouts/slideLayout204.xml><?xml version="1.0" encoding="utf-8"?>
<p:sldLayout xmlns:a="http://schemas.openxmlformats.org/drawingml/2006/main" xmlns:r="http://schemas.openxmlformats.org/officeDocument/2006/relationships" xmlns:p="http://schemas.openxmlformats.org/presentationml/2006/main">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3" y="1435100"/>
            <a:ext cx="11018838" cy="1613006"/>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p:nvSpPr>
        <p:spPr>
          <a:xfrm>
            <a:off x="12355727" y="-203943"/>
            <a:ext cx="567463"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2266295928"/>
      </p:ext>
    </p:extLst>
  </p:cSld>
  <p:clrMapOvr>
    <a:masterClrMapping/>
  </p:clrMapOvr>
  <p:transition>
    <p:fade/>
  </p:transition>
  <p:hf hdr="0" dt="0"/>
  <p:extLst>
    <p:ext uri="{DCECCB84-F9BA-43D5-87BE-67443E8EF086}">
      <p15:sldGuideLst xmlns:p15="http://schemas.microsoft.com/office/powerpoint/2012/main">
        <p15:guide id="2" orient="horz" pos="1272" userDrawn="1">
          <p15:clr>
            <a:srgbClr val="5ACBF0"/>
          </p15:clr>
        </p15:guide>
        <p15:guide id="3" orient="horz" pos="288" userDrawn="1">
          <p15:clr>
            <a:srgbClr val="5ACBF0"/>
          </p15:clr>
        </p15:guide>
        <p15:guide id="5" orient="horz" pos="904" userDrawn="1">
          <p15:clr>
            <a:srgbClr val="5ACBF0"/>
          </p15:clr>
        </p15:guide>
      </p15:sldGuideLst>
    </p:ext>
  </p:extLst>
</p:sldLayout>
</file>

<file path=ppt/slideLayouts/slideLayout205.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80B6C191-A691-AE51-06E2-19F039EFBF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bwMode="invGray">
          <a:xfrm>
            <a:off x="582045" y="586071"/>
            <a:ext cx="1885696" cy="292608"/>
          </a:xfrm>
          <a:prstGeom prst="rect">
            <a:avLst/>
          </a:prstGeom>
        </p:spPr>
      </p:pic>
      <p:pic>
        <p:nvPicPr>
          <p:cNvPr id="8" name="Graphic 7">
            <a:extLst>
              <a:ext uri="{FF2B5EF4-FFF2-40B4-BE49-F238E27FC236}">
                <a16:creationId xmlns:a16="http://schemas.microsoft.com/office/drawing/2014/main" id="{4E934C3E-A69C-7FB2-EF54-2B8B03E9929B}"/>
              </a:ext>
            </a:extLst>
          </p:cNvPr>
          <p:cNvPicPr>
            <a:picLocks noChangeAspect="1"/>
          </p:cNvPicPr>
          <p:nvPr userDrawn="1"/>
        </p:nvPicPr>
        <p:blipFill rotWithShape="1">
          <a:blip r:embed="rId4">
            <a:alphaModFix amt="58000"/>
            <a:extLst>
              <a:ext uri="{96DAC541-7B7A-43D3-8B79-37D633B846F1}">
                <asvg:svgBlip xmlns:asvg="http://schemas.microsoft.com/office/drawing/2016/SVG/main" r:embed="rId5"/>
              </a:ext>
            </a:extLst>
          </a:blip>
          <a:srcRect t="-7638" r="16394" b="21133"/>
          <a:stretch/>
        </p:blipFill>
        <p:spPr>
          <a:xfrm>
            <a:off x="6306651" y="619633"/>
            <a:ext cx="5882302" cy="623836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2045" y="2184408"/>
            <a:ext cx="4163823" cy="1354130"/>
          </a:xfrm>
        </p:spPr>
        <p:txBody>
          <a:bodyPr wrap="square" anchor="b" anchorCtr="0">
            <a:spAutoFit/>
          </a:bodyPr>
          <a:lstStyle>
            <a:lvl1pPr marL="0" algn="l" defTabSz="932662" rtl="0" eaLnBrk="1" latinLnBrk="0" hangingPunct="1">
              <a:lnSpc>
                <a:spcPct val="100000"/>
              </a:lnSpc>
              <a:spcBef>
                <a:spcPct val="0"/>
              </a:spcBef>
              <a:buNone/>
              <a:defRPr lang="en-US" sz="4400" b="0" kern="1200" cap="none" spc="-50" baseline="0" dirty="0">
                <a:ln w="3175">
                  <a:noFill/>
                </a:ln>
                <a:solidFill>
                  <a:schemeClr val="tx1"/>
                </a:solidFill>
                <a:effectLst/>
                <a:latin typeface="+mj-lt"/>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1" y="3962400"/>
            <a:ext cx="4167887" cy="307733"/>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6" name="Text Placeholder 5">
            <a:extLst>
              <a:ext uri="{FF2B5EF4-FFF2-40B4-BE49-F238E27FC236}">
                <a16:creationId xmlns:a16="http://schemas.microsoft.com/office/drawing/2014/main" id="{291F2F13-B4B5-1D8E-1A4D-C843CCCC1C13}"/>
              </a:ext>
            </a:extLst>
          </p:cNvPr>
          <p:cNvSpPr>
            <a:spLocks noGrp="1"/>
          </p:cNvSpPr>
          <p:nvPr>
            <p:ph type="body" sz="quarter" idx="13" hasCustomPrompt="1"/>
          </p:nvPr>
        </p:nvSpPr>
        <p:spPr>
          <a:xfrm>
            <a:off x="584201" y="4295533"/>
            <a:ext cx="4167887" cy="246265"/>
          </a:xfrm>
        </p:spPr>
        <p:txBody>
          <a:bodyPr/>
          <a:lstStyle>
            <a:lvl1pPr marL="0" indent="0">
              <a:buNone/>
              <a:defRPr sz="1600"/>
            </a:lvl1pPr>
            <a:lvl2pPr marL="228581" indent="0">
              <a:buNone/>
              <a:defRPr/>
            </a:lvl2pPr>
            <a:lvl3pPr marL="457160" indent="0">
              <a:buNone/>
              <a:defRPr/>
            </a:lvl3pPr>
            <a:lvl4pPr marL="661930" indent="0">
              <a:buNone/>
              <a:defRPr/>
            </a:lvl4pPr>
            <a:lvl5pPr marL="855587" indent="0">
              <a:buNone/>
              <a:defRPr/>
            </a:lvl5pPr>
          </a:lstStyle>
          <a:p>
            <a:pPr lvl="0"/>
            <a:r>
              <a:rPr lang="en-US"/>
              <a:t>Company or other information</a:t>
            </a:r>
          </a:p>
        </p:txBody>
      </p:sp>
    </p:spTree>
    <p:extLst>
      <p:ext uri="{BB962C8B-B14F-4D97-AF65-F5344CB8AC3E}">
        <p14:creationId xmlns:p14="http://schemas.microsoft.com/office/powerpoint/2010/main" val="85219651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2" orient="horz" pos="2496" userDrawn="1">
          <p15:clr>
            <a:srgbClr val="5ACBF0"/>
          </p15:clr>
        </p15:guide>
        <p15:guide id="3" pos="7719" userDrawn="1">
          <p15:clr>
            <a:srgbClr val="5ACBF0"/>
          </p15:clr>
        </p15:guide>
        <p15:guide id="6" orient="horz" pos="2229" userDrawn="1">
          <p15:clr>
            <a:srgbClr val="5ACBF0"/>
          </p15:clr>
        </p15:guide>
      </p15:sldGuideLst>
    </p:ext>
  </p:extLst>
</p:sldLayout>
</file>

<file path=ppt/slideLayouts/slideLayout206.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5216" y="457200"/>
            <a:ext cx="11027664"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610"/>
            <a:ext cx="11027664" cy="1612749"/>
          </a:xfrm>
        </p:spPr>
        <p:txBody>
          <a:bodyPr wrap="square">
            <a:spAutoFit/>
          </a:bodyPr>
          <a:lstStyle>
            <a:lvl1pPr marL="0" indent="0">
              <a:buNone/>
              <a:defRPr/>
            </a:lvl1pPr>
            <a:lvl2pPr marL="0" indent="0">
              <a:buNone/>
              <a:defRPr/>
            </a:lvl2pPr>
            <a:lvl3pPr marL="228582" indent="0">
              <a:buNone/>
              <a:defRPr/>
            </a:lvl3pPr>
            <a:lvl4pPr marL="457163" indent="0">
              <a:buNone/>
              <a:defRPr/>
            </a:lvl4pPr>
            <a:lvl5pPr marL="685746"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81365792"/>
      </p:ext>
    </p:extLst>
  </p:cSld>
  <p:clrMapOvr>
    <a:masterClrMapping/>
  </p:clrMapOvr>
  <p:transition>
    <p:fade/>
  </p:transition>
  <p:extLst>
    <p:ext uri="{DCECCB84-F9BA-43D5-87BE-67443E8EF086}">
      <p15:sldGuideLst xmlns:p15="http://schemas.microsoft.com/office/powerpoint/2012/main"/>
    </p:ext>
  </p:extLst>
</p:sldLayout>
</file>

<file path=ppt/slideLayouts/slideLayout207.xml><?xml version="1.0" encoding="utf-8"?>
<p:sldLayout xmlns:a="http://schemas.openxmlformats.org/drawingml/2006/main" xmlns:r="http://schemas.openxmlformats.org/officeDocument/2006/relationships" xmlns:p="http://schemas.openxmlformats.org/presentationml/2006/main" preserve="1" userDrawn="1">
  <p:cSld name="Title &amp; Non-bulleted text - Viva">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5216" y="457200"/>
            <a:ext cx="11027664"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610"/>
            <a:ext cx="11027664" cy="1612749"/>
          </a:xfrm>
        </p:spPr>
        <p:txBody>
          <a:bodyPr wrap="square">
            <a:spAutoFit/>
          </a:bodyPr>
          <a:lstStyle>
            <a:lvl1pPr marL="0" indent="0">
              <a:buNone/>
              <a:defRPr/>
            </a:lvl1pPr>
            <a:lvl2pPr marL="0" indent="0">
              <a:buNone/>
              <a:defRPr/>
            </a:lvl2pPr>
            <a:lvl3pPr marL="228582" indent="0">
              <a:buNone/>
              <a:defRPr/>
            </a:lvl3pPr>
            <a:lvl4pPr marL="457163" indent="0">
              <a:buNone/>
              <a:defRPr/>
            </a:lvl4pPr>
            <a:lvl5pPr marL="685746"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418495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208.xml><?xml version="1.0" encoding="utf-8"?>
<p:sldLayout xmlns:a="http://schemas.openxmlformats.org/drawingml/2006/main" xmlns:r="http://schemas.openxmlformats.org/officeDocument/2006/relationships" xmlns:p="http://schemas.openxmlformats.org/presentationml/2006/main" preserve="1" userDrawn="1">
  <p:cSld name="Title &amp; Non-bulleted text - Dark">
    <p:bg>
      <p:bgRef idx="1001">
        <a:schemeClr val="bg2"/>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5216" y="457200"/>
            <a:ext cx="11027664"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610"/>
            <a:ext cx="11027664" cy="1612749"/>
          </a:xfrm>
        </p:spPr>
        <p:txBody>
          <a:bodyPr wrap="square">
            <a:spAutoFit/>
          </a:bodyPr>
          <a:lstStyle>
            <a:lvl1pPr marL="0" indent="0">
              <a:buNone/>
              <a:defRPr/>
            </a:lvl1pPr>
            <a:lvl2pPr marL="0" indent="0">
              <a:buNone/>
              <a:defRPr/>
            </a:lvl2pPr>
            <a:lvl3pPr marL="228582" indent="0">
              <a:buNone/>
              <a:defRPr/>
            </a:lvl3pPr>
            <a:lvl4pPr marL="457163" indent="0">
              <a:buNone/>
              <a:defRPr/>
            </a:lvl4pPr>
            <a:lvl5pPr marL="685746"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974566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209.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4646" y="458203"/>
            <a:ext cx="11027664" cy="553998"/>
          </a:xfrm>
        </p:spPr>
        <p:txBody>
          <a:bodyPr/>
          <a:lstStyle/>
          <a:p>
            <a:r>
              <a:rPr lang="en-US"/>
              <a:t>Click to edit Master title style</a:t>
            </a:r>
          </a:p>
        </p:txBody>
      </p:sp>
      <p:sp>
        <p:nvSpPr>
          <p:cNvPr id="4" name="Text Placeholder 3"/>
          <p:cNvSpPr>
            <a:spLocks noGrp="1"/>
          </p:cNvSpPr>
          <p:nvPr>
            <p:ph type="body" sz="quarter" idx="10"/>
          </p:nvPr>
        </p:nvSpPr>
        <p:spPr>
          <a:xfrm>
            <a:off x="586391" y="1434372"/>
            <a:ext cx="11027664" cy="1612749"/>
          </a:xfrm>
        </p:spPr>
        <p:txBody>
          <a:bodyPr wrap="square">
            <a:spAutoFit/>
          </a:bodyPr>
          <a:lstStyle>
            <a:lvl1pPr marL="0" indent="0">
              <a:buNone/>
              <a:defRPr>
                <a:solidFill>
                  <a:schemeClr val="accent1"/>
                </a:solidFill>
              </a:defRPr>
            </a:lvl1pPr>
            <a:lvl2pPr marL="0" indent="0">
              <a:buNone/>
              <a:defRPr>
                <a:solidFill>
                  <a:schemeClr val="tx1"/>
                </a:solidFill>
              </a:defRPr>
            </a:lvl2pPr>
            <a:lvl3pPr marL="228582" indent="0">
              <a:buNone/>
              <a:defRPr>
                <a:solidFill>
                  <a:schemeClr val="tx1"/>
                </a:solidFill>
              </a:defRPr>
            </a:lvl3pPr>
            <a:lvl4pPr marL="457163" indent="0">
              <a:buNone/>
              <a:defRPr>
                <a:solidFill>
                  <a:schemeClr val="tx1"/>
                </a:solidFill>
              </a:defRPr>
            </a:lvl4pPr>
            <a:lvl5pPr marL="685746" indent="0">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982099036"/>
      </p:ext>
    </p:extLst>
  </p:cSld>
  <p:clrMapOvr>
    <a:masterClrMapping/>
  </p:clrMapOvr>
  <p:transition>
    <p:fade/>
  </p:transition>
  <p:extLst>
    <p:ext uri="{DCECCB84-F9BA-43D5-87BE-67443E8EF086}">
      <p15:sldGuideLst xmlns:p15="http://schemas.microsoft.com/office/powerpoint/2012/main">
        <p15:guide id="2" orient="horz" pos="905" userDrawn="1">
          <p15:clr>
            <a:srgbClr val="5ACBF0"/>
          </p15:clr>
        </p15:guide>
      </p15:sldGuideLst>
    </p:ext>
  </p:extLs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hree Column Layout with Subheads - Vi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1926"/>
            <a:ext cx="3401568"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1" y="2283114"/>
            <a:ext cx="3398839" cy="1384995"/>
          </a:xfrm>
        </p:spPr>
        <p:txBody>
          <a:bodyPr wrap="square">
            <a:spAutoFit/>
          </a:bodyPr>
          <a:lstStyle>
            <a:lvl1pPr marL="0" indent="0">
              <a:defRPr lang="en-US" sz="1800" dirty="0"/>
            </a:lvl1pPr>
            <a:lvl2pPr marL="173024" indent="0">
              <a:defRPr lang="en-US" sz="1600" dirty="0"/>
            </a:lvl2pPr>
            <a:lvl3pPr marL="342872" indent="0">
              <a:defRPr lang="en-US" dirty="0"/>
            </a:lvl3pPr>
            <a:lvl4pPr marL="566693" indent="-114290">
              <a:defRPr lang="en-US" dirty="0"/>
            </a:lvl4pPr>
            <a:lvl5pPr marL="685746" indent="-10953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4398115" y="1431926"/>
            <a:ext cx="3401568"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4395216" y="2283117"/>
            <a:ext cx="3397822" cy="1384995"/>
          </a:xfrm>
        </p:spPr>
        <p:txBody>
          <a:bodyPr wrap="square">
            <a:spAutoFit/>
          </a:bodyPr>
          <a:lstStyle>
            <a:lvl1pPr marL="0" indent="0">
              <a:defRPr lang="en-US" sz="1800" dirty="0"/>
            </a:lvl1pPr>
            <a:lvl2pPr marL="173024" indent="0">
              <a:defRPr lang="en-US" sz="1600" dirty="0"/>
            </a:lvl2pPr>
            <a:lvl3pPr marL="342872" indent="0">
              <a:defRPr lang="en-US" dirty="0"/>
            </a:lvl3pPr>
            <a:lvl4pPr marL="566693" indent="-114290">
              <a:defRPr lang="en-US" dirty="0"/>
            </a:lvl4pPr>
            <a:lvl5pPr marL="685746" indent="-10953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8207820" y="1431926"/>
            <a:ext cx="3401568"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8211566" y="2283117"/>
            <a:ext cx="3397822" cy="1384995"/>
          </a:xfrm>
        </p:spPr>
        <p:txBody>
          <a:bodyPr wrap="square">
            <a:spAutoFit/>
          </a:bodyPr>
          <a:lstStyle>
            <a:lvl1pPr marL="0" indent="0">
              <a:defRPr lang="en-US" sz="1800" dirty="0"/>
            </a:lvl1pPr>
            <a:lvl2pPr marL="173024" indent="0">
              <a:defRPr lang="en-US" sz="1600" dirty="0"/>
            </a:lvl2pPr>
            <a:lvl3pPr marL="342872" indent="0">
              <a:defRPr lang="en-US" dirty="0"/>
            </a:lvl3pPr>
            <a:lvl4pPr marL="566693" indent="-114290">
              <a:defRPr lang="en-US" dirty="0"/>
            </a:lvl4pPr>
            <a:lvl5pPr marL="685746" indent="-10953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7142083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2509" userDrawn="1">
          <p15:clr>
            <a:srgbClr val="5ACBF0"/>
          </p15:clr>
        </p15:guide>
        <p15:guide id="7" pos="2768" userDrawn="1">
          <p15:clr>
            <a:srgbClr val="5ACBF0"/>
          </p15:clr>
        </p15:guide>
        <p15:guide id="9" pos="4909" userDrawn="1">
          <p15:clr>
            <a:srgbClr val="5ACBF0"/>
          </p15:clr>
        </p15:guide>
        <p15:guide id="10" pos="5171" userDrawn="1">
          <p15:clr>
            <a:srgbClr val="5ACBF0"/>
          </p15:clr>
        </p15:guide>
        <p15:guide id="12" orient="horz" pos="1436" userDrawn="1">
          <p15:clr>
            <a:srgbClr val="5ACBF0"/>
          </p15:clr>
        </p15:guide>
        <p15:guide id="13" pos="3840" userDrawn="1">
          <p15:clr>
            <a:srgbClr val="F26B43"/>
          </p15:clr>
        </p15:guide>
      </p15:sldGuideLst>
    </p:ext>
  </p:extLst>
</p:sldLayout>
</file>

<file path=ppt/slideLayouts/slideLayout210.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 Vi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4645" y="458203"/>
            <a:ext cx="11024743" cy="553998"/>
          </a:xfrm>
        </p:spPr>
        <p:txBody>
          <a:bodyPr/>
          <a:lstStyle/>
          <a:p>
            <a:r>
              <a:rPr lang="en-US"/>
              <a:t>Click to edit Master title style</a:t>
            </a:r>
          </a:p>
        </p:txBody>
      </p:sp>
      <p:sp>
        <p:nvSpPr>
          <p:cNvPr id="4" name="Text Placeholder 3"/>
          <p:cNvSpPr>
            <a:spLocks noGrp="1"/>
          </p:cNvSpPr>
          <p:nvPr>
            <p:ph type="body" sz="quarter" idx="10"/>
          </p:nvPr>
        </p:nvSpPr>
        <p:spPr>
          <a:xfrm>
            <a:off x="586390" y="1434372"/>
            <a:ext cx="11022998" cy="1612749"/>
          </a:xfrm>
        </p:spPr>
        <p:txBody>
          <a:bodyPr wrap="square">
            <a:spAutoFit/>
          </a:bodyPr>
          <a:lstStyle>
            <a:lvl1pPr marL="0" indent="0">
              <a:buNone/>
              <a:defRPr>
                <a:solidFill>
                  <a:schemeClr val="accent1"/>
                </a:solidFill>
              </a:defRPr>
            </a:lvl1pPr>
            <a:lvl2pPr marL="0" indent="0">
              <a:buNone/>
              <a:defRPr>
                <a:solidFill>
                  <a:schemeClr val="tx1"/>
                </a:solidFill>
              </a:defRPr>
            </a:lvl2pPr>
            <a:lvl3pPr marL="228582" indent="0">
              <a:buNone/>
              <a:defRPr>
                <a:solidFill>
                  <a:schemeClr val="tx1"/>
                </a:solidFill>
              </a:defRPr>
            </a:lvl3pPr>
            <a:lvl4pPr marL="457163" indent="0">
              <a:buNone/>
              <a:defRPr>
                <a:solidFill>
                  <a:schemeClr val="tx1"/>
                </a:solidFill>
              </a:defRPr>
            </a:lvl4pPr>
            <a:lvl5pPr marL="685746" indent="0">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6404192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905" userDrawn="1">
          <p15:clr>
            <a:srgbClr val="5ACBF0"/>
          </p15:clr>
        </p15:guide>
      </p15:sldGuideLst>
    </p:ext>
  </p:extLst>
</p:sldLayout>
</file>

<file path=ppt/slideLayouts/slideLayout211.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 Dark">
    <p:bg>
      <p:bgRef idx="1001">
        <a:schemeClr val="bg2"/>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4646" y="458203"/>
            <a:ext cx="11027664" cy="553998"/>
          </a:xfrm>
        </p:spPr>
        <p:txBody>
          <a:bodyPr/>
          <a:lstStyle/>
          <a:p>
            <a:r>
              <a:rPr lang="en-US"/>
              <a:t>Click to edit Master title style</a:t>
            </a:r>
          </a:p>
        </p:txBody>
      </p:sp>
      <p:sp>
        <p:nvSpPr>
          <p:cNvPr id="4" name="Text Placeholder 3"/>
          <p:cNvSpPr>
            <a:spLocks noGrp="1"/>
          </p:cNvSpPr>
          <p:nvPr>
            <p:ph type="body" sz="quarter" idx="10"/>
          </p:nvPr>
        </p:nvSpPr>
        <p:spPr>
          <a:xfrm>
            <a:off x="586391" y="1434372"/>
            <a:ext cx="11027664" cy="1612749"/>
          </a:xfrm>
        </p:spPr>
        <p:txBody>
          <a:bodyPr wrap="square">
            <a:spAutoFit/>
          </a:bodyPr>
          <a:lstStyle>
            <a:lvl1pPr marL="0" indent="0">
              <a:buNone/>
              <a:defRPr>
                <a:solidFill>
                  <a:schemeClr val="tx1"/>
                </a:solidFill>
              </a:defRPr>
            </a:lvl1pPr>
            <a:lvl2pPr marL="0" indent="0">
              <a:buNone/>
              <a:defRPr>
                <a:solidFill>
                  <a:schemeClr val="accent3"/>
                </a:solidFill>
              </a:defRPr>
            </a:lvl2pPr>
            <a:lvl3pPr marL="228582" indent="0">
              <a:buNone/>
              <a:defRPr>
                <a:solidFill>
                  <a:schemeClr val="accent3"/>
                </a:solidFill>
              </a:defRPr>
            </a:lvl3pPr>
            <a:lvl4pPr marL="457163" indent="0">
              <a:buNone/>
              <a:defRPr>
                <a:solidFill>
                  <a:schemeClr val="accent3"/>
                </a:solidFill>
              </a:defRPr>
            </a:lvl4pPr>
            <a:lvl5pPr marL="685746" indent="0">
              <a:buNone/>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593200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905" userDrawn="1">
          <p15:clr>
            <a:srgbClr val="5ACBF0"/>
          </p15:clr>
        </p15:guide>
      </p15:sldGuideLst>
    </p:ext>
  </p:extLst>
</p:sldLayout>
</file>

<file path=ppt/slideLayouts/slideLayout21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4646" y="458203"/>
            <a:ext cx="11027664" cy="553998"/>
          </a:xfrm>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099"/>
            <a:ext cx="11027664" cy="5129213"/>
          </a:xfrm>
        </p:spPr>
        <p:txBody>
          <a:bodyPr>
            <a:noAutofit/>
          </a:bodyPr>
          <a:lstStyle>
            <a:lvl1pPr>
              <a:defRPr>
                <a:solidFill>
                  <a:schemeClr val="tx1"/>
                </a:solidFill>
              </a:defRPr>
            </a:lvl1pPr>
            <a:lvl2pPr>
              <a:defRPr>
                <a:solidFill>
                  <a:schemeClr val="tx1"/>
                </a:solidFill>
              </a:defRPr>
            </a:lvl2pPr>
            <a:lvl3pPr>
              <a:defRPr lang="en-US" sz="1600" kern="1200" spc="0" baseline="0" dirty="0" smtClean="0">
                <a:solidFill>
                  <a:schemeClr val="tx1"/>
                </a:solidFill>
                <a:latin typeface="+mn-lt"/>
                <a:ea typeface="+mn-ea"/>
                <a:cs typeface="+mn-cs"/>
              </a:defRPr>
            </a:lvl3pPr>
            <a:lvl4pPr>
              <a:defRPr lang="en-US" sz="1400" kern="1200" spc="0" baseline="0" dirty="0" smtClean="0">
                <a:solidFill>
                  <a:schemeClr val="tx1"/>
                </a:solidFill>
                <a:latin typeface="+mn-lt"/>
                <a:ea typeface="+mn-ea"/>
                <a:cs typeface="+mn-cs"/>
              </a:defRPr>
            </a:lvl4pPr>
            <a:lvl5pPr>
              <a:defRPr lang="en-US" sz="1400" kern="1200" spc="0" baseline="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812064398"/>
      </p:ext>
    </p:extLst>
  </p:cSld>
  <p:clrMapOvr>
    <a:masterClrMapping/>
  </p:clrMapOvr>
  <p:transition>
    <p:fade/>
  </p:transition>
  <p:extLst>
    <p:ext uri="{DCECCB84-F9BA-43D5-87BE-67443E8EF086}">
      <p15:sldGuideLst xmlns:p15="http://schemas.microsoft.com/office/powerpoint/2012/main">
        <p15:guide id="5" orient="horz" pos="904" userDrawn="1">
          <p15:clr>
            <a:srgbClr val="5ACBF0"/>
          </p15:clr>
        </p15:guide>
      </p15:sldGuideLst>
    </p:ext>
  </p:extLst>
</p:sldLayout>
</file>

<file path=ppt/slideLayouts/slideLayout213.xml><?xml version="1.0" encoding="utf-8"?>
<p:sldLayout xmlns:a="http://schemas.openxmlformats.org/drawingml/2006/main" xmlns:r="http://schemas.openxmlformats.org/officeDocument/2006/relationships" xmlns:p="http://schemas.openxmlformats.org/presentationml/2006/main" preserve="1" userDrawn="1">
  <p:cSld name="Title and Content - Vi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099"/>
            <a:ext cx="11027664" cy="5129213"/>
          </a:xfrm>
        </p:spPr>
        <p:txBody>
          <a:bodyPr>
            <a:noAutofit/>
          </a:bodyPr>
          <a:lstStyle>
            <a:lvl1pPr>
              <a:defRPr>
                <a:solidFill>
                  <a:schemeClr val="tx1"/>
                </a:solidFill>
              </a:defRPr>
            </a:lvl1pPr>
            <a:lvl2pPr>
              <a:defRPr>
                <a:solidFill>
                  <a:schemeClr val="tx1"/>
                </a:solidFill>
              </a:defRPr>
            </a:lvl2pPr>
            <a:lvl3pPr>
              <a:defRPr lang="en-US" sz="1600" kern="1200" spc="0" baseline="0" dirty="0" smtClean="0">
                <a:solidFill>
                  <a:schemeClr val="tx1"/>
                </a:solidFill>
                <a:latin typeface="+mn-lt"/>
                <a:ea typeface="+mn-ea"/>
                <a:cs typeface="+mn-cs"/>
              </a:defRPr>
            </a:lvl3pPr>
            <a:lvl4pPr>
              <a:defRPr lang="en-US" sz="1400" kern="1200" spc="0" baseline="0" dirty="0" smtClean="0">
                <a:solidFill>
                  <a:schemeClr val="tx1"/>
                </a:solidFill>
                <a:latin typeface="+mn-lt"/>
                <a:ea typeface="+mn-ea"/>
                <a:cs typeface="+mn-cs"/>
              </a:defRPr>
            </a:lvl4pPr>
            <a:lvl5pPr>
              <a:defRPr lang="en-US" sz="1400" kern="1200" spc="0" baseline="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598678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3" orient="horz" pos="288" userDrawn="1">
          <p15:clr>
            <a:srgbClr val="5ACBF0"/>
          </p15:clr>
        </p15:guide>
        <p15:guide id="5" orient="horz" pos="904" userDrawn="1">
          <p15:clr>
            <a:srgbClr val="5ACBF0"/>
          </p15:clr>
        </p15:guide>
      </p15:sldGuideLst>
    </p:ext>
  </p:extLst>
</p:sldLayout>
</file>

<file path=ppt/slideLayouts/slideLayout214.xml><?xml version="1.0" encoding="utf-8"?>
<p:sldLayout xmlns:a="http://schemas.openxmlformats.org/drawingml/2006/main" xmlns:r="http://schemas.openxmlformats.org/officeDocument/2006/relationships" xmlns:p="http://schemas.openxmlformats.org/presentationml/2006/main" preserve="1" userDrawn="1">
  <p:cSld name="Title and Content -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099"/>
            <a:ext cx="11027664" cy="5129213"/>
          </a:xfrm>
        </p:spPr>
        <p:txBody>
          <a:bodyPr>
            <a:noAutofit/>
          </a:bodyPr>
          <a:lstStyle>
            <a:lvl1pPr>
              <a:defRPr>
                <a:solidFill>
                  <a:schemeClr val="tx1"/>
                </a:solidFill>
              </a:defRPr>
            </a:lvl1pPr>
            <a:lvl2pPr>
              <a:defRPr>
                <a:solidFill>
                  <a:schemeClr val="tx1"/>
                </a:solidFill>
              </a:defRPr>
            </a:lvl2pPr>
            <a:lvl3pPr>
              <a:defRPr lang="en-US" sz="1600" kern="1200" spc="0" baseline="0" dirty="0" smtClean="0">
                <a:solidFill>
                  <a:schemeClr val="tx1"/>
                </a:solidFill>
                <a:latin typeface="+mn-lt"/>
                <a:ea typeface="+mn-ea"/>
                <a:cs typeface="+mn-cs"/>
              </a:defRPr>
            </a:lvl3pPr>
            <a:lvl4pPr>
              <a:defRPr lang="en-US" sz="1400" kern="1200" spc="0" baseline="0" dirty="0" smtClean="0">
                <a:solidFill>
                  <a:schemeClr val="tx1"/>
                </a:solidFill>
                <a:latin typeface="+mn-lt"/>
                <a:ea typeface="+mn-ea"/>
                <a:cs typeface="+mn-cs"/>
              </a:defRPr>
            </a:lvl4pPr>
            <a:lvl5pPr>
              <a:defRPr lang="en-US" sz="1400" kern="1200" spc="0" baseline="0" dirty="0">
                <a:solidFill>
                  <a:schemeClr val="tx1"/>
                </a:solidFill>
                <a:latin typeface="+mn-lt"/>
                <a:ea typeface="+mn-ea"/>
                <a:cs typeface="+mn-cs"/>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536834311"/>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3" orient="horz" pos="288" userDrawn="1">
          <p15:clr>
            <a:srgbClr val="5ACBF0"/>
          </p15:clr>
        </p15:guide>
        <p15:guide id="5" orient="horz" pos="904" userDrawn="1">
          <p15:clr>
            <a:srgbClr val="5ACBF0"/>
          </p15:clr>
        </p15:guide>
      </p15:sldGuideLst>
    </p:ext>
  </p:extLst>
</p:sldLayout>
</file>

<file path=ppt/slideLayouts/slideLayout215.xml><?xml version="1.0" encoding="utf-8"?>
<p:sldLayout xmlns:a="http://schemas.openxmlformats.org/drawingml/2006/main" xmlns:r="http://schemas.openxmlformats.org/officeDocument/2006/relationships" xmlns:p="http://schemas.openxmlformats.org/presentationml/2006/main" preserve="1" userDrawn="1">
  <p:cSld name="Two Column Layout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970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n-lt"/>
                <a:cs typeface="Segoe UI" panose="020B0502040204020203" pitchFamily="34" charset="0"/>
              </a:defRPr>
            </a:lvl1pPr>
            <a:lvl2pPr marL="0" indent="0">
              <a:buFont typeface="Wingdings" panose="05000000000000000000" pitchFamily="2" charset="2"/>
              <a:buNone/>
              <a:defRPr sz="2000" b="0">
                <a:latin typeface="+mn-lt"/>
              </a:defRPr>
            </a:lvl2pPr>
            <a:lvl3pPr marL="0" indent="0">
              <a:buFont typeface="Wingdings" panose="05000000000000000000" pitchFamily="2" charset="2"/>
              <a:buNone/>
              <a:tabLst/>
              <a:defRPr sz="1600" b="0">
                <a:latin typeface="+mn-lt"/>
              </a:defRPr>
            </a:lvl3pPr>
            <a:lvl4pPr marL="0" indent="0">
              <a:buFont typeface="Wingdings" panose="05000000000000000000" pitchFamily="2" charset="2"/>
              <a:buNone/>
              <a:defRPr sz="1400" b="0">
                <a:latin typeface="+mn-lt"/>
              </a:defRPr>
            </a:lvl4pPr>
            <a:lvl5pPr marL="0" indent="0">
              <a:buFont typeface="Wingdings" panose="05000000000000000000" pitchFamily="2" charset="2"/>
              <a:buNone/>
              <a:tabLst/>
              <a:defRPr sz="14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88104" y="1435100"/>
            <a:ext cx="5221149"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n-lt"/>
                <a:cs typeface="Segoe UI" panose="020B0502040204020203" pitchFamily="34" charset="0"/>
              </a:defRPr>
            </a:lvl1pPr>
            <a:lvl2pPr marL="0" indent="0">
              <a:buFont typeface="Wingdings" panose="05000000000000000000" pitchFamily="2" charset="2"/>
              <a:buNone/>
              <a:defRPr sz="2000" b="0">
                <a:latin typeface="+mn-lt"/>
              </a:defRPr>
            </a:lvl2pPr>
            <a:lvl3pPr marL="0" indent="0">
              <a:buFont typeface="Wingdings" panose="05000000000000000000" pitchFamily="2" charset="2"/>
              <a:buNone/>
              <a:tabLst/>
              <a:defRPr sz="1600" b="0">
                <a:latin typeface="+mn-lt"/>
              </a:defRPr>
            </a:lvl3pPr>
            <a:lvl4pPr marL="0" indent="0">
              <a:buFont typeface="Wingdings" panose="05000000000000000000" pitchFamily="2" charset="2"/>
              <a:buNone/>
              <a:defRPr sz="1400" b="0">
                <a:latin typeface="+mn-lt"/>
              </a:defRPr>
            </a:lvl4pPr>
            <a:lvl5pPr marL="0" indent="0">
              <a:buFont typeface="Wingdings" panose="05000000000000000000" pitchFamily="2" charset="2"/>
              <a:buNone/>
              <a:tabLst/>
              <a:defRPr sz="14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033182463"/>
      </p:ext>
    </p:extLst>
  </p:cSld>
  <p:clrMapOvr>
    <a:masterClrMapping/>
  </p:clrMapOvr>
  <p:transition>
    <p:fade/>
  </p:transition>
  <p:extLst>
    <p:ext uri="{DCECCB84-F9BA-43D5-87BE-67443E8EF086}">
      <p15:sldGuideLst xmlns:p15="http://schemas.microsoft.com/office/powerpoint/2012/main">
        <p15:guide id="4" pos="3656" userDrawn="1">
          <p15:clr>
            <a:srgbClr val="5ACBF0"/>
          </p15:clr>
        </p15:guide>
        <p15:guide id="5" pos="4024" userDrawn="1">
          <p15:clr>
            <a:srgbClr val="5ACBF0"/>
          </p15:clr>
        </p15:guide>
        <p15:guide id="6" pos="3840" userDrawn="1">
          <p15:clr>
            <a:srgbClr val="F26B43"/>
          </p15:clr>
        </p15:guide>
      </p15:sldGuideLst>
    </p:ext>
  </p:extLst>
</p:sldLayout>
</file>

<file path=ppt/slideLayouts/slideLayout216.xml><?xml version="1.0" encoding="utf-8"?>
<p:sldLayout xmlns:a="http://schemas.openxmlformats.org/drawingml/2006/main" xmlns:r="http://schemas.openxmlformats.org/officeDocument/2006/relationships" xmlns:p="http://schemas.openxmlformats.org/presentationml/2006/main" preserve="1" userDrawn="1">
  <p:cSld name="Two Column Layout - Viva">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970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n-lt"/>
                <a:cs typeface="Segoe UI" panose="020B0502040204020203" pitchFamily="34" charset="0"/>
              </a:defRPr>
            </a:lvl1pPr>
            <a:lvl2pPr marL="0" indent="0">
              <a:buFont typeface="Wingdings" panose="05000000000000000000" pitchFamily="2" charset="2"/>
              <a:buNone/>
              <a:defRPr sz="2000" b="0">
                <a:latin typeface="+mn-lt"/>
              </a:defRPr>
            </a:lvl2pPr>
            <a:lvl3pPr marL="0" indent="0">
              <a:buFont typeface="Wingdings" panose="05000000000000000000" pitchFamily="2" charset="2"/>
              <a:buNone/>
              <a:tabLst/>
              <a:defRPr sz="1600" b="0">
                <a:latin typeface="+mn-lt"/>
              </a:defRPr>
            </a:lvl3pPr>
            <a:lvl4pPr marL="0" indent="0">
              <a:buFont typeface="Wingdings" panose="05000000000000000000" pitchFamily="2" charset="2"/>
              <a:buNone/>
              <a:defRPr sz="1400" b="0">
                <a:latin typeface="+mn-lt"/>
              </a:defRPr>
            </a:lvl4pPr>
            <a:lvl5pPr marL="0" indent="0">
              <a:buFont typeface="Wingdings" panose="05000000000000000000" pitchFamily="2" charset="2"/>
              <a:buNone/>
              <a:tabLst/>
              <a:defRPr sz="14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88104" y="1435100"/>
            <a:ext cx="5221149"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n-lt"/>
                <a:cs typeface="Segoe UI" panose="020B0502040204020203" pitchFamily="34" charset="0"/>
              </a:defRPr>
            </a:lvl1pPr>
            <a:lvl2pPr marL="0" indent="0">
              <a:buFont typeface="Wingdings" panose="05000000000000000000" pitchFamily="2" charset="2"/>
              <a:buNone/>
              <a:defRPr sz="2000" b="0">
                <a:latin typeface="+mn-lt"/>
              </a:defRPr>
            </a:lvl2pPr>
            <a:lvl3pPr marL="0" indent="0">
              <a:buFont typeface="Wingdings" panose="05000000000000000000" pitchFamily="2" charset="2"/>
              <a:buNone/>
              <a:tabLst/>
              <a:defRPr sz="1600" b="0">
                <a:latin typeface="+mn-lt"/>
              </a:defRPr>
            </a:lvl3pPr>
            <a:lvl4pPr marL="0" indent="0">
              <a:buFont typeface="Wingdings" panose="05000000000000000000" pitchFamily="2" charset="2"/>
              <a:buNone/>
              <a:defRPr sz="1400" b="0">
                <a:latin typeface="+mn-lt"/>
              </a:defRPr>
            </a:lvl4pPr>
            <a:lvl5pPr marL="0" indent="0">
              <a:buFont typeface="Wingdings" panose="05000000000000000000" pitchFamily="2" charset="2"/>
              <a:buNone/>
              <a:tabLst/>
              <a:defRPr sz="14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20753302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3656" userDrawn="1">
          <p15:clr>
            <a:srgbClr val="5ACBF0"/>
          </p15:clr>
        </p15:guide>
        <p15:guide id="5" pos="4024" userDrawn="1">
          <p15:clr>
            <a:srgbClr val="5ACBF0"/>
          </p15:clr>
        </p15:guide>
        <p15:guide id="6" pos="3840" userDrawn="1">
          <p15:clr>
            <a:srgbClr val="F26B43"/>
          </p15:clr>
        </p15:guide>
      </p15:sldGuideLst>
    </p:ext>
  </p:extLst>
</p:sldLayout>
</file>

<file path=ppt/slideLayouts/slideLayout217.xml><?xml version="1.0" encoding="utf-8"?>
<p:sldLayout xmlns:a="http://schemas.openxmlformats.org/drawingml/2006/main" xmlns:r="http://schemas.openxmlformats.org/officeDocument/2006/relationships" xmlns:p="http://schemas.openxmlformats.org/presentationml/2006/main" preserve="1" userDrawn="1">
  <p:cSld name="Two Column Layout -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970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n-lt"/>
                <a:cs typeface="Segoe UI" panose="020B0502040204020203" pitchFamily="34" charset="0"/>
              </a:defRPr>
            </a:lvl1pPr>
            <a:lvl2pPr marL="0" indent="0">
              <a:buFont typeface="Wingdings" panose="05000000000000000000" pitchFamily="2" charset="2"/>
              <a:buNone/>
              <a:defRPr sz="2000" b="0">
                <a:latin typeface="+mn-lt"/>
              </a:defRPr>
            </a:lvl2pPr>
            <a:lvl3pPr marL="0" indent="0">
              <a:buFont typeface="Wingdings" panose="05000000000000000000" pitchFamily="2" charset="2"/>
              <a:buNone/>
              <a:tabLst/>
              <a:defRPr sz="1600" b="0">
                <a:latin typeface="+mn-lt"/>
              </a:defRPr>
            </a:lvl3pPr>
            <a:lvl4pPr marL="0" indent="0">
              <a:buFont typeface="Wingdings" panose="05000000000000000000" pitchFamily="2" charset="2"/>
              <a:buNone/>
              <a:defRPr sz="1400" b="0">
                <a:latin typeface="+mn-lt"/>
              </a:defRPr>
            </a:lvl4pPr>
            <a:lvl5pPr marL="0" indent="0">
              <a:buFont typeface="Wingdings" panose="05000000000000000000" pitchFamily="2" charset="2"/>
              <a:buNone/>
              <a:tabLst/>
              <a:defRPr sz="14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88104" y="1435100"/>
            <a:ext cx="5221149"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mn-lt"/>
                <a:cs typeface="Segoe UI" panose="020B0502040204020203" pitchFamily="34" charset="0"/>
              </a:defRPr>
            </a:lvl1pPr>
            <a:lvl2pPr marL="0" indent="0">
              <a:buFont typeface="Wingdings" panose="05000000000000000000" pitchFamily="2" charset="2"/>
              <a:buNone/>
              <a:defRPr sz="2000" b="0">
                <a:latin typeface="+mn-lt"/>
              </a:defRPr>
            </a:lvl2pPr>
            <a:lvl3pPr marL="0" indent="0">
              <a:buFont typeface="Wingdings" panose="05000000000000000000" pitchFamily="2" charset="2"/>
              <a:buNone/>
              <a:tabLst/>
              <a:defRPr sz="1600" b="0">
                <a:latin typeface="+mn-lt"/>
              </a:defRPr>
            </a:lvl3pPr>
            <a:lvl4pPr marL="0" indent="0">
              <a:buFont typeface="Wingdings" panose="05000000000000000000" pitchFamily="2" charset="2"/>
              <a:buNone/>
              <a:defRPr sz="1400" b="0">
                <a:latin typeface="+mn-lt"/>
              </a:defRPr>
            </a:lvl4pPr>
            <a:lvl5pPr marL="0" indent="0">
              <a:buFont typeface="Wingdings" panose="05000000000000000000" pitchFamily="2" charset="2"/>
              <a:buNone/>
              <a:tabLst/>
              <a:defRPr sz="1400" b="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7282983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4" pos="3656" userDrawn="1">
          <p15:clr>
            <a:srgbClr val="5ACBF0"/>
          </p15:clr>
        </p15:guide>
        <p15:guide id="5" pos="4024" userDrawn="1">
          <p15:clr>
            <a:srgbClr val="5ACBF0"/>
          </p15:clr>
        </p15:guide>
        <p15:guide id="6" pos="3840" userDrawn="1">
          <p15:clr>
            <a:srgbClr val="F26B43"/>
          </p15:clr>
        </p15:guide>
      </p15:sldGuideLst>
    </p:ext>
  </p:extLst>
</p:sldLayout>
</file>

<file path=ppt/slideLayouts/slideLayout218.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7" y="457200"/>
            <a:ext cx="11018521"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2613" y="1431925"/>
            <a:ext cx="5208587" cy="430932"/>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4200" y="2081216"/>
            <a:ext cx="5206998" cy="1305209"/>
          </a:xfrm>
        </p:spPr>
        <p:txBody>
          <a:bodyPr/>
          <a:lstStyle>
            <a:lvl1pPr>
              <a:defRPr sz="2000"/>
            </a:lvl1pPr>
            <a:lvl2pPr>
              <a:defRPr sz="1600"/>
            </a:lvl2pPr>
            <a:lvl3pPr>
              <a:defRPr sz="1401"/>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400802" y="1431925"/>
            <a:ext cx="5208587" cy="430932"/>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400800" y="2081216"/>
            <a:ext cx="5208588" cy="1305209"/>
          </a:xfrm>
        </p:spPr>
        <p:txBody>
          <a:bodyPr/>
          <a:lstStyle>
            <a:lvl1pPr>
              <a:defRPr sz="2000"/>
            </a:lvl1pPr>
            <a:lvl2pPr>
              <a:defRPr sz="1600"/>
            </a:lvl2pPr>
            <a:lvl3pPr>
              <a:defRPr sz="1401"/>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68602461"/>
      </p:ext>
    </p:extLst>
  </p:cSld>
  <p:clrMapOvr>
    <a:masterClrMapping/>
  </p:clrMapOvr>
  <p:transition>
    <p:fade/>
  </p:transition>
  <p:hf hdr="0" dt="0"/>
  <p:extLst>
    <p:ext uri="{DCECCB84-F9BA-43D5-87BE-67443E8EF086}">
      <p15:sldGuideLst xmlns:p15="http://schemas.microsoft.com/office/powerpoint/2012/main">
        <p15:guide id="2" orient="horz" pos="1311" userDrawn="1">
          <p15:clr>
            <a:srgbClr val="5ACBF0"/>
          </p15:clr>
        </p15:guide>
        <p15:guide id="4" pos="8411" userDrawn="1">
          <p15:clr>
            <a:srgbClr val="5ACBF0"/>
          </p15:clr>
        </p15:guide>
        <p15:guide id="5" pos="9258" userDrawn="1">
          <p15:clr>
            <a:srgbClr val="5ACBF0"/>
          </p15:clr>
        </p15:guide>
        <p15:guide id="8" pos="3651" userDrawn="1">
          <p15:clr>
            <a:srgbClr val="5ACBF0"/>
          </p15:clr>
        </p15:guide>
        <p15:guide id="9" pos="4032" userDrawn="1">
          <p15:clr>
            <a:srgbClr val="5ACBF0"/>
          </p15:clr>
        </p15:guide>
        <p15:guide id="10" pos="3840" userDrawn="1">
          <p15:clr>
            <a:srgbClr val="F26B43"/>
          </p15:clr>
        </p15:guide>
      </p15:sldGuideLst>
    </p:ext>
  </p:extLst>
</p:sldLayout>
</file>

<file path=ppt/slideLayouts/slideLayout219.xml><?xml version="1.0" encoding="utf-8"?>
<p:sldLayout xmlns:a="http://schemas.openxmlformats.org/drawingml/2006/main" xmlns:r="http://schemas.openxmlformats.org/officeDocument/2006/relationships" xmlns:p="http://schemas.openxmlformats.org/presentationml/2006/main" preserve="1">
  <p:cSld name="Two Column Content with Subheads - Viva">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7" y="457200"/>
            <a:ext cx="11018521"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2613" y="1431925"/>
            <a:ext cx="5208587" cy="430932"/>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4200" y="2081216"/>
            <a:ext cx="5206998" cy="1305209"/>
          </a:xfrm>
        </p:spPr>
        <p:txBody>
          <a:bodyPr/>
          <a:lstStyle>
            <a:lvl1pPr>
              <a:defRPr sz="2000"/>
            </a:lvl1pPr>
            <a:lvl2pPr>
              <a:defRPr sz="1600"/>
            </a:lvl2pPr>
            <a:lvl3pPr>
              <a:defRPr sz="1401"/>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400802" y="1431925"/>
            <a:ext cx="5208587" cy="430932"/>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400800" y="2081216"/>
            <a:ext cx="5208588" cy="1305209"/>
          </a:xfrm>
        </p:spPr>
        <p:txBody>
          <a:bodyPr/>
          <a:lstStyle>
            <a:lvl1pPr>
              <a:defRPr sz="2000"/>
            </a:lvl1pPr>
            <a:lvl2pPr>
              <a:defRPr sz="1600"/>
            </a:lvl2pPr>
            <a:lvl3pPr>
              <a:defRPr sz="1401"/>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74330452"/>
      </p:ext>
    </p:extLst>
  </p:cSld>
  <p:clrMapOvr>
    <a:overrideClrMapping bg1="lt1" tx1="dk1" bg2="lt2" tx2="dk2" accent1="accent1" accent2="accent2" accent3="accent3" accent4="accent4" accent5="accent5" accent6="accent6" hlink="hlink" folHlink="folHlink"/>
  </p:clrMapOvr>
  <p:transition>
    <p:fade/>
  </p:transition>
  <p:hf hdr="0" dt="0"/>
  <p:extLst>
    <p:ext uri="{DCECCB84-F9BA-43D5-87BE-67443E8EF086}">
      <p15:sldGuideLst xmlns:p15="http://schemas.microsoft.com/office/powerpoint/2012/main">
        <p15:guide id="2" orient="horz" pos="1311" userDrawn="1">
          <p15:clr>
            <a:srgbClr val="5ACBF0"/>
          </p15:clr>
        </p15:guide>
        <p15:guide id="4" pos="8411" userDrawn="1">
          <p15:clr>
            <a:srgbClr val="5ACBF0"/>
          </p15:clr>
        </p15:guide>
        <p15:guide id="5" pos="9258" userDrawn="1">
          <p15:clr>
            <a:srgbClr val="5ACBF0"/>
          </p15:clr>
        </p15:guide>
        <p15:guide id="8" pos="3651" userDrawn="1">
          <p15:clr>
            <a:srgbClr val="5ACBF0"/>
          </p15:clr>
        </p15:guide>
        <p15:guide id="9" pos="4032" userDrawn="1">
          <p15:clr>
            <a:srgbClr val="5ACBF0"/>
          </p15:clr>
        </p15:guide>
        <p15:guide id="10" pos="3840" userDrawn="1">
          <p15:clr>
            <a:srgbClr val="F26B43"/>
          </p15:clr>
        </p15:guide>
      </p15:sldGuideLst>
    </p:ext>
  </p:extLst>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hree Column Layout with Subheads - Dark">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1926"/>
            <a:ext cx="3401568"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1" y="2283114"/>
            <a:ext cx="3398839" cy="1384995"/>
          </a:xfrm>
        </p:spPr>
        <p:txBody>
          <a:bodyPr wrap="square">
            <a:spAutoFit/>
          </a:bodyPr>
          <a:lstStyle>
            <a:lvl1pPr marL="0" indent="0">
              <a:defRPr lang="en-US" sz="1800" dirty="0"/>
            </a:lvl1pPr>
            <a:lvl2pPr marL="173024" indent="0">
              <a:defRPr lang="en-US" sz="1600" dirty="0"/>
            </a:lvl2pPr>
            <a:lvl3pPr marL="342872" indent="0">
              <a:defRPr lang="en-US" dirty="0"/>
            </a:lvl3pPr>
            <a:lvl4pPr marL="566693" indent="-114290">
              <a:defRPr lang="en-US" dirty="0"/>
            </a:lvl4pPr>
            <a:lvl5pPr marL="685746" indent="-10953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4398115" y="1431926"/>
            <a:ext cx="3401568"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4395216" y="2283117"/>
            <a:ext cx="3397822" cy="1384995"/>
          </a:xfrm>
        </p:spPr>
        <p:txBody>
          <a:bodyPr wrap="square">
            <a:spAutoFit/>
          </a:bodyPr>
          <a:lstStyle>
            <a:lvl1pPr marL="0" indent="0">
              <a:defRPr lang="en-US" sz="1800" dirty="0"/>
            </a:lvl1pPr>
            <a:lvl2pPr marL="173024" indent="0">
              <a:defRPr lang="en-US" sz="1600" dirty="0"/>
            </a:lvl2pPr>
            <a:lvl3pPr marL="342872" indent="0">
              <a:defRPr lang="en-US" dirty="0"/>
            </a:lvl3pPr>
            <a:lvl4pPr marL="566693" indent="-114290">
              <a:defRPr lang="en-US" dirty="0"/>
            </a:lvl4pPr>
            <a:lvl5pPr marL="685746" indent="-10953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8207820" y="1431926"/>
            <a:ext cx="3401568"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8211566" y="2283117"/>
            <a:ext cx="3397822" cy="1384995"/>
          </a:xfrm>
        </p:spPr>
        <p:txBody>
          <a:bodyPr wrap="square">
            <a:spAutoFit/>
          </a:bodyPr>
          <a:lstStyle>
            <a:lvl1pPr marL="0" indent="0">
              <a:defRPr lang="en-US" sz="1800" dirty="0"/>
            </a:lvl1pPr>
            <a:lvl2pPr marL="173024" indent="0">
              <a:defRPr lang="en-US" sz="1600" dirty="0"/>
            </a:lvl2pPr>
            <a:lvl3pPr marL="342872" indent="0">
              <a:defRPr lang="en-US" dirty="0"/>
            </a:lvl3pPr>
            <a:lvl4pPr marL="566693" indent="-114290">
              <a:defRPr lang="en-US" dirty="0"/>
            </a:lvl4pPr>
            <a:lvl5pPr marL="685746" indent="-10953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6545420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2509" userDrawn="1">
          <p15:clr>
            <a:srgbClr val="5ACBF0"/>
          </p15:clr>
        </p15:guide>
        <p15:guide id="7" pos="2768" userDrawn="1">
          <p15:clr>
            <a:srgbClr val="5ACBF0"/>
          </p15:clr>
        </p15:guide>
        <p15:guide id="9" pos="4909" userDrawn="1">
          <p15:clr>
            <a:srgbClr val="5ACBF0"/>
          </p15:clr>
        </p15:guide>
        <p15:guide id="10" pos="5171" userDrawn="1">
          <p15:clr>
            <a:srgbClr val="5ACBF0"/>
          </p15:clr>
        </p15:guide>
        <p15:guide id="12" orient="horz" pos="1436" userDrawn="1">
          <p15:clr>
            <a:srgbClr val="5ACBF0"/>
          </p15:clr>
        </p15:guide>
        <p15:guide id="13" pos="3840" userDrawn="1">
          <p15:clr>
            <a:srgbClr val="F26B43"/>
          </p15:clr>
        </p15:guide>
      </p15:sldGuideLst>
    </p:ext>
  </p:extLst>
</p:sldLayout>
</file>

<file path=ppt/slideLayouts/slideLayout220.xml><?xml version="1.0" encoding="utf-8"?>
<p:sldLayout xmlns:a="http://schemas.openxmlformats.org/drawingml/2006/main" xmlns:r="http://schemas.openxmlformats.org/officeDocument/2006/relationships" xmlns:p="http://schemas.openxmlformats.org/presentationml/2006/main" preserve="1">
  <p:cSld name="Two Column Content with Subheads -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7" y="457200"/>
            <a:ext cx="11018521"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2613" y="1431925"/>
            <a:ext cx="5208587" cy="430932"/>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4200" y="2081216"/>
            <a:ext cx="5206998" cy="1305209"/>
          </a:xfrm>
        </p:spPr>
        <p:txBody>
          <a:bodyPr/>
          <a:lstStyle>
            <a:lvl1pPr>
              <a:defRPr sz="2000"/>
            </a:lvl1pPr>
            <a:lvl2pPr>
              <a:defRPr sz="1600"/>
            </a:lvl2pPr>
            <a:lvl3pPr>
              <a:defRPr sz="1401"/>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400802" y="1431925"/>
            <a:ext cx="5208587" cy="430932"/>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400800" y="2081216"/>
            <a:ext cx="5208588" cy="1305209"/>
          </a:xfrm>
        </p:spPr>
        <p:txBody>
          <a:bodyPr/>
          <a:lstStyle>
            <a:lvl1pPr>
              <a:defRPr sz="2000"/>
            </a:lvl1pPr>
            <a:lvl2pPr>
              <a:defRPr sz="1600"/>
            </a:lvl2pPr>
            <a:lvl3pPr>
              <a:defRPr sz="1401"/>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246019"/>
      </p:ext>
    </p:extLst>
  </p:cSld>
  <p:clrMapOvr>
    <a:overrideClrMapping bg1="dk1" tx1="lt1" bg2="dk2" tx2="lt2" accent1="accent1" accent2="accent2" accent3="accent3" accent4="accent4" accent5="accent5" accent6="accent6" hlink="hlink" folHlink="folHlink"/>
  </p:clrMapOvr>
  <p:transition>
    <p:fade/>
  </p:transition>
  <p:hf hdr="0" dt="0"/>
  <p:extLst>
    <p:ext uri="{DCECCB84-F9BA-43D5-87BE-67443E8EF086}">
      <p15:sldGuideLst xmlns:p15="http://schemas.microsoft.com/office/powerpoint/2012/main">
        <p15:guide id="2" orient="horz" pos="1311" userDrawn="1">
          <p15:clr>
            <a:srgbClr val="5ACBF0"/>
          </p15:clr>
        </p15:guide>
        <p15:guide id="4" pos="8411" userDrawn="1">
          <p15:clr>
            <a:srgbClr val="5ACBF0"/>
          </p15:clr>
        </p15:guide>
        <p15:guide id="5" pos="9258" userDrawn="1">
          <p15:clr>
            <a:srgbClr val="5ACBF0"/>
          </p15:clr>
        </p15:guide>
        <p15:guide id="8" pos="3651" userDrawn="1">
          <p15:clr>
            <a:srgbClr val="5ACBF0"/>
          </p15:clr>
        </p15:guide>
        <p15:guide id="9" pos="4032" userDrawn="1">
          <p15:clr>
            <a:srgbClr val="5ACBF0"/>
          </p15:clr>
        </p15:guide>
        <p15:guide id="10" pos="3840" userDrawn="1">
          <p15:clr>
            <a:srgbClr val="F26B43"/>
          </p15:clr>
        </p15:guide>
      </p15:sldGuideLst>
    </p:ext>
  </p:extLst>
</p:sldLayout>
</file>

<file path=ppt/slideLayouts/slideLayout221.xml><?xml version="1.0" encoding="utf-8"?>
<p:sldLayout xmlns:a="http://schemas.openxmlformats.org/drawingml/2006/main" xmlns:r="http://schemas.openxmlformats.org/officeDocument/2006/relationships" xmlns:p="http://schemas.openxmlformats.org/presentationml/2006/main" preserve="1" userDrawn="1">
  <p:cSld name="Three Column Layout with subhead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1926"/>
            <a:ext cx="3401568"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1" y="2283114"/>
            <a:ext cx="3398839" cy="1384995"/>
          </a:xfrm>
        </p:spPr>
        <p:txBody>
          <a:bodyPr wrap="square">
            <a:spAutoFit/>
          </a:bodyPr>
          <a:lstStyle>
            <a:lvl1pPr marL="0" indent="0">
              <a:defRPr lang="en-US" sz="1800" dirty="0"/>
            </a:lvl1pPr>
            <a:lvl2pPr marL="173024" indent="0">
              <a:defRPr lang="en-US" sz="1600" dirty="0"/>
            </a:lvl2pPr>
            <a:lvl3pPr marL="342872" indent="0">
              <a:defRPr lang="en-US" dirty="0"/>
            </a:lvl3pPr>
            <a:lvl4pPr marL="566693" indent="-114290">
              <a:defRPr lang="en-US" dirty="0"/>
            </a:lvl4pPr>
            <a:lvl5pPr marL="685746" indent="-10953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4398115" y="1431926"/>
            <a:ext cx="3401568"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4395216" y="2283117"/>
            <a:ext cx="3397822" cy="1384995"/>
          </a:xfrm>
        </p:spPr>
        <p:txBody>
          <a:bodyPr wrap="square">
            <a:spAutoFit/>
          </a:bodyPr>
          <a:lstStyle>
            <a:lvl1pPr marL="0" indent="0">
              <a:defRPr lang="en-US" sz="1800" dirty="0"/>
            </a:lvl1pPr>
            <a:lvl2pPr marL="173024" indent="0">
              <a:defRPr lang="en-US" sz="1600" dirty="0"/>
            </a:lvl2pPr>
            <a:lvl3pPr marL="342872" indent="0">
              <a:defRPr lang="en-US" dirty="0"/>
            </a:lvl3pPr>
            <a:lvl4pPr marL="566693" indent="-114290">
              <a:defRPr lang="en-US" dirty="0"/>
            </a:lvl4pPr>
            <a:lvl5pPr marL="685746" indent="-10953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8207820" y="1431926"/>
            <a:ext cx="3401568"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8211566" y="2283117"/>
            <a:ext cx="3397822" cy="1384995"/>
          </a:xfrm>
        </p:spPr>
        <p:txBody>
          <a:bodyPr wrap="square">
            <a:spAutoFit/>
          </a:bodyPr>
          <a:lstStyle>
            <a:lvl1pPr marL="0" indent="0">
              <a:defRPr lang="en-US" sz="1800" dirty="0"/>
            </a:lvl1pPr>
            <a:lvl2pPr marL="173024" indent="0">
              <a:defRPr lang="en-US" sz="1600" dirty="0"/>
            </a:lvl2pPr>
            <a:lvl3pPr marL="342872" indent="0">
              <a:defRPr lang="en-US" dirty="0"/>
            </a:lvl3pPr>
            <a:lvl4pPr marL="566693" indent="-114290">
              <a:defRPr lang="en-US" dirty="0"/>
            </a:lvl4pPr>
            <a:lvl5pPr marL="685746" indent="-10953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94011985"/>
      </p:ext>
    </p:extLst>
  </p:cSld>
  <p:clrMapOvr>
    <a:masterClrMapping/>
  </p:clrMapOvr>
  <p:transition>
    <p:fade/>
  </p:transition>
  <p:extLst>
    <p:ext uri="{DCECCB84-F9BA-43D5-87BE-67443E8EF086}">
      <p15:sldGuideLst xmlns:p15="http://schemas.microsoft.com/office/powerpoint/2012/main">
        <p15:guide id="6" pos="2509" userDrawn="1">
          <p15:clr>
            <a:srgbClr val="5ACBF0"/>
          </p15:clr>
        </p15:guide>
        <p15:guide id="7" pos="2768" userDrawn="1">
          <p15:clr>
            <a:srgbClr val="5ACBF0"/>
          </p15:clr>
        </p15:guide>
        <p15:guide id="9" pos="4909" userDrawn="1">
          <p15:clr>
            <a:srgbClr val="5ACBF0"/>
          </p15:clr>
        </p15:guide>
        <p15:guide id="10" pos="5171" userDrawn="1">
          <p15:clr>
            <a:srgbClr val="5ACBF0"/>
          </p15:clr>
        </p15:guide>
        <p15:guide id="12" orient="horz" pos="1436" userDrawn="1">
          <p15:clr>
            <a:srgbClr val="5ACBF0"/>
          </p15:clr>
        </p15:guide>
        <p15:guide id="13" pos="3840" userDrawn="1">
          <p15:clr>
            <a:srgbClr val="F26B43"/>
          </p15:clr>
        </p15:guide>
      </p15:sldGuideLst>
    </p:ext>
  </p:extLst>
</p:sldLayout>
</file>

<file path=ppt/slideLayouts/slideLayout222.xml><?xml version="1.0" encoding="utf-8"?>
<p:sldLayout xmlns:a="http://schemas.openxmlformats.org/drawingml/2006/main" xmlns:r="http://schemas.openxmlformats.org/officeDocument/2006/relationships" xmlns:p="http://schemas.openxmlformats.org/presentationml/2006/main" preserve="1" userDrawn="1">
  <p:cSld name="Three Column Layout with subheads - Viva">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1926"/>
            <a:ext cx="3401568"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1" y="2283114"/>
            <a:ext cx="3398839" cy="1384995"/>
          </a:xfrm>
        </p:spPr>
        <p:txBody>
          <a:bodyPr wrap="square">
            <a:spAutoFit/>
          </a:bodyPr>
          <a:lstStyle>
            <a:lvl1pPr marL="0" indent="0">
              <a:defRPr lang="en-US" sz="1800" dirty="0"/>
            </a:lvl1pPr>
            <a:lvl2pPr marL="173024" indent="0">
              <a:defRPr lang="en-US" sz="1600" dirty="0"/>
            </a:lvl2pPr>
            <a:lvl3pPr marL="342872" indent="0">
              <a:defRPr lang="en-US" dirty="0"/>
            </a:lvl3pPr>
            <a:lvl4pPr marL="566693" indent="-114290">
              <a:defRPr lang="en-US" dirty="0"/>
            </a:lvl4pPr>
            <a:lvl5pPr marL="685746" indent="-10953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4398115" y="1431926"/>
            <a:ext cx="3401568"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4395216" y="2283117"/>
            <a:ext cx="3397822" cy="1384995"/>
          </a:xfrm>
        </p:spPr>
        <p:txBody>
          <a:bodyPr wrap="square">
            <a:spAutoFit/>
          </a:bodyPr>
          <a:lstStyle>
            <a:lvl1pPr marL="0" indent="0">
              <a:defRPr lang="en-US" sz="1800" dirty="0"/>
            </a:lvl1pPr>
            <a:lvl2pPr marL="173024" indent="0">
              <a:defRPr lang="en-US" sz="1600" dirty="0"/>
            </a:lvl2pPr>
            <a:lvl3pPr marL="342872" indent="0">
              <a:defRPr lang="en-US" dirty="0"/>
            </a:lvl3pPr>
            <a:lvl4pPr marL="566693" indent="-114290">
              <a:defRPr lang="en-US" dirty="0"/>
            </a:lvl4pPr>
            <a:lvl5pPr marL="685746" indent="-10953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8207820" y="1431926"/>
            <a:ext cx="3401568"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8211566" y="2283117"/>
            <a:ext cx="3397822" cy="1384995"/>
          </a:xfrm>
        </p:spPr>
        <p:txBody>
          <a:bodyPr wrap="square">
            <a:spAutoFit/>
          </a:bodyPr>
          <a:lstStyle>
            <a:lvl1pPr marL="0" indent="0">
              <a:defRPr lang="en-US" sz="1800" dirty="0"/>
            </a:lvl1pPr>
            <a:lvl2pPr marL="173024" indent="0">
              <a:defRPr lang="en-US" sz="1600" dirty="0"/>
            </a:lvl2pPr>
            <a:lvl3pPr marL="342872" indent="0">
              <a:defRPr lang="en-US" dirty="0"/>
            </a:lvl3pPr>
            <a:lvl4pPr marL="566693" indent="-114290">
              <a:defRPr lang="en-US" dirty="0"/>
            </a:lvl4pPr>
            <a:lvl5pPr marL="685746" indent="-10953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4637315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2509" userDrawn="1">
          <p15:clr>
            <a:srgbClr val="5ACBF0"/>
          </p15:clr>
        </p15:guide>
        <p15:guide id="7" pos="2768" userDrawn="1">
          <p15:clr>
            <a:srgbClr val="5ACBF0"/>
          </p15:clr>
        </p15:guide>
        <p15:guide id="9" pos="4909" userDrawn="1">
          <p15:clr>
            <a:srgbClr val="5ACBF0"/>
          </p15:clr>
        </p15:guide>
        <p15:guide id="10" pos="5171" userDrawn="1">
          <p15:clr>
            <a:srgbClr val="5ACBF0"/>
          </p15:clr>
        </p15:guide>
        <p15:guide id="12" orient="horz" pos="1436" userDrawn="1">
          <p15:clr>
            <a:srgbClr val="5ACBF0"/>
          </p15:clr>
        </p15:guide>
        <p15:guide id="13" pos="3840" userDrawn="1">
          <p15:clr>
            <a:srgbClr val="F26B43"/>
          </p15:clr>
        </p15:guide>
      </p15:sldGuideLst>
    </p:ext>
  </p:extLst>
</p:sldLayout>
</file>

<file path=ppt/slideLayouts/slideLayout223.xml><?xml version="1.0" encoding="utf-8"?>
<p:sldLayout xmlns:a="http://schemas.openxmlformats.org/drawingml/2006/main" xmlns:r="http://schemas.openxmlformats.org/officeDocument/2006/relationships" xmlns:p="http://schemas.openxmlformats.org/presentationml/2006/main" preserve="1" userDrawn="1">
  <p:cSld name="Three Column Layout with subheads - Dark">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1926"/>
            <a:ext cx="3401568"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1" y="2283114"/>
            <a:ext cx="3398839" cy="1384995"/>
          </a:xfrm>
        </p:spPr>
        <p:txBody>
          <a:bodyPr wrap="square">
            <a:spAutoFit/>
          </a:bodyPr>
          <a:lstStyle>
            <a:lvl1pPr marL="0" indent="0">
              <a:defRPr lang="en-US" sz="1800" dirty="0"/>
            </a:lvl1pPr>
            <a:lvl2pPr marL="173024" indent="0">
              <a:defRPr lang="en-US" sz="1600" dirty="0"/>
            </a:lvl2pPr>
            <a:lvl3pPr marL="342872" indent="0">
              <a:defRPr lang="en-US" dirty="0"/>
            </a:lvl3pPr>
            <a:lvl4pPr marL="566693" indent="-114290">
              <a:defRPr lang="en-US" dirty="0"/>
            </a:lvl4pPr>
            <a:lvl5pPr marL="685746" indent="-10953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4398115" y="1431926"/>
            <a:ext cx="3401568"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4395216" y="2283117"/>
            <a:ext cx="3397822" cy="1384995"/>
          </a:xfrm>
        </p:spPr>
        <p:txBody>
          <a:bodyPr wrap="square">
            <a:spAutoFit/>
          </a:bodyPr>
          <a:lstStyle>
            <a:lvl1pPr marL="0" indent="0">
              <a:defRPr lang="en-US" sz="1800" dirty="0"/>
            </a:lvl1pPr>
            <a:lvl2pPr marL="173024" indent="0">
              <a:defRPr lang="en-US" sz="1600" dirty="0"/>
            </a:lvl2pPr>
            <a:lvl3pPr marL="342872" indent="0">
              <a:defRPr lang="en-US" dirty="0"/>
            </a:lvl3pPr>
            <a:lvl4pPr marL="566693" indent="-114290">
              <a:defRPr lang="en-US" dirty="0"/>
            </a:lvl4pPr>
            <a:lvl5pPr marL="685746" indent="-10953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8207820" y="1431926"/>
            <a:ext cx="3401568"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8211566" y="2283117"/>
            <a:ext cx="3397822" cy="1384995"/>
          </a:xfrm>
        </p:spPr>
        <p:txBody>
          <a:bodyPr wrap="square">
            <a:spAutoFit/>
          </a:bodyPr>
          <a:lstStyle>
            <a:lvl1pPr marL="0" indent="0">
              <a:defRPr lang="en-US" sz="1800" dirty="0"/>
            </a:lvl1pPr>
            <a:lvl2pPr marL="173024" indent="0">
              <a:defRPr lang="en-US" sz="1600" dirty="0"/>
            </a:lvl2pPr>
            <a:lvl3pPr marL="342872" indent="0">
              <a:defRPr lang="en-US" dirty="0"/>
            </a:lvl3pPr>
            <a:lvl4pPr marL="566693" indent="-114290">
              <a:defRPr lang="en-US" dirty="0"/>
            </a:lvl4pPr>
            <a:lvl5pPr marL="685746" indent="-10953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01603907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2509" userDrawn="1">
          <p15:clr>
            <a:srgbClr val="5ACBF0"/>
          </p15:clr>
        </p15:guide>
        <p15:guide id="7" pos="2768" userDrawn="1">
          <p15:clr>
            <a:srgbClr val="5ACBF0"/>
          </p15:clr>
        </p15:guide>
        <p15:guide id="9" pos="4909" userDrawn="1">
          <p15:clr>
            <a:srgbClr val="5ACBF0"/>
          </p15:clr>
        </p15:guide>
        <p15:guide id="10" pos="5171" userDrawn="1">
          <p15:clr>
            <a:srgbClr val="5ACBF0"/>
          </p15:clr>
        </p15:guide>
        <p15:guide id="12" orient="horz" pos="1436" userDrawn="1">
          <p15:clr>
            <a:srgbClr val="5ACBF0"/>
          </p15:clr>
        </p15:guide>
        <p15:guide id="13" pos="3840" userDrawn="1">
          <p15:clr>
            <a:srgbClr val="F26B43"/>
          </p15:clr>
        </p15:guide>
      </p15:sldGuideLst>
    </p:ext>
  </p:extLst>
</p:sldLayout>
</file>

<file path=ppt/slideLayouts/slideLayout224.xml><?xml version="1.0" encoding="utf-8"?>
<p:sldLayout xmlns:a="http://schemas.openxmlformats.org/drawingml/2006/main" xmlns:r="http://schemas.openxmlformats.org/officeDocument/2006/relationships" xmlns:p="http://schemas.openxmlformats.org/presentationml/2006/main" preserve="1">
  <p:cSld name="Four Column Layout with subheads">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7" y="457200"/>
            <a:ext cx="11018521"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3" y="1436307"/>
            <a:ext cx="2532063" cy="6154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3" y="2283118"/>
            <a:ext cx="2532063" cy="1489639"/>
          </a:xfrm>
        </p:spPr>
        <p:txBody>
          <a:bodyPr vert="horz" wrap="square" lIns="0" tIns="0" rIns="0" bIns="0" rtlCol="0">
            <a:spAutoFit/>
          </a:bodyPr>
          <a:lstStyle>
            <a:lvl1pPr>
              <a:defRPr lang="en-US" sz="1600" dirty="0"/>
            </a:lvl1pPr>
            <a:lvl2pPr>
              <a:defRPr lang="en-US" sz="1400" dirty="0"/>
            </a:lvl2pPr>
            <a:lvl3pPr>
              <a:defRPr lang="en-US" sz="1400" dirty="0"/>
            </a:lvl3pPr>
            <a:lvl4pPr>
              <a:defRPr lang="en-US" sz="1200" dirty="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1925"/>
            <a:ext cx="2533650" cy="6154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8" y="2283118"/>
            <a:ext cx="2532063" cy="1489639"/>
          </a:xfrm>
        </p:spPr>
        <p:txBody>
          <a:bodyPr vert="horz" wrap="square" lIns="0" tIns="0" rIns="0" bIns="0" rtlCol="0">
            <a:spAutoFit/>
          </a:bodyPr>
          <a:lstStyle>
            <a:lvl1pPr>
              <a:defRPr lang="en-US" sz="1600" dirty="0"/>
            </a:lvl1pPr>
            <a:lvl2pPr>
              <a:defRPr lang="en-US" sz="1400" dirty="0"/>
            </a:lvl2pPr>
            <a:lvl3pPr>
              <a:defRPr lang="en-US" sz="1400" dirty="0"/>
            </a:lvl3pPr>
            <a:lvl4pPr>
              <a:defRPr lang="en-US" sz="1200" dirty="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9" y="1431925"/>
            <a:ext cx="2532063" cy="6154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9" y="2283118"/>
            <a:ext cx="2532063" cy="1489639"/>
          </a:xfrm>
        </p:spPr>
        <p:txBody>
          <a:bodyPr vert="horz" wrap="square" lIns="0" tIns="0" rIns="0" bIns="0" rtlCol="0">
            <a:spAutoFit/>
          </a:bodyPr>
          <a:lstStyle>
            <a:lvl1pPr>
              <a:defRPr lang="en-US" sz="1600" dirty="0"/>
            </a:lvl1pPr>
            <a:lvl2pPr>
              <a:defRPr lang="en-US" sz="1400" dirty="0"/>
            </a:lvl2pPr>
            <a:lvl3pPr>
              <a:defRPr lang="en-US" sz="1400" dirty="0"/>
            </a:lvl3pPr>
            <a:lvl4pPr>
              <a:defRPr lang="en-US" sz="1200" dirty="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1925"/>
            <a:ext cx="2533650" cy="6154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4" y="2283118"/>
            <a:ext cx="2532063" cy="1489639"/>
          </a:xfrm>
        </p:spPr>
        <p:txBody>
          <a:bodyPr vert="horz" wrap="square" lIns="0" tIns="0" rIns="0" bIns="0" rtlCol="0">
            <a:spAutoFit/>
          </a:bodyPr>
          <a:lstStyle>
            <a:lvl1pPr>
              <a:defRPr lang="en-US" sz="1600" dirty="0"/>
            </a:lvl1pPr>
            <a:lvl2pPr>
              <a:defRPr lang="en-US" sz="1400" dirty="0"/>
            </a:lvl2pPr>
            <a:lvl3pPr>
              <a:defRPr lang="en-US" sz="1400" dirty="0"/>
            </a:lvl3pPr>
            <a:lvl4pPr>
              <a:defRPr lang="en-US" sz="1200" dirty="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58318443"/>
      </p:ext>
    </p:extLst>
  </p:cSld>
  <p:clrMapOvr>
    <a:masterClrMapping/>
  </p:clrMapOvr>
  <p:transition>
    <p:fade/>
  </p:transition>
  <p:hf hdr="0" dt="0"/>
  <p:extLst>
    <p:ext uri="{DCECCB84-F9BA-43D5-87BE-67443E8EF086}">
      <p15:sldGuideLst xmlns:p15="http://schemas.microsoft.com/office/powerpoint/2012/main">
        <p15:guide id="6" pos="3748" userDrawn="1">
          <p15:clr>
            <a:srgbClr val="5ACBF0"/>
          </p15:clr>
        </p15:guide>
        <p15:guide id="7" pos="3932" userDrawn="1">
          <p15:clr>
            <a:srgbClr val="5ACBF0"/>
          </p15:clr>
        </p15:guide>
        <p15:guide id="8" pos="8618" userDrawn="1">
          <p15:clr>
            <a:srgbClr val="5ACBF0"/>
          </p15:clr>
        </p15:guide>
        <p15:guide id="9" pos="9051" userDrawn="1">
          <p15:clr>
            <a:srgbClr val="5ACBF0"/>
          </p15:clr>
        </p15:guide>
        <p15:guide id="10" pos="12723" userDrawn="1">
          <p15:clr>
            <a:srgbClr val="5ACBF0"/>
          </p15:clr>
        </p15:guide>
        <p15:guide id="11" pos="13151" userDrawn="1">
          <p15:clr>
            <a:srgbClr val="5ACBF0"/>
          </p15:clr>
        </p15:guide>
        <p15:guide id="12" orient="horz" pos="1436" userDrawn="1">
          <p15:clr>
            <a:srgbClr val="5ACBF0"/>
          </p15:clr>
        </p15:guide>
        <p15:guide id="13" pos="2151" userDrawn="1">
          <p15:clr>
            <a:srgbClr val="5ACBF0"/>
          </p15:clr>
        </p15:guide>
        <p15:guide id="14" pos="1965" userDrawn="1">
          <p15:clr>
            <a:srgbClr val="5ACBF0"/>
          </p15:clr>
        </p15:guide>
        <p15:guide id="15" pos="5529" userDrawn="1">
          <p15:clr>
            <a:srgbClr val="5ACBF0"/>
          </p15:clr>
        </p15:guide>
        <p15:guide id="16" pos="5715" userDrawn="1">
          <p15:clr>
            <a:srgbClr val="5ACBF0"/>
          </p15:clr>
        </p15:guide>
      </p15:sldGuideLst>
    </p:ext>
  </p:extLst>
</p:sldLayout>
</file>

<file path=ppt/slideLayouts/slideLayout225.xml><?xml version="1.0" encoding="utf-8"?>
<p:sldLayout xmlns:a="http://schemas.openxmlformats.org/drawingml/2006/main" xmlns:r="http://schemas.openxmlformats.org/officeDocument/2006/relationships" xmlns:p="http://schemas.openxmlformats.org/presentationml/2006/main" preserve="1">
  <p:cSld name="Four Column Layout with subheads - Viva">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7" y="457200"/>
            <a:ext cx="11018521"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3" y="1436307"/>
            <a:ext cx="2532063" cy="6154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3" y="2283118"/>
            <a:ext cx="2532063" cy="1489639"/>
          </a:xfrm>
        </p:spPr>
        <p:txBody>
          <a:bodyPr vert="horz" wrap="square" lIns="0" tIns="0" rIns="0" bIns="0" rtlCol="0">
            <a:spAutoFit/>
          </a:bodyPr>
          <a:lstStyle>
            <a:lvl1pPr>
              <a:defRPr lang="en-US" sz="1600" dirty="0"/>
            </a:lvl1pPr>
            <a:lvl2pPr>
              <a:defRPr lang="en-US" sz="1400" dirty="0"/>
            </a:lvl2pPr>
            <a:lvl3pPr>
              <a:defRPr lang="en-US" sz="1400" dirty="0"/>
            </a:lvl3pPr>
            <a:lvl4pPr>
              <a:defRPr lang="en-US" sz="1200" dirty="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1925"/>
            <a:ext cx="2533650" cy="6154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8" y="2283118"/>
            <a:ext cx="2532063" cy="1489639"/>
          </a:xfrm>
        </p:spPr>
        <p:txBody>
          <a:bodyPr vert="horz" wrap="square" lIns="0" tIns="0" rIns="0" bIns="0" rtlCol="0">
            <a:spAutoFit/>
          </a:bodyPr>
          <a:lstStyle>
            <a:lvl1pPr>
              <a:defRPr lang="en-US" sz="1600" dirty="0"/>
            </a:lvl1pPr>
            <a:lvl2pPr>
              <a:defRPr lang="en-US" sz="1400" dirty="0"/>
            </a:lvl2pPr>
            <a:lvl3pPr>
              <a:defRPr lang="en-US" sz="1400" dirty="0"/>
            </a:lvl3pPr>
            <a:lvl4pPr>
              <a:defRPr lang="en-US" sz="1200" dirty="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9" y="1431925"/>
            <a:ext cx="2532063" cy="6154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9" y="2283118"/>
            <a:ext cx="2532063" cy="1489639"/>
          </a:xfrm>
        </p:spPr>
        <p:txBody>
          <a:bodyPr vert="horz" wrap="square" lIns="0" tIns="0" rIns="0" bIns="0" rtlCol="0">
            <a:spAutoFit/>
          </a:bodyPr>
          <a:lstStyle>
            <a:lvl1pPr>
              <a:defRPr lang="en-US" sz="1600" dirty="0"/>
            </a:lvl1pPr>
            <a:lvl2pPr>
              <a:defRPr lang="en-US" sz="1400" dirty="0"/>
            </a:lvl2pPr>
            <a:lvl3pPr>
              <a:defRPr lang="en-US" sz="1400" dirty="0"/>
            </a:lvl3pPr>
            <a:lvl4pPr>
              <a:defRPr lang="en-US" sz="1200" dirty="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1925"/>
            <a:ext cx="2533650" cy="6154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4" y="2283118"/>
            <a:ext cx="2532063" cy="1489639"/>
          </a:xfrm>
        </p:spPr>
        <p:txBody>
          <a:bodyPr vert="horz" wrap="square" lIns="0" tIns="0" rIns="0" bIns="0" rtlCol="0">
            <a:spAutoFit/>
          </a:bodyPr>
          <a:lstStyle>
            <a:lvl1pPr>
              <a:defRPr lang="en-US" sz="1600" dirty="0"/>
            </a:lvl1pPr>
            <a:lvl2pPr>
              <a:defRPr lang="en-US" sz="1400" dirty="0"/>
            </a:lvl2pPr>
            <a:lvl3pPr>
              <a:defRPr lang="en-US" sz="1400" dirty="0"/>
            </a:lvl3pPr>
            <a:lvl4pPr>
              <a:defRPr lang="en-US" sz="1200" dirty="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2866335"/>
      </p:ext>
    </p:extLst>
  </p:cSld>
  <p:clrMapOvr>
    <a:overrideClrMapping bg1="lt1" tx1="dk1" bg2="lt2" tx2="dk2" accent1="accent1" accent2="accent2" accent3="accent3" accent4="accent4" accent5="accent5" accent6="accent6" hlink="hlink" folHlink="folHlink"/>
  </p:clrMapOvr>
  <p:transition>
    <p:fade/>
  </p:transition>
  <p:hf hdr="0" dt="0"/>
  <p:extLst>
    <p:ext uri="{DCECCB84-F9BA-43D5-87BE-67443E8EF086}">
      <p15:sldGuideLst xmlns:p15="http://schemas.microsoft.com/office/powerpoint/2012/main">
        <p15:guide id="6" pos="3748" userDrawn="1">
          <p15:clr>
            <a:srgbClr val="5ACBF0"/>
          </p15:clr>
        </p15:guide>
        <p15:guide id="7" pos="3932" userDrawn="1">
          <p15:clr>
            <a:srgbClr val="5ACBF0"/>
          </p15:clr>
        </p15:guide>
        <p15:guide id="8" pos="8618" userDrawn="1">
          <p15:clr>
            <a:srgbClr val="5ACBF0"/>
          </p15:clr>
        </p15:guide>
        <p15:guide id="9" pos="9051" userDrawn="1">
          <p15:clr>
            <a:srgbClr val="5ACBF0"/>
          </p15:clr>
        </p15:guide>
        <p15:guide id="10" pos="12723" userDrawn="1">
          <p15:clr>
            <a:srgbClr val="5ACBF0"/>
          </p15:clr>
        </p15:guide>
        <p15:guide id="11" pos="13151" userDrawn="1">
          <p15:clr>
            <a:srgbClr val="5ACBF0"/>
          </p15:clr>
        </p15:guide>
        <p15:guide id="12" orient="horz" pos="1436" userDrawn="1">
          <p15:clr>
            <a:srgbClr val="5ACBF0"/>
          </p15:clr>
        </p15:guide>
        <p15:guide id="13" pos="2151" userDrawn="1">
          <p15:clr>
            <a:srgbClr val="5ACBF0"/>
          </p15:clr>
        </p15:guide>
        <p15:guide id="14" pos="1965" userDrawn="1">
          <p15:clr>
            <a:srgbClr val="5ACBF0"/>
          </p15:clr>
        </p15:guide>
        <p15:guide id="15" pos="5529" userDrawn="1">
          <p15:clr>
            <a:srgbClr val="5ACBF0"/>
          </p15:clr>
        </p15:guide>
        <p15:guide id="16" pos="5715" userDrawn="1">
          <p15:clr>
            <a:srgbClr val="5ACBF0"/>
          </p15:clr>
        </p15:guide>
      </p15:sldGuideLst>
    </p:ext>
  </p:extLst>
</p:sldLayout>
</file>

<file path=ppt/slideLayouts/slideLayout226.xml><?xml version="1.0" encoding="utf-8"?>
<p:sldLayout xmlns:a="http://schemas.openxmlformats.org/drawingml/2006/main" xmlns:r="http://schemas.openxmlformats.org/officeDocument/2006/relationships" xmlns:p="http://schemas.openxmlformats.org/presentationml/2006/main" preserve="1">
  <p:cSld name="Four Column Layout with subheads - Dark">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7" y="457200"/>
            <a:ext cx="11018521"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3" y="1436307"/>
            <a:ext cx="2532063" cy="6154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3" y="2283118"/>
            <a:ext cx="2532063" cy="1489639"/>
          </a:xfrm>
        </p:spPr>
        <p:txBody>
          <a:bodyPr vert="horz" wrap="square" lIns="0" tIns="0" rIns="0" bIns="0" rtlCol="0">
            <a:spAutoFit/>
          </a:bodyPr>
          <a:lstStyle>
            <a:lvl1pPr>
              <a:defRPr lang="en-US" sz="1600" dirty="0"/>
            </a:lvl1pPr>
            <a:lvl2pPr>
              <a:defRPr lang="en-US" sz="1400" dirty="0"/>
            </a:lvl2pPr>
            <a:lvl3pPr>
              <a:defRPr lang="en-US" sz="1400" dirty="0"/>
            </a:lvl3pPr>
            <a:lvl4pPr>
              <a:defRPr lang="en-US" sz="1200" dirty="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1925"/>
            <a:ext cx="2533650" cy="6154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8" y="2283118"/>
            <a:ext cx="2532063" cy="1489639"/>
          </a:xfrm>
        </p:spPr>
        <p:txBody>
          <a:bodyPr vert="horz" wrap="square" lIns="0" tIns="0" rIns="0" bIns="0" rtlCol="0">
            <a:spAutoFit/>
          </a:bodyPr>
          <a:lstStyle>
            <a:lvl1pPr>
              <a:defRPr lang="en-US" sz="1600" dirty="0"/>
            </a:lvl1pPr>
            <a:lvl2pPr>
              <a:defRPr lang="en-US" sz="1400" dirty="0"/>
            </a:lvl2pPr>
            <a:lvl3pPr>
              <a:defRPr lang="en-US" sz="1400" dirty="0"/>
            </a:lvl3pPr>
            <a:lvl4pPr>
              <a:defRPr lang="en-US" sz="1200" dirty="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9" y="1431925"/>
            <a:ext cx="2532063" cy="6154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9" y="2283118"/>
            <a:ext cx="2532063" cy="1489639"/>
          </a:xfrm>
        </p:spPr>
        <p:txBody>
          <a:bodyPr vert="horz" wrap="square" lIns="0" tIns="0" rIns="0" bIns="0" rtlCol="0">
            <a:spAutoFit/>
          </a:bodyPr>
          <a:lstStyle>
            <a:lvl1pPr>
              <a:defRPr lang="en-US" sz="1600" dirty="0"/>
            </a:lvl1pPr>
            <a:lvl2pPr>
              <a:defRPr lang="en-US" sz="1400" dirty="0"/>
            </a:lvl2pPr>
            <a:lvl3pPr>
              <a:defRPr lang="en-US" sz="1400" dirty="0"/>
            </a:lvl3pPr>
            <a:lvl4pPr>
              <a:defRPr lang="en-US" sz="1200" dirty="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1925"/>
            <a:ext cx="2533650" cy="6154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4" y="2283118"/>
            <a:ext cx="2532063" cy="1489639"/>
          </a:xfrm>
        </p:spPr>
        <p:txBody>
          <a:bodyPr vert="horz" wrap="square" lIns="0" tIns="0" rIns="0" bIns="0" rtlCol="0">
            <a:spAutoFit/>
          </a:bodyPr>
          <a:lstStyle>
            <a:lvl1pPr>
              <a:defRPr lang="en-US" sz="1600" dirty="0"/>
            </a:lvl1pPr>
            <a:lvl2pPr>
              <a:defRPr lang="en-US" sz="1400" dirty="0"/>
            </a:lvl2pPr>
            <a:lvl3pPr>
              <a:defRPr lang="en-US" sz="1400" dirty="0"/>
            </a:lvl3pPr>
            <a:lvl4pPr>
              <a:defRPr lang="en-US" sz="1200" dirty="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24453534"/>
      </p:ext>
    </p:extLst>
  </p:cSld>
  <p:clrMapOvr>
    <a:overrideClrMapping bg1="dk1" tx1="lt1" bg2="dk2" tx2="lt2" accent1="accent1" accent2="accent2" accent3="accent3" accent4="accent4" accent5="accent5" accent6="accent6" hlink="hlink" folHlink="folHlink"/>
  </p:clrMapOvr>
  <p:transition>
    <p:fade/>
  </p:transition>
  <p:hf hdr="0" dt="0"/>
  <p:extLst>
    <p:ext uri="{DCECCB84-F9BA-43D5-87BE-67443E8EF086}">
      <p15:sldGuideLst xmlns:p15="http://schemas.microsoft.com/office/powerpoint/2012/main">
        <p15:guide id="6" pos="3748" userDrawn="1">
          <p15:clr>
            <a:srgbClr val="5ACBF0"/>
          </p15:clr>
        </p15:guide>
        <p15:guide id="7" pos="3932" userDrawn="1">
          <p15:clr>
            <a:srgbClr val="5ACBF0"/>
          </p15:clr>
        </p15:guide>
        <p15:guide id="8" pos="8618" userDrawn="1">
          <p15:clr>
            <a:srgbClr val="5ACBF0"/>
          </p15:clr>
        </p15:guide>
        <p15:guide id="9" pos="9051" userDrawn="1">
          <p15:clr>
            <a:srgbClr val="5ACBF0"/>
          </p15:clr>
        </p15:guide>
        <p15:guide id="10" pos="12723" userDrawn="1">
          <p15:clr>
            <a:srgbClr val="5ACBF0"/>
          </p15:clr>
        </p15:guide>
        <p15:guide id="11" pos="13151" userDrawn="1">
          <p15:clr>
            <a:srgbClr val="5ACBF0"/>
          </p15:clr>
        </p15:guide>
        <p15:guide id="12" orient="horz" pos="1436" userDrawn="1">
          <p15:clr>
            <a:srgbClr val="5ACBF0"/>
          </p15:clr>
        </p15:guide>
        <p15:guide id="13" pos="2151" userDrawn="1">
          <p15:clr>
            <a:srgbClr val="5ACBF0"/>
          </p15:clr>
        </p15:guide>
        <p15:guide id="14" pos="1965" userDrawn="1">
          <p15:clr>
            <a:srgbClr val="5ACBF0"/>
          </p15:clr>
        </p15:guide>
        <p15:guide id="15" pos="5529" userDrawn="1">
          <p15:clr>
            <a:srgbClr val="5ACBF0"/>
          </p15:clr>
        </p15:guide>
        <p15:guide id="16" pos="5715" userDrawn="1">
          <p15:clr>
            <a:srgbClr val="5ACBF0"/>
          </p15:clr>
        </p15:guide>
      </p15:sldGuideLst>
    </p:ext>
  </p:extLst>
</p:sldLayout>
</file>

<file path=ppt/slideLayouts/slideLayout227.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3EEA8-107E-5DAE-4055-D9825BF9795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733776132"/>
      </p:ext>
    </p:extLst>
  </p:cSld>
  <p:clrMapOvr>
    <a:masterClrMapping/>
  </p:clrMapOvr>
  <p:transition>
    <p:fade/>
  </p:transition>
  <p:extLst>
    <p:ext uri="{DCECCB84-F9BA-43D5-87BE-67443E8EF086}">
      <p15:sldGuideLst xmlns:p15="http://schemas.microsoft.com/office/powerpoint/2012/main">
        <p15:guide id="1" pos="3840" userDrawn="1">
          <p15:clr>
            <a:srgbClr val="C35EA4"/>
          </p15:clr>
        </p15:guide>
        <p15:guide id="2" orient="horz" pos="2160" userDrawn="1">
          <p15:clr>
            <a:srgbClr val="C35EA4"/>
          </p15:clr>
        </p15:guide>
      </p15:sldGuideLst>
    </p:ext>
  </p:extLst>
</p:sldLayout>
</file>

<file path=ppt/slideLayouts/slideLayout228.xml><?xml version="1.0" encoding="utf-8"?>
<p:sldLayout xmlns:a="http://schemas.openxmlformats.org/drawingml/2006/main" xmlns:r="http://schemas.openxmlformats.org/officeDocument/2006/relationships" xmlns:p="http://schemas.openxmlformats.org/presentationml/2006/main" preserve="1" userDrawn="1">
  <p:cSld name="Title Only - Vi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3EEA8-107E-5DAE-4055-D9825BF9795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58930669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3840" userDrawn="1">
          <p15:clr>
            <a:srgbClr val="C35EA4"/>
          </p15:clr>
        </p15:guide>
        <p15:guide id="2" orient="horz" pos="2160" userDrawn="1">
          <p15:clr>
            <a:srgbClr val="C35EA4"/>
          </p15:clr>
        </p15:guide>
      </p15:sldGuideLst>
    </p:ext>
  </p:extLst>
</p:sldLayout>
</file>

<file path=ppt/slideLayouts/slideLayout229.xml><?xml version="1.0" encoding="utf-8"?>
<p:sldLayout xmlns:a="http://schemas.openxmlformats.org/drawingml/2006/main" xmlns:r="http://schemas.openxmlformats.org/officeDocument/2006/relationships" xmlns:p="http://schemas.openxmlformats.org/presentationml/2006/main" preserve="1" userDrawn="1">
  <p:cSld name="Title Only -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5300009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3" userDrawn="1">
          <p15:clr>
            <a:srgbClr val="A4A3A4"/>
          </p15:clr>
        </p15:guide>
        <p15:guide id="9" pos="1556" userDrawn="1">
          <p15:clr>
            <a:srgbClr val="A4A3A4"/>
          </p15:clr>
        </p15:guide>
        <p15:guide id="10" pos="1967" userDrawn="1">
          <p15:clr>
            <a:srgbClr val="A4A3A4"/>
          </p15:clr>
        </p15:guide>
        <p15:guide id="11" pos="2150" userDrawn="1">
          <p15:clr>
            <a:srgbClr val="A4A3A4"/>
          </p15:clr>
        </p15:guide>
        <p15:guide id="12" pos="2561" userDrawn="1">
          <p15:clr>
            <a:srgbClr val="A4A3A4"/>
          </p15:clr>
        </p15:guide>
        <p15:guide id="13" pos="2744" userDrawn="1">
          <p15:clr>
            <a:srgbClr val="A4A3A4"/>
          </p15:clr>
        </p15:guide>
        <p15:guide id="14" pos="3155" userDrawn="1">
          <p15:clr>
            <a:srgbClr val="A4A3A4"/>
          </p15:clr>
        </p15:guide>
        <p15:guide id="15" pos="3338" userDrawn="1">
          <p15:clr>
            <a:srgbClr val="A4A3A4"/>
          </p15:clr>
        </p15:guide>
        <p15:guide id="16" pos="3749" userDrawn="1">
          <p15:clr>
            <a:srgbClr val="A4A3A4"/>
          </p15:clr>
        </p15:guide>
        <p15:guide id="17" pos="3932" userDrawn="1">
          <p15:clr>
            <a:srgbClr val="A4A3A4"/>
          </p15:clr>
        </p15:guide>
        <p15:guide id="18" pos="4343" userDrawn="1">
          <p15:clr>
            <a:srgbClr val="A4A3A4"/>
          </p15:clr>
        </p15:guide>
        <p15:guide id="19" pos="4526"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7" userDrawn="1">
          <p15:clr>
            <a:srgbClr val="A4A3A4"/>
          </p15:clr>
        </p15:guide>
        <p15:guide id="27" pos="6900" userDrawn="1">
          <p15:clr>
            <a:srgbClr val="A4A3A4"/>
          </p15:clr>
        </p15:guide>
      </p15:sldGuideLst>
    </p:ext>
  </p:extLst>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p:cSld name="Four Column Layout with Subheads">
    <p:bg>
      <p:bgPr>
        <a:solidFill>
          <a:schemeClr val="bg1"/>
        </a:solid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7" y="457200"/>
            <a:ext cx="11018521"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3" y="1436307"/>
            <a:ext cx="2532063" cy="6154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3" y="2283118"/>
            <a:ext cx="2532063" cy="1489639"/>
          </a:xfrm>
        </p:spPr>
        <p:txBody>
          <a:bodyPr vert="horz" wrap="square" lIns="0" tIns="0" rIns="0" bIns="0" rtlCol="0">
            <a:spAutoFit/>
          </a:bodyPr>
          <a:lstStyle>
            <a:lvl1pPr>
              <a:defRPr lang="en-US" sz="1600" dirty="0"/>
            </a:lvl1pPr>
            <a:lvl2pPr>
              <a:defRPr lang="en-US" sz="1400" dirty="0"/>
            </a:lvl2pPr>
            <a:lvl3pPr>
              <a:defRPr lang="en-US" sz="1400" dirty="0"/>
            </a:lvl3pPr>
            <a:lvl4pPr>
              <a:defRPr lang="en-US" sz="1200" dirty="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1925"/>
            <a:ext cx="2533650" cy="6154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8" y="2283118"/>
            <a:ext cx="2532063" cy="1489639"/>
          </a:xfrm>
        </p:spPr>
        <p:txBody>
          <a:bodyPr vert="horz" wrap="square" lIns="0" tIns="0" rIns="0" bIns="0" rtlCol="0">
            <a:spAutoFit/>
          </a:bodyPr>
          <a:lstStyle>
            <a:lvl1pPr>
              <a:defRPr lang="en-US" sz="1600" dirty="0"/>
            </a:lvl1pPr>
            <a:lvl2pPr>
              <a:defRPr lang="en-US" sz="1400" dirty="0"/>
            </a:lvl2pPr>
            <a:lvl3pPr>
              <a:defRPr lang="en-US" sz="1400" dirty="0"/>
            </a:lvl3pPr>
            <a:lvl4pPr>
              <a:defRPr lang="en-US" sz="1200" dirty="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9" y="1431925"/>
            <a:ext cx="2532063" cy="6154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9" y="2283118"/>
            <a:ext cx="2532063" cy="1489639"/>
          </a:xfrm>
        </p:spPr>
        <p:txBody>
          <a:bodyPr vert="horz" wrap="square" lIns="0" tIns="0" rIns="0" bIns="0" rtlCol="0">
            <a:spAutoFit/>
          </a:bodyPr>
          <a:lstStyle>
            <a:lvl1pPr>
              <a:defRPr lang="en-US" sz="1600" dirty="0"/>
            </a:lvl1pPr>
            <a:lvl2pPr>
              <a:defRPr lang="en-US" sz="1400" dirty="0"/>
            </a:lvl2pPr>
            <a:lvl3pPr>
              <a:defRPr lang="en-US" sz="1400" dirty="0"/>
            </a:lvl3pPr>
            <a:lvl4pPr>
              <a:defRPr lang="en-US" sz="1200" dirty="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1925"/>
            <a:ext cx="2533650" cy="6154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4" y="2283118"/>
            <a:ext cx="2532063" cy="1489639"/>
          </a:xfrm>
        </p:spPr>
        <p:txBody>
          <a:bodyPr vert="horz" wrap="square" lIns="0" tIns="0" rIns="0" bIns="0" rtlCol="0">
            <a:spAutoFit/>
          </a:bodyPr>
          <a:lstStyle>
            <a:lvl1pPr>
              <a:defRPr lang="en-US" sz="1600" dirty="0"/>
            </a:lvl1pPr>
            <a:lvl2pPr>
              <a:defRPr lang="en-US" sz="1400" dirty="0"/>
            </a:lvl2pPr>
            <a:lvl3pPr>
              <a:defRPr lang="en-US" sz="1400" dirty="0"/>
            </a:lvl3pPr>
            <a:lvl4pPr>
              <a:defRPr lang="en-US" sz="1200" dirty="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07409643"/>
      </p:ext>
    </p:extLst>
  </p:cSld>
  <p:clrMapOvr>
    <a:masterClrMapping/>
  </p:clrMapOvr>
  <p:transition>
    <p:fade/>
  </p:transition>
  <p:hf hdr="0" dt="0"/>
  <p:extLst>
    <p:ext uri="{DCECCB84-F9BA-43D5-87BE-67443E8EF086}">
      <p15:sldGuideLst xmlns:p15="http://schemas.microsoft.com/office/powerpoint/2012/main">
        <p15:guide id="6" pos="3748" userDrawn="1">
          <p15:clr>
            <a:srgbClr val="5ACBF0"/>
          </p15:clr>
        </p15:guide>
        <p15:guide id="7" pos="3932" userDrawn="1">
          <p15:clr>
            <a:srgbClr val="5ACBF0"/>
          </p15:clr>
        </p15:guide>
        <p15:guide id="8" pos="8618" userDrawn="1">
          <p15:clr>
            <a:srgbClr val="5ACBF0"/>
          </p15:clr>
        </p15:guide>
        <p15:guide id="9" pos="9051" userDrawn="1">
          <p15:clr>
            <a:srgbClr val="5ACBF0"/>
          </p15:clr>
        </p15:guide>
        <p15:guide id="10" pos="12723" userDrawn="1">
          <p15:clr>
            <a:srgbClr val="5ACBF0"/>
          </p15:clr>
        </p15:guide>
        <p15:guide id="11" pos="13151" userDrawn="1">
          <p15:clr>
            <a:srgbClr val="5ACBF0"/>
          </p15:clr>
        </p15:guide>
        <p15:guide id="12" orient="horz" pos="1436" userDrawn="1">
          <p15:clr>
            <a:srgbClr val="5ACBF0"/>
          </p15:clr>
        </p15:guide>
        <p15:guide id="13" pos="2151" userDrawn="1">
          <p15:clr>
            <a:srgbClr val="5ACBF0"/>
          </p15:clr>
        </p15:guide>
        <p15:guide id="14" pos="1965" userDrawn="1">
          <p15:clr>
            <a:srgbClr val="5ACBF0"/>
          </p15:clr>
        </p15:guide>
        <p15:guide id="15" pos="5529" userDrawn="1">
          <p15:clr>
            <a:srgbClr val="5ACBF0"/>
          </p15:clr>
        </p15:guide>
        <p15:guide id="16" pos="5715" userDrawn="1">
          <p15:clr>
            <a:srgbClr val="5ACBF0"/>
          </p15:clr>
        </p15:guide>
      </p15:sldGuideLst>
    </p:ext>
  </p:extLst>
</p:sldLayout>
</file>

<file path=ppt/slideLayouts/slideLayout230.xml><?xml version="1.0" encoding="utf-8"?>
<p:sldLayout xmlns:a="http://schemas.openxmlformats.org/drawingml/2006/main" xmlns:r="http://schemas.openxmlformats.org/officeDocument/2006/relationships" xmlns:p="http://schemas.openxmlformats.org/presentationml/2006/main" preserve="1" userDrawn="1">
  <p:cSld name="Title Only - Design">
    <p:bg>
      <p:bgRef idx="1001">
        <a:schemeClr val="bg2"/>
      </p:bgRef>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FDBC7AC-0295-A489-5EB8-70DA0FCC22CF}"/>
              </a:ext>
            </a:extLst>
          </p:cNvPr>
          <p:cNvPicPr>
            <a:picLocks noChangeAspect="1"/>
          </p:cNvPicPr>
          <p:nvPr userDrawn="1"/>
        </p:nvPicPr>
        <p:blipFill rotWithShape="1">
          <a:blip r:embed="rId2">
            <a:alphaModFix amt="15000"/>
            <a:extLst>
              <a:ext uri="{96DAC541-7B7A-43D3-8B79-37D633B846F1}">
                <asvg:svgBlip xmlns:asvg="http://schemas.microsoft.com/office/drawing/2016/SVG/main" r:embed="rId3"/>
              </a:ext>
            </a:extLst>
          </a:blip>
          <a:srcRect t="-7638" r="16394" b="21133"/>
          <a:stretch/>
        </p:blipFill>
        <p:spPr>
          <a:xfrm>
            <a:off x="6306651" y="619633"/>
            <a:ext cx="5882302" cy="6238368"/>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5645306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3" userDrawn="1">
          <p15:clr>
            <a:srgbClr val="A4A3A4"/>
          </p15:clr>
        </p15:guide>
        <p15:guide id="9" pos="1556" userDrawn="1">
          <p15:clr>
            <a:srgbClr val="A4A3A4"/>
          </p15:clr>
        </p15:guide>
        <p15:guide id="10" pos="1967" userDrawn="1">
          <p15:clr>
            <a:srgbClr val="A4A3A4"/>
          </p15:clr>
        </p15:guide>
        <p15:guide id="11" pos="2150" userDrawn="1">
          <p15:clr>
            <a:srgbClr val="A4A3A4"/>
          </p15:clr>
        </p15:guide>
        <p15:guide id="12" pos="2561" userDrawn="1">
          <p15:clr>
            <a:srgbClr val="A4A3A4"/>
          </p15:clr>
        </p15:guide>
        <p15:guide id="13" pos="2744" userDrawn="1">
          <p15:clr>
            <a:srgbClr val="A4A3A4"/>
          </p15:clr>
        </p15:guide>
        <p15:guide id="14" pos="3155" userDrawn="1">
          <p15:clr>
            <a:srgbClr val="A4A3A4"/>
          </p15:clr>
        </p15:guide>
        <p15:guide id="15" pos="3338" userDrawn="1">
          <p15:clr>
            <a:srgbClr val="A4A3A4"/>
          </p15:clr>
        </p15:guide>
        <p15:guide id="16" pos="3750" userDrawn="1">
          <p15:clr>
            <a:srgbClr val="A4A3A4"/>
          </p15:clr>
        </p15:guide>
        <p15:guide id="17" pos="3932" userDrawn="1">
          <p15:clr>
            <a:srgbClr val="A4A3A4"/>
          </p15:clr>
        </p15:guide>
        <p15:guide id="18" pos="4343" userDrawn="1">
          <p15:clr>
            <a:srgbClr val="A4A3A4"/>
          </p15:clr>
        </p15:guide>
        <p15:guide id="19" pos="4526"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7" userDrawn="1">
          <p15:clr>
            <a:srgbClr val="A4A3A4"/>
          </p15:clr>
        </p15:guide>
        <p15:guide id="27" pos="6900" userDrawn="1">
          <p15:clr>
            <a:srgbClr val="A4A3A4"/>
          </p15:clr>
        </p15:guide>
      </p15:sldGuideLst>
    </p:ext>
  </p:extLst>
</p:sldLayout>
</file>

<file path=ppt/slideLayouts/slideLayout231.xml><?xml version="1.0" encoding="utf-8"?>
<p:sldLayout xmlns:a="http://schemas.openxmlformats.org/drawingml/2006/main" xmlns:r="http://schemas.openxmlformats.org/officeDocument/2006/relationships" xmlns:p="http://schemas.openxmlformats.org/presentationml/2006/main" preserve="1" userDrawn="1">
  <p:cSld name="Title Only - BLAC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F5D05-0FFB-88C3-2330-2673AE6A009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55969751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3" userDrawn="1">
          <p15:clr>
            <a:srgbClr val="A4A3A4"/>
          </p15:clr>
        </p15:guide>
        <p15:guide id="9" pos="1556" userDrawn="1">
          <p15:clr>
            <a:srgbClr val="A4A3A4"/>
          </p15:clr>
        </p15:guide>
        <p15:guide id="10" pos="1967" userDrawn="1">
          <p15:clr>
            <a:srgbClr val="A4A3A4"/>
          </p15:clr>
        </p15:guide>
        <p15:guide id="11" pos="2150" userDrawn="1">
          <p15:clr>
            <a:srgbClr val="A4A3A4"/>
          </p15:clr>
        </p15:guide>
        <p15:guide id="12" pos="2561" userDrawn="1">
          <p15:clr>
            <a:srgbClr val="A4A3A4"/>
          </p15:clr>
        </p15:guide>
        <p15:guide id="13" pos="2744" userDrawn="1">
          <p15:clr>
            <a:srgbClr val="A4A3A4"/>
          </p15:clr>
        </p15:guide>
        <p15:guide id="14" pos="3155" userDrawn="1">
          <p15:clr>
            <a:srgbClr val="A4A3A4"/>
          </p15:clr>
        </p15:guide>
        <p15:guide id="15" pos="3338" userDrawn="1">
          <p15:clr>
            <a:srgbClr val="A4A3A4"/>
          </p15:clr>
        </p15:guide>
        <p15:guide id="16" pos="3749" userDrawn="1">
          <p15:clr>
            <a:srgbClr val="A4A3A4"/>
          </p15:clr>
        </p15:guide>
        <p15:guide id="17" pos="3932" userDrawn="1">
          <p15:clr>
            <a:srgbClr val="A4A3A4"/>
          </p15:clr>
        </p15:guide>
        <p15:guide id="18" pos="4343" userDrawn="1">
          <p15:clr>
            <a:srgbClr val="A4A3A4"/>
          </p15:clr>
        </p15:guide>
        <p15:guide id="19" pos="4526"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7" userDrawn="1">
          <p15:clr>
            <a:srgbClr val="A4A3A4"/>
          </p15:clr>
        </p15:guide>
        <p15:guide id="27" pos="6900" userDrawn="1">
          <p15:clr>
            <a:srgbClr val="A4A3A4"/>
          </p15:clr>
        </p15:guide>
      </p15:sldGuideLst>
    </p:ext>
  </p:extLst>
</p:sldLayout>
</file>

<file path=ppt/slideLayouts/slideLayout232.xml><?xml version="1.0" encoding="utf-8"?>
<p:sldLayout xmlns:a="http://schemas.openxmlformats.org/drawingml/2006/main" xmlns:r="http://schemas.openxmlformats.org/officeDocument/2006/relationships" xmlns:p="http://schemas.openxmlformats.org/presentationml/2006/main" preserve="1" userDrawn="1">
  <p:cSld name="Title and navigati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F5D05-0FFB-88C3-2330-2673AE6A009C}"/>
              </a:ext>
            </a:extLst>
          </p:cNvPr>
          <p:cNvSpPr>
            <a:spLocks noGrp="1"/>
          </p:cNvSpPr>
          <p:nvPr>
            <p:ph type="title"/>
          </p:nvPr>
        </p:nvSpPr>
        <p:spPr>
          <a:xfrm>
            <a:off x="-1" y="775904"/>
            <a:ext cx="12188952" cy="830997"/>
          </a:xfrm>
          <a:solidFill>
            <a:schemeClr val="bg1">
              <a:lumMod val="95000"/>
            </a:schemeClr>
          </a:solidFill>
        </p:spPr>
        <p:txBody>
          <a:bodyPr lIns="585216" tIns="137160" rIns="585216" bIns="137160" anchor="ctr" anchorCtr="0"/>
          <a:lstStyle>
            <a:lvl1pPr>
              <a:defRPr>
                <a:solidFill>
                  <a:schemeClr val="tx1">
                    <a:lumMod val="50000"/>
                    <a:lumOff val="50000"/>
                  </a:schemeClr>
                </a:solidFill>
              </a:defRPr>
            </a:lvl1pPr>
          </a:lstStyle>
          <a:p>
            <a:r>
              <a:rPr lang="en-US"/>
              <a:t>Click to edit Master title style</a:t>
            </a:r>
          </a:p>
        </p:txBody>
      </p:sp>
      <p:sp>
        <p:nvSpPr>
          <p:cNvPr id="3" name="Rectangle 2">
            <a:extLst>
              <a:ext uri="{FF2B5EF4-FFF2-40B4-BE49-F238E27FC236}">
                <a16:creationId xmlns:a16="http://schemas.microsoft.com/office/drawing/2014/main" id="{0DDD651F-EAEC-C6F6-A7EA-4EB53396FA56}"/>
              </a:ext>
            </a:extLst>
          </p:cNvPr>
          <p:cNvSpPr/>
          <p:nvPr userDrawn="1"/>
        </p:nvSpPr>
        <p:spPr>
          <a:xfrm>
            <a:off x="0" y="6063040"/>
            <a:ext cx="12192000" cy="4571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4" name="Picture 6" descr="Microsoft Viva - Engage Squared">
            <a:extLst>
              <a:ext uri="{FF2B5EF4-FFF2-40B4-BE49-F238E27FC236}">
                <a16:creationId xmlns:a16="http://schemas.microsoft.com/office/drawing/2014/main" id="{1745CD88-41F0-23F5-23A0-39E17C48D327}"/>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512447" y="6209160"/>
            <a:ext cx="562130" cy="562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66663102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3" userDrawn="1">
          <p15:clr>
            <a:srgbClr val="A4A3A4"/>
          </p15:clr>
        </p15:guide>
        <p15:guide id="9" pos="1556" userDrawn="1">
          <p15:clr>
            <a:srgbClr val="A4A3A4"/>
          </p15:clr>
        </p15:guide>
        <p15:guide id="10" pos="1967" userDrawn="1">
          <p15:clr>
            <a:srgbClr val="A4A3A4"/>
          </p15:clr>
        </p15:guide>
        <p15:guide id="11" pos="2150" userDrawn="1">
          <p15:clr>
            <a:srgbClr val="A4A3A4"/>
          </p15:clr>
        </p15:guide>
        <p15:guide id="12" pos="2561" userDrawn="1">
          <p15:clr>
            <a:srgbClr val="A4A3A4"/>
          </p15:clr>
        </p15:guide>
        <p15:guide id="13" pos="2744" userDrawn="1">
          <p15:clr>
            <a:srgbClr val="A4A3A4"/>
          </p15:clr>
        </p15:guide>
        <p15:guide id="14" pos="3155" userDrawn="1">
          <p15:clr>
            <a:srgbClr val="A4A3A4"/>
          </p15:clr>
        </p15:guide>
        <p15:guide id="15" pos="3338" userDrawn="1">
          <p15:clr>
            <a:srgbClr val="A4A3A4"/>
          </p15:clr>
        </p15:guide>
        <p15:guide id="16" pos="3749" userDrawn="1">
          <p15:clr>
            <a:srgbClr val="A4A3A4"/>
          </p15:clr>
        </p15:guide>
        <p15:guide id="17" pos="3932" userDrawn="1">
          <p15:clr>
            <a:srgbClr val="A4A3A4"/>
          </p15:clr>
        </p15:guide>
        <p15:guide id="18" pos="4343" userDrawn="1">
          <p15:clr>
            <a:srgbClr val="A4A3A4"/>
          </p15:clr>
        </p15:guide>
        <p15:guide id="19" pos="4526"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7" userDrawn="1">
          <p15:clr>
            <a:srgbClr val="A4A3A4"/>
          </p15:clr>
        </p15:guide>
        <p15:guide id="27" pos="6900" userDrawn="1">
          <p15:clr>
            <a:srgbClr val="A4A3A4"/>
          </p15:clr>
        </p15:guide>
      </p15:sldGuideLst>
    </p:ext>
  </p:extLst>
</p:sldLayout>
</file>

<file path=ppt/slideLayouts/slideLayout233.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79968748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3" userDrawn="1">
          <p15:clr>
            <a:srgbClr val="A4A3A4"/>
          </p15:clr>
        </p15:guide>
        <p15:guide id="9" pos="1556" userDrawn="1">
          <p15:clr>
            <a:srgbClr val="A4A3A4"/>
          </p15:clr>
        </p15:guide>
        <p15:guide id="10" pos="1967" userDrawn="1">
          <p15:clr>
            <a:srgbClr val="A4A3A4"/>
          </p15:clr>
        </p15:guide>
        <p15:guide id="11" pos="2150" userDrawn="1">
          <p15:clr>
            <a:srgbClr val="A4A3A4"/>
          </p15:clr>
        </p15:guide>
        <p15:guide id="12" pos="2561" userDrawn="1">
          <p15:clr>
            <a:srgbClr val="A4A3A4"/>
          </p15:clr>
        </p15:guide>
        <p15:guide id="13" pos="2744" userDrawn="1">
          <p15:clr>
            <a:srgbClr val="A4A3A4"/>
          </p15:clr>
        </p15:guide>
        <p15:guide id="14" pos="3155" userDrawn="1">
          <p15:clr>
            <a:srgbClr val="A4A3A4"/>
          </p15:clr>
        </p15:guide>
        <p15:guide id="15" pos="3338" userDrawn="1">
          <p15:clr>
            <a:srgbClr val="A4A3A4"/>
          </p15:clr>
        </p15:guide>
        <p15:guide id="16" pos="3749" userDrawn="1">
          <p15:clr>
            <a:srgbClr val="A4A3A4"/>
          </p15:clr>
        </p15:guide>
        <p15:guide id="17" pos="3932" userDrawn="1">
          <p15:clr>
            <a:srgbClr val="A4A3A4"/>
          </p15:clr>
        </p15:guide>
        <p15:guide id="18" pos="4343" userDrawn="1">
          <p15:clr>
            <a:srgbClr val="A4A3A4"/>
          </p15:clr>
        </p15:guide>
        <p15:guide id="19" pos="4526"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7" userDrawn="1">
          <p15:clr>
            <a:srgbClr val="A4A3A4"/>
          </p15:clr>
        </p15:guide>
        <p15:guide id="27" pos="6900" userDrawn="1">
          <p15:clr>
            <a:srgbClr val="A4A3A4"/>
          </p15:clr>
        </p15:guide>
      </p15:sldGuideLst>
    </p:ext>
  </p:extLst>
</p:sldLayout>
</file>

<file path=ppt/slideLayouts/slideLayout234.xml><?xml version="1.0" encoding="utf-8"?>
<p:sldLayout xmlns:a="http://schemas.openxmlformats.org/drawingml/2006/main" xmlns:r="http://schemas.openxmlformats.org/officeDocument/2006/relationships" xmlns:p="http://schemas.openxmlformats.org/presentationml/2006/main" preserve="1" userDrawn="1">
  <p:cSld name="Blank - Whit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825235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3" userDrawn="1">
          <p15:clr>
            <a:srgbClr val="A4A3A4"/>
          </p15:clr>
        </p15:guide>
        <p15:guide id="9" pos="1556" userDrawn="1">
          <p15:clr>
            <a:srgbClr val="A4A3A4"/>
          </p15:clr>
        </p15:guide>
        <p15:guide id="10" pos="1967" userDrawn="1">
          <p15:clr>
            <a:srgbClr val="A4A3A4"/>
          </p15:clr>
        </p15:guide>
        <p15:guide id="11" pos="2150" userDrawn="1">
          <p15:clr>
            <a:srgbClr val="A4A3A4"/>
          </p15:clr>
        </p15:guide>
        <p15:guide id="12" pos="2561" userDrawn="1">
          <p15:clr>
            <a:srgbClr val="A4A3A4"/>
          </p15:clr>
        </p15:guide>
        <p15:guide id="13" pos="2744" userDrawn="1">
          <p15:clr>
            <a:srgbClr val="A4A3A4"/>
          </p15:clr>
        </p15:guide>
        <p15:guide id="14" pos="3155" userDrawn="1">
          <p15:clr>
            <a:srgbClr val="A4A3A4"/>
          </p15:clr>
        </p15:guide>
        <p15:guide id="15" pos="3338" userDrawn="1">
          <p15:clr>
            <a:srgbClr val="A4A3A4"/>
          </p15:clr>
        </p15:guide>
        <p15:guide id="16" pos="3749" userDrawn="1">
          <p15:clr>
            <a:srgbClr val="A4A3A4"/>
          </p15:clr>
        </p15:guide>
        <p15:guide id="17" pos="3932" userDrawn="1">
          <p15:clr>
            <a:srgbClr val="A4A3A4"/>
          </p15:clr>
        </p15:guide>
        <p15:guide id="18" pos="4343" userDrawn="1">
          <p15:clr>
            <a:srgbClr val="A4A3A4"/>
          </p15:clr>
        </p15:guide>
        <p15:guide id="19" pos="4526"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7" userDrawn="1">
          <p15:clr>
            <a:srgbClr val="A4A3A4"/>
          </p15:clr>
        </p15:guide>
        <p15:guide id="27" pos="6900" userDrawn="1">
          <p15:clr>
            <a:srgbClr val="A4A3A4"/>
          </p15:clr>
        </p15:guide>
        <p15:guide id="29" orient="horz" pos="1271" userDrawn="1">
          <p15:clr>
            <a:srgbClr val="5ACBF0"/>
          </p15:clr>
        </p15:guide>
      </p15:sldGuideLst>
    </p:ext>
  </p:extLst>
</p:sldLayout>
</file>

<file path=ppt/slideLayouts/slideLayout235.xml><?xml version="1.0" encoding="utf-8"?>
<p:sldLayout xmlns:a="http://schemas.openxmlformats.org/drawingml/2006/main" xmlns:r="http://schemas.openxmlformats.org/officeDocument/2006/relationships" xmlns:p="http://schemas.openxmlformats.org/presentationml/2006/main" preserve="1" userDrawn="1">
  <p:cSld name="Blank - Vi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14610865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3840" userDrawn="1">
          <p15:clr>
            <a:srgbClr val="C35EA4"/>
          </p15:clr>
        </p15:guide>
        <p15:guide id="2" orient="horz" pos="2160" userDrawn="1">
          <p15:clr>
            <a:srgbClr val="C35EA4"/>
          </p15:clr>
        </p15:guide>
      </p15:sldGuideLst>
    </p:ext>
  </p:extLst>
</p:sldLayout>
</file>

<file path=ppt/slideLayouts/slideLayout236.xml><?xml version="1.0" encoding="utf-8"?>
<p:sldLayout xmlns:a="http://schemas.openxmlformats.org/drawingml/2006/main" xmlns:r="http://schemas.openxmlformats.org/officeDocument/2006/relationships" xmlns:p="http://schemas.openxmlformats.org/presentationml/2006/main" preserve="1" userDrawn="1">
  <p:cSld name="Blank - Viva - Colorful">
    <p:bg>
      <p:bgPr>
        <a:blipFill dpi="0" rotWithShape="1">
          <a:blip r:embed="rId2">
            <a:lum/>
          </a:blip>
          <a:srcRect/>
          <a:stretch>
            <a:fillRect l="-2000" r="-2000"/>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104155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3840" userDrawn="1">
          <p15:clr>
            <a:srgbClr val="C35EA4"/>
          </p15:clr>
        </p15:guide>
        <p15:guide id="2" orient="horz" pos="2160" userDrawn="1">
          <p15:clr>
            <a:srgbClr val="C35EA4"/>
          </p15:clr>
        </p15:guide>
      </p15:sldGuideLst>
    </p:ext>
  </p:extLst>
</p:sldLayout>
</file>

<file path=ppt/slideLayouts/slideLayout237.xml><?xml version="1.0" encoding="utf-8"?>
<p:sldLayout xmlns:a="http://schemas.openxmlformats.org/drawingml/2006/main" xmlns:r="http://schemas.openxmlformats.org/officeDocument/2006/relationships" xmlns:p="http://schemas.openxmlformats.org/presentationml/2006/main" preserve="1" userDrawn="1">
  <p:cSld name="Blank - DARK">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64958643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3" userDrawn="1">
          <p15:clr>
            <a:srgbClr val="A4A3A4"/>
          </p15:clr>
        </p15:guide>
        <p15:guide id="9" pos="1556" userDrawn="1">
          <p15:clr>
            <a:srgbClr val="A4A3A4"/>
          </p15:clr>
        </p15:guide>
        <p15:guide id="10" pos="1967" userDrawn="1">
          <p15:clr>
            <a:srgbClr val="A4A3A4"/>
          </p15:clr>
        </p15:guide>
        <p15:guide id="11" pos="2150" userDrawn="1">
          <p15:clr>
            <a:srgbClr val="A4A3A4"/>
          </p15:clr>
        </p15:guide>
        <p15:guide id="12" pos="2561" userDrawn="1">
          <p15:clr>
            <a:srgbClr val="A4A3A4"/>
          </p15:clr>
        </p15:guide>
        <p15:guide id="13" pos="2744" userDrawn="1">
          <p15:clr>
            <a:srgbClr val="A4A3A4"/>
          </p15:clr>
        </p15:guide>
        <p15:guide id="14" pos="3155" userDrawn="1">
          <p15:clr>
            <a:srgbClr val="A4A3A4"/>
          </p15:clr>
        </p15:guide>
        <p15:guide id="15" pos="3338" userDrawn="1">
          <p15:clr>
            <a:srgbClr val="A4A3A4"/>
          </p15:clr>
        </p15:guide>
        <p15:guide id="16" pos="3749" userDrawn="1">
          <p15:clr>
            <a:srgbClr val="A4A3A4"/>
          </p15:clr>
        </p15:guide>
        <p15:guide id="17" pos="3932" userDrawn="1">
          <p15:clr>
            <a:srgbClr val="A4A3A4"/>
          </p15:clr>
        </p15:guide>
        <p15:guide id="18" pos="4343" userDrawn="1">
          <p15:clr>
            <a:srgbClr val="A4A3A4"/>
          </p15:clr>
        </p15:guide>
        <p15:guide id="19" pos="4526"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7" userDrawn="1">
          <p15:clr>
            <a:srgbClr val="A4A3A4"/>
          </p15:clr>
        </p15:guide>
        <p15:guide id="27" pos="6900" userDrawn="1">
          <p15:clr>
            <a:srgbClr val="A4A3A4"/>
          </p15:clr>
        </p15:guide>
      </p15:sldGuideLst>
    </p:ext>
  </p:extLst>
</p:sldLayout>
</file>

<file path=ppt/slideLayouts/slideLayout238.xml><?xml version="1.0" encoding="utf-8"?>
<p:sldLayout xmlns:a="http://schemas.openxmlformats.org/drawingml/2006/main" xmlns:r="http://schemas.openxmlformats.org/officeDocument/2006/relationships" xmlns:p="http://schemas.openxmlformats.org/presentationml/2006/main" preserve="1" userDrawn="1">
  <p:cSld name="Blank Design">
    <p:bg>
      <p:bgRef idx="1001">
        <a:schemeClr val="bg2"/>
      </p:bgRef>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B60ED1A-9C53-26A6-9207-8D22DF1386D6}"/>
              </a:ext>
            </a:extLst>
          </p:cNvPr>
          <p:cNvPicPr>
            <a:picLocks noChangeAspect="1"/>
          </p:cNvPicPr>
          <p:nvPr userDrawn="1"/>
        </p:nvPicPr>
        <p:blipFill rotWithShape="1">
          <a:blip r:embed="rId3">
            <a:alphaModFix amt="15000"/>
            <a:extLst>
              <a:ext uri="{96DAC541-7B7A-43D3-8B79-37D633B846F1}">
                <asvg:svgBlip xmlns:asvg="http://schemas.microsoft.com/office/drawing/2016/SVG/main" r:embed="rId4"/>
              </a:ext>
            </a:extLst>
          </a:blip>
          <a:srcRect t="-7638" r="16394" b="21133"/>
          <a:stretch/>
        </p:blipFill>
        <p:spPr>
          <a:xfrm>
            <a:off x="6306651" y="619633"/>
            <a:ext cx="5882302" cy="6238368"/>
          </a:xfrm>
          <a:prstGeom prst="rect">
            <a:avLst/>
          </a:prstGeom>
        </p:spPr>
      </p:pic>
    </p:spTree>
    <p:extLst>
      <p:ext uri="{BB962C8B-B14F-4D97-AF65-F5344CB8AC3E}">
        <p14:creationId xmlns:p14="http://schemas.microsoft.com/office/powerpoint/2010/main" val="395868318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3" userDrawn="1">
          <p15:clr>
            <a:srgbClr val="A4A3A4"/>
          </p15:clr>
        </p15:guide>
        <p15:guide id="9" pos="1556" userDrawn="1">
          <p15:clr>
            <a:srgbClr val="A4A3A4"/>
          </p15:clr>
        </p15:guide>
        <p15:guide id="10" pos="1967" userDrawn="1">
          <p15:clr>
            <a:srgbClr val="A4A3A4"/>
          </p15:clr>
        </p15:guide>
        <p15:guide id="11" pos="2150" userDrawn="1">
          <p15:clr>
            <a:srgbClr val="A4A3A4"/>
          </p15:clr>
        </p15:guide>
        <p15:guide id="12" pos="2561" userDrawn="1">
          <p15:clr>
            <a:srgbClr val="A4A3A4"/>
          </p15:clr>
        </p15:guide>
        <p15:guide id="13" pos="2744" userDrawn="1">
          <p15:clr>
            <a:srgbClr val="A4A3A4"/>
          </p15:clr>
        </p15:guide>
        <p15:guide id="14" pos="3155" userDrawn="1">
          <p15:clr>
            <a:srgbClr val="A4A3A4"/>
          </p15:clr>
        </p15:guide>
        <p15:guide id="15" pos="3338" userDrawn="1">
          <p15:clr>
            <a:srgbClr val="A4A3A4"/>
          </p15:clr>
        </p15:guide>
        <p15:guide id="16" pos="3749" userDrawn="1">
          <p15:clr>
            <a:srgbClr val="A4A3A4"/>
          </p15:clr>
        </p15:guide>
        <p15:guide id="17" pos="3932" userDrawn="1">
          <p15:clr>
            <a:srgbClr val="A4A3A4"/>
          </p15:clr>
        </p15:guide>
        <p15:guide id="18" pos="4343" userDrawn="1">
          <p15:clr>
            <a:srgbClr val="A4A3A4"/>
          </p15:clr>
        </p15:guide>
        <p15:guide id="19" pos="4526"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7" userDrawn="1">
          <p15:clr>
            <a:srgbClr val="A4A3A4"/>
          </p15:clr>
        </p15:guide>
        <p15:guide id="27" pos="6900" userDrawn="1">
          <p15:clr>
            <a:srgbClr val="A4A3A4"/>
          </p15:clr>
        </p15:guide>
      </p15:sldGuideLst>
    </p:ext>
  </p:extLst>
</p:sldLayout>
</file>

<file path=ppt/slideLayouts/slideLayout239.xml><?xml version="1.0" encoding="utf-8"?>
<p:sldLayout xmlns:a="http://schemas.openxmlformats.org/drawingml/2006/main" xmlns:r="http://schemas.openxmlformats.org/officeDocument/2006/relationships" xmlns:p="http://schemas.openxmlformats.org/presentationml/2006/main" preserve="1" userDrawn="1">
  <p:cSld name="Blank - BLAC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17258300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3" userDrawn="1">
          <p15:clr>
            <a:srgbClr val="A4A3A4"/>
          </p15:clr>
        </p15:guide>
        <p15:guide id="9" pos="1556" userDrawn="1">
          <p15:clr>
            <a:srgbClr val="A4A3A4"/>
          </p15:clr>
        </p15:guide>
        <p15:guide id="10" pos="1967" userDrawn="1">
          <p15:clr>
            <a:srgbClr val="A4A3A4"/>
          </p15:clr>
        </p15:guide>
        <p15:guide id="11" pos="2150" userDrawn="1">
          <p15:clr>
            <a:srgbClr val="A4A3A4"/>
          </p15:clr>
        </p15:guide>
        <p15:guide id="12" pos="2561" userDrawn="1">
          <p15:clr>
            <a:srgbClr val="A4A3A4"/>
          </p15:clr>
        </p15:guide>
        <p15:guide id="13" pos="2744" userDrawn="1">
          <p15:clr>
            <a:srgbClr val="A4A3A4"/>
          </p15:clr>
        </p15:guide>
        <p15:guide id="14" pos="3155" userDrawn="1">
          <p15:clr>
            <a:srgbClr val="A4A3A4"/>
          </p15:clr>
        </p15:guide>
        <p15:guide id="15" pos="3338" userDrawn="1">
          <p15:clr>
            <a:srgbClr val="A4A3A4"/>
          </p15:clr>
        </p15:guide>
        <p15:guide id="16" pos="3749" userDrawn="1">
          <p15:clr>
            <a:srgbClr val="A4A3A4"/>
          </p15:clr>
        </p15:guide>
        <p15:guide id="17" pos="3932" userDrawn="1">
          <p15:clr>
            <a:srgbClr val="A4A3A4"/>
          </p15:clr>
        </p15:guide>
        <p15:guide id="18" pos="4343" userDrawn="1">
          <p15:clr>
            <a:srgbClr val="A4A3A4"/>
          </p15:clr>
        </p15:guide>
        <p15:guide id="19" pos="4526"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7" userDrawn="1">
          <p15:clr>
            <a:srgbClr val="A4A3A4"/>
          </p15:clr>
        </p15:guide>
        <p15:guide id="27" pos="6900" userDrawn="1">
          <p15:clr>
            <a:srgbClr val="A4A3A4"/>
          </p15:clr>
        </p15:guide>
      </p15:sldGuideLst>
    </p:ext>
  </p:extLst>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p:cSld name="Four Column Layout with Subheads - Vi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7" y="457200"/>
            <a:ext cx="11018521"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3" y="1436307"/>
            <a:ext cx="2532063" cy="6154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3" y="2283118"/>
            <a:ext cx="2532063" cy="1489639"/>
          </a:xfrm>
        </p:spPr>
        <p:txBody>
          <a:bodyPr vert="horz" wrap="square" lIns="0" tIns="0" rIns="0" bIns="0" rtlCol="0">
            <a:spAutoFit/>
          </a:bodyPr>
          <a:lstStyle>
            <a:lvl1pPr>
              <a:defRPr lang="en-US" sz="1600" dirty="0"/>
            </a:lvl1pPr>
            <a:lvl2pPr>
              <a:defRPr lang="en-US" sz="1400" dirty="0"/>
            </a:lvl2pPr>
            <a:lvl3pPr>
              <a:defRPr lang="en-US" sz="1400" dirty="0"/>
            </a:lvl3pPr>
            <a:lvl4pPr>
              <a:defRPr lang="en-US" sz="1200" dirty="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1925"/>
            <a:ext cx="2533650" cy="6154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8" y="2283118"/>
            <a:ext cx="2532063" cy="1489639"/>
          </a:xfrm>
        </p:spPr>
        <p:txBody>
          <a:bodyPr vert="horz" wrap="square" lIns="0" tIns="0" rIns="0" bIns="0" rtlCol="0">
            <a:spAutoFit/>
          </a:bodyPr>
          <a:lstStyle>
            <a:lvl1pPr>
              <a:defRPr lang="en-US" sz="1600" dirty="0"/>
            </a:lvl1pPr>
            <a:lvl2pPr>
              <a:defRPr lang="en-US" sz="1400" dirty="0"/>
            </a:lvl2pPr>
            <a:lvl3pPr>
              <a:defRPr lang="en-US" sz="1400" dirty="0"/>
            </a:lvl3pPr>
            <a:lvl4pPr>
              <a:defRPr lang="en-US" sz="1200" dirty="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9" y="1431925"/>
            <a:ext cx="2532063" cy="6154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9" y="2283118"/>
            <a:ext cx="2532063" cy="1489639"/>
          </a:xfrm>
        </p:spPr>
        <p:txBody>
          <a:bodyPr vert="horz" wrap="square" lIns="0" tIns="0" rIns="0" bIns="0" rtlCol="0">
            <a:spAutoFit/>
          </a:bodyPr>
          <a:lstStyle>
            <a:lvl1pPr>
              <a:defRPr lang="en-US" sz="1600" dirty="0"/>
            </a:lvl1pPr>
            <a:lvl2pPr>
              <a:defRPr lang="en-US" sz="1400" dirty="0"/>
            </a:lvl2pPr>
            <a:lvl3pPr>
              <a:defRPr lang="en-US" sz="1400" dirty="0"/>
            </a:lvl3pPr>
            <a:lvl4pPr>
              <a:defRPr lang="en-US" sz="1200" dirty="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1925"/>
            <a:ext cx="2533650" cy="6154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4" y="2283118"/>
            <a:ext cx="2532063" cy="1489639"/>
          </a:xfrm>
        </p:spPr>
        <p:txBody>
          <a:bodyPr vert="horz" wrap="square" lIns="0" tIns="0" rIns="0" bIns="0" rtlCol="0">
            <a:spAutoFit/>
          </a:bodyPr>
          <a:lstStyle>
            <a:lvl1pPr>
              <a:defRPr lang="en-US" sz="1600" dirty="0"/>
            </a:lvl1pPr>
            <a:lvl2pPr>
              <a:defRPr lang="en-US" sz="1400" dirty="0"/>
            </a:lvl2pPr>
            <a:lvl3pPr>
              <a:defRPr lang="en-US" sz="1400" dirty="0"/>
            </a:lvl3pPr>
            <a:lvl4pPr>
              <a:defRPr lang="en-US" sz="1200" dirty="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27407155"/>
      </p:ext>
    </p:extLst>
  </p:cSld>
  <p:clrMapOvr>
    <a:overrideClrMapping bg1="lt1" tx1="dk1" bg2="lt2" tx2="dk2" accent1="accent1" accent2="accent2" accent3="accent3" accent4="accent4" accent5="accent5" accent6="accent6" hlink="hlink" folHlink="folHlink"/>
  </p:clrMapOvr>
  <p:transition>
    <p:fade/>
  </p:transition>
  <p:hf hdr="0" dt="0"/>
  <p:extLst>
    <p:ext uri="{DCECCB84-F9BA-43D5-87BE-67443E8EF086}">
      <p15:sldGuideLst xmlns:p15="http://schemas.microsoft.com/office/powerpoint/2012/main">
        <p15:guide id="6" pos="3748" userDrawn="1">
          <p15:clr>
            <a:srgbClr val="5ACBF0"/>
          </p15:clr>
        </p15:guide>
        <p15:guide id="7" pos="3932" userDrawn="1">
          <p15:clr>
            <a:srgbClr val="5ACBF0"/>
          </p15:clr>
        </p15:guide>
        <p15:guide id="8" pos="8618" userDrawn="1">
          <p15:clr>
            <a:srgbClr val="5ACBF0"/>
          </p15:clr>
        </p15:guide>
        <p15:guide id="9" pos="9051" userDrawn="1">
          <p15:clr>
            <a:srgbClr val="5ACBF0"/>
          </p15:clr>
        </p15:guide>
        <p15:guide id="10" pos="12723" userDrawn="1">
          <p15:clr>
            <a:srgbClr val="5ACBF0"/>
          </p15:clr>
        </p15:guide>
        <p15:guide id="11" pos="13151" userDrawn="1">
          <p15:clr>
            <a:srgbClr val="5ACBF0"/>
          </p15:clr>
        </p15:guide>
        <p15:guide id="12" orient="horz" pos="1436" userDrawn="1">
          <p15:clr>
            <a:srgbClr val="5ACBF0"/>
          </p15:clr>
        </p15:guide>
        <p15:guide id="13" pos="2151" userDrawn="1">
          <p15:clr>
            <a:srgbClr val="5ACBF0"/>
          </p15:clr>
        </p15:guide>
        <p15:guide id="14" pos="1965" userDrawn="1">
          <p15:clr>
            <a:srgbClr val="5ACBF0"/>
          </p15:clr>
        </p15:guide>
        <p15:guide id="15" pos="5529" userDrawn="1">
          <p15:clr>
            <a:srgbClr val="5ACBF0"/>
          </p15:clr>
        </p15:guide>
        <p15:guide id="16" pos="5715" userDrawn="1">
          <p15:clr>
            <a:srgbClr val="5ACBF0"/>
          </p15:clr>
        </p15:guide>
      </p15:sldGuideLst>
    </p:ext>
  </p:extLst>
</p:sldLayout>
</file>

<file path=ppt/slideLayouts/slideLayout240.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2"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308864097"/>
      </p:ext>
    </p:extLst>
  </p:cSld>
  <p:clrMapOvr>
    <a:masterClrMapping/>
  </p:clrMapOvr>
  <p:transition>
    <p:fade/>
  </p:transition>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3" userDrawn="1">
          <p15:clr>
            <a:srgbClr val="A4A3A4"/>
          </p15:clr>
        </p15:guide>
        <p15:guide id="9" pos="1556" userDrawn="1">
          <p15:clr>
            <a:srgbClr val="A4A3A4"/>
          </p15:clr>
        </p15:guide>
        <p15:guide id="10" pos="1967" userDrawn="1">
          <p15:clr>
            <a:srgbClr val="A4A3A4"/>
          </p15:clr>
        </p15:guide>
        <p15:guide id="11" pos="2150" userDrawn="1">
          <p15:clr>
            <a:srgbClr val="A4A3A4"/>
          </p15:clr>
        </p15:guide>
        <p15:guide id="12" pos="2561" userDrawn="1">
          <p15:clr>
            <a:srgbClr val="A4A3A4"/>
          </p15:clr>
        </p15:guide>
        <p15:guide id="13" pos="2744" userDrawn="1">
          <p15:clr>
            <a:srgbClr val="A4A3A4"/>
          </p15:clr>
        </p15:guide>
        <p15:guide id="14" pos="3155" userDrawn="1">
          <p15:clr>
            <a:srgbClr val="A4A3A4"/>
          </p15:clr>
        </p15:guide>
        <p15:guide id="15" pos="3338" userDrawn="1">
          <p15:clr>
            <a:srgbClr val="A4A3A4"/>
          </p15:clr>
        </p15:guide>
        <p15:guide id="16" pos="3749" userDrawn="1">
          <p15:clr>
            <a:srgbClr val="A4A3A4"/>
          </p15:clr>
        </p15:guide>
        <p15:guide id="17" pos="3932" userDrawn="1">
          <p15:clr>
            <a:srgbClr val="A4A3A4"/>
          </p15:clr>
        </p15:guide>
        <p15:guide id="18" pos="4343" userDrawn="1">
          <p15:clr>
            <a:srgbClr val="A4A3A4"/>
          </p15:clr>
        </p15:guide>
        <p15:guide id="19" pos="4526"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7" userDrawn="1">
          <p15:clr>
            <a:srgbClr val="A4A3A4"/>
          </p15:clr>
        </p15:guide>
        <p15:guide id="27" pos="6900" userDrawn="1">
          <p15:clr>
            <a:srgbClr val="A4A3A4"/>
          </p15:clr>
        </p15:guide>
      </p15:sldGuideLst>
    </p:ext>
  </p:extLst>
</p:sldLayout>
</file>

<file path=ppt/slideLayouts/slideLayout241.xml><?xml version="1.0" encoding="utf-8"?>
<p:sldLayout xmlns:a="http://schemas.openxmlformats.org/drawingml/2006/main" xmlns:r="http://schemas.openxmlformats.org/officeDocument/2006/relationships" xmlns:p="http://schemas.openxmlformats.org/presentationml/2006/main" preserve="1" userDrawn="1">
  <p:cSld name="1_Small title - Dark">
    <p:bg>
      <p:bgRef idx="1001">
        <a:schemeClr val="bg2"/>
      </p:bgRef>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2"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68988092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3" userDrawn="1">
          <p15:clr>
            <a:srgbClr val="A4A3A4"/>
          </p15:clr>
        </p15:guide>
        <p15:guide id="9" pos="1556" userDrawn="1">
          <p15:clr>
            <a:srgbClr val="A4A3A4"/>
          </p15:clr>
        </p15:guide>
        <p15:guide id="10" pos="1967" userDrawn="1">
          <p15:clr>
            <a:srgbClr val="A4A3A4"/>
          </p15:clr>
        </p15:guide>
        <p15:guide id="11" pos="2150" userDrawn="1">
          <p15:clr>
            <a:srgbClr val="A4A3A4"/>
          </p15:clr>
        </p15:guide>
        <p15:guide id="12" pos="2561" userDrawn="1">
          <p15:clr>
            <a:srgbClr val="A4A3A4"/>
          </p15:clr>
        </p15:guide>
        <p15:guide id="13" pos="2744" userDrawn="1">
          <p15:clr>
            <a:srgbClr val="A4A3A4"/>
          </p15:clr>
        </p15:guide>
        <p15:guide id="14" pos="3155" userDrawn="1">
          <p15:clr>
            <a:srgbClr val="A4A3A4"/>
          </p15:clr>
        </p15:guide>
        <p15:guide id="15" pos="3338" userDrawn="1">
          <p15:clr>
            <a:srgbClr val="A4A3A4"/>
          </p15:clr>
        </p15:guide>
        <p15:guide id="16" pos="3749" userDrawn="1">
          <p15:clr>
            <a:srgbClr val="A4A3A4"/>
          </p15:clr>
        </p15:guide>
        <p15:guide id="17" pos="3932" userDrawn="1">
          <p15:clr>
            <a:srgbClr val="A4A3A4"/>
          </p15:clr>
        </p15:guide>
        <p15:guide id="18" pos="4343" userDrawn="1">
          <p15:clr>
            <a:srgbClr val="A4A3A4"/>
          </p15:clr>
        </p15:guide>
        <p15:guide id="19" pos="4526"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7" userDrawn="1">
          <p15:clr>
            <a:srgbClr val="A4A3A4"/>
          </p15:clr>
        </p15:guide>
        <p15:guide id="27" pos="6900" userDrawn="1">
          <p15:clr>
            <a:srgbClr val="A4A3A4"/>
          </p15:clr>
        </p15:guide>
      </p15:sldGuideLst>
    </p:ext>
  </p:extLst>
</p:sldLayout>
</file>

<file path=ppt/slideLayouts/slideLayout242.xml><?xml version="1.0" encoding="utf-8"?>
<p:sldLayout xmlns:a="http://schemas.openxmlformats.org/drawingml/2006/main" xmlns:r="http://schemas.openxmlformats.org/officeDocument/2006/relationships" xmlns:p="http://schemas.openxmlformats.org/presentationml/2006/main" preserve="1" userDrawn="1">
  <p:cSld name="Featur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4201" y="457200"/>
            <a:ext cx="3683000" cy="1107996"/>
          </a:xfrm>
        </p:spPr>
        <p:txBody>
          <a:bodyPr wrap="square" anchor="t" anchorCtr="0">
            <a:spAutoFit/>
          </a:bodyPr>
          <a:lstStyle>
            <a:lvl1pPr>
              <a:defRPr sz="3600">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84203" y="2971800"/>
            <a:ext cx="3682999" cy="603242"/>
          </a:xfrm>
        </p:spPr>
        <p:txBody>
          <a:bodyPr wrap="square" anchor="ctr" anchorCtr="0">
            <a:spAutoFit/>
          </a:bodyPr>
          <a:lstStyle>
            <a:lvl1pPr marL="0" indent="0">
              <a:spcBef>
                <a:spcPts val="1200"/>
              </a:spcBef>
              <a:buNone/>
              <a:defRPr sz="2000">
                <a:solidFill>
                  <a:schemeClr val="tx1"/>
                </a:solidFill>
              </a:defRPr>
            </a:lvl1pPr>
            <a:lvl2pPr marL="0" indent="0">
              <a:buNone/>
              <a:defRPr sz="1600"/>
            </a:lvl2pPr>
            <a:lvl3pPr marL="228582" indent="0">
              <a:buNone/>
              <a:defRPr/>
            </a:lvl3pPr>
            <a:lvl4pPr marL="457163" indent="0">
              <a:buNone/>
              <a:defRPr/>
            </a:lvl4pPr>
            <a:lvl5pPr marL="685746" indent="0">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205750534"/>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1872" userDrawn="1">
          <p15:clr>
            <a:srgbClr val="C35EA4"/>
          </p15:clr>
        </p15:guide>
        <p15:guide id="4" orient="horz" pos="1464" userDrawn="1">
          <p15:clr>
            <a:srgbClr val="C35EA4"/>
          </p15:clr>
        </p15:guide>
        <p15:guide id="5" pos="2688" userDrawn="1">
          <p15:clr>
            <a:srgbClr val="C35EA4"/>
          </p15:clr>
        </p15:guide>
        <p15:guide id="6" pos="5280" userDrawn="1">
          <p15:clr>
            <a:srgbClr val="FBAE40"/>
          </p15:clr>
        </p15:guide>
        <p15:guide id="7" orient="horz" pos="2160" userDrawn="1">
          <p15:clr>
            <a:srgbClr val="C35EA4"/>
          </p15:clr>
        </p15:guide>
      </p15:sldGuideLst>
    </p:ext>
  </p:extLst>
</p:sldLayout>
</file>

<file path=ppt/slideLayouts/slideLayout243.xml><?xml version="1.0" encoding="utf-8"?>
<p:sldLayout xmlns:a="http://schemas.openxmlformats.org/drawingml/2006/main" xmlns:r="http://schemas.openxmlformats.org/officeDocument/2006/relationships" xmlns:p="http://schemas.openxmlformats.org/presentationml/2006/main" preserve="1" userDrawn="1">
  <p:cSld name="Feature slide - Viva">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4201" y="457200"/>
            <a:ext cx="3683000" cy="1107996"/>
          </a:xfrm>
        </p:spPr>
        <p:txBody>
          <a:bodyPr wrap="square" anchor="t" anchorCtr="0">
            <a:spAutoFit/>
          </a:bodyPr>
          <a:lstStyle>
            <a:lvl1pPr>
              <a:defRPr sz="3600">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84203" y="2971800"/>
            <a:ext cx="3682999" cy="603242"/>
          </a:xfrm>
        </p:spPr>
        <p:txBody>
          <a:bodyPr wrap="square" anchor="ctr" anchorCtr="0">
            <a:spAutoFit/>
          </a:bodyPr>
          <a:lstStyle>
            <a:lvl1pPr marL="0" indent="0">
              <a:spcBef>
                <a:spcPts val="1200"/>
              </a:spcBef>
              <a:buNone/>
              <a:defRPr sz="2000">
                <a:solidFill>
                  <a:schemeClr val="tx1"/>
                </a:solidFill>
              </a:defRPr>
            </a:lvl1pPr>
            <a:lvl2pPr marL="0" indent="0">
              <a:buNone/>
              <a:defRPr sz="1600"/>
            </a:lvl2pPr>
            <a:lvl3pPr marL="228582" indent="0">
              <a:buNone/>
              <a:defRPr/>
            </a:lvl3pPr>
            <a:lvl4pPr marL="457163" indent="0">
              <a:buNone/>
              <a:defRPr/>
            </a:lvl4pPr>
            <a:lvl5pPr marL="685746" indent="0">
              <a:buNone/>
              <a:defRPr/>
            </a:lvl5pPr>
          </a:lstStyle>
          <a:p>
            <a:pPr lvl="0"/>
            <a:r>
              <a:rPr lang="en-US"/>
              <a:t>Click to edit Master text styles</a:t>
            </a:r>
          </a:p>
          <a:p>
            <a:pPr lvl="1"/>
            <a:r>
              <a:rPr lang="en-US"/>
              <a:t>Second level</a:t>
            </a:r>
          </a:p>
        </p:txBody>
      </p:sp>
      <p:sp>
        <p:nvSpPr>
          <p:cNvPr id="5" name="Picture Placeholder 11" descr="This photo is a 'placeholder' only. Drag or drop your photo here, or click and tap the center to insert a photo.">
            <a:extLst>
              <a:ext uri="{FF2B5EF4-FFF2-40B4-BE49-F238E27FC236}">
                <a16:creationId xmlns:a16="http://schemas.microsoft.com/office/drawing/2014/main" id="{37775906-3458-9E49-E523-DC4949D49F76}"/>
              </a:ext>
            </a:extLst>
          </p:cNvPr>
          <p:cNvSpPr>
            <a:spLocks noGrp="1"/>
          </p:cNvSpPr>
          <p:nvPr>
            <p:ph type="pic" sz="quarter" idx="11" hasCustomPrompt="1"/>
          </p:nvPr>
        </p:nvSpPr>
        <p:spPr>
          <a:xfrm>
            <a:off x="4875557" y="1572197"/>
            <a:ext cx="6601968" cy="3713607"/>
          </a:xfrm>
          <a:prstGeom prst="rect">
            <a:avLst/>
          </a:prstGeom>
          <a:blipFill>
            <a:blip r:embed="rId4"/>
            <a:stretch>
              <a:fillRect/>
            </a:stretch>
          </a:blipFill>
          <a:ln w="254000">
            <a:noFill/>
          </a:ln>
          <a:effectLst>
            <a:outerShdw blurRad="127000" dist="63500" dir="2700000" algn="ctr" rotWithShape="0">
              <a:srgbClr val="000000">
                <a:alpha val="25000"/>
              </a:srgbClr>
            </a:outerShdw>
          </a:effectLst>
        </p:spPr>
        <p:txBody>
          <a:bodyPr tIns="1005840">
            <a:noAutofit/>
          </a:bodyPr>
          <a:lstStyle>
            <a:lvl1pPr marL="0" indent="0" algn="ctr">
              <a:buNone/>
              <a:defRPr sz="1400">
                <a:solidFill>
                  <a:srgbClr val="000000"/>
                </a:solidFill>
                <a:latin typeface="+mj-lt"/>
              </a:defRPr>
            </a:lvl1pPr>
          </a:lstStyle>
          <a:p>
            <a:r>
              <a:rPr lang="en-US"/>
              <a:t>Drag and drop your</a:t>
            </a:r>
            <a:br>
              <a:rPr lang="en-US"/>
            </a:br>
            <a:r>
              <a:rPr lang="en-US"/>
              <a:t>photo here or click or</a:t>
            </a:r>
            <a:br>
              <a:rPr lang="en-US"/>
            </a:br>
            <a:r>
              <a:rPr lang="en-US"/>
              <a:t>tap icon below to insert.</a:t>
            </a:r>
          </a:p>
        </p:txBody>
      </p:sp>
    </p:spTree>
    <p:extLst>
      <p:ext uri="{BB962C8B-B14F-4D97-AF65-F5344CB8AC3E}">
        <p14:creationId xmlns:p14="http://schemas.microsoft.com/office/powerpoint/2010/main" val="252414604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userDrawn="1">
          <p15:clr>
            <a:srgbClr val="5ACBF0"/>
          </p15:clr>
        </p15:guide>
        <p15:guide id="2" orient="horz" pos="1872" userDrawn="1">
          <p15:clr>
            <a:srgbClr val="C35EA4"/>
          </p15:clr>
        </p15:guide>
        <p15:guide id="4" orient="horz" pos="1464" userDrawn="1">
          <p15:clr>
            <a:srgbClr val="C35EA4"/>
          </p15:clr>
        </p15:guide>
        <p15:guide id="5" pos="2688" userDrawn="1">
          <p15:clr>
            <a:srgbClr val="C35EA4"/>
          </p15:clr>
        </p15:guide>
        <p15:guide id="6" pos="5280" userDrawn="1">
          <p15:clr>
            <a:srgbClr val="FBAE40"/>
          </p15:clr>
        </p15:guide>
        <p15:guide id="7" orient="horz" pos="2160" userDrawn="1">
          <p15:clr>
            <a:srgbClr val="C35EA4"/>
          </p15:clr>
        </p15:guide>
      </p15:sldGuideLst>
    </p:ext>
  </p:extLst>
</p:sldLayout>
</file>

<file path=ppt/slideLayouts/slideLayout244.xml><?xml version="1.0" encoding="utf-8"?>
<p:sldLayout xmlns:a="http://schemas.openxmlformats.org/drawingml/2006/main" xmlns:r="http://schemas.openxmlformats.org/officeDocument/2006/relationships" xmlns:p="http://schemas.openxmlformats.org/presentationml/2006/main" preserve="1" userDrawn="1">
  <p:cSld name="Mobile Device Three Column">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36EA9EB3-BA93-CD4E-986B-D496F02E2BA7}"/>
              </a:ext>
            </a:extLst>
          </p:cNvPr>
          <p:cNvSpPr>
            <a:spLocks noGrp="1" noChangeAspect="1"/>
          </p:cNvSpPr>
          <p:nvPr>
            <p:ph type="pic" sz="quarter" idx="10"/>
          </p:nvPr>
        </p:nvSpPr>
        <p:spPr>
          <a:xfrm>
            <a:off x="9692638" y="1548723"/>
            <a:ext cx="2157655" cy="4642744"/>
          </a:xfrm>
          <a:custGeom>
            <a:avLst/>
            <a:gdLst>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9190 h 6164592"/>
              <a:gd name="connsiteX5" fmla="*/ 2833814 w 2857253"/>
              <a:gd name="connsiteY5" fmla="*/ 799756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33814 w 2857253"/>
              <a:gd name="connsiteY5" fmla="*/ 799756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51299 w 2857253"/>
              <a:gd name="connsiteY5" fmla="*/ 812870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51299 w 2857253"/>
              <a:gd name="connsiteY5" fmla="*/ 812870 h 6164592"/>
              <a:gd name="connsiteX6" fmla="*/ 2853943 w 2857253"/>
              <a:gd name="connsiteY6" fmla="*/ 1184828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60168"/>
              <a:gd name="connsiteY0" fmla="*/ 986 h 6164592"/>
              <a:gd name="connsiteX1" fmla="*/ 2508845 w 2860168"/>
              <a:gd name="connsiteY1" fmla="*/ 10328 h 6164592"/>
              <a:gd name="connsiteX2" fmla="*/ 2663147 w 2860168"/>
              <a:gd name="connsiteY2" fmla="*/ 36020 h 6164592"/>
              <a:gd name="connsiteX3" fmla="*/ 2829139 w 2860168"/>
              <a:gd name="connsiteY3" fmla="*/ 211188 h 6164592"/>
              <a:gd name="connsiteX4" fmla="*/ 2849875 w 2860168"/>
              <a:gd name="connsiteY4" fmla="*/ 554819 h 6164592"/>
              <a:gd name="connsiteX5" fmla="*/ 2851299 w 2860168"/>
              <a:gd name="connsiteY5" fmla="*/ 812870 h 6164592"/>
              <a:gd name="connsiteX6" fmla="*/ 2853943 w 2860168"/>
              <a:gd name="connsiteY6" fmla="*/ 1184828 h 6164592"/>
              <a:gd name="connsiteX7" fmla="*/ 2850180 w 2860168"/>
              <a:gd name="connsiteY7" fmla="*/ 1395330 h 6164592"/>
              <a:gd name="connsiteX8" fmla="*/ 2850180 w 2860168"/>
              <a:gd name="connsiteY8" fmla="*/ 5741852 h 6164592"/>
              <a:gd name="connsiteX9" fmla="*/ 2826801 w 2860168"/>
              <a:gd name="connsiteY9" fmla="*/ 5963732 h 6164592"/>
              <a:gd name="connsiteX10" fmla="*/ 2766015 w 2860168"/>
              <a:gd name="connsiteY10" fmla="*/ 6054820 h 6164592"/>
              <a:gd name="connsiteX11" fmla="*/ 2429356 w 2860168"/>
              <a:gd name="connsiteY11" fmla="*/ 6164592 h 6164592"/>
              <a:gd name="connsiteX12" fmla="*/ 362647 w 2860168"/>
              <a:gd name="connsiteY12" fmla="*/ 6162257 h 6164592"/>
              <a:gd name="connsiteX13" fmla="*/ 103139 w 2860168"/>
              <a:gd name="connsiteY13" fmla="*/ 6078176 h 6164592"/>
              <a:gd name="connsiteX14" fmla="*/ 7285 w 2860168"/>
              <a:gd name="connsiteY14" fmla="*/ 5828268 h 6164592"/>
              <a:gd name="connsiteX15" fmla="*/ 7285 w 2860168"/>
              <a:gd name="connsiteY15" fmla="*/ 3915425 h 6164592"/>
              <a:gd name="connsiteX16" fmla="*/ 7285 w 2860168"/>
              <a:gd name="connsiteY16" fmla="*/ 3214749 h 6164592"/>
              <a:gd name="connsiteX17" fmla="*/ 4947 w 2860168"/>
              <a:gd name="connsiteY17" fmla="*/ 687648 h 6164592"/>
              <a:gd name="connsiteX18" fmla="*/ 2609 w 2860168"/>
              <a:gd name="connsiteY18" fmla="*/ 398035 h 6164592"/>
              <a:gd name="connsiteX19" fmla="*/ 47029 w 2860168"/>
              <a:gd name="connsiteY19" fmla="*/ 152799 h 6164592"/>
              <a:gd name="connsiteX20" fmla="*/ 234062 w 2860168"/>
              <a:gd name="connsiteY20" fmla="*/ 22006 h 6164592"/>
              <a:gd name="connsiteX21" fmla="*/ 545003 w 2860168"/>
              <a:gd name="connsiteY21" fmla="*/ 7993 h 6164592"/>
              <a:gd name="connsiteX22" fmla="*/ 615141 w 2860168"/>
              <a:gd name="connsiteY22" fmla="*/ 85067 h 6164592"/>
              <a:gd name="connsiteX23" fmla="*/ 790484 w 2860168"/>
              <a:gd name="connsiteY23" fmla="*/ 250893 h 6164592"/>
              <a:gd name="connsiteX24" fmla="*/ 2022561 w 2860168"/>
              <a:gd name="connsiteY24" fmla="*/ 250893 h 6164592"/>
              <a:gd name="connsiteX25" fmla="*/ 2195566 w 2860168"/>
              <a:gd name="connsiteY25" fmla="*/ 178490 h 6164592"/>
              <a:gd name="connsiteX26" fmla="*/ 2230634 w 2860168"/>
              <a:gd name="connsiteY26" fmla="*/ 92074 h 6164592"/>
              <a:gd name="connsiteX27" fmla="*/ 2345192 w 2860168"/>
              <a:gd name="connsiteY27" fmla="*/ 986 h 6164592"/>
              <a:gd name="connsiteX0" fmla="*/ 2345192 w 2854520"/>
              <a:gd name="connsiteY0" fmla="*/ 986 h 6164592"/>
              <a:gd name="connsiteX1" fmla="*/ 2508845 w 2854520"/>
              <a:gd name="connsiteY1" fmla="*/ 10328 h 6164592"/>
              <a:gd name="connsiteX2" fmla="*/ 2663147 w 2854520"/>
              <a:gd name="connsiteY2" fmla="*/ 36020 h 6164592"/>
              <a:gd name="connsiteX3" fmla="*/ 2829139 w 2854520"/>
              <a:gd name="connsiteY3" fmla="*/ 211188 h 6164592"/>
              <a:gd name="connsiteX4" fmla="*/ 2849875 w 2854520"/>
              <a:gd name="connsiteY4" fmla="*/ 554819 h 6164592"/>
              <a:gd name="connsiteX5" fmla="*/ 2851299 w 2854520"/>
              <a:gd name="connsiteY5" fmla="*/ 812870 h 6164592"/>
              <a:gd name="connsiteX6" fmla="*/ 2853943 w 2854520"/>
              <a:gd name="connsiteY6" fmla="*/ 1184828 h 6164592"/>
              <a:gd name="connsiteX7" fmla="*/ 2850180 w 2854520"/>
              <a:gd name="connsiteY7" fmla="*/ 1395330 h 6164592"/>
              <a:gd name="connsiteX8" fmla="*/ 2850180 w 2854520"/>
              <a:gd name="connsiteY8" fmla="*/ 5741852 h 6164592"/>
              <a:gd name="connsiteX9" fmla="*/ 2826801 w 2854520"/>
              <a:gd name="connsiteY9" fmla="*/ 5963732 h 6164592"/>
              <a:gd name="connsiteX10" fmla="*/ 2766015 w 2854520"/>
              <a:gd name="connsiteY10" fmla="*/ 6054820 h 6164592"/>
              <a:gd name="connsiteX11" fmla="*/ 2429356 w 2854520"/>
              <a:gd name="connsiteY11" fmla="*/ 6164592 h 6164592"/>
              <a:gd name="connsiteX12" fmla="*/ 362647 w 2854520"/>
              <a:gd name="connsiteY12" fmla="*/ 6162257 h 6164592"/>
              <a:gd name="connsiteX13" fmla="*/ 103139 w 2854520"/>
              <a:gd name="connsiteY13" fmla="*/ 6078176 h 6164592"/>
              <a:gd name="connsiteX14" fmla="*/ 7285 w 2854520"/>
              <a:gd name="connsiteY14" fmla="*/ 5828268 h 6164592"/>
              <a:gd name="connsiteX15" fmla="*/ 7285 w 2854520"/>
              <a:gd name="connsiteY15" fmla="*/ 3915425 h 6164592"/>
              <a:gd name="connsiteX16" fmla="*/ 7285 w 2854520"/>
              <a:gd name="connsiteY16" fmla="*/ 3214749 h 6164592"/>
              <a:gd name="connsiteX17" fmla="*/ 4947 w 2854520"/>
              <a:gd name="connsiteY17" fmla="*/ 687648 h 6164592"/>
              <a:gd name="connsiteX18" fmla="*/ 2609 w 2854520"/>
              <a:gd name="connsiteY18" fmla="*/ 398035 h 6164592"/>
              <a:gd name="connsiteX19" fmla="*/ 47029 w 2854520"/>
              <a:gd name="connsiteY19" fmla="*/ 152799 h 6164592"/>
              <a:gd name="connsiteX20" fmla="*/ 234062 w 2854520"/>
              <a:gd name="connsiteY20" fmla="*/ 22006 h 6164592"/>
              <a:gd name="connsiteX21" fmla="*/ 545003 w 2854520"/>
              <a:gd name="connsiteY21" fmla="*/ 7993 h 6164592"/>
              <a:gd name="connsiteX22" fmla="*/ 615141 w 2854520"/>
              <a:gd name="connsiteY22" fmla="*/ 85067 h 6164592"/>
              <a:gd name="connsiteX23" fmla="*/ 790484 w 2854520"/>
              <a:gd name="connsiteY23" fmla="*/ 250893 h 6164592"/>
              <a:gd name="connsiteX24" fmla="*/ 2022561 w 2854520"/>
              <a:gd name="connsiteY24" fmla="*/ 250893 h 6164592"/>
              <a:gd name="connsiteX25" fmla="*/ 2195566 w 2854520"/>
              <a:gd name="connsiteY25" fmla="*/ 178490 h 6164592"/>
              <a:gd name="connsiteX26" fmla="*/ 2230634 w 2854520"/>
              <a:gd name="connsiteY26" fmla="*/ 92074 h 6164592"/>
              <a:gd name="connsiteX27" fmla="*/ 2345192 w 2854520"/>
              <a:gd name="connsiteY27" fmla="*/ 986 h 6164592"/>
              <a:gd name="connsiteX0" fmla="*/ 2345192 w 2854520"/>
              <a:gd name="connsiteY0" fmla="*/ 986 h 6164592"/>
              <a:gd name="connsiteX1" fmla="*/ 2508845 w 2854520"/>
              <a:gd name="connsiteY1" fmla="*/ 10328 h 6164592"/>
              <a:gd name="connsiteX2" fmla="*/ 2663147 w 2854520"/>
              <a:gd name="connsiteY2" fmla="*/ 36020 h 6164592"/>
              <a:gd name="connsiteX3" fmla="*/ 2829139 w 2854520"/>
              <a:gd name="connsiteY3" fmla="*/ 211188 h 6164592"/>
              <a:gd name="connsiteX4" fmla="*/ 2849875 w 2854520"/>
              <a:gd name="connsiteY4" fmla="*/ 554819 h 6164592"/>
              <a:gd name="connsiteX5" fmla="*/ 2851299 w 2854520"/>
              <a:gd name="connsiteY5" fmla="*/ 812870 h 6164592"/>
              <a:gd name="connsiteX6" fmla="*/ 2853943 w 2854520"/>
              <a:gd name="connsiteY6" fmla="*/ 1184828 h 6164592"/>
              <a:gd name="connsiteX7" fmla="*/ 2850180 w 2854520"/>
              <a:gd name="connsiteY7" fmla="*/ 1395330 h 6164592"/>
              <a:gd name="connsiteX8" fmla="*/ 2850180 w 2854520"/>
              <a:gd name="connsiteY8" fmla="*/ 5741852 h 6164592"/>
              <a:gd name="connsiteX9" fmla="*/ 2826801 w 2854520"/>
              <a:gd name="connsiteY9" fmla="*/ 5963732 h 6164592"/>
              <a:gd name="connsiteX10" fmla="*/ 2766015 w 2854520"/>
              <a:gd name="connsiteY10" fmla="*/ 6054820 h 6164592"/>
              <a:gd name="connsiteX11" fmla="*/ 2429356 w 2854520"/>
              <a:gd name="connsiteY11" fmla="*/ 6164592 h 6164592"/>
              <a:gd name="connsiteX12" fmla="*/ 362647 w 2854520"/>
              <a:gd name="connsiteY12" fmla="*/ 6162257 h 6164592"/>
              <a:gd name="connsiteX13" fmla="*/ 103139 w 2854520"/>
              <a:gd name="connsiteY13" fmla="*/ 6078176 h 6164592"/>
              <a:gd name="connsiteX14" fmla="*/ 7285 w 2854520"/>
              <a:gd name="connsiteY14" fmla="*/ 5828268 h 6164592"/>
              <a:gd name="connsiteX15" fmla="*/ 7285 w 2854520"/>
              <a:gd name="connsiteY15" fmla="*/ 3915425 h 6164592"/>
              <a:gd name="connsiteX16" fmla="*/ 7285 w 2854520"/>
              <a:gd name="connsiteY16" fmla="*/ 3214749 h 6164592"/>
              <a:gd name="connsiteX17" fmla="*/ 4947 w 2854520"/>
              <a:gd name="connsiteY17" fmla="*/ 687648 h 6164592"/>
              <a:gd name="connsiteX18" fmla="*/ 2609 w 2854520"/>
              <a:gd name="connsiteY18" fmla="*/ 398035 h 6164592"/>
              <a:gd name="connsiteX19" fmla="*/ 47029 w 2854520"/>
              <a:gd name="connsiteY19" fmla="*/ 152799 h 6164592"/>
              <a:gd name="connsiteX20" fmla="*/ 234062 w 2854520"/>
              <a:gd name="connsiteY20" fmla="*/ 22006 h 6164592"/>
              <a:gd name="connsiteX21" fmla="*/ 545003 w 2854520"/>
              <a:gd name="connsiteY21" fmla="*/ 7993 h 6164592"/>
              <a:gd name="connsiteX22" fmla="*/ 615141 w 2854520"/>
              <a:gd name="connsiteY22" fmla="*/ 85067 h 6164592"/>
              <a:gd name="connsiteX23" fmla="*/ 790484 w 2854520"/>
              <a:gd name="connsiteY23" fmla="*/ 250893 h 6164592"/>
              <a:gd name="connsiteX24" fmla="*/ 2022561 w 2854520"/>
              <a:gd name="connsiteY24" fmla="*/ 250893 h 6164592"/>
              <a:gd name="connsiteX25" fmla="*/ 2195566 w 2854520"/>
              <a:gd name="connsiteY25" fmla="*/ 178490 h 6164592"/>
              <a:gd name="connsiteX26" fmla="*/ 2230634 w 2854520"/>
              <a:gd name="connsiteY26" fmla="*/ 92074 h 6164592"/>
              <a:gd name="connsiteX27" fmla="*/ 2345192 w 2854520"/>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15141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15141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39492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79028 h 6164592"/>
              <a:gd name="connsiteX20" fmla="*/ 234062 w 2860975"/>
              <a:gd name="connsiteY20" fmla="*/ 39492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79028 h 6164592"/>
              <a:gd name="connsiteX20" fmla="*/ 234062 w 2860975"/>
              <a:gd name="connsiteY20" fmla="*/ 39492 h 6164592"/>
              <a:gd name="connsiteX21" fmla="*/ 545003 w 2860975"/>
              <a:gd name="connsiteY21" fmla="*/ 21107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60975" h="6156118">
                <a:moveTo>
                  <a:pt x="2340821" y="5626"/>
                </a:moveTo>
                <a:cubicBezTo>
                  <a:pt x="2394593" y="10297"/>
                  <a:pt x="2455073" y="-5153"/>
                  <a:pt x="2508845" y="1854"/>
                </a:cubicBezTo>
                <a:cubicBezTo>
                  <a:pt x="2560279" y="6525"/>
                  <a:pt x="2614051" y="11197"/>
                  <a:pt x="2663147" y="27546"/>
                </a:cubicBezTo>
                <a:cubicBezTo>
                  <a:pt x="2749650" y="55573"/>
                  <a:pt x="2805759" y="116298"/>
                  <a:pt x="2829139" y="202714"/>
                </a:cubicBezTo>
                <a:cubicBezTo>
                  <a:pt x="2861869" y="317158"/>
                  <a:pt x="2864207" y="422859"/>
                  <a:pt x="2858618" y="541973"/>
                </a:cubicBezTo>
                <a:cubicBezTo>
                  <a:pt x="2851299" y="627790"/>
                  <a:pt x="2852078" y="698666"/>
                  <a:pt x="2851299" y="804396"/>
                </a:cubicBezTo>
                <a:cubicBezTo>
                  <a:pt x="2850520" y="910126"/>
                  <a:pt x="2851605" y="1050232"/>
                  <a:pt x="2853943" y="1176354"/>
                </a:cubicBezTo>
                <a:cubicBezTo>
                  <a:pt x="2856281" y="1248757"/>
                  <a:pt x="2850807" y="627352"/>
                  <a:pt x="2850180" y="1386856"/>
                </a:cubicBezTo>
                <a:cubicBezTo>
                  <a:pt x="2849553" y="2146360"/>
                  <a:pt x="2850180" y="4284537"/>
                  <a:pt x="2850180" y="5733378"/>
                </a:cubicBezTo>
                <a:cubicBezTo>
                  <a:pt x="2850180" y="5808116"/>
                  <a:pt x="2840828" y="5882855"/>
                  <a:pt x="2826801" y="5955258"/>
                </a:cubicBezTo>
                <a:cubicBezTo>
                  <a:pt x="2819787" y="5987956"/>
                  <a:pt x="2791732" y="6020654"/>
                  <a:pt x="2766015" y="6046346"/>
                </a:cubicBezTo>
                <a:cubicBezTo>
                  <a:pt x="2674837" y="6142105"/>
                  <a:pt x="2555603" y="6156118"/>
                  <a:pt x="2429356" y="6156118"/>
                </a:cubicBezTo>
                <a:lnTo>
                  <a:pt x="362647" y="6153783"/>
                </a:lnTo>
                <a:cubicBezTo>
                  <a:pt x="269130" y="6153783"/>
                  <a:pt x="177952" y="6139769"/>
                  <a:pt x="103139" y="6069702"/>
                </a:cubicBezTo>
                <a:cubicBezTo>
                  <a:pt x="33002" y="6001970"/>
                  <a:pt x="7285" y="5913218"/>
                  <a:pt x="7285" y="5819794"/>
                </a:cubicBezTo>
                <a:cubicBezTo>
                  <a:pt x="4947" y="5182180"/>
                  <a:pt x="7285" y="4544565"/>
                  <a:pt x="7285" y="3906951"/>
                </a:cubicBezTo>
                <a:lnTo>
                  <a:pt x="7285" y="3206275"/>
                </a:lnTo>
                <a:cubicBezTo>
                  <a:pt x="7285" y="2363130"/>
                  <a:pt x="7285" y="1522319"/>
                  <a:pt x="4947" y="679174"/>
                </a:cubicBezTo>
                <a:cubicBezTo>
                  <a:pt x="4947" y="583415"/>
                  <a:pt x="-4405" y="485320"/>
                  <a:pt x="2609" y="389561"/>
                </a:cubicBezTo>
                <a:cubicBezTo>
                  <a:pt x="7285" y="307816"/>
                  <a:pt x="23650" y="249964"/>
                  <a:pt x="47029" y="170554"/>
                </a:cubicBezTo>
                <a:cubicBezTo>
                  <a:pt x="75084" y="84137"/>
                  <a:pt x="151066" y="57338"/>
                  <a:pt x="234062" y="31018"/>
                </a:cubicBezTo>
                <a:cubicBezTo>
                  <a:pt x="317058" y="4698"/>
                  <a:pt x="477118" y="5037"/>
                  <a:pt x="545003" y="12633"/>
                </a:cubicBezTo>
                <a:cubicBezTo>
                  <a:pt x="612888" y="20229"/>
                  <a:pt x="636694" y="29881"/>
                  <a:pt x="641370" y="76593"/>
                </a:cubicBezTo>
                <a:cubicBezTo>
                  <a:pt x="687972" y="205752"/>
                  <a:pt x="652037" y="230738"/>
                  <a:pt x="790484" y="242419"/>
                </a:cubicBezTo>
                <a:cubicBezTo>
                  <a:pt x="1021515" y="261911"/>
                  <a:pt x="1611869" y="242419"/>
                  <a:pt x="2022561" y="242419"/>
                </a:cubicBezTo>
                <a:cubicBezTo>
                  <a:pt x="2090360" y="242419"/>
                  <a:pt x="2155821" y="233077"/>
                  <a:pt x="2195566" y="170016"/>
                </a:cubicBezTo>
                <a:cubicBezTo>
                  <a:pt x="2214269" y="144325"/>
                  <a:pt x="2225958" y="113962"/>
                  <a:pt x="2230634" y="83600"/>
                </a:cubicBezTo>
                <a:cubicBezTo>
                  <a:pt x="2242324" y="15868"/>
                  <a:pt x="2251164" y="11733"/>
                  <a:pt x="2340821" y="5626"/>
                </a:cubicBezTo>
                <a:close/>
              </a:path>
            </a:pathLst>
          </a:custGeom>
          <a:blipFill>
            <a:blip r:embed="rId2"/>
            <a:stretch>
              <a:fillRect l="-121001" r="-138446" b="-5101"/>
            </a:stretch>
          </a:blipFill>
        </p:spPr>
        <p:txBody>
          <a:bodyPr wrap="square" anchor="ctr" anchorCtr="1">
            <a:noAutofit/>
          </a:bodyPr>
          <a:lstStyle>
            <a:lvl1pPr marL="0" indent="0">
              <a:buNone/>
              <a:defRPr/>
            </a:lvl1pPr>
          </a:lstStyle>
          <a:p>
            <a:r>
              <a:rPr lang="en-US"/>
              <a:t>Click icon to add picture</a:t>
            </a:r>
          </a:p>
        </p:txBody>
      </p:sp>
      <p:sp>
        <p:nvSpPr>
          <p:cNvPr id="8" name="Picture Placeholder 3">
            <a:extLst>
              <a:ext uri="{FF2B5EF4-FFF2-40B4-BE49-F238E27FC236}">
                <a16:creationId xmlns:a16="http://schemas.microsoft.com/office/drawing/2014/main" id="{3ABAEE21-337B-F94F-AFC5-53C56806F7AF}"/>
              </a:ext>
            </a:extLst>
          </p:cNvPr>
          <p:cNvSpPr>
            <a:spLocks noGrp="1" noChangeAspect="1"/>
          </p:cNvSpPr>
          <p:nvPr>
            <p:ph type="pic" sz="quarter" idx="11"/>
          </p:nvPr>
        </p:nvSpPr>
        <p:spPr>
          <a:xfrm>
            <a:off x="7069563" y="1548723"/>
            <a:ext cx="2157655" cy="4642744"/>
          </a:xfrm>
          <a:custGeom>
            <a:avLst/>
            <a:gdLst>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9190 h 6164592"/>
              <a:gd name="connsiteX5" fmla="*/ 2833814 w 2857253"/>
              <a:gd name="connsiteY5" fmla="*/ 799756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33814 w 2857253"/>
              <a:gd name="connsiteY5" fmla="*/ 799756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51299 w 2857253"/>
              <a:gd name="connsiteY5" fmla="*/ 812870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51299 w 2857253"/>
              <a:gd name="connsiteY5" fmla="*/ 812870 h 6164592"/>
              <a:gd name="connsiteX6" fmla="*/ 2853943 w 2857253"/>
              <a:gd name="connsiteY6" fmla="*/ 1184828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60168"/>
              <a:gd name="connsiteY0" fmla="*/ 986 h 6164592"/>
              <a:gd name="connsiteX1" fmla="*/ 2508845 w 2860168"/>
              <a:gd name="connsiteY1" fmla="*/ 10328 h 6164592"/>
              <a:gd name="connsiteX2" fmla="*/ 2663147 w 2860168"/>
              <a:gd name="connsiteY2" fmla="*/ 36020 h 6164592"/>
              <a:gd name="connsiteX3" fmla="*/ 2829139 w 2860168"/>
              <a:gd name="connsiteY3" fmla="*/ 211188 h 6164592"/>
              <a:gd name="connsiteX4" fmla="*/ 2849875 w 2860168"/>
              <a:gd name="connsiteY4" fmla="*/ 554819 h 6164592"/>
              <a:gd name="connsiteX5" fmla="*/ 2851299 w 2860168"/>
              <a:gd name="connsiteY5" fmla="*/ 812870 h 6164592"/>
              <a:gd name="connsiteX6" fmla="*/ 2853943 w 2860168"/>
              <a:gd name="connsiteY6" fmla="*/ 1184828 h 6164592"/>
              <a:gd name="connsiteX7" fmla="*/ 2850180 w 2860168"/>
              <a:gd name="connsiteY7" fmla="*/ 1395330 h 6164592"/>
              <a:gd name="connsiteX8" fmla="*/ 2850180 w 2860168"/>
              <a:gd name="connsiteY8" fmla="*/ 5741852 h 6164592"/>
              <a:gd name="connsiteX9" fmla="*/ 2826801 w 2860168"/>
              <a:gd name="connsiteY9" fmla="*/ 5963732 h 6164592"/>
              <a:gd name="connsiteX10" fmla="*/ 2766015 w 2860168"/>
              <a:gd name="connsiteY10" fmla="*/ 6054820 h 6164592"/>
              <a:gd name="connsiteX11" fmla="*/ 2429356 w 2860168"/>
              <a:gd name="connsiteY11" fmla="*/ 6164592 h 6164592"/>
              <a:gd name="connsiteX12" fmla="*/ 362647 w 2860168"/>
              <a:gd name="connsiteY12" fmla="*/ 6162257 h 6164592"/>
              <a:gd name="connsiteX13" fmla="*/ 103139 w 2860168"/>
              <a:gd name="connsiteY13" fmla="*/ 6078176 h 6164592"/>
              <a:gd name="connsiteX14" fmla="*/ 7285 w 2860168"/>
              <a:gd name="connsiteY14" fmla="*/ 5828268 h 6164592"/>
              <a:gd name="connsiteX15" fmla="*/ 7285 w 2860168"/>
              <a:gd name="connsiteY15" fmla="*/ 3915425 h 6164592"/>
              <a:gd name="connsiteX16" fmla="*/ 7285 w 2860168"/>
              <a:gd name="connsiteY16" fmla="*/ 3214749 h 6164592"/>
              <a:gd name="connsiteX17" fmla="*/ 4947 w 2860168"/>
              <a:gd name="connsiteY17" fmla="*/ 687648 h 6164592"/>
              <a:gd name="connsiteX18" fmla="*/ 2609 w 2860168"/>
              <a:gd name="connsiteY18" fmla="*/ 398035 h 6164592"/>
              <a:gd name="connsiteX19" fmla="*/ 47029 w 2860168"/>
              <a:gd name="connsiteY19" fmla="*/ 152799 h 6164592"/>
              <a:gd name="connsiteX20" fmla="*/ 234062 w 2860168"/>
              <a:gd name="connsiteY20" fmla="*/ 22006 h 6164592"/>
              <a:gd name="connsiteX21" fmla="*/ 545003 w 2860168"/>
              <a:gd name="connsiteY21" fmla="*/ 7993 h 6164592"/>
              <a:gd name="connsiteX22" fmla="*/ 615141 w 2860168"/>
              <a:gd name="connsiteY22" fmla="*/ 85067 h 6164592"/>
              <a:gd name="connsiteX23" fmla="*/ 790484 w 2860168"/>
              <a:gd name="connsiteY23" fmla="*/ 250893 h 6164592"/>
              <a:gd name="connsiteX24" fmla="*/ 2022561 w 2860168"/>
              <a:gd name="connsiteY24" fmla="*/ 250893 h 6164592"/>
              <a:gd name="connsiteX25" fmla="*/ 2195566 w 2860168"/>
              <a:gd name="connsiteY25" fmla="*/ 178490 h 6164592"/>
              <a:gd name="connsiteX26" fmla="*/ 2230634 w 2860168"/>
              <a:gd name="connsiteY26" fmla="*/ 92074 h 6164592"/>
              <a:gd name="connsiteX27" fmla="*/ 2345192 w 2860168"/>
              <a:gd name="connsiteY27" fmla="*/ 986 h 6164592"/>
              <a:gd name="connsiteX0" fmla="*/ 2345192 w 2854520"/>
              <a:gd name="connsiteY0" fmla="*/ 986 h 6164592"/>
              <a:gd name="connsiteX1" fmla="*/ 2508845 w 2854520"/>
              <a:gd name="connsiteY1" fmla="*/ 10328 h 6164592"/>
              <a:gd name="connsiteX2" fmla="*/ 2663147 w 2854520"/>
              <a:gd name="connsiteY2" fmla="*/ 36020 h 6164592"/>
              <a:gd name="connsiteX3" fmla="*/ 2829139 w 2854520"/>
              <a:gd name="connsiteY3" fmla="*/ 211188 h 6164592"/>
              <a:gd name="connsiteX4" fmla="*/ 2849875 w 2854520"/>
              <a:gd name="connsiteY4" fmla="*/ 554819 h 6164592"/>
              <a:gd name="connsiteX5" fmla="*/ 2851299 w 2854520"/>
              <a:gd name="connsiteY5" fmla="*/ 812870 h 6164592"/>
              <a:gd name="connsiteX6" fmla="*/ 2853943 w 2854520"/>
              <a:gd name="connsiteY6" fmla="*/ 1184828 h 6164592"/>
              <a:gd name="connsiteX7" fmla="*/ 2850180 w 2854520"/>
              <a:gd name="connsiteY7" fmla="*/ 1395330 h 6164592"/>
              <a:gd name="connsiteX8" fmla="*/ 2850180 w 2854520"/>
              <a:gd name="connsiteY8" fmla="*/ 5741852 h 6164592"/>
              <a:gd name="connsiteX9" fmla="*/ 2826801 w 2854520"/>
              <a:gd name="connsiteY9" fmla="*/ 5963732 h 6164592"/>
              <a:gd name="connsiteX10" fmla="*/ 2766015 w 2854520"/>
              <a:gd name="connsiteY10" fmla="*/ 6054820 h 6164592"/>
              <a:gd name="connsiteX11" fmla="*/ 2429356 w 2854520"/>
              <a:gd name="connsiteY11" fmla="*/ 6164592 h 6164592"/>
              <a:gd name="connsiteX12" fmla="*/ 362647 w 2854520"/>
              <a:gd name="connsiteY12" fmla="*/ 6162257 h 6164592"/>
              <a:gd name="connsiteX13" fmla="*/ 103139 w 2854520"/>
              <a:gd name="connsiteY13" fmla="*/ 6078176 h 6164592"/>
              <a:gd name="connsiteX14" fmla="*/ 7285 w 2854520"/>
              <a:gd name="connsiteY14" fmla="*/ 5828268 h 6164592"/>
              <a:gd name="connsiteX15" fmla="*/ 7285 w 2854520"/>
              <a:gd name="connsiteY15" fmla="*/ 3915425 h 6164592"/>
              <a:gd name="connsiteX16" fmla="*/ 7285 w 2854520"/>
              <a:gd name="connsiteY16" fmla="*/ 3214749 h 6164592"/>
              <a:gd name="connsiteX17" fmla="*/ 4947 w 2854520"/>
              <a:gd name="connsiteY17" fmla="*/ 687648 h 6164592"/>
              <a:gd name="connsiteX18" fmla="*/ 2609 w 2854520"/>
              <a:gd name="connsiteY18" fmla="*/ 398035 h 6164592"/>
              <a:gd name="connsiteX19" fmla="*/ 47029 w 2854520"/>
              <a:gd name="connsiteY19" fmla="*/ 152799 h 6164592"/>
              <a:gd name="connsiteX20" fmla="*/ 234062 w 2854520"/>
              <a:gd name="connsiteY20" fmla="*/ 22006 h 6164592"/>
              <a:gd name="connsiteX21" fmla="*/ 545003 w 2854520"/>
              <a:gd name="connsiteY21" fmla="*/ 7993 h 6164592"/>
              <a:gd name="connsiteX22" fmla="*/ 615141 w 2854520"/>
              <a:gd name="connsiteY22" fmla="*/ 85067 h 6164592"/>
              <a:gd name="connsiteX23" fmla="*/ 790484 w 2854520"/>
              <a:gd name="connsiteY23" fmla="*/ 250893 h 6164592"/>
              <a:gd name="connsiteX24" fmla="*/ 2022561 w 2854520"/>
              <a:gd name="connsiteY24" fmla="*/ 250893 h 6164592"/>
              <a:gd name="connsiteX25" fmla="*/ 2195566 w 2854520"/>
              <a:gd name="connsiteY25" fmla="*/ 178490 h 6164592"/>
              <a:gd name="connsiteX26" fmla="*/ 2230634 w 2854520"/>
              <a:gd name="connsiteY26" fmla="*/ 92074 h 6164592"/>
              <a:gd name="connsiteX27" fmla="*/ 2345192 w 2854520"/>
              <a:gd name="connsiteY27" fmla="*/ 986 h 6164592"/>
              <a:gd name="connsiteX0" fmla="*/ 2345192 w 2854520"/>
              <a:gd name="connsiteY0" fmla="*/ 986 h 6164592"/>
              <a:gd name="connsiteX1" fmla="*/ 2508845 w 2854520"/>
              <a:gd name="connsiteY1" fmla="*/ 10328 h 6164592"/>
              <a:gd name="connsiteX2" fmla="*/ 2663147 w 2854520"/>
              <a:gd name="connsiteY2" fmla="*/ 36020 h 6164592"/>
              <a:gd name="connsiteX3" fmla="*/ 2829139 w 2854520"/>
              <a:gd name="connsiteY3" fmla="*/ 211188 h 6164592"/>
              <a:gd name="connsiteX4" fmla="*/ 2849875 w 2854520"/>
              <a:gd name="connsiteY4" fmla="*/ 554819 h 6164592"/>
              <a:gd name="connsiteX5" fmla="*/ 2851299 w 2854520"/>
              <a:gd name="connsiteY5" fmla="*/ 812870 h 6164592"/>
              <a:gd name="connsiteX6" fmla="*/ 2853943 w 2854520"/>
              <a:gd name="connsiteY6" fmla="*/ 1184828 h 6164592"/>
              <a:gd name="connsiteX7" fmla="*/ 2850180 w 2854520"/>
              <a:gd name="connsiteY7" fmla="*/ 1395330 h 6164592"/>
              <a:gd name="connsiteX8" fmla="*/ 2850180 w 2854520"/>
              <a:gd name="connsiteY8" fmla="*/ 5741852 h 6164592"/>
              <a:gd name="connsiteX9" fmla="*/ 2826801 w 2854520"/>
              <a:gd name="connsiteY9" fmla="*/ 5963732 h 6164592"/>
              <a:gd name="connsiteX10" fmla="*/ 2766015 w 2854520"/>
              <a:gd name="connsiteY10" fmla="*/ 6054820 h 6164592"/>
              <a:gd name="connsiteX11" fmla="*/ 2429356 w 2854520"/>
              <a:gd name="connsiteY11" fmla="*/ 6164592 h 6164592"/>
              <a:gd name="connsiteX12" fmla="*/ 362647 w 2854520"/>
              <a:gd name="connsiteY12" fmla="*/ 6162257 h 6164592"/>
              <a:gd name="connsiteX13" fmla="*/ 103139 w 2854520"/>
              <a:gd name="connsiteY13" fmla="*/ 6078176 h 6164592"/>
              <a:gd name="connsiteX14" fmla="*/ 7285 w 2854520"/>
              <a:gd name="connsiteY14" fmla="*/ 5828268 h 6164592"/>
              <a:gd name="connsiteX15" fmla="*/ 7285 w 2854520"/>
              <a:gd name="connsiteY15" fmla="*/ 3915425 h 6164592"/>
              <a:gd name="connsiteX16" fmla="*/ 7285 w 2854520"/>
              <a:gd name="connsiteY16" fmla="*/ 3214749 h 6164592"/>
              <a:gd name="connsiteX17" fmla="*/ 4947 w 2854520"/>
              <a:gd name="connsiteY17" fmla="*/ 687648 h 6164592"/>
              <a:gd name="connsiteX18" fmla="*/ 2609 w 2854520"/>
              <a:gd name="connsiteY18" fmla="*/ 398035 h 6164592"/>
              <a:gd name="connsiteX19" fmla="*/ 47029 w 2854520"/>
              <a:gd name="connsiteY19" fmla="*/ 152799 h 6164592"/>
              <a:gd name="connsiteX20" fmla="*/ 234062 w 2854520"/>
              <a:gd name="connsiteY20" fmla="*/ 22006 h 6164592"/>
              <a:gd name="connsiteX21" fmla="*/ 545003 w 2854520"/>
              <a:gd name="connsiteY21" fmla="*/ 7993 h 6164592"/>
              <a:gd name="connsiteX22" fmla="*/ 615141 w 2854520"/>
              <a:gd name="connsiteY22" fmla="*/ 85067 h 6164592"/>
              <a:gd name="connsiteX23" fmla="*/ 790484 w 2854520"/>
              <a:gd name="connsiteY23" fmla="*/ 250893 h 6164592"/>
              <a:gd name="connsiteX24" fmla="*/ 2022561 w 2854520"/>
              <a:gd name="connsiteY24" fmla="*/ 250893 h 6164592"/>
              <a:gd name="connsiteX25" fmla="*/ 2195566 w 2854520"/>
              <a:gd name="connsiteY25" fmla="*/ 178490 h 6164592"/>
              <a:gd name="connsiteX26" fmla="*/ 2230634 w 2854520"/>
              <a:gd name="connsiteY26" fmla="*/ 92074 h 6164592"/>
              <a:gd name="connsiteX27" fmla="*/ 2345192 w 2854520"/>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15141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15141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39492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79028 h 6164592"/>
              <a:gd name="connsiteX20" fmla="*/ 234062 w 2860975"/>
              <a:gd name="connsiteY20" fmla="*/ 39492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79028 h 6164592"/>
              <a:gd name="connsiteX20" fmla="*/ 234062 w 2860975"/>
              <a:gd name="connsiteY20" fmla="*/ 39492 h 6164592"/>
              <a:gd name="connsiteX21" fmla="*/ 545003 w 2860975"/>
              <a:gd name="connsiteY21" fmla="*/ 21107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60975" h="6156118">
                <a:moveTo>
                  <a:pt x="2340821" y="5626"/>
                </a:moveTo>
                <a:cubicBezTo>
                  <a:pt x="2394593" y="10297"/>
                  <a:pt x="2455073" y="-5153"/>
                  <a:pt x="2508845" y="1854"/>
                </a:cubicBezTo>
                <a:cubicBezTo>
                  <a:pt x="2560279" y="6525"/>
                  <a:pt x="2614051" y="11197"/>
                  <a:pt x="2663147" y="27546"/>
                </a:cubicBezTo>
                <a:cubicBezTo>
                  <a:pt x="2749650" y="55573"/>
                  <a:pt x="2805759" y="116298"/>
                  <a:pt x="2829139" y="202714"/>
                </a:cubicBezTo>
                <a:cubicBezTo>
                  <a:pt x="2861869" y="317158"/>
                  <a:pt x="2864207" y="422859"/>
                  <a:pt x="2858618" y="541973"/>
                </a:cubicBezTo>
                <a:cubicBezTo>
                  <a:pt x="2851299" y="627790"/>
                  <a:pt x="2852078" y="698666"/>
                  <a:pt x="2851299" y="804396"/>
                </a:cubicBezTo>
                <a:cubicBezTo>
                  <a:pt x="2850520" y="910126"/>
                  <a:pt x="2851605" y="1050232"/>
                  <a:pt x="2853943" y="1176354"/>
                </a:cubicBezTo>
                <a:cubicBezTo>
                  <a:pt x="2856281" y="1248757"/>
                  <a:pt x="2850807" y="627352"/>
                  <a:pt x="2850180" y="1386856"/>
                </a:cubicBezTo>
                <a:cubicBezTo>
                  <a:pt x="2849553" y="2146360"/>
                  <a:pt x="2850180" y="4284537"/>
                  <a:pt x="2850180" y="5733378"/>
                </a:cubicBezTo>
                <a:cubicBezTo>
                  <a:pt x="2850180" y="5808116"/>
                  <a:pt x="2840828" y="5882855"/>
                  <a:pt x="2826801" y="5955258"/>
                </a:cubicBezTo>
                <a:cubicBezTo>
                  <a:pt x="2819787" y="5987956"/>
                  <a:pt x="2791732" y="6020654"/>
                  <a:pt x="2766015" y="6046346"/>
                </a:cubicBezTo>
                <a:cubicBezTo>
                  <a:pt x="2674837" y="6142105"/>
                  <a:pt x="2555603" y="6156118"/>
                  <a:pt x="2429356" y="6156118"/>
                </a:cubicBezTo>
                <a:lnTo>
                  <a:pt x="362647" y="6153783"/>
                </a:lnTo>
                <a:cubicBezTo>
                  <a:pt x="269130" y="6153783"/>
                  <a:pt x="177952" y="6139769"/>
                  <a:pt x="103139" y="6069702"/>
                </a:cubicBezTo>
                <a:cubicBezTo>
                  <a:pt x="33002" y="6001970"/>
                  <a:pt x="7285" y="5913218"/>
                  <a:pt x="7285" y="5819794"/>
                </a:cubicBezTo>
                <a:cubicBezTo>
                  <a:pt x="4947" y="5182180"/>
                  <a:pt x="7285" y="4544565"/>
                  <a:pt x="7285" y="3906951"/>
                </a:cubicBezTo>
                <a:lnTo>
                  <a:pt x="7285" y="3206275"/>
                </a:lnTo>
                <a:cubicBezTo>
                  <a:pt x="7285" y="2363130"/>
                  <a:pt x="7285" y="1522319"/>
                  <a:pt x="4947" y="679174"/>
                </a:cubicBezTo>
                <a:cubicBezTo>
                  <a:pt x="4947" y="583415"/>
                  <a:pt x="-4405" y="485320"/>
                  <a:pt x="2609" y="389561"/>
                </a:cubicBezTo>
                <a:cubicBezTo>
                  <a:pt x="7285" y="307816"/>
                  <a:pt x="23650" y="249964"/>
                  <a:pt x="47029" y="170554"/>
                </a:cubicBezTo>
                <a:cubicBezTo>
                  <a:pt x="75084" y="84137"/>
                  <a:pt x="151066" y="57338"/>
                  <a:pt x="234062" y="31018"/>
                </a:cubicBezTo>
                <a:cubicBezTo>
                  <a:pt x="317058" y="4698"/>
                  <a:pt x="477118" y="5037"/>
                  <a:pt x="545003" y="12633"/>
                </a:cubicBezTo>
                <a:cubicBezTo>
                  <a:pt x="612888" y="20229"/>
                  <a:pt x="636694" y="29881"/>
                  <a:pt x="641370" y="76593"/>
                </a:cubicBezTo>
                <a:cubicBezTo>
                  <a:pt x="687972" y="205752"/>
                  <a:pt x="652037" y="230738"/>
                  <a:pt x="790484" y="242419"/>
                </a:cubicBezTo>
                <a:cubicBezTo>
                  <a:pt x="1021515" y="261911"/>
                  <a:pt x="1611869" y="242419"/>
                  <a:pt x="2022561" y="242419"/>
                </a:cubicBezTo>
                <a:cubicBezTo>
                  <a:pt x="2090360" y="242419"/>
                  <a:pt x="2155821" y="233077"/>
                  <a:pt x="2195566" y="170016"/>
                </a:cubicBezTo>
                <a:cubicBezTo>
                  <a:pt x="2214269" y="144325"/>
                  <a:pt x="2225958" y="113962"/>
                  <a:pt x="2230634" y="83600"/>
                </a:cubicBezTo>
                <a:cubicBezTo>
                  <a:pt x="2242324" y="15868"/>
                  <a:pt x="2251164" y="11733"/>
                  <a:pt x="2340821" y="5626"/>
                </a:cubicBezTo>
                <a:close/>
              </a:path>
            </a:pathLst>
          </a:custGeom>
          <a:blipFill>
            <a:blip r:embed="rId2"/>
            <a:stretch>
              <a:fillRect l="-121001" r="-138446" b="-5101"/>
            </a:stretch>
          </a:blipFill>
        </p:spPr>
        <p:txBody>
          <a:bodyPr wrap="square" anchor="ctr" anchorCtr="1">
            <a:noAutofit/>
          </a:bodyPr>
          <a:lstStyle>
            <a:lvl1pPr marL="0" indent="0">
              <a:buNone/>
              <a:defRPr/>
            </a:lvl1pPr>
          </a:lstStyle>
          <a:p>
            <a:r>
              <a:rPr lang="en-US"/>
              <a:t>Click icon to add picture</a:t>
            </a:r>
          </a:p>
        </p:txBody>
      </p:sp>
      <p:sp>
        <p:nvSpPr>
          <p:cNvPr id="10" name="Picture Placeholder 3">
            <a:extLst>
              <a:ext uri="{FF2B5EF4-FFF2-40B4-BE49-F238E27FC236}">
                <a16:creationId xmlns:a16="http://schemas.microsoft.com/office/drawing/2014/main" id="{BE3137A2-127E-2C4C-8953-0302277D934E}"/>
              </a:ext>
            </a:extLst>
          </p:cNvPr>
          <p:cNvSpPr>
            <a:spLocks noGrp="1" noChangeAspect="1"/>
          </p:cNvSpPr>
          <p:nvPr>
            <p:ph type="pic" sz="quarter" idx="12"/>
          </p:nvPr>
        </p:nvSpPr>
        <p:spPr>
          <a:xfrm>
            <a:off x="4394253" y="1548723"/>
            <a:ext cx="2157655" cy="4642744"/>
          </a:xfrm>
          <a:custGeom>
            <a:avLst/>
            <a:gdLst>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9190 h 6164592"/>
              <a:gd name="connsiteX5" fmla="*/ 2833814 w 2857253"/>
              <a:gd name="connsiteY5" fmla="*/ 799756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33814 w 2857253"/>
              <a:gd name="connsiteY5" fmla="*/ 799756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51299 w 2857253"/>
              <a:gd name="connsiteY5" fmla="*/ 812870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51299 w 2857253"/>
              <a:gd name="connsiteY5" fmla="*/ 812870 h 6164592"/>
              <a:gd name="connsiteX6" fmla="*/ 2853943 w 2857253"/>
              <a:gd name="connsiteY6" fmla="*/ 1184828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60168"/>
              <a:gd name="connsiteY0" fmla="*/ 986 h 6164592"/>
              <a:gd name="connsiteX1" fmla="*/ 2508845 w 2860168"/>
              <a:gd name="connsiteY1" fmla="*/ 10328 h 6164592"/>
              <a:gd name="connsiteX2" fmla="*/ 2663147 w 2860168"/>
              <a:gd name="connsiteY2" fmla="*/ 36020 h 6164592"/>
              <a:gd name="connsiteX3" fmla="*/ 2829139 w 2860168"/>
              <a:gd name="connsiteY3" fmla="*/ 211188 h 6164592"/>
              <a:gd name="connsiteX4" fmla="*/ 2849875 w 2860168"/>
              <a:gd name="connsiteY4" fmla="*/ 554819 h 6164592"/>
              <a:gd name="connsiteX5" fmla="*/ 2851299 w 2860168"/>
              <a:gd name="connsiteY5" fmla="*/ 812870 h 6164592"/>
              <a:gd name="connsiteX6" fmla="*/ 2853943 w 2860168"/>
              <a:gd name="connsiteY6" fmla="*/ 1184828 h 6164592"/>
              <a:gd name="connsiteX7" fmla="*/ 2850180 w 2860168"/>
              <a:gd name="connsiteY7" fmla="*/ 1395330 h 6164592"/>
              <a:gd name="connsiteX8" fmla="*/ 2850180 w 2860168"/>
              <a:gd name="connsiteY8" fmla="*/ 5741852 h 6164592"/>
              <a:gd name="connsiteX9" fmla="*/ 2826801 w 2860168"/>
              <a:gd name="connsiteY9" fmla="*/ 5963732 h 6164592"/>
              <a:gd name="connsiteX10" fmla="*/ 2766015 w 2860168"/>
              <a:gd name="connsiteY10" fmla="*/ 6054820 h 6164592"/>
              <a:gd name="connsiteX11" fmla="*/ 2429356 w 2860168"/>
              <a:gd name="connsiteY11" fmla="*/ 6164592 h 6164592"/>
              <a:gd name="connsiteX12" fmla="*/ 362647 w 2860168"/>
              <a:gd name="connsiteY12" fmla="*/ 6162257 h 6164592"/>
              <a:gd name="connsiteX13" fmla="*/ 103139 w 2860168"/>
              <a:gd name="connsiteY13" fmla="*/ 6078176 h 6164592"/>
              <a:gd name="connsiteX14" fmla="*/ 7285 w 2860168"/>
              <a:gd name="connsiteY14" fmla="*/ 5828268 h 6164592"/>
              <a:gd name="connsiteX15" fmla="*/ 7285 w 2860168"/>
              <a:gd name="connsiteY15" fmla="*/ 3915425 h 6164592"/>
              <a:gd name="connsiteX16" fmla="*/ 7285 w 2860168"/>
              <a:gd name="connsiteY16" fmla="*/ 3214749 h 6164592"/>
              <a:gd name="connsiteX17" fmla="*/ 4947 w 2860168"/>
              <a:gd name="connsiteY17" fmla="*/ 687648 h 6164592"/>
              <a:gd name="connsiteX18" fmla="*/ 2609 w 2860168"/>
              <a:gd name="connsiteY18" fmla="*/ 398035 h 6164592"/>
              <a:gd name="connsiteX19" fmla="*/ 47029 w 2860168"/>
              <a:gd name="connsiteY19" fmla="*/ 152799 h 6164592"/>
              <a:gd name="connsiteX20" fmla="*/ 234062 w 2860168"/>
              <a:gd name="connsiteY20" fmla="*/ 22006 h 6164592"/>
              <a:gd name="connsiteX21" fmla="*/ 545003 w 2860168"/>
              <a:gd name="connsiteY21" fmla="*/ 7993 h 6164592"/>
              <a:gd name="connsiteX22" fmla="*/ 615141 w 2860168"/>
              <a:gd name="connsiteY22" fmla="*/ 85067 h 6164592"/>
              <a:gd name="connsiteX23" fmla="*/ 790484 w 2860168"/>
              <a:gd name="connsiteY23" fmla="*/ 250893 h 6164592"/>
              <a:gd name="connsiteX24" fmla="*/ 2022561 w 2860168"/>
              <a:gd name="connsiteY24" fmla="*/ 250893 h 6164592"/>
              <a:gd name="connsiteX25" fmla="*/ 2195566 w 2860168"/>
              <a:gd name="connsiteY25" fmla="*/ 178490 h 6164592"/>
              <a:gd name="connsiteX26" fmla="*/ 2230634 w 2860168"/>
              <a:gd name="connsiteY26" fmla="*/ 92074 h 6164592"/>
              <a:gd name="connsiteX27" fmla="*/ 2345192 w 2860168"/>
              <a:gd name="connsiteY27" fmla="*/ 986 h 6164592"/>
              <a:gd name="connsiteX0" fmla="*/ 2345192 w 2854520"/>
              <a:gd name="connsiteY0" fmla="*/ 986 h 6164592"/>
              <a:gd name="connsiteX1" fmla="*/ 2508845 w 2854520"/>
              <a:gd name="connsiteY1" fmla="*/ 10328 h 6164592"/>
              <a:gd name="connsiteX2" fmla="*/ 2663147 w 2854520"/>
              <a:gd name="connsiteY2" fmla="*/ 36020 h 6164592"/>
              <a:gd name="connsiteX3" fmla="*/ 2829139 w 2854520"/>
              <a:gd name="connsiteY3" fmla="*/ 211188 h 6164592"/>
              <a:gd name="connsiteX4" fmla="*/ 2849875 w 2854520"/>
              <a:gd name="connsiteY4" fmla="*/ 554819 h 6164592"/>
              <a:gd name="connsiteX5" fmla="*/ 2851299 w 2854520"/>
              <a:gd name="connsiteY5" fmla="*/ 812870 h 6164592"/>
              <a:gd name="connsiteX6" fmla="*/ 2853943 w 2854520"/>
              <a:gd name="connsiteY6" fmla="*/ 1184828 h 6164592"/>
              <a:gd name="connsiteX7" fmla="*/ 2850180 w 2854520"/>
              <a:gd name="connsiteY7" fmla="*/ 1395330 h 6164592"/>
              <a:gd name="connsiteX8" fmla="*/ 2850180 w 2854520"/>
              <a:gd name="connsiteY8" fmla="*/ 5741852 h 6164592"/>
              <a:gd name="connsiteX9" fmla="*/ 2826801 w 2854520"/>
              <a:gd name="connsiteY9" fmla="*/ 5963732 h 6164592"/>
              <a:gd name="connsiteX10" fmla="*/ 2766015 w 2854520"/>
              <a:gd name="connsiteY10" fmla="*/ 6054820 h 6164592"/>
              <a:gd name="connsiteX11" fmla="*/ 2429356 w 2854520"/>
              <a:gd name="connsiteY11" fmla="*/ 6164592 h 6164592"/>
              <a:gd name="connsiteX12" fmla="*/ 362647 w 2854520"/>
              <a:gd name="connsiteY12" fmla="*/ 6162257 h 6164592"/>
              <a:gd name="connsiteX13" fmla="*/ 103139 w 2854520"/>
              <a:gd name="connsiteY13" fmla="*/ 6078176 h 6164592"/>
              <a:gd name="connsiteX14" fmla="*/ 7285 w 2854520"/>
              <a:gd name="connsiteY14" fmla="*/ 5828268 h 6164592"/>
              <a:gd name="connsiteX15" fmla="*/ 7285 w 2854520"/>
              <a:gd name="connsiteY15" fmla="*/ 3915425 h 6164592"/>
              <a:gd name="connsiteX16" fmla="*/ 7285 w 2854520"/>
              <a:gd name="connsiteY16" fmla="*/ 3214749 h 6164592"/>
              <a:gd name="connsiteX17" fmla="*/ 4947 w 2854520"/>
              <a:gd name="connsiteY17" fmla="*/ 687648 h 6164592"/>
              <a:gd name="connsiteX18" fmla="*/ 2609 w 2854520"/>
              <a:gd name="connsiteY18" fmla="*/ 398035 h 6164592"/>
              <a:gd name="connsiteX19" fmla="*/ 47029 w 2854520"/>
              <a:gd name="connsiteY19" fmla="*/ 152799 h 6164592"/>
              <a:gd name="connsiteX20" fmla="*/ 234062 w 2854520"/>
              <a:gd name="connsiteY20" fmla="*/ 22006 h 6164592"/>
              <a:gd name="connsiteX21" fmla="*/ 545003 w 2854520"/>
              <a:gd name="connsiteY21" fmla="*/ 7993 h 6164592"/>
              <a:gd name="connsiteX22" fmla="*/ 615141 w 2854520"/>
              <a:gd name="connsiteY22" fmla="*/ 85067 h 6164592"/>
              <a:gd name="connsiteX23" fmla="*/ 790484 w 2854520"/>
              <a:gd name="connsiteY23" fmla="*/ 250893 h 6164592"/>
              <a:gd name="connsiteX24" fmla="*/ 2022561 w 2854520"/>
              <a:gd name="connsiteY24" fmla="*/ 250893 h 6164592"/>
              <a:gd name="connsiteX25" fmla="*/ 2195566 w 2854520"/>
              <a:gd name="connsiteY25" fmla="*/ 178490 h 6164592"/>
              <a:gd name="connsiteX26" fmla="*/ 2230634 w 2854520"/>
              <a:gd name="connsiteY26" fmla="*/ 92074 h 6164592"/>
              <a:gd name="connsiteX27" fmla="*/ 2345192 w 2854520"/>
              <a:gd name="connsiteY27" fmla="*/ 986 h 6164592"/>
              <a:gd name="connsiteX0" fmla="*/ 2345192 w 2854520"/>
              <a:gd name="connsiteY0" fmla="*/ 986 h 6164592"/>
              <a:gd name="connsiteX1" fmla="*/ 2508845 w 2854520"/>
              <a:gd name="connsiteY1" fmla="*/ 10328 h 6164592"/>
              <a:gd name="connsiteX2" fmla="*/ 2663147 w 2854520"/>
              <a:gd name="connsiteY2" fmla="*/ 36020 h 6164592"/>
              <a:gd name="connsiteX3" fmla="*/ 2829139 w 2854520"/>
              <a:gd name="connsiteY3" fmla="*/ 211188 h 6164592"/>
              <a:gd name="connsiteX4" fmla="*/ 2849875 w 2854520"/>
              <a:gd name="connsiteY4" fmla="*/ 554819 h 6164592"/>
              <a:gd name="connsiteX5" fmla="*/ 2851299 w 2854520"/>
              <a:gd name="connsiteY5" fmla="*/ 812870 h 6164592"/>
              <a:gd name="connsiteX6" fmla="*/ 2853943 w 2854520"/>
              <a:gd name="connsiteY6" fmla="*/ 1184828 h 6164592"/>
              <a:gd name="connsiteX7" fmla="*/ 2850180 w 2854520"/>
              <a:gd name="connsiteY7" fmla="*/ 1395330 h 6164592"/>
              <a:gd name="connsiteX8" fmla="*/ 2850180 w 2854520"/>
              <a:gd name="connsiteY8" fmla="*/ 5741852 h 6164592"/>
              <a:gd name="connsiteX9" fmla="*/ 2826801 w 2854520"/>
              <a:gd name="connsiteY9" fmla="*/ 5963732 h 6164592"/>
              <a:gd name="connsiteX10" fmla="*/ 2766015 w 2854520"/>
              <a:gd name="connsiteY10" fmla="*/ 6054820 h 6164592"/>
              <a:gd name="connsiteX11" fmla="*/ 2429356 w 2854520"/>
              <a:gd name="connsiteY11" fmla="*/ 6164592 h 6164592"/>
              <a:gd name="connsiteX12" fmla="*/ 362647 w 2854520"/>
              <a:gd name="connsiteY12" fmla="*/ 6162257 h 6164592"/>
              <a:gd name="connsiteX13" fmla="*/ 103139 w 2854520"/>
              <a:gd name="connsiteY13" fmla="*/ 6078176 h 6164592"/>
              <a:gd name="connsiteX14" fmla="*/ 7285 w 2854520"/>
              <a:gd name="connsiteY14" fmla="*/ 5828268 h 6164592"/>
              <a:gd name="connsiteX15" fmla="*/ 7285 w 2854520"/>
              <a:gd name="connsiteY15" fmla="*/ 3915425 h 6164592"/>
              <a:gd name="connsiteX16" fmla="*/ 7285 w 2854520"/>
              <a:gd name="connsiteY16" fmla="*/ 3214749 h 6164592"/>
              <a:gd name="connsiteX17" fmla="*/ 4947 w 2854520"/>
              <a:gd name="connsiteY17" fmla="*/ 687648 h 6164592"/>
              <a:gd name="connsiteX18" fmla="*/ 2609 w 2854520"/>
              <a:gd name="connsiteY18" fmla="*/ 398035 h 6164592"/>
              <a:gd name="connsiteX19" fmla="*/ 47029 w 2854520"/>
              <a:gd name="connsiteY19" fmla="*/ 152799 h 6164592"/>
              <a:gd name="connsiteX20" fmla="*/ 234062 w 2854520"/>
              <a:gd name="connsiteY20" fmla="*/ 22006 h 6164592"/>
              <a:gd name="connsiteX21" fmla="*/ 545003 w 2854520"/>
              <a:gd name="connsiteY21" fmla="*/ 7993 h 6164592"/>
              <a:gd name="connsiteX22" fmla="*/ 615141 w 2854520"/>
              <a:gd name="connsiteY22" fmla="*/ 85067 h 6164592"/>
              <a:gd name="connsiteX23" fmla="*/ 790484 w 2854520"/>
              <a:gd name="connsiteY23" fmla="*/ 250893 h 6164592"/>
              <a:gd name="connsiteX24" fmla="*/ 2022561 w 2854520"/>
              <a:gd name="connsiteY24" fmla="*/ 250893 h 6164592"/>
              <a:gd name="connsiteX25" fmla="*/ 2195566 w 2854520"/>
              <a:gd name="connsiteY25" fmla="*/ 178490 h 6164592"/>
              <a:gd name="connsiteX26" fmla="*/ 2230634 w 2854520"/>
              <a:gd name="connsiteY26" fmla="*/ 92074 h 6164592"/>
              <a:gd name="connsiteX27" fmla="*/ 2345192 w 2854520"/>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15141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15141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39492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79028 h 6164592"/>
              <a:gd name="connsiteX20" fmla="*/ 234062 w 2860975"/>
              <a:gd name="connsiteY20" fmla="*/ 39492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79028 h 6164592"/>
              <a:gd name="connsiteX20" fmla="*/ 234062 w 2860975"/>
              <a:gd name="connsiteY20" fmla="*/ 39492 h 6164592"/>
              <a:gd name="connsiteX21" fmla="*/ 545003 w 2860975"/>
              <a:gd name="connsiteY21" fmla="*/ 21107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60975" h="6156118">
                <a:moveTo>
                  <a:pt x="2340821" y="5626"/>
                </a:moveTo>
                <a:cubicBezTo>
                  <a:pt x="2394593" y="10297"/>
                  <a:pt x="2455073" y="-5153"/>
                  <a:pt x="2508845" y="1854"/>
                </a:cubicBezTo>
                <a:cubicBezTo>
                  <a:pt x="2560279" y="6525"/>
                  <a:pt x="2614051" y="11197"/>
                  <a:pt x="2663147" y="27546"/>
                </a:cubicBezTo>
                <a:cubicBezTo>
                  <a:pt x="2749650" y="55573"/>
                  <a:pt x="2805759" y="116298"/>
                  <a:pt x="2829139" y="202714"/>
                </a:cubicBezTo>
                <a:cubicBezTo>
                  <a:pt x="2861869" y="317158"/>
                  <a:pt x="2864207" y="422859"/>
                  <a:pt x="2858618" y="541973"/>
                </a:cubicBezTo>
                <a:cubicBezTo>
                  <a:pt x="2851299" y="627790"/>
                  <a:pt x="2852078" y="698666"/>
                  <a:pt x="2851299" y="804396"/>
                </a:cubicBezTo>
                <a:cubicBezTo>
                  <a:pt x="2850520" y="910126"/>
                  <a:pt x="2851605" y="1050232"/>
                  <a:pt x="2853943" y="1176354"/>
                </a:cubicBezTo>
                <a:cubicBezTo>
                  <a:pt x="2856281" y="1248757"/>
                  <a:pt x="2850807" y="627352"/>
                  <a:pt x="2850180" y="1386856"/>
                </a:cubicBezTo>
                <a:cubicBezTo>
                  <a:pt x="2849553" y="2146360"/>
                  <a:pt x="2850180" y="4284537"/>
                  <a:pt x="2850180" y="5733378"/>
                </a:cubicBezTo>
                <a:cubicBezTo>
                  <a:pt x="2850180" y="5808116"/>
                  <a:pt x="2840828" y="5882855"/>
                  <a:pt x="2826801" y="5955258"/>
                </a:cubicBezTo>
                <a:cubicBezTo>
                  <a:pt x="2819787" y="5987956"/>
                  <a:pt x="2791732" y="6020654"/>
                  <a:pt x="2766015" y="6046346"/>
                </a:cubicBezTo>
                <a:cubicBezTo>
                  <a:pt x="2674837" y="6142105"/>
                  <a:pt x="2555603" y="6156118"/>
                  <a:pt x="2429356" y="6156118"/>
                </a:cubicBezTo>
                <a:lnTo>
                  <a:pt x="362647" y="6153783"/>
                </a:lnTo>
                <a:cubicBezTo>
                  <a:pt x="269130" y="6153783"/>
                  <a:pt x="177952" y="6139769"/>
                  <a:pt x="103139" y="6069702"/>
                </a:cubicBezTo>
                <a:cubicBezTo>
                  <a:pt x="33002" y="6001970"/>
                  <a:pt x="7285" y="5913218"/>
                  <a:pt x="7285" y="5819794"/>
                </a:cubicBezTo>
                <a:cubicBezTo>
                  <a:pt x="4947" y="5182180"/>
                  <a:pt x="7285" y="4544565"/>
                  <a:pt x="7285" y="3906951"/>
                </a:cubicBezTo>
                <a:lnTo>
                  <a:pt x="7285" y="3206275"/>
                </a:lnTo>
                <a:cubicBezTo>
                  <a:pt x="7285" y="2363130"/>
                  <a:pt x="7285" y="1522319"/>
                  <a:pt x="4947" y="679174"/>
                </a:cubicBezTo>
                <a:cubicBezTo>
                  <a:pt x="4947" y="583415"/>
                  <a:pt x="-4405" y="485320"/>
                  <a:pt x="2609" y="389561"/>
                </a:cubicBezTo>
                <a:cubicBezTo>
                  <a:pt x="7285" y="307816"/>
                  <a:pt x="23650" y="249964"/>
                  <a:pt x="47029" y="170554"/>
                </a:cubicBezTo>
                <a:cubicBezTo>
                  <a:pt x="75084" y="84137"/>
                  <a:pt x="151066" y="57338"/>
                  <a:pt x="234062" y="31018"/>
                </a:cubicBezTo>
                <a:cubicBezTo>
                  <a:pt x="317058" y="4698"/>
                  <a:pt x="477118" y="5037"/>
                  <a:pt x="545003" y="12633"/>
                </a:cubicBezTo>
                <a:cubicBezTo>
                  <a:pt x="612888" y="20229"/>
                  <a:pt x="636694" y="29881"/>
                  <a:pt x="641370" y="76593"/>
                </a:cubicBezTo>
                <a:cubicBezTo>
                  <a:pt x="687972" y="205752"/>
                  <a:pt x="652037" y="230738"/>
                  <a:pt x="790484" y="242419"/>
                </a:cubicBezTo>
                <a:cubicBezTo>
                  <a:pt x="1021515" y="261911"/>
                  <a:pt x="1611869" y="242419"/>
                  <a:pt x="2022561" y="242419"/>
                </a:cubicBezTo>
                <a:cubicBezTo>
                  <a:pt x="2090360" y="242419"/>
                  <a:pt x="2155821" y="233077"/>
                  <a:pt x="2195566" y="170016"/>
                </a:cubicBezTo>
                <a:cubicBezTo>
                  <a:pt x="2214269" y="144325"/>
                  <a:pt x="2225958" y="113962"/>
                  <a:pt x="2230634" y="83600"/>
                </a:cubicBezTo>
                <a:cubicBezTo>
                  <a:pt x="2242324" y="15868"/>
                  <a:pt x="2251164" y="11733"/>
                  <a:pt x="2340821" y="5626"/>
                </a:cubicBezTo>
                <a:close/>
              </a:path>
            </a:pathLst>
          </a:custGeom>
          <a:blipFill>
            <a:blip r:embed="rId2"/>
            <a:stretch>
              <a:fillRect l="-121001" r="-138446" b="-5101"/>
            </a:stretch>
          </a:blipFill>
        </p:spPr>
        <p:txBody>
          <a:bodyPr wrap="square" anchor="ctr" anchorCtr="1">
            <a:noAutofit/>
          </a:bodyPr>
          <a:lstStyle>
            <a:lvl1pPr marL="0" indent="0">
              <a:buNone/>
              <a:defRPr/>
            </a:lvl1pPr>
          </a:lstStyle>
          <a:p>
            <a:r>
              <a:rPr lang="en-US"/>
              <a:t>Click icon to add picture</a:t>
            </a:r>
          </a:p>
        </p:txBody>
      </p:sp>
      <p:sp>
        <p:nvSpPr>
          <p:cNvPr id="13" name="Title 6">
            <a:extLst>
              <a:ext uri="{FF2B5EF4-FFF2-40B4-BE49-F238E27FC236}">
                <a16:creationId xmlns:a16="http://schemas.microsoft.com/office/drawing/2014/main" id="{DCB29CE9-D9BC-094D-BFFD-5C38D5F9FC7E}"/>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14" name="Text Placeholder 3">
            <a:extLst>
              <a:ext uri="{FF2B5EF4-FFF2-40B4-BE49-F238E27FC236}">
                <a16:creationId xmlns:a16="http://schemas.microsoft.com/office/drawing/2014/main" id="{B1ED8B8B-A2F2-7442-83FA-C7CC64742EAA}"/>
              </a:ext>
            </a:extLst>
          </p:cNvPr>
          <p:cNvSpPr>
            <a:spLocks noGrp="1"/>
          </p:cNvSpPr>
          <p:nvPr>
            <p:ph type="body" sz="quarter" idx="13"/>
          </p:nvPr>
        </p:nvSpPr>
        <p:spPr>
          <a:xfrm>
            <a:off x="586392" y="1434370"/>
            <a:ext cx="3127771" cy="1566904"/>
          </a:xfrm>
        </p:spPr>
        <p:txBody>
          <a:bodyPr wrap="square">
            <a:spAutoFit/>
          </a:bodyPr>
          <a:lstStyle>
            <a:lvl1pPr marL="0" indent="0">
              <a:lnSpc>
                <a:spcPct val="130000"/>
              </a:lnSpc>
              <a:spcBef>
                <a:spcPts val="0"/>
              </a:spcBef>
              <a:buNone/>
              <a:defRPr sz="1600"/>
            </a:lvl1pPr>
            <a:lvl2pPr marL="228582" indent="0">
              <a:lnSpc>
                <a:spcPct val="130000"/>
              </a:lnSpc>
              <a:spcBef>
                <a:spcPts val="0"/>
              </a:spcBef>
              <a:buNone/>
              <a:defRPr sz="1600"/>
            </a:lvl2pPr>
            <a:lvl3pPr marL="457163" indent="0">
              <a:lnSpc>
                <a:spcPct val="130000"/>
              </a:lnSpc>
              <a:spcBef>
                <a:spcPts val="0"/>
              </a:spcBef>
              <a:buNone/>
              <a:defRPr sz="1600"/>
            </a:lvl3pPr>
            <a:lvl4pPr marL="685746" indent="0">
              <a:lnSpc>
                <a:spcPct val="130000"/>
              </a:lnSpc>
              <a:spcBef>
                <a:spcPts val="0"/>
              </a:spcBef>
              <a:buNone/>
              <a:defRPr sz="1600"/>
            </a:lvl4pPr>
            <a:lvl5pPr marL="914327" indent="0">
              <a:lnSpc>
                <a:spcPct val="130000"/>
              </a:lnSpc>
              <a:spcBef>
                <a:spcPts val="0"/>
              </a:spcBef>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149543847"/>
      </p:ext>
    </p:extLst>
  </p:cSld>
  <p:clrMapOvr>
    <a:masterClrMapping/>
  </p:clrMapOvr>
  <p:transition>
    <p:fade/>
  </p:transition>
</p:sldLayout>
</file>

<file path=ppt/slideLayouts/slideLayout245.xml><?xml version="1.0" encoding="utf-8"?>
<p:sldLayout xmlns:a="http://schemas.openxmlformats.org/drawingml/2006/main" xmlns:r="http://schemas.openxmlformats.org/officeDocument/2006/relationships" xmlns:p="http://schemas.openxmlformats.org/presentationml/2006/main" preserve="1" userDrawn="1">
  <p:cSld name="Mobile Device Three Column - Viva">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36EA9EB3-BA93-CD4E-986B-D496F02E2BA7}"/>
              </a:ext>
            </a:extLst>
          </p:cNvPr>
          <p:cNvSpPr>
            <a:spLocks noGrp="1" noChangeAspect="1"/>
          </p:cNvSpPr>
          <p:nvPr>
            <p:ph type="pic" sz="quarter" idx="10"/>
          </p:nvPr>
        </p:nvSpPr>
        <p:spPr>
          <a:xfrm>
            <a:off x="9692638" y="1548723"/>
            <a:ext cx="2157655" cy="4642744"/>
          </a:xfrm>
          <a:custGeom>
            <a:avLst/>
            <a:gdLst>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9190 h 6164592"/>
              <a:gd name="connsiteX5" fmla="*/ 2833814 w 2857253"/>
              <a:gd name="connsiteY5" fmla="*/ 799756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33814 w 2857253"/>
              <a:gd name="connsiteY5" fmla="*/ 799756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51299 w 2857253"/>
              <a:gd name="connsiteY5" fmla="*/ 812870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51299 w 2857253"/>
              <a:gd name="connsiteY5" fmla="*/ 812870 h 6164592"/>
              <a:gd name="connsiteX6" fmla="*/ 2853943 w 2857253"/>
              <a:gd name="connsiteY6" fmla="*/ 1184828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60168"/>
              <a:gd name="connsiteY0" fmla="*/ 986 h 6164592"/>
              <a:gd name="connsiteX1" fmla="*/ 2508845 w 2860168"/>
              <a:gd name="connsiteY1" fmla="*/ 10328 h 6164592"/>
              <a:gd name="connsiteX2" fmla="*/ 2663147 w 2860168"/>
              <a:gd name="connsiteY2" fmla="*/ 36020 h 6164592"/>
              <a:gd name="connsiteX3" fmla="*/ 2829139 w 2860168"/>
              <a:gd name="connsiteY3" fmla="*/ 211188 h 6164592"/>
              <a:gd name="connsiteX4" fmla="*/ 2849875 w 2860168"/>
              <a:gd name="connsiteY4" fmla="*/ 554819 h 6164592"/>
              <a:gd name="connsiteX5" fmla="*/ 2851299 w 2860168"/>
              <a:gd name="connsiteY5" fmla="*/ 812870 h 6164592"/>
              <a:gd name="connsiteX6" fmla="*/ 2853943 w 2860168"/>
              <a:gd name="connsiteY6" fmla="*/ 1184828 h 6164592"/>
              <a:gd name="connsiteX7" fmla="*/ 2850180 w 2860168"/>
              <a:gd name="connsiteY7" fmla="*/ 1395330 h 6164592"/>
              <a:gd name="connsiteX8" fmla="*/ 2850180 w 2860168"/>
              <a:gd name="connsiteY8" fmla="*/ 5741852 h 6164592"/>
              <a:gd name="connsiteX9" fmla="*/ 2826801 w 2860168"/>
              <a:gd name="connsiteY9" fmla="*/ 5963732 h 6164592"/>
              <a:gd name="connsiteX10" fmla="*/ 2766015 w 2860168"/>
              <a:gd name="connsiteY10" fmla="*/ 6054820 h 6164592"/>
              <a:gd name="connsiteX11" fmla="*/ 2429356 w 2860168"/>
              <a:gd name="connsiteY11" fmla="*/ 6164592 h 6164592"/>
              <a:gd name="connsiteX12" fmla="*/ 362647 w 2860168"/>
              <a:gd name="connsiteY12" fmla="*/ 6162257 h 6164592"/>
              <a:gd name="connsiteX13" fmla="*/ 103139 w 2860168"/>
              <a:gd name="connsiteY13" fmla="*/ 6078176 h 6164592"/>
              <a:gd name="connsiteX14" fmla="*/ 7285 w 2860168"/>
              <a:gd name="connsiteY14" fmla="*/ 5828268 h 6164592"/>
              <a:gd name="connsiteX15" fmla="*/ 7285 w 2860168"/>
              <a:gd name="connsiteY15" fmla="*/ 3915425 h 6164592"/>
              <a:gd name="connsiteX16" fmla="*/ 7285 w 2860168"/>
              <a:gd name="connsiteY16" fmla="*/ 3214749 h 6164592"/>
              <a:gd name="connsiteX17" fmla="*/ 4947 w 2860168"/>
              <a:gd name="connsiteY17" fmla="*/ 687648 h 6164592"/>
              <a:gd name="connsiteX18" fmla="*/ 2609 w 2860168"/>
              <a:gd name="connsiteY18" fmla="*/ 398035 h 6164592"/>
              <a:gd name="connsiteX19" fmla="*/ 47029 w 2860168"/>
              <a:gd name="connsiteY19" fmla="*/ 152799 h 6164592"/>
              <a:gd name="connsiteX20" fmla="*/ 234062 w 2860168"/>
              <a:gd name="connsiteY20" fmla="*/ 22006 h 6164592"/>
              <a:gd name="connsiteX21" fmla="*/ 545003 w 2860168"/>
              <a:gd name="connsiteY21" fmla="*/ 7993 h 6164592"/>
              <a:gd name="connsiteX22" fmla="*/ 615141 w 2860168"/>
              <a:gd name="connsiteY22" fmla="*/ 85067 h 6164592"/>
              <a:gd name="connsiteX23" fmla="*/ 790484 w 2860168"/>
              <a:gd name="connsiteY23" fmla="*/ 250893 h 6164592"/>
              <a:gd name="connsiteX24" fmla="*/ 2022561 w 2860168"/>
              <a:gd name="connsiteY24" fmla="*/ 250893 h 6164592"/>
              <a:gd name="connsiteX25" fmla="*/ 2195566 w 2860168"/>
              <a:gd name="connsiteY25" fmla="*/ 178490 h 6164592"/>
              <a:gd name="connsiteX26" fmla="*/ 2230634 w 2860168"/>
              <a:gd name="connsiteY26" fmla="*/ 92074 h 6164592"/>
              <a:gd name="connsiteX27" fmla="*/ 2345192 w 2860168"/>
              <a:gd name="connsiteY27" fmla="*/ 986 h 6164592"/>
              <a:gd name="connsiteX0" fmla="*/ 2345192 w 2854520"/>
              <a:gd name="connsiteY0" fmla="*/ 986 h 6164592"/>
              <a:gd name="connsiteX1" fmla="*/ 2508845 w 2854520"/>
              <a:gd name="connsiteY1" fmla="*/ 10328 h 6164592"/>
              <a:gd name="connsiteX2" fmla="*/ 2663147 w 2854520"/>
              <a:gd name="connsiteY2" fmla="*/ 36020 h 6164592"/>
              <a:gd name="connsiteX3" fmla="*/ 2829139 w 2854520"/>
              <a:gd name="connsiteY3" fmla="*/ 211188 h 6164592"/>
              <a:gd name="connsiteX4" fmla="*/ 2849875 w 2854520"/>
              <a:gd name="connsiteY4" fmla="*/ 554819 h 6164592"/>
              <a:gd name="connsiteX5" fmla="*/ 2851299 w 2854520"/>
              <a:gd name="connsiteY5" fmla="*/ 812870 h 6164592"/>
              <a:gd name="connsiteX6" fmla="*/ 2853943 w 2854520"/>
              <a:gd name="connsiteY6" fmla="*/ 1184828 h 6164592"/>
              <a:gd name="connsiteX7" fmla="*/ 2850180 w 2854520"/>
              <a:gd name="connsiteY7" fmla="*/ 1395330 h 6164592"/>
              <a:gd name="connsiteX8" fmla="*/ 2850180 w 2854520"/>
              <a:gd name="connsiteY8" fmla="*/ 5741852 h 6164592"/>
              <a:gd name="connsiteX9" fmla="*/ 2826801 w 2854520"/>
              <a:gd name="connsiteY9" fmla="*/ 5963732 h 6164592"/>
              <a:gd name="connsiteX10" fmla="*/ 2766015 w 2854520"/>
              <a:gd name="connsiteY10" fmla="*/ 6054820 h 6164592"/>
              <a:gd name="connsiteX11" fmla="*/ 2429356 w 2854520"/>
              <a:gd name="connsiteY11" fmla="*/ 6164592 h 6164592"/>
              <a:gd name="connsiteX12" fmla="*/ 362647 w 2854520"/>
              <a:gd name="connsiteY12" fmla="*/ 6162257 h 6164592"/>
              <a:gd name="connsiteX13" fmla="*/ 103139 w 2854520"/>
              <a:gd name="connsiteY13" fmla="*/ 6078176 h 6164592"/>
              <a:gd name="connsiteX14" fmla="*/ 7285 w 2854520"/>
              <a:gd name="connsiteY14" fmla="*/ 5828268 h 6164592"/>
              <a:gd name="connsiteX15" fmla="*/ 7285 w 2854520"/>
              <a:gd name="connsiteY15" fmla="*/ 3915425 h 6164592"/>
              <a:gd name="connsiteX16" fmla="*/ 7285 w 2854520"/>
              <a:gd name="connsiteY16" fmla="*/ 3214749 h 6164592"/>
              <a:gd name="connsiteX17" fmla="*/ 4947 w 2854520"/>
              <a:gd name="connsiteY17" fmla="*/ 687648 h 6164592"/>
              <a:gd name="connsiteX18" fmla="*/ 2609 w 2854520"/>
              <a:gd name="connsiteY18" fmla="*/ 398035 h 6164592"/>
              <a:gd name="connsiteX19" fmla="*/ 47029 w 2854520"/>
              <a:gd name="connsiteY19" fmla="*/ 152799 h 6164592"/>
              <a:gd name="connsiteX20" fmla="*/ 234062 w 2854520"/>
              <a:gd name="connsiteY20" fmla="*/ 22006 h 6164592"/>
              <a:gd name="connsiteX21" fmla="*/ 545003 w 2854520"/>
              <a:gd name="connsiteY21" fmla="*/ 7993 h 6164592"/>
              <a:gd name="connsiteX22" fmla="*/ 615141 w 2854520"/>
              <a:gd name="connsiteY22" fmla="*/ 85067 h 6164592"/>
              <a:gd name="connsiteX23" fmla="*/ 790484 w 2854520"/>
              <a:gd name="connsiteY23" fmla="*/ 250893 h 6164592"/>
              <a:gd name="connsiteX24" fmla="*/ 2022561 w 2854520"/>
              <a:gd name="connsiteY24" fmla="*/ 250893 h 6164592"/>
              <a:gd name="connsiteX25" fmla="*/ 2195566 w 2854520"/>
              <a:gd name="connsiteY25" fmla="*/ 178490 h 6164592"/>
              <a:gd name="connsiteX26" fmla="*/ 2230634 w 2854520"/>
              <a:gd name="connsiteY26" fmla="*/ 92074 h 6164592"/>
              <a:gd name="connsiteX27" fmla="*/ 2345192 w 2854520"/>
              <a:gd name="connsiteY27" fmla="*/ 986 h 6164592"/>
              <a:gd name="connsiteX0" fmla="*/ 2345192 w 2854520"/>
              <a:gd name="connsiteY0" fmla="*/ 986 h 6164592"/>
              <a:gd name="connsiteX1" fmla="*/ 2508845 w 2854520"/>
              <a:gd name="connsiteY1" fmla="*/ 10328 h 6164592"/>
              <a:gd name="connsiteX2" fmla="*/ 2663147 w 2854520"/>
              <a:gd name="connsiteY2" fmla="*/ 36020 h 6164592"/>
              <a:gd name="connsiteX3" fmla="*/ 2829139 w 2854520"/>
              <a:gd name="connsiteY3" fmla="*/ 211188 h 6164592"/>
              <a:gd name="connsiteX4" fmla="*/ 2849875 w 2854520"/>
              <a:gd name="connsiteY4" fmla="*/ 554819 h 6164592"/>
              <a:gd name="connsiteX5" fmla="*/ 2851299 w 2854520"/>
              <a:gd name="connsiteY5" fmla="*/ 812870 h 6164592"/>
              <a:gd name="connsiteX6" fmla="*/ 2853943 w 2854520"/>
              <a:gd name="connsiteY6" fmla="*/ 1184828 h 6164592"/>
              <a:gd name="connsiteX7" fmla="*/ 2850180 w 2854520"/>
              <a:gd name="connsiteY7" fmla="*/ 1395330 h 6164592"/>
              <a:gd name="connsiteX8" fmla="*/ 2850180 w 2854520"/>
              <a:gd name="connsiteY8" fmla="*/ 5741852 h 6164592"/>
              <a:gd name="connsiteX9" fmla="*/ 2826801 w 2854520"/>
              <a:gd name="connsiteY9" fmla="*/ 5963732 h 6164592"/>
              <a:gd name="connsiteX10" fmla="*/ 2766015 w 2854520"/>
              <a:gd name="connsiteY10" fmla="*/ 6054820 h 6164592"/>
              <a:gd name="connsiteX11" fmla="*/ 2429356 w 2854520"/>
              <a:gd name="connsiteY11" fmla="*/ 6164592 h 6164592"/>
              <a:gd name="connsiteX12" fmla="*/ 362647 w 2854520"/>
              <a:gd name="connsiteY12" fmla="*/ 6162257 h 6164592"/>
              <a:gd name="connsiteX13" fmla="*/ 103139 w 2854520"/>
              <a:gd name="connsiteY13" fmla="*/ 6078176 h 6164592"/>
              <a:gd name="connsiteX14" fmla="*/ 7285 w 2854520"/>
              <a:gd name="connsiteY14" fmla="*/ 5828268 h 6164592"/>
              <a:gd name="connsiteX15" fmla="*/ 7285 w 2854520"/>
              <a:gd name="connsiteY15" fmla="*/ 3915425 h 6164592"/>
              <a:gd name="connsiteX16" fmla="*/ 7285 w 2854520"/>
              <a:gd name="connsiteY16" fmla="*/ 3214749 h 6164592"/>
              <a:gd name="connsiteX17" fmla="*/ 4947 w 2854520"/>
              <a:gd name="connsiteY17" fmla="*/ 687648 h 6164592"/>
              <a:gd name="connsiteX18" fmla="*/ 2609 w 2854520"/>
              <a:gd name="connsiteY18" fmla="*/ 398035 h 6164592"/>
              <a:gd name="connsiteX19" fmla="*/ 47029 w 2854520"/>
              <a:gd name="connsiteY19" fmla="*/ 152799 h 6164592"/>
              <a:gd name="connsiteX20" fmla="*/ 234062 w 2854520"/>
              <a:gd name="connsiteY20" fmla="*/ 22006 h 6164592"/>
              <a:gd name="connsiteX21" fmla="*/ 545003 w 2854520"/>
              <a:gd name="connsiteY21" fmla="*/ 7993 h 6164592"/>
              <a:gd name="connsiteX22" fmla="*/ 615141 w 2854520"/>
              <a:gd name="connsiteY22" fmla="*/ 85067 h 6164592"/>
              <a:gd name="connsiteX23" fmla="*/ 790484 w 2854520"/>
              <a:gd name="connsiteY23" fmla="*/ 250893 h 6164592"/>
              <a:gd name="connsiteX24" fmla="*/ 2022561 w 2854520"/>
              <a:gd name="connsiteY24" fmla="*/ 250893 h 6164592"/>
              <a:gd name="connsiteX25" fmla="*/ 2195566 w 2854520"/>
              <a:gd name="connsiteY25" fmla="*/ 178490 h 6164592"/>
              <a:gd name="connsiteX26" fmla="*/ 2230634 w 2854520"/>
              <a:gd name="connsiteY26" fmla="*/ 92074 h 6164592"/>
              <a:gd name="connsiteX27" fmla="*/ 2345192 w 2854520"/>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15141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15141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39492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79028 h 6164592"/>
              <a:gd name="connsiteX20" fmla="*/ 234062 w 2860975"/>
              <a:gd name="connsiteY20" fmla="*/ 39492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79028 h 6164592"/>
              <a:gd name="connsiteX20" fmla="*/ 234062 w 2860975"/>
              <a:gd name="connsiteY20" fmla="*/ 39492 h 6164592"/>
              <a:gd name="connsiteX21" fmla="*/ 545003 w 2860975"/>
              <a:gd name="connsiteY21" fmla="*/ 21107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60975" h="6156118">
                <a:moveTo>
                  <a:pt x="2340821" y="5626"/>
                </a:moveTo>
                <a:cubicBezTo>
                  <a:pt x="2394593" y="10297"/>
                  <a:pt x="2455073" y="-5153"/>
                  <a:pt x="2508845" y="1854"/>
                </a:cubicBezTo>
                <a:cubicBezTo>
                  <a:pt x="2560279" y="6525"/>
                  <a:pt x="2614051" y="11197"/>
                  <a:pt x="2663147" y="27546"/>
                </a:cubicBezTo>
                <a:cubicBezTo>
                  <a:pt x="2749650" y="55573"/>
                  <a:pt x="2805759" y="116298"/>
                  <a:pt x="2829139" y="202714"/>
                </a:cubicBezTo>
                <a:cubicBezTo>
                  <a:pt x="2861869" y="317158"/>
                  <a:pt x="2864207" y="422859"/>
                  <a:pt x="2858618" y="541973"/>
                </a:cubicBezTo>
                <a:cubicBezTo>
                  <a:pt x="2851299" y="627790"/>
                  <a:pt x="2852078" y="698666"/>
                  <a:pt x="2851299" y="804396"/>
                </a:cubicBezTo>
                <a:cubicBezTo>
                  <a:pt x="2850520" y="910126"/>
                  <a:pt x="2851605" y="1050232"/>
                  <a:pt x="2853943" y="1176354"/>
                </a:cubicBezTo>
                <a:cubicBezTo>
                  <a:pt x="2856281" y="1248757"/>
                  <a:pt x="2850807" y="627352"/>
                  <a:pt x="2850180" y="1386856"/>
                </a:cubicBezTo>
                <a:cubicBezTo>
                  <a:pt x="2849553" y="2146360"/>
                  <a:pt x="2850180" y="4284537"/>
                  <a:pt x="2850180" y="5733378"/>
                </a:cubicBezTo>
                <a:cubicBezTo>
                  <a:pt x="2850180" y="5808116"/>
                  <a:pt x="2840828" y="5882855"/>
                  <a:pt x="2826801" y="5955258"/>
                </a:cubicBezTo>
                <a:cubicBezTo>
                  <a:pt x="2819787" y="5987956"/>
                  <a:pt x="2791732" y="6020654"/>
                  <a:pt x="2766015" y="6046346"/>
                </a:cubicBezTo>
                <a:cubicBezTo>
                  <a:pt x="2674837" y="6142105"/>
                  <a:pt x="2555603" y="6156118"/>
                  <a:pt x="2429356" y="6156118"/>
                </a:cubicBezTo>
                <a:lnTo>
                  <a:pt x="362647" y="6153783"/>
                </a:lnTo>
                <a:cubicBezTo>
                  <a:pt x="269130" y="6153783"/>
                  <a:pt x="177952" y="6139769"/>
                  <a:pt x="103139" y="6069702"/>
                </a:cubicBezTo>
                <a:cubicBezTo>
                  <a:pt x="33002" y="6001970"/>
                  <a:pt x="7285" y="5913218"/>
                  <a:pt x="7285" y="5819794"/>
                </a:cubicBezTo>
                <a:cubicBezTo>
                  <a:pt x="4947" y="5182180"/>
                  <a:pt x="7285" y="4544565"/>
                  <a:pt x="7285" y="3906951"/>
                </a:cubicBezTo>
                <a:lnTo>
                  <a:pt x="7285" y="3206275"/>
                </a:lnTo>
                <a:cubicBezTo>
                  <a:pt x="7285" y="2363130"/>
                  <a:pt x="7285" y="1522319"/>
                  <a:pt x="4947" y="679174"/>
                </a:cubicBezTo>
                <a:cubicBezTo>
                  <a:pt x="4947" y="583415"/>
                  <a:pt x="-4405" y="485320"/>
                  <a:pt x="2609" y="389561"/>
                </a:cubicBezTo>
                <a:cubicBezTo>
                  <a:pt x="7285" y="307816"/>
                  <a:pt x="23650" y="249964"/>
                  <a:pt x="47029" y="170554"/>
                </a:cubicBezTo>
                <a:cubicBezTo>
                  <a:pt x="75084" y="84137"/>
                  <a:pt x="151066" y="57338"/>
                  <a:pt x="234062" y="31018"/>
                </a:cubicBezTo>
                <a:cubicBezTo>
                  <a:pt x="317058" y="4698"/>
                  <a:pt x="477118" y="5037"/>
                  <a:pt x="545003" y="12633"/>
                </a:cubicBezTo>
                <a:cubicBezTo>
                  <a:pt x="612888" y="20229"/>
                  <a:pt x="636694" y="29881"/>
                  <a:pt x="641370" y="76593"/>
                </a:cubicBezTo>
                <a:cubicBezTo>
                  <a:pt x="687972" y="205752"/>
                  <a:pt x="652037" y="230738"/>
                  <a:pt x="790484" y="242419"/>
                </a:cubicBezTo>
                <a:cubicBezTo>
                  <a:pt x="1021515" y="261911"/>
                  <a:pt x="1611869" y="242419"/>
                  <a:pt x="2022561" y="242419"/>
                </a:cubicBezTo>
                <a:cubicBezTo>
                  <a:pt x="2090360" y="242419"/>
                  <a:pt x="2155821" y="233077"/>
                  <a:pt x="2195566" y="170016"/>
                </a:cubicBezTo>
                <a:cubicBezTo>
                  <a:pt x="2214269" y="144325"/>
                  <a:pt x="2225958" y="113962"/>
                  <a:pt x="2230634" y="83600"/>
                </a:cubicBezTo>
                <a:cubicBezTo>
                  <a:pt x="2242324" y="15868"/>
                  <a:pt x="2251164" y="11733"/>
                  <a:pt x="2340821" y="5626"/>
                </a:cubicBezTo>
                <a:close/>
              </a:path>
            </a:pathLst>
          </a:custGeom>
          <a:blipFill>
            <a:blip r:embed="rId4"/>
            <a:stretch>
              <a:fillRect l="-121001" r="-138446" b="-5101"/>
            </a:stretch>
          </a:blipFill>
        </p:spPr>
        <p:txBody>
          <a:bodyPr wrap="square" anchor="ctr" anchorCtr="1">
            <a:noAutofit/>
          </a:bodyPr>
          <a:lstStyle>
            <a:lvl1pPr marL="0" indent="0">
              <a:buNone/>
              <a:defRPr/>
            </a:lvl1pPr>
          </a:lstStyle>
          <a:p>
            <a:r>
              <a:rPr lang="en-US"/>
              <a:t>Click icon to add picture</a:t>
            </a:r>
          </a:p>
        </p:txBody>
      </p:sp>
      <p:sp>
        <p:nvSpPr>
          <p:cNvPr id="8" name="Picture Placeholder 3">
            <a:extLst>
              <a:ext uri="{FF2B5EF4-FFF2-40B4-BE49-F238E27FC236}">
                <a16:creationId xmlns:a16="http://schemas.microsoft.com/office/drawing/2014/main" id="{3ABAEE21-337B-F94F-AFC5-53C56806F7AF}"/>
              </a:ext>
            </a:extLst>
          </p:cNvPr>
          <p:cNvSpPr>
            <a:spLocks noGrp="1" noChangeAspect="1"/>
          </p:cNvSpPr>
          <p:nvPr>
            <p:ph type="pic" sz="quarter" idx="11"/>
          </p:nvPr>
        </p:nvSpPr>
        <p:spPr>
          <a:xfrm>
            <a:off x="7069563" y="1548723"/>
            <a:ext cx="2157655" cy="4642744"/>
          </a:xfrm>
          <a:custGeom>
            <a:avLst/>
            <a:gdLst>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9190 h 6164592"/>
              <a:gd name="connsiteX5" fmla="*/ 2833814 w 2857253"/>
              <a:gd name="connsiteY5" fmla="*/ 799756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33814 w 2857253"/>
              <a:gd name="connsiteY5" fmla="*/ 799756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51299 w 2857253"/>
              <a:gd name="connsiteY5" fmla="*/ 812870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51299 w 2857253"/>
              <a:gd name="connsiteY5" fmla="*/ 812870 h 6164592"/>
              <a:gd name="connsiteX6" fmla="*/ 2853943 w 2857253"/>
              <a:gd name="connsiteY6" fmla="*/ 1184828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60168"/>
              <a:gd name="connsiteY0" fmla="*/ 986 h 6164592"/>
              <a:gd name="connsiteX1" fmla="*/ 2508845 w 2860168"/>
              <a:gd name="connsiteY1" fmla="*/ 10328 h 6164592"/>
              <a:gd name="connsiteX2" fmla="*/ 2663147 w 2860168"/>
              <a:gd name="connsiteY2" fmla="*/ 36020 h 6164592"/>
              <a:gd name="connsiteX3" fmla="*/ 2829139 w 2860168"/>
              <a:gd name="connsiteY3" fmla="*/ 211188 h 6164592"/>
              <a:gd name="connsiteX4" fmla="*/ 2849875 w 2860168"/>
              <a:gd name="connsiteY4" fmla="*/ 554819 h 6164592"/>
              <a:gd name="connsiteX5" fmla="*/ 2851299 w 2860168"/>
              <a:gd name="connsiteY5" fmla="*/ 812870 h 6164592"/>
              <a:gd name="connsiteX6" fmla="*/ 2853943 w 2860168"/>
              <a:gd name="connsiteY6" fmla="*/ 1184828 h 6164592"/>
              <a:gd name="connsiteX7" fmla="*/ 2850180 w 2860168"/>
              <a:gd name="connsiteY7" fmla="*/ 1395330 h 6164592"/>
              <a:gd name="connsiteX8" fmla="*/ 2850180 w 2860168"/>
              <a:gd name="connsiteY8" fmla="*/ 5741852 h 6164592"/>
              <a:gd name="connsiteX9" fmla="*/ 2826801 w 2860168"/>
              <a:gd name="connsiteY9" fmla="*/ 5963732 h 6164592"/>
              <a:gd name="connsiteX10" fmla="*/ 2766015 w 2860168"/>
              <a:gd name="connsiteY10" fmla="*/ 6054820 h 6164592"/>
              <a:gd name="connsiteX11" fmla="*/ 2429356 w 2860168"/>
              <a:gd name="connsiteY11" fmla="*/ 6164592 h 6164592"/>
              <a:gd name="connsiteX12" fmla="*/ 362647 w 2860168"/>
              <a:gd name="connsiteY12" fmla="*/ 6162257 h 6164592"/>
              <a:gd name="connsiteX13" fmla="*/ 103139 w 2860168"/>
              <a:gd name="connsiteY13" fmla="*/ 6078176 h 6164592"/>
              <a:gd name="connsiteX14" fmla="*/ 7285 w 2860168"/>
              <a:gd name="connsiteY14" fmla="*/ 5828268 h 6164592"/>
              <a:gd name="connsiteX15" fmla="*/ 7285 w 2860168"/>
              <a:gd name="connsiteY15" fmla="*/ 3915425 h 6164592"/>
              <a:gd name="connsiteX16" fmla="*/ 7285 w 2860168"/>
              <a:gd name="connsiteY16" fmla="*/ 3214749 h 6164592"/>
              <a:gd name="connsiteX17" fmla="*/ 4947 w 2860168"/>
              <a:gd name="connsiteY17" fmla="*/ 687648 h 6164592"/>
              <a:gd name="connsiteX18" fmla="*/ 2609 w 2860168"/>
              <a:gd name="connsiteY18" fmla="*/ 398035 h 6164592"/>
              <a:gd name="connsiteX19" fmla="*/ 47029 w 2860168"/>
              <a:gd name="connsiteY19" fmla="*/ 152799 h 6164592"/>
              <a:gd name="connsiteX20" fmla="*/ 234062 w 2860168"/>
              <a:gd name="connsiteY20" fmla="*/ 22006 h 6164592"/>
              <a:gd name="connsiteX21" fmla="*/ 545003 w 2860168"/>
              <a:gd name="connsiteY21" fmla="*/ 7993 h 6164592"/>
              <a:gd name="connsiteX22" fmla="*/ 615141 w 2860168"/>
              <a:gd name="connsiteY22" fmla="*/ 85067 h 6164592"/>
              <a:gd name="connsiteX23" fmla="*/ 790484 w 2860168"/>
              <a:gd name="connsiteY23" fmla="*/ 250893 h 6164592"/>
              <a:gd name="connsiteX24" fmla="*/ 2022561 w 2860168"/>
              <a:gd name="connsiteY24" fmla="*/ 250893 h 6164592"/>
              <a:gd name="connsiteX25" fmla="*/ 2195566 w 2860168"/>
              <a:gd name="connsiteY25" fmla="*/ 178490 h 6164592"/>
              <a:gd name="connsiteX26" fmla="*/ 2230634 w 2860168"/>
              <a:gd name="connsiteY26" fmla="*/ 92074 h 6164592"/>
              <a:gd name="connsiteX27" fmla="*/ 2345192 w 2860168"/>
              <a:gd name="connsiteY27" fmla="*/ 986 h 6164592"/>
              <a:gd name="connsiteX0" fmla="*/ 2345192 w 2854520"/>
              <a:gd name="connsiteY0" fmla="*/ 986 h 6164592"/>
              <a:gd name="connsiteX1" fmla="*/ 2508845 w 2854520"/>
              <a:gd name="connsiteY1" fmla="*/ 10328 h 6164592"/>
              <a:gd name="connsiteX2" fmla="*/ 2663147 w 2854520"/>
              <a:gd name="connsiteY2" fmla="*/ 36020 h 6164592"/>
              <a:gd name="connsiteX3" fmla="*/ 2829139 w 2854520"/>
              <a:gd name="connsiteY3" fmla="*/ 211188 h 6164592"/>
              <a:gd name="connsiteX4" fmla="*/ 2849875 w 2854520"/>
              <a:gd name="connsiteY4" fmla="*/ 554819 h 6164592"/>
              <a:gd name="connsiteX5" fmla="*/ 2851299 w 2854520"/>
              <a:gd name="connsiteY5" fmla="*/ 812870 h 6164592"/>
              <a:gd name="connsiteX6" fmla="*/ 2853943 w 2854520"/>
              <a:gd name="connsiteY6" fmla="*/ 1184828 h 6164592"/>
              <a:gd name="connsiteX7" fmla="*/ 2850180 w 2854520"/>
              <a:gd name="connsiteY7" fmla="*/ 1395330 h 6164592"/>
              <a:gd name="connsiteX8" fmla="*/ 2850180 w 2854520"/>
              <a:gd name="connsiteY8" fmla="*/ 5741852 h 6164592"/>
              <a:gd name="connsiteX9" fmla="*/ 2826801 w 2854520"/>
              <a:gd name="connsiteY9" fmla="*/ 5963732 h 6164592"/>
              <a:gd name="connsiteX10" fmla="*/ 2766015 w 2854520"/>
              <a:gd name="connsiteY10" fmla="*/ 6054820 h 6164592"/>
              <a:gd name="connsiteX11" fmla="*/ 2429356 w 2854520"/>
              <a:gd name="connsiteY11" fmla="*/ 6164592 h 6164592"/>
              <a:gd name="connsiteX12" fmla="*/ 362647 w 2854520"/>
              <a:gd name="connsiteY12" fmla="*/ 6162257 h 6164592"/>
              <a:gd name="connsiteX13" fmla="*/ 103139 w 2854520"/>
              <a:gd name="connsiteY13" fmla="*/ 6078176 h 6164592"/>
              <a:gd name="connsiteX14" fmla="*/ 7285 w 2854520"/>
              <a:gd name="connsiteY14" fmla="*/ 5828268 h 6164592"/>
              <a:gd name="connsiteX15" fmla="*/ 7285 w 2854520"/>
              <a:gd name="connsiteY15" fmla="*/ 3915425 h 6164592"/>
              <a:gd name="connsiteX16" fmla="*/ 7285 w 2854520"/>
              <a:gd name="connsiteY16" fmla="*/ 3214749 h 6164592"/>
              <a:gd name="connsiteX17" fmla="*/ 4947 w 2854520"/>
              <a:gd name="connsiteY17" fmla="*/ 687648 h 6164592"/>
              <a:gd name="connsiteX18" fmla="*/ 2609 w 2854520"/>
              <a:gd name="connsiteY18" fmla="*/ 398035 h 6164592"/>
              <a:gd name="connsiteX19" fmla="*/ 47029 w 2854520"/>
              <a:gd name="connsiteY19" fmla="*/ 152799 h 6164592"/>
              <a:gd name="connsiteX20" fmla="*/ 234062 w 2854520"/>
              <a:gd name="connsiteY20" fmla="*/ 22006 h 6164592"/>
              <a:gd name="connsiteX21" fmla="*/ 545003 w 2854520"/>
              <a:gd name="connsiteY21" fmla="*/ 7993 h 6164592"/>
              <a:gd name="connsiteX22" fmla="*/ 615141 w 2854520"/>
              <a:gd name="connsiteY22" fmla="*/ 85067 h 6164592"/>
              <a:gd name="connsiteX23" fmla="*/ 790484 w 2854520"/>
              <a:gd name="connsiteY23" fmla="*/ 250893 h 6164592"/>
              <a:gd name="connsiteX24" fmla="*/ 2022561 w 2854520"/>
              <a:gd name="connsiteY24" fmla="*/ 250893 h 6164592"/>
              <a:gd name="connsiteX25" fmla="*/ 2195566 w 2854520"/>
              <a:gd name="connsiteY25" fmla="*/ 178490 h 6164592"/>
              <a:gd name="connsiteX26" fmla="*/ 2230634 w 2854520"/>
              <a:gd name="connsiteY26" fmla="*/ 92074 h 6164592"/>
              <a:gd name="connsiteX27" fmla="*/ 2345192 w 2854520"/>
              <a:gd name="connsiteY27" fmla="*/ 986 h 6164592"/>
              <a:gd name="connsiteX0" fmla="*/ 2345192 w 2854520"/>
              <a:gd name="connsiteY0" fmla="*/ 986 h 6164592"/>
              <a:gd name="connsiteX1" fmla="*/ 2508845 w 2854520"/>
              <a:gd name="connsiteY1" fmla="*/ 10328 h 6164592"/>
              <a:gd name="connsiteX2" fmla="*/ 2663147 w 2854520"/>
              <a:gd name="connsiteY2" fmla="*/ 36020 h 6164592"/>
              <a:gd name="connsiteX3" fmla="*/ 2829139 w 2854520"/>
              <a:gd name="connsiteY3" fmla="*/ 211188 h 6164592"/>
              <a:gd name="connsiteX4" fmla="*/ 2849875 w 2854520"/>
              <a:gd name="connsiteY4" fmla="*/ 554819 h 6164592"/>
              <a:gd name="connsiteX5" fmla="*/ 2851299 w 2854520"/>
              <a:gd name="connsiteY5" fmla="*/ 812870 h 6164592"/>
              <a:gd name="connsiteX6" fmla="*/ 2853943 w 2854520"/>
              <a:gd name="connsiteY6" fmla="*/ 1184828 h 6164592"/>
              <a:gd name="connsiteX7" fmla="*/ 2850180 w 2854520"/>
              <a:gd name="connsiteY7" fmla="*/ 1395330 h 6164592"/>
              <a:gd name="connsiteX8" fmla="*/ 2850180 w 2854520"/>
              <a:gd name="connsiteY8" fmla="*/ 5741852 h 6164592"/>
              <a:gd name="connsiteX9" fmla="*/ 2826801 w 2854520"/>
              <a:gd name="connsiteY9" fmla="*/ 5963732 h 6164592"/>
              <a:gd name="connsiteX10" fmla="*/ 2766015 w 2854520"/>
              <a:gd name="connsiteY10" fmla="*/ 6054820 h 6164592"/>
              <a:gd name="connsiteX11" fmla="*/ 2429356 w 2854520"/>
              <a:gd name="connsiteY11" fmla="*/ 6164592 h 6164592"/>
              <a:gd name="connsiteX12" fmla="*/ 362647 w 2854520"/>
              <a:gd name="connsiteY12" fmla="*/ 6162257 h 6164592"/>
              <a:gd name="connsiteX13" fmla="*/ 103139 w 2854520"/>
              <a:gd name="connsiteY13" fmla="*/ 6078176 h 6164592"/>
              <a:gd name="connsiteX14" fmla="*/ 7285 w 2854520"/>
              <a:gd name="connsiteY14" fmla="*/ 5828268 h 6164592"/>
              <a:gd name="connsiteX15" fmla="*/ 7285 w 2854520"/>
              <a:gd name="connsiteY15" fmla="*/ 3915425 h 6164592"/>
              <a:gd name="connsiteX16" fmla="*/ 7285 w 2854520"/>
              <a:gd name="connsiteY16" fmla="*/ 3214749 h 6164592"/>
              <a:gd name="connsiteX17" fmla="*/ 4947 w 2854520"/>
              <a:gd name="connsiteY17" fmla="*/ 687648 h 6164592"/>
              <a:gd name="connsiteX18" fmla="*/ 2609 w 2854520"/>
              <a:gd name="connsiteY18" fmla="*/ 398035 h 6164592"/>
              <a:gd name="connsiteX19" fmla="*/ 47029 w 2854520"/>
              <a:gd name="connsiteY19" fmla="*/ 152799 h 6164592"/>
              <a:gd name="connsiteX20" fmla="*/ 234062 w 2854520"/>
              <a:gd name="connsiteY20" fmla="*/ 22006 h 6164592"/>
              <a:gd name="connsiteX21" fmla="*/ 545003 w 2854520"/>
              <a:gd name="connsiteY21" fmla="*/ 7993 h 6164592"/>
              <a:gd name="connsiteX22" fmla="*/ 615141 w 2854520"/>
              <a:gd name="connsiteY22" fmla="*/ 85067 h 6164592"/>
              <a:gd name="connsiteX23" fmla="*/ 790484 w 2854520"/>
              <a:gd name="connsiteY23" fmla="*/ 250893 h 6164592"/>
              <a:gd name="connsiteX24" fmla="*/ 2022561 w 2854520"/>
              <a:gd name="connsiteY24" fmla="*/ 250893 h 6164592"/>
              <a:gd name="connsiteX25" fmla="*/ 2195566 w 2854520"/>
              <a:gd name="connsiteY25" fmla="*/ 178490 h 6164592"/>
              <a:gd name="connsiteX26" fmla="*/ 2230634 w 2854520"/>
              <a:gd name="connsiteY26" fmla="*/ 92074 h 6164592"/>
              <a:gd name="connsiteX27" fmla="*/ 2345192 w 2854520"/>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15141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15141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39492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79028 h 6164592"/>
              <a:gd name="connsiteX20" fmla="*/ 234062 w 2860975"/>
              <a:gd name="connsiteY20" fmla="*/ 39492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79028 h 6164592"/>
              <a:gd name="connsiteX20" fmla="*/ 234062 w 2860975"/>
              <a:gd name="connsiteY20" fmla="*/ 39492 h 6164592"/>
              <a:gd name="connsiteX21" fmla="*/ 545003 w 2860975"/>
              <a:gd name="connsiteY21" fmla="*/ 21107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60975" h="6156118">
                <a:moveTo>
                  <a:pt x="2340821" y="5626"/>
                </a:moveTo>
                <a:cubicBezTo>
                  <a:pt x="2394593" y="10297"/>
                  <a:pt x="2455073" y="-5153"/>
                  <a:pt x="2508845" y="1854"/>
                </a:cubicBezTo>
                <a:cubicBezTo>
                  <a:pt x="2560279" y="6525"/>
                  <a:pt x="2614051" y="11197"/>
                  <a:pt x="2663147" y="27546"/>
                </a:cubicBezTo>
                <a:cubicBezTo>
                  <a:pt x="2749650" y="55573"/>
                  <a:pt x="2805759" y="116298"/>
                  <a:pt x="2829139" y="202714"/>
                </a:cubicBezTo>
                <a:cubicBezTo>
                  <a:pt x="2861869" y="317158"/>
                  <a:pt x="2864207" y="422859"/>
                  <a:pt x="2858618" y="541973"/>
                </a:cubicBezTo>
                <a:cubicBezTo>
                  <a:pt x="2851299" y="627790"/>
                  <a:pt x="2852078" y="698666"/>
                  <a:pt x="2851299" y="804396"/>
                </a:cubicBezTo>
                <a:cubicBezTo>
                  <a:pt x="2850520" y="910126"/>
                  <a:pt x="2851605" y="1050232"/>
                  <a:pt x="2853943" y="1176354"/>
                </a:cubicBezTo>
                <a:cubicBezTo>
                  <a:pt x="2856281" y="1248757"/>
                  <a:pt x="2850807" y="627352"/>
                  <a:pt x="2850180" y="1386856"/>
                </a:cubicBezTo>
                <a:cubicBezTo>
                  <a:pt x="2849553" y="2146360"/>
                  <a:pt x="2850180" y="4284537"/>
                  <a:pt x="2850180" y="5733378"/>
                </a:cubicBezTo>
                <a:cubicBezTo>
                  <a:pt x="2850180" y="5808116"/>
                  <a:pt x="2840828" y="5882855"/>
                  <a:pt x="2826801" y="5955258"/>
                </a:cubicBezTo>
                <a:cubicBezTo>
                  <a:pt x="2819787" y="5987956"/>
                  <a:pt x="2791732" y="6020654"/>
                  <a:pt x="2766015" y="6046346"/>
                </a:cubicBezTo>
                <a:cubicBezTo>
                  <a:pt x="2674837" y="6142105"/>
                  <a:pt x="2555603" y="6156118"/>
                  <a:pt x="2429356" y="6156118"/>
                </a:cubicBezTo>
                <a:lnTo>
                  <a:pt x="362647" y="6153783"/>
                </a:lnTo>
                <a:cubicBezTo>
                  <a:pt x="269130" y="6153783"/>
                  <a:pt x="177952" y="6139769"/>
                  <a:pt x="103139" y="6069702"/>
                </a:cubicBezTo>
                <a:cubicBezTo>
                  <a:pt x="33002" y="6001970"/>
                  <a:pt x="7285" y="5913218"/>
                  <a:pt x="7285" y="5819794"/>
                </a:cubicBezTo>
                <a:cubicBezTo>
                  <a:pt x="4947" y="5182180"/>
                  <a:pt x="7285" y="4544565"/>
                  <a:pt x="7285" y="3906951"/>
                </a:cubicBezTo>
                <a:lnTo>
                  <a:pt x="7285" y="3206275"/>
                </a:lnTo>
                <a:cubicBezTo>
                  <a:pt x="7285" y="2363130"/>
                  <a:pt x="7285" y="1522319"/>
                  <a:pt x="4947" y="679174"/>
                </a:cubicBezTo>
                <a:cubicBezTo>
                  <a:pt x="4947" y="583415"/>
                  <a:pt x="-4405" y="485320"/>
                  <a:pt x="2609" y="389561"/>
                </a:cubicBezTo>
                <a:cubicBezTo>
                  <a:pt x="7285" y="307816"/>
                  <a:pt x="23650" y="249964"/>
                  <a:pt x="47029" y="170554"/>
                </a:cubicBezTo>
                <a:cubicBezTo>
                  <a:pt x="75084" y="84137"/>
                  <a:pt x="151066" y="57338"/>
                  <a:pt x="234062" y="31018"/>
                </a:cubicBezTo>
                <a:cubicBezTo>
                  <a:pt x="317058" y="4698"/>
                  <a:pt x="477118" y="5037"/>
                  <a:pt x="545003" y="12633"/>
                </a:cubicBezTo>
                <a:cubicBezTo>
                  <a:pt x="612888" y="20229"/>
                  <a:pt x="636694" y="29881"/>
                  <a:pt x="641370" y="76593"/>
                </a:cubicBezTo>
                <a:cubicBezTo>
                  <a:pt x="687972" y="205752"/>
                  <a:pt x="652037" y="230738"/>
                  <a:pt x="790484" y="242419"/>
                </a:cubicBezTo>
                <a:cubicBezTo>
                  <a:pt x="1021515" y="261911"/>
                  <a:pt x="1611869" y="242419"/>
                  <a:pt x="2022561" y="242419"/>
                </a:cubicBezTo>
                <a:cubicBezTo>
                  <a:pt x="2090360" y="242419"/>
                  <a:pt x="2155821" y="233077"/>
                  <a:pt x="2195566" y="170016"/>
                </a:cubicBezTo>
                <a:cubicBezTo>
                  <a:pt x="2214269" y="144325"/>
                  <a:pt x="2225958" y="113962"/>
                  <a:pt x="2230634" y="83600"/>
                </a:cubicBezTo>
                <a:cubicBezTo>
                  <a:pt x="2242324" y="15868"/>
                  <a:pt x="2251164" y="11733"/>
                  <a:pt x="2340821" y="5626"/>
                </a:cubicBezTo>
                <a:close/>
              </a:path>
            </a:pathLst>
          </a:custGeom>
          <a:blipFill>
            <a:blip r:embed="rId4"/>
            <a:stretch>
              <a:fillRect l="-121001" r="-138446" b="-5101"/>
            </a:stretch>
          </a:blipFill>
        </p:spPr>
        <p:txBody>
          <a:bodyPr wrap="square" anchor="ctr" anchorCtr="1">
            <a:noAutofit/>
          </a:bodyPr>
          <a:lstStyle>
            <a:lvl1pPr marL="0" indent="0">
              <a:buNone/>
              <a:defRPr/>
            </a:lvl1pPr>
          </a:lstStyle>
          <a:p>
            <a:r>
              <a:rPr lang="en-US"/>
              <a:t>Click icon to add picture</a:t>
            </a:r>
          </a:p>
        </p:txBody>
      </p:sp>
      <p:sp>
        <p:nvSpPr>
          <p:cNvPr id="10" name="Picture Placeholder 3">
            <a:extLst>
              <a:ext uri="{FF2B5EF4-FFF2-40B4-BE49-F238E27FC236}">
                <a16:creationId xmlns:a16="http://schemas.microsoft.com/office/drawing/2014/main" id="{BE3137A2-127E-2C4C-8953-0302277D934E}"/>
              </a:ext>
            </a:extLst>
          </p:cNvPr>
          <p:cNvSpPr>
            <a:spLocks noGrp="1" noChangeAspect="1"/>
          </p:cNvSpPr>
          <p:nvPr>
            <p:ph type="pic" sz="quarter" idx="12"/>
          </p:nvPr>
        </p:nvSpPr>
        <p:spPr>
          <a:xfrm>
            <a:off x="4394253" y="1548723"/>
            <a:ext cx="2157655" cy="4642744"/>
          </a:xfrm>
          <a:custGeom>
            <a:avLst/>
            <a:gdLst>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9190 h 6164592"/>
              <a:gd name="connsiteX5" fmla="*/ 2833814 w 2857253"/>
              <a:gd name="connsiteY5" fmla="*/ 799756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33814 w 2857253"/>
              <a:gd name="connsiteY5" fmla="*/ 799756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51299 w 2857253"/>
              <a:gd name="connsiteY5" fmla="*/ 812870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51299 w 2857253"/>
              <a:gd name="connsiteY5" fmla="*/ 812870 h 6164592"/>
              <a:gd name="connsiteX6" fmla="*/ 2853943 w 2857253"/>
              <a:gd name="connsiteY6" fmla="*/ 1184828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60168"/>
              <a:gd name="connsiteY0" fmla="*/ 986 h 6164592"/>
              <a:gd name="connsiteX1" fmla="*/ 2508845 w 2860168"/>
              <a:gd name="connsiteY1" fmla="*/ 10328 h 6164592"/>
              <a:gd name="connsiteX2" fmla="*/ 2663147 w 2860168"/>
              <a:gd name="connsiteY2" fmla="*/ 36020 h 6164592"/>
              <a:gd name="connsiteX3" fmla="*/ 2829139 w 2860168"/>
              <a:gd name="connsiteY3" fmla="*/ 211188 h 6164592"/>
              <a:gd name="connsiteX4" fmla="*/ 2849875 w 2860168"/>
              <a:gd name="connsiteY4" fmla="*/ 554819 h 6164592"/>
              <a:gd name="connsiteX5" fmla="*/ 2851299 w 2860168"/>
              <a:gd name="connsiteY5" fmla="*/ 812870 h 6164592"/>
              <a:gd name="connsiteX6" fmla="*/ 2853943 w 2860168"/>
              <a:gd name="connsiteY6" fmla="*/ 1184828 h 6164592"/>
              <a:gd name="connsiteX7" fmla="*/ 2850180 w 2860168"/>
              <a:gd name="connsiteY7" fmla="*/ 1395330 h 6164592"/>
              <a:gd name="connsiteX8" fmla="*/ 2850180 w 2860168"/>
              <a:gd name="connsiteY8" fmla="*/ 5741852 h 6164592"/>
              <a:gd name="connsiteX9" fmla="*/ 2826801 w 2860168"/>
              <a:gd name="connsiteY9" fmla="*/ 5963732 h 6164592"/>
              <a:gd name="connsiteX10" fmla="*/ 2766015 w 2860168"/>
              <a:gd name="connsiteY10" fmla="*/ 6054820 h 6164592"/>
              <a:gd name="connsiteX11" fmla="*/ 2429356 w 2860168"/>
              <a:gd name="connsiteY11" fmla="*/ 6164592 h 6164592"/>
              <a:gd name="connsiteX12" fmla="*/ 362647 w 2860168"/>
              <a:gd name="connsiteY12" fmla="*/ 6162257 h 6164592"/>
              <a:gd name="connsiteX13" fmla="*/ 103139 w 2860168"/>
              <a:gd name="connsiteY13" fmla="*/ 6078176 h 6164592"/>
              <a:gd name="connsiteX14" fmla="*/ 7285 w 2860168"/>
              <a:gd name="connsiteY14" fmla="*/ 5828268 h 6164592"/>
              <a:gd name="connsiteX15" fmla="*/ 7285 w 2860168"/>
              <a:gd name="connsiteY15" fmla="*/ 3915425 h 6164592"/>
              <a:gd name="connsiteX16" fmla="*/ 7285 w 2860168"/>
              <a:gd name="connsiteY16" fmla="*/ 3214749 h 6164592"/>
              <a:gd name="connsiteX17" fmla="*/ 4947 w 2860168"/>
              <a:gd name="connsiteY17" fmla="*/ 687648 h 6164592"/>
              <a:gd name="connsiteX18" fmla="*/ 2609 w 2860168"/>
              <a:gd name="connsiteY18" fmla="*/ 398035 h 6164592"/>
              <a:gd name="connsiteX19" fmla="*/ 47029 w 2860168"/>
              <a:gd name="connsiteY19" fmla="*/ 152799 h 6164592"/>
              <a:gd name="connsiteX20" fmla="*/ 234062 w 2860168"/>
              <a:gd name="connsiteY20" fmla="*/ 22006 h 6164592"/>
              <a:gd name="connsiteX21" fmla="*/ 545003 w 2860168"/>
              <a:gd name="connsiteY21" fmla="*/ 7993 h 6164592"/>
              <a:gd name="connsiteX22" fmla="*/ 615141 w 2860168"/>
              <a:gd name="connsiteY22" fmla="*/ 85067 h 6164592"/>
              <a:gd name="connsiteX23" fmla="*/ 790484 w 2860168"/>
              <a:gd name="connsiteY23" fmla="*/ 250893 h 6164592"/>
              <a:gd name="connsiteX24" fmla="*/ 2022561 w 2860168"/>
              <a:gd name="connsiteY24" fmla="*/ 250893 h 6164592"/>
              <a:gd name="connsiteX25" fmla="*/ 2195566 w 2860168"/>
              <a:gd name="connsiteY25" fmla="*/ 178490 h 6164592"/>
              <a:gd name="connsiteX26" fmla="*/ 2230634 w 2860168"/>
              <a:gd name="connsiteY26" fmla="*/ 92074 h 6164592"/>
              <a:gd name="connsiteX27" fmla="*/ 2345192 w 2860168"/>
              <a:gd name="connsiteY27" fmla="*/ 986 h 6164592"/>
              <a:gd name="connsiteX0" fmla="*/ 2345192 w 2854520"/>
              <a:gd name="connsiteY0" fmla="*/ 986 h 6164592"/>
              <a:gd name="connsiteX1" fmla="*/ 2508845 w 2854520"/>
              <a:gd name="connsiteY1" fmla="*/ 10328 h 6164592"/>
              <a:gd name="connsiteX2" fmla="*/ 2663147 w 2854520"/>
              <a:gd name="connsiteY2" fmla="*/ 36020 h 6164592"/>
              <a:gd name="connsiteX3" fmla="*/ 2829139 w 2854520"/>
              <a:gd name="connsiteY3" fmla="*/ 211188 h 6164592"/>
              <a:gd name="connsiteX4" fmla="*/ 2849875 w 2854520"/>
              <a:gd name="connsiteY4" fmla="*/ 554819 h 6164592"/>
              <a:gd name="connsiteX5" fmla="*/ 2851299 w 2854520"/>
              <a:gd name="connsiteY5" fmla="*/ 812870 h 6164592"/>
              <a:gd name="connsiteX6" fmla="*/ 2853943 w 2854520"/>
              <a:gd name="connsiteY6" fmla="*/ 1184828 h 6164592"/>
              <a:gd name="connsiteX7" fmla="*/ 2850180 w 2854520"/>
              <a:gd name="connsiteY7" fmla="*/ 1395330 h 6164592"/>
              <a:gd name="connsiteX8" fmla="*/ 2850180 w 2854520"/>
              <a:gd name="connsiteY8" fmla="*/ 5741852 h 6164592"/>
              <a:gd name="connsiteX9" fmla="*/ 2826801 w 2854520"/>
              <a:gd name="connsiteY9" fmla="*/ 5963732 h 6164592"/>
              <a:gd name="connsiteX10" fmla="*/ 2766015 w 2854520"/>
              <a:gd name="connsiteY10" fmla="*/ 6054820 h 6164592"/>
              <a:gd name="connsiteX11" fmla="*/ 2429356 w 2854520"/>
              <a:gd name="connsiteY11" fmla="*/ 6164592 h 6164592"/>
              <a:gd name="connsiteX12" fmla="*/ 362647 w 2854520"/>
              <a:gd name="connsiteY12" fmla="*/ 6162257 h 6164592"/>
              <a:gd name="connsiteX13" fmla="*/ 103139 w 2854520"/>
              <a:gd name="connsiteY13" fmla="*/ 6078176 h 6164592"/>
              <a:gd name="connsiteX14" fmla="*/ 7285 w 2854520"/>
              <a:gd name="connsiteY14" fmla="*/ 5828268 h 6164592"/>
              <a:gd name="connsiteX15" fmla="*/ 7285 w 2854520"/>
              <a:gd name="connsiteY15" fmla="*/ 3915425 h 6164592"/>
              <a:gd name="connsiteX16" fmla="*/ 7285 w 2854520"/>
              <a:gd name="connsiteY16" fmla="*/ 3214749 h 6164592"/>
              <a:gd name="connsiteX17" fmla="*/ 4947 w 2854520"/>
              <a:gd name="connsiteY17" fmla="*/ 687648 h 6164592"/>
              <a:gd name="connsiteX18" fmla="*/ 2609 w 2854520"/>
              <a:gd name="connsiteY18" fmla="*/ 398035 h 6164592"/>
              <a:gd name="connsiteX19" fmla="*/ 47029 w 2854520"/>
              <a:gd name="connsiteY19" fmla="*/ 152799 h 6164592"/>
              <a:gd name="connsiteX20" fmla="*/ 234062 w 2854520"/>
              <a:gd name="connsiteY20" fmla="*/ 22006 h 6164592"/>
              <a:gd name="connsiteX21" fmla="*/ 545003 w 2854520"/>
              <a:gd name="connsiteY21" fmla="*/ 7993 h 6164592"/>
              <a:gd name="connsiteX22" fmla="*/ 615141 w 2854520"/>
              <a:gd name="connsiteY22" fmla="*/ 85067 h 6164592"/>
              <a:gd name="connsiteX23" fmla="*/ 790484 w 2854520"/>
              <a:gd name="connsiteY23" fmla="*/ 250893 h 6164592"/>
              <a:gd name="connsiteX24" fmla="*/ 2022561 w 2854520"/>
              <a:gd name="connsiteY24" fmla="*/ 250893 h 6164592"/>
              <a:gd name="connsiteX25" fmla="*/ 2195566 w 2854520"/>
              <a:gd name="connsiteY25" fmla="*/ 178490 h 6164592"/>
              <a:gd name="connsiteX26" fmla="*/ 2230634 w 2854520"/>
              <a:gd name="connsiteY26" fmla="*/ 92074 h 6164592"/>
              <a:gd name="connsiteX27" fmla="*/ 2345192 w 2854520"/>
              <a:gd name="connsiteY27" fmla="*/ 986 h 6164592"/>
              <a:gd name="connsiteX0" fmla="*/ 2345192 w 2854520"/>
              <a:gd name="connsiteY0" fmla="*/ 986 h 6164592"/>
              <a:gd name="connsiteX1" fmla="*/ 2508845 w 2854520"/>
              <a:gd name="connsiteY1" fmla="*/ 10328 h 6164592"/>
              <a:gd name="connsiteX2" fmla="*/ 2663147 w 2854520"/>
              <a:gd name="connsiteY2" fmla="*/ 36020 h 6164592"/>
              <a:gd name="connsiteX3" fmla="*/ 2829139 w 2854520"/>
              <a:gd name="connsiteY3" fmla="*/ 211188 h 6164592"/>
              <a:gd name="connsiteX4" fmla="*/ 2849875 w 2854520"/>
              <a:gd name="connsiteY4" fmla="*/ 554819 h 6164592"/>
              <a:gd name="connsiteX5" fmla="*/ 2851299 w 2854520"/>
              <a:gd name="connsiteY5" fmla="*/ 812870 h 6164592"/>
              <a:gd name="connsiteX6" fmla="*/ 2853943 w 2854520"/>
              <a:gd name="connsiteY6" fmla="*/ 1184828 h 6164592"/>
              <a:gd name="connsiteX7" fmla="*/ 2850180 w 2854520"/>
              <a:gd name="connsiteY7" fmla="*/ 1395330 h 6164592"/>
              <a:gd name="connsiteX8" fmla="*/ 2850180 w 2854520"/>
              <a:gd name="connsiteY8" fmla="*/ 5741852 h 6164592"/>
              <a:gd name="connsiteX9" fmla="*/ 2826801 w 2854520"/>
              <a:gd name="connsiteY9" fmla="*/ 5963732 h 6164592"/>
              <a:gd name="connsiteX10" fmla="*/ 2766015 w 2854520"/>
              <a:gd name="connsiteY10" fmla="*/ 6054820 h 6164592"/>
              <a:gd name="connsiteX11" fmla="*/ 2429356 w 2854520"/>
              <a:gd name="connsiteY11" fmla="*/ 6164592 h 6164592"/>
              <a:gd name="connsiteX12" fmla="*/ 362647 w 2854520"/>
              <a:gd name="connsiteY12" fmla="*/ 6162257 h 6164592"/>
              <a:gd name="connsiteX13" fmla="*/ 103139 w 2854520"/>
              <a:gd name="connsiteY13" fmla="*/ 6078176 h 6164592"/>
              <a:gd name="connsiteX14" fmla="*/ 7285 w 2854520"/>
              <a:gd name="connsiteY14" fmla="*/ 5828268 h 6164592"/>
              <a:gd name="connsiteX15" fmla="*/ 7285 w 2854520"/>
              <a:gd name="connsiteY15" fmla="*/ 3915425 h 6164592"/>
              <a:gd name="connsiteX16" fmla="*/ 7285 w 2854520"/>
              <a:gd name="connsiteY16" fmla="*/ 3214749 h 6164592"/>
              <a:gd name="connsiteX17" fmla="*/ 4947 w 2854520"/>
              <a:gd name="connsiteY17" fmla="*/ 687648 h 6164592"/>
              <a:gd name="connsiteX18" fmla="*/ 2609 w 2854520"/>
              <a:gd name="connsiteY18" fmla="*/ 398035 h 6164592"/>
              <a:gd name="connsiteX19" fmla="*/ 47029 w 2854520"/>
              <a:gd name="connsiteY19" fmla="*/ 152799 h 6164592"/>
              <a:gd name="connsiteX20" fmla="*/ 234062 w 2854520"/>
              <a:gd name="connsiteY20" fmla="*/ 22006 h 6164592"/>
              <a:gd name="connsiteX21" fmla="*/ 545003 w 2854520"/>
              <a:gd name="connsiteY21" fmla="*/ 7993 h 6164592"/>
              <a:gd name="connsiteX22" fmla="*/ 615141 w 2854520"/>
              <a:gd name="connsiteY22" fmla="*/ 85067 h 6164592"/>
              <a:gd name="connsiteX23" fmla="*/ 790484 w 2854520"/>
              <a:gd name="connsiteY23" fmla="*/ 250893 h 6164592"/>
              <a:gd name="connsiteX24" fmla="*/ 2022561 w 2854520"/>
              <a:gd name="connsiteY24" fmla="*/ 250893 h 6164592"/>
              <a:gd name="connsiteX25" fmla="*/ 2195566 w 2854520"/>
              <a:gd name="connsiteY25" fmla="*/ 178490 h 6164592"/>
              <a:gd name="connsiteX26" fmla="*/ 2230634 w 2854520"/>
              <a:gd name="connsiteY26" fmla="*/ 92074 h 6164592"/>
              <a:gd name="connsiteX27" fmla="*/ 2345192 w 2854520"/>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15141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15141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39492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79028 h 6164592"/>
              <a:gd name="connsiteX20" fmla="*/ 234062 w 2860975"/>
              <a:gd name="connsiteY20" fmla="*/ 39492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79028 h 6164592"/>
              <a:gd name="connsiteX20" fmla="*/ 234062 w 2860975"/>
              <a:gd name="connsiteY20" fmla="*/ 39492 h 6164592"/>
              <a:gd name="connsiteX21" fmla="*/ 545003 w 2860975"/>
              <a:gd name="connsiteY21" fmla="*/ 21107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60975" h="6156118">
                <a:moveTo>
                  <a:pt x="2340821" y="5626"/>
                </a:moveTo>
                <a:cubicBezTo>
                  <a:pt x="2394593" y="10297"/>
                  <a:pt x="2455073" y="-5153"/>
                  <a:pt x="2508845" y="1854"/>
                </a:cubicBezTo>
                <a:cubicBezTo>
                  <a:pt x="2560279" y="6525"/>
                  <a:pt x="2614051" y="11197"/>
                  <a:pt x="2663147" y="27546"/>
                </a:cubicBezTo>
                <a:cubicBezTo>
                  <a:pt x="2749650" y="55573"/>
                  <a:pt x="2805759" y="116298"/>
                  <a:pt x="2829139" y="202714"/>
                </a:cubicBezTo>
                <a:cubicBezTo>
                  <a:pt x="2861869" y="317158"/>
                  <a:pt x="2864207" y="422859"/>
                  <a:pt x="2858618" y="541973"/>
                </a:cubicBezTo>
                <a:cubicBezTo>
                  <a:pt x="2851299" y="627790"/>
                  <a:pt x="2852078" y="698666"/>
                  <a:pt x="2851299" y="804396"/>
                </a:cubicBezTo>
                <a:cubicBezTo>
                  <a:pt x="2850520" y="910126"/>
                  <a:pt x="2851605" y="1050232"/>
                  <a:pt x="2853943" y="1176354"/>
                </a:cubicBezTo>
                <a:cubicBezTo>
                  <a:pt x="2856281" y="1248757"/>
                  <a:pt x="2850807" y="627352"/>
                  <a:pt x="2850180" y="1386856"/>
                </a:cubicBezTo>
                <a:cubicBezTo>
                  <a:pt x="2849553" y="2146360"/>
                  <a:pt x="2850180" y="4284537"/>
                  <a:pt x="2850180" y="5733378"/>
                </a:cubicBezTo>
                <a:cubicBezTo>
                  <a:pt x="2850180" y="5808116"/>
                  <a:pt x="2840828" y="5882855"/>
                  <a:pt x="2826801" y="5955258"/>
                </a:cubicBezTo>
                <a:cubicBezTo>
                  <a:pt x="2819787" y="5987956"/>
                  <a:pt x="2791732" y="6020654"/>
                  <a:pt x="2766015" y="6046346"/>
                </a:cubicBezTo>
                <a:cubicBezTo>
                  <a:pt x="2674837" y="6142105"/>
                  <a:pt x="2555603" y="6156118"/>
                  <a:pt x="2429356" y="6156118"/>
                </a:cubicBezTo>
                <a:lnTo>
                  <a:pt x="362647" y="6153783"/>
                </a:lnTo>
                <a:cubicBezTo>
                  <a:pt x="269130" y="6153783"/>
                  <a:pt x="177952" y="6139769"/>
                  <a:pt x="103139" y="6069702"/>
                </a:cubicBezTo>
                <a:cubicBezTo>
                  <a:pt x="33002" y="6001970"/>
                  <a:pt x="7285" y="5913218"/>
                  <a:pt x="7285" y="5819794"/>
                </a:cubicBezTo>
                <a:cubicBezTo>
                  <a:pt x="4947" y="5182180"/>
                  <a:pt x="7285" y="4544565"/>
                  <a:pt x="7285" y="3906951"/>
                </a:cubicBezTo>
                <a:lnTo>
                  <a:pt x="7285" y="3206275"/>
                </a:lnTo>
                <a:cubicBezTo>
                  <a:pt x="7285" y="2363130"/>
                  <a:pt x="7285" y="1522319"/>
                  <a:pt x="4947" y="679174"/>
                </a:cubicBezTo>
                <a:cubicBezTo>
                  <a:pt x="4947" y="583415"/>
                  <a:pt x="-4405" y="485320"/>
                  <a:pt x="2609" y="389561"/>
                </a:cubicBezTo>
                <a:cubicBezTo>
                  <a:pt x="7285" y="307816"/>
                  <a:pt x="23650" y="249964"/>
                  <a:pt x="47029" y="170554"/>
                </a:cubicBezTo>
                <a:cubicBezTo>
                  <a:pt x="75084" y="84137"/>
                  <a:pt x="151066" y="57338"/>
                  <a:pt x="234062" y="31018"/>
                </a:cubicBezTo>
                <a:cubicBezTo>
                  <a:pt x="317058" y="4698"/>
                  <a:pt x="477118" y="5037"/>
                  <a:pt x="545003" y="12633"/>
                </a:cubicBezTo>
                <a:cubicBezTo>
                  <a:pt x="612888" y="20229"/>
                  <a:pt x="636694" y="29881"/>
                  <a:pt x="641370" y="76593"/>
                </a:cubicBezTo>
                <a:cubicBezTo>
                  <a:pt x="687972" y="205752"/>
                  <a:pt x="652037" y="230738"/>
                  <a:pt x="790484" y="242419"/>
                </a:cubicBezTo>
                <a:cubicBezTo>
                  <a:pt x="1021515" y="261911"/>
                  <a:pt x="1611869" y="242419"/>
                  <a:pt x="2022561" y="242419"/>
                </a:cubicBezTo>
                <a:cubicBezTo>
                  <a:pt x="2090360" y="242419"/>
                  <a:pt x="2155821" y="233077"/>
                  <a:pt x="2195566" y="170016"/>
                </a:cubicBezTo>
                <a:cubicBezTo>
                  <a:pt x="2214269" y="144325"/>
                  <a:pt x="2225958" y="113962"/>
                  <a:pt x="2230634" y="83600"/>
                </a:cubicBezTo>
                <a:cubicBezTo>
                  <a:pt x="2242324" y="15868"/>
                  <a:pt x="2251164" y="11733"/>
                  <a:pt x="2340821" y="5626"/>
                </a:cubicBezTo>
                <a:close/>
              </a:path>
            </a:pathLst>
          </a:custGeom>
          <a:blipFill>
            <a:blip r:embed="rId4"/>
            <a:stretch>
              <a:fillRect l="-121001" r="-138446" b="-5101"/>
            </a:stretch>
          </a:blipFill>
        </p:spPr>
        <p:txBody>
          <a:bodyPr wrap="square" anchor="ctr" anchorCtr="1">
            <a:noAutofit/>
          </a:bodyPr>
          <a:lstStyle>
            <a:lvl1pPr marL="0" indent="0">
              <a:buNone/>
              <a:defRPr/>
            </a:lvl1pPr>
          </a:lstStyle>
          <a:p>
            <a:r>
              <a:rPr lang="en-US"/>
              <a:t>Click icon to add picture</a:t>
            </a:r>
          </a:p>
        </p:txBody>
      </p:sp>
      <p:sp>
        <p:nvSpPr>
          <p:cNvPr id="13" name="Title 6">
            <a:extLst>
              <a:ext uri="{FF2B5EF4-FFF2-40B4-BE49-F238E27FC236}">
                <a16:creationId xmlns:a16="http://schemas.microsoft.com/office/drawing/2014/main" id="{DCB29CE9-D9BC-094D-BFFD-5C38D5F9FC7E}"/>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14" name="Text Placeholder 3">
            <a:extLst>
              <a:ext uri="{FF2B5EF4-FFF2-40B4-BE49-F238E27FC236}">
                <a16:creationId xmlns:a16="http://schemas.microsoft.com/office/drawing/2014/main" id="{B1ED8B8B-A2F2-7442-83FA-C7CC64742EAA}"/>
              </a:ext>
            </a:extLst>
          </p:cNvPr>
          <p:cNvSpPr>
            <a:spLocks noGrp="1"/>
          </p:cNvSpPr>
          <p:nvPr>
            <p:ph type="body" sz="quarter" idx="13"/>
          </p:nvPr>
        </p:nvSpPr>
        <p:spPr>
          <a:xfrm>
            <a:off x="586392" y="1434370"/>
            <a:ext cx="3127771" cy="1566904"/>
          </a:xfrm>
        </p:spPr>
        <p:txBody>
          <a:bodyPr wrap="square">
            <a:spAutoFit/>
          </a:bodyPr>
          <a:lstStyle>
            <a:lvl1pPr marL="0" indent="0">
              <a:lnSpc>
                <a:spcPct val="130000"/>
              </a:lnSpc>
              <a:spcBef>
                <a:spcPts val="0"/>
              </a:spcBef>
              <a:buNone/>
              <a:defRPr sz="1600"/>
            </a:lvl1pPr>
            <a:lvl2pPr marL="228582" indent="0">
              <a:lnSpc>
                <a:spcPct val="130000"/>
              </a:lnSpc>
              <a:spcBef>
                <a:spcPts val="0"/>
              </a:spcBef>
              <a:buNone/>
              <a:defRPr sz="1600"/>
            </a:lvl2pPr>
            <a:lvl3pPr marL="457163" indent="0">
              <a:lnSpc>
                <a:spcPct val="130000"/>
              </a:lnSpc>
              <a:spcBef>
                <a:spcPts val="0"/>
              </a:spcBef>
              <a:buNone/>
              <a:defRPr sz="1600"/>
            </a:lvl3pPr>
            <a:lvl4pPr marL="685746" indent="0">
              <a:lnSpc>
                <a:spcPct val="130000"/>
              </a:lnSpc>
              <a:spcBef>
                <a:spcPts val="0"/>
              </a:spcBef>
              <a:buNone/>
              <a:defRPr sz="1600"/>
            </a:lvl4pPr>
            <a:lvl5pPr marL="914327" indent="0">
              <a:lnSpc>
                <a:spcPct val="130000"/>
              </a:lnSpc>
              <a:spcBef>
                <a:spcPts val="0"/>
              </a:spcBef>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0075777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46.xml><?xml version="1.0" encoding="utf-8"?>
<p:sldLayout xmlns:a="http://schemas.openxmlformats.org/drawingml/2006/main" xmlns:r="http://schemas.openxmlformats.org/officeDocument/2006/relationships" xmlns:p="http://schemas.openxmlformats.org/presentationml/2006/main" preserve="1" userDrawn="1">
  <p:cSld name="Roadmap">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60D99-4A9F-47B0-85C2-F560EC04EC5A}"/>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71A96460-A907-4A2F-A565-A0ECA88056DE}"/>
              </a:ext>
            </a:extLst>
          </p:cNvPr>
          <p:cNvSpPr>
            <a:spLocks noGrp="1"/>
          </p:cNvSpPr>
          <p:nvPr>
            <p:ph type="body" sz="quarter" idx="10" hasCustomPrompt="1"/>
          </p:nvPr>
        </p:nvSpPr>
        <p:spPr>
          <a:xfrm>
            <a:off x="584200" y="1676400"/>
            <a:ext cx="3505200" cy="4876800"/>
          </a:xfrm>
          <a:solidFill>
            <a:srgbClr val="0078D4">
              <a:alpha val="20000"/>
            </a:srgbClr>
          </a:solidFill>
        </p:spPr>
        <p:txBody>
          <a:bodyPr lIns="182880" tIns="91440" rIns="182880">
            <a:noAutofit/>
          </a:bodyPr>
          <a:lstStyle>
            <a:lvl1pPr>
              <a:spcBef>
                <a:spcPts val="1200"/>
              </a:spcBef>
              <a:spcAft>
                <a:spcPts val="600"/>
              </a:spcAft>
              <a:defRPr sz="2000">
                <a:latin typeface="+mj-lt"/>
              </a:defRPr>
            </a:lvl1pPr>
            <a:lvl2pPr>
              <a:spcBef>
                <a:spcPts val="0"/>
              </a:spcBef>
              <a:defRPr sz="1800"/>
            </a:lvl2pPr>
            <a:lvl3pPr marL="0" indent="0">
              <a:spcBef>
                <a:spcPts val="0"/>
              </a:spcBef>
              <a:spcAft>
                <a:spcPts val="600"/>
              </a:spcAft>
              <a:defRPr sz="1200"/>
            </a:lvl3pPr>
            <a:lvl4pPr>
              <a:defRPr sz="1200"/>
            </a:lvl4pPr>
            <a:lvl5pPr>
              <a:defRPr sz="1200"/>
            </a:lvl5pPr>
          </a:lstStyle>
          <a:p>
            <a:pPr lvl="0"/>
            <a:r>
              <a:rPr lang="en-US"/>
              <a:t>Optional category [Level 1]</a:t>
            </a:r>
          </a:p>
          <a:p>
            <a:pPr lvl="1"/>
            <a:r>
              <a:rPr lang="en-US"/>
              <a:t>Announcement [Level 2]</a:t>
            </a:r>
          </a:p>
          <a:p>
            <a:pPr lvl="2"/>
            <a:r>
              <a:rPr lang="en-US"/>
              <a:t>Optional description or information [Level 3]</a:t>
            </a:r>
          </a:p>
          <a:p>
            <a:pPr lvl="1"/>
            <a:r>
              <a:rPr lang="en-US"/>
              <a:t>Announcement [Level 2]</a:t>
            </a:r>
          </a:p>
          <a:p>
            <a:pPr lvl="2"/>
            <a:r>
              <a:rPr lang="en-US"/>
              <a:t>Optional description or information [Level 3]</a:t>
            </a:r>
          </a:p>
        </p:txBody>
      </p:sp>
      <p:sp>
        <p:nvSpPr>
          <p:cNvPr id="5" name="Text Placeholder 3">
            <a:extLst>
              <a:ext uri="{FF2B5EF4-FFF2-40B4-BE49-F238E27FC236}">
                <a16:creationId xmlns:a16="http://schemas.microsoft.com/office/drawing/2014/main" id="{80DE2C07-1F89-4D35-9AB9-88BD6DD33196}"/>
              </a:ext>
            </a:extLst>
          </p:cNvPr>
          <p:cNvSpPr>
            <a:spLocks noGrp="1"/>
          </p:cNvSpPr>
          <p:nvPr>
            <p:ph type="body" sz="quarter" idx="11" hasCustomPrompt="1"/>
          </p:nvPr>
        </p:nvSpPr>
        <p:spPr>
          <a:xfrm>
            <a:off x="4343399" y="1676400"/>
            <a:ext cx="3505200" cy="4876800"/>
          </a:xfrm>
          <a:solidFill>
            <a:srgbClr val="0078D4">
              <a:alpha val="20000"/>
            </a:srgbClr>
          </a:solidFill>
        </p:spPr>
        <p:txBody>
          <a:bodyPr lIns="182880" tIns="91440" rIns="182880">
            <a:noAutofit/>
          </a:bodyPr>
          <a:lstStyle>
            <a:lvl1pPr marL="0" marR="0" indent="0" algn="l" defTabSz="932667" rtl="0" eaLnBrk="1" fontAlgn="auto" latinLnBrk="0" hangingPunct="1">
              <a:lnSpc>
                <a:spcPct val="90000"/>
              </a:lnSpc>
              <a:spcBef>
                <a:spcPts val="1200"/>
              </a:spcBef>
              <a:spcAft>
                <a:spcPts val="600"/>
              </a:spcAft>
              <a:buClrTx/>
              <a:buSzPct val="90000"/>
              <a:buFont typeface="Arial" pitchFamily="34" charset="0"/>
              <a:buNone/>
              <a:tabLst/>
              <a:defRPr lang="en-US" sz="2000" kern="1200" spc="0" baseline="0" dirty="0" smtClean="0">
                <a:gradFill>
                  <a:gsLst>
                    <a:gs pos="1250">
                      <a:schemeClr val="tx1"/>
                    </a:gs>
                    <a:gs pos="99000">
                      <a:schemeClr val="tx1"/>
                    </a:gs>
                  </a:gsLst>
                  <a:lin ang="5400000" scaled="0"/>
                </a:gradFill>
                <a:latin typeface="+mj-lt"/>
                <a:ea typeface="+mn-ea"/>
                <a:cs typeface="+mn-cs"/>
              </a:defRPr>
            </a:lvl1pPr>
            <a:lvl2pPr>
              <a:spcBef>
                <a:spcPts val="0"/>
              </a:spcBef>
              <a:defRPr lang="en-US" sz="1800" kern="1200" spc="0" baseline="0" dirty="0" smtClean="0">
                <a:gradFill>
                  <a:gsLst>
                    <a:gs pos="1250">
                      <a:schemeClr val="tx2"/>
                    </a:gs>
                    <a:gs pos="100000">
                      <a:schemeClr val="tx2"/>
                    </a:gs>
                  </a:gsLst>
                  <a:lin ang="5400000" scaled="0"/>
                </a:gradFill>
                <a:latin typeface="+mn-lt"/>
                <a:ea typeface="+mn-ea"/>
                <a:cs typeface="+mn-cs"/>
              </a:defRPr>
            </a:lvl2pPr>
            <a:lvl3pPr marL="0" indent="0">
              <a:spcBef>
                <a:spcPts val="0"/>
              </a:spcBef>
              <a:spcAft>
                <a:spcPts val="600"/>
              </a:spcAft>
              <a:defRPr lang="en-US" sz="1200" kern="1200" spc="0" baseline="0" dirty="0" smtClean="0">
                <a:gradFill>
                  <a:gsLst>
                    <a:gs pos="1250">
                      <a:schemeClr val="tx2"/>
                    </a:gs>
                    <a:gs pos="100000">
                      <a:schemeClr val="tx2"/>
                    </a:gs>
                  </a:gsLst>
                  <a:lin ang="5400000" scaled="0"/>
                </a:gradFill>
                <a:latin typeface="+mn-lt"/>
                <a:ea typeface="+mn-ea"/>
                <a:cs typeface="+mn-cs"/>
              </a:defRPr>
            </a:lvl3pPr>
            <a:lvl4pPr>
              <a:defRPr sz="1200"/>
            </a:lvl4pPr>
            <a:lvl5pPr>
              <a:defRPr sz="1200"/>
            </a:lvl5pPr>
          </a:lstStyle>
          <a:p>
            <a:pPr marL="0" marR="0" lvl="0" indent="0" algn="l" defTabSz="932667" rtl="0" eaLnBrk="1" fontAlgn="auto" latinLnBrk="0" hangingPunct="1">
              <a:lnSpc>
                <a:spcPct val="90000"/>
              </a:lnSpc>
              <a:spcBef>
                <a:spcPts val="1200"/>
              </a:spcBef>
              <a:spcAft>
                <a:spcPts val="600"/>
              </a:spcAft>
              <a:buClrTx/>
              <a:buSzPct val="90000"/>
              <a:buFont typeface="Arial" pitchFamily="34" charset="0"/>
              <a:buNone/>
              <a:tabLst/>
              <a:defRPr/>
            </a:pPr>
            <a:r>
              <a:rPr lang="en-US"/>
              <a:t>Optional category [Level 1]</a:t>
            </a:r>
          </a:p>
          <a:p>
            <a:pPr marL="0" marR="0" lvl="1" indent="0" algn="l" defTabSz="932667" rtl="0" eaLnBrk="1" fontAlgn="auto" latinLnBrk="0" hangingPunct="1">
              <a:lnSpc>
                <a:spcPct val="90000"/>
              </a:lnSpc>
              <a:spcBef>
                <a:spcPts val="0"/>
              </a:spcBef>
              <a:spcAft>
                <a:spcPts val="0"/>
              </a:spcAft>
              <a:buClrTx/>
              <a:buSzPct val="90000"/>
              <a:buFont typeface="Arial" pitchFamily="34" charset="0"/>
              <a:buNone/>
              <a:tabLst/>
            </a:pPr>
            <a:r>
              <a:rPr lang="en-US"/>
              <a:t>Announcement [Level 2]</a:t>
            </a:r>
          </a:p>
          <a:p>
            <a:pPr marL="0" marR="0" lvl="2" indent="0" algn="l" defTabSz="932667" rtl="0" eaLnBrk="1" fontAlgn="auto" latinLnBrk="0" hangingPunct="1">
              <a:lnSpc>
                <a:spcPct val="90000"/>
              </a:lnSpc>
              <a:spcBef>
                <a:spcPts val="0"/>
              </a:spcBef>
              <a:spcAft>
                <a:spcPts val="600"/>
              </a:spcAft>
              <a:buClrTx/>
              <a:buSzPct val="90000"/>
              <a:buFont typeface="Arial" pitchFamily="34" charset="0"/>
              <a:buNone/>
              <a:tabLst/>
            </a:pPr>
            <a:r>
              <a:rPr lang="en-US"/>
              <a:t>Optional description or information [Level 3]</a:t>
            </a:r>
          </a:p>
          <a:p>
            <a:pPr lvl="1"/>
            <a:r>
              <a:rPr lang="en-US"/>
              <a:t>Announcement [Level 2]</a:t>
            </a:r>
          </a:p>
          <a:p>
            <a:pPr lvl="2"/>
            <a:r>
              <a:rPr lang="en-US"/>
              <a:t>Optional description or information [Level 3]</a:t>
            </a:r>
          </a:p>
        </p:txBody>
      </p:sp>
      <p:sp>
        <p:nvSpPr>
          <p:cNvPr id="8" name="Text Placeholder 7">
            <a:extLst>
              <a:ext uri="{FF2B5EF4-FFF2-40B4-BE49-F238E27FC236}">
                <a16:creationId xmlns:a16="http://schemas.microsoft.com/office/drawing/2014/main" id="{43B053A1-2A91-40C5-BD82-0F365310FB73}"/>
              </a:ext>
            </a:extLst>
          </p:cNvPr>
          <p:cNvSpPr>
            <a:spLocks noGrp="1"/>
          </p:cNvSpPr>
          <p:nvPr>
            <p:ph type="body" sz="quarter" idx="13" hasCustomPrompt="1"/>
          </p:nvPr>
        </p:nvSpPr>
        <p:spPr>
          <a:xfrm>
            <a:off x="584201" y="1143000"/>
            <a:ext cx="3505201" cy="533400"/>
          </a:xfrm>
          <a:solidFill>
            <a:srgbClr val="0078D4"/>
          </a:solidFill>
        </p:spPr>
        <p:txBody>
          <a:bodyPr lIns="182880" tIns="0" rIns="182880" anchor="ctr" anchorCtr="0">
            <a:noAutofit/>
          </a:bodyPr>
          <a:lstStyle>
            <a:lvl1pPr>
              <a:defRPr>
                <a:solidFill>
                  <a:schemeClr val="bg1"/>
                </a:solidFill>
                <a:latin typeface="+mj-lt"/>
              </a:defRPr>
            </a:lvl1pPr>
          </a:lstStyle>
          <a:p>
            <a:pPr lvl="0"/>
            <a:r>
              <a:rPr lang="en-US"/>
              <a:t>Available soon</a:t>
            </a:r>
          </a:p>
        </p:txBody>
      </p:sp>
      <p:sp>
        <p:nvSpPr>
          <p:cNvPr id="9" name="Text Placeholder 7">
            <a:extLst>
              <a:ext uri="{FF2B5EF4-FFF2-40B4-BE49-F238E27FC236}">
                <a16:creationId xmlns:a16="http://schemas.microsoft.com/office/drawing/2014/main" id="{8A3B0237-AB47-4824-A603-A9225401C659}"/>
              </a:ext>
            </a:extLst>
          </p:cNvPr>
          <p:cNvSpPr>
            <a:spLocks noGrp="1"/>
          </p:cNvSpPr>
          <p:nvPr>
            <p:ph type="body" sz="quarter" idx="14" hasCustomPrompt="1"/>
          </p:nvPr>
        </p:nvSpPr>
        <p:spPr>
          <a:xfrm>
            <a:off x="4343399" y="1143000"/>
            <a:ext cx="3505201" cy="533400"/>
          </a:xfrm>
          <a:solidFill>
            <a:srgbClr val="0078D4"/>
          </a:solidFill>
        </p:spPr>
        <p:txBody>
          <a:bodyPr lIns="182880" tIns="0" rIns="182880" anchor="ctr" anchorCtr="0">
            <a:noAutofit/>
          </a:bodyPr>
          <a:lstStyle>
            <a:lvl1pPr>
              <a:defRPr>
                <a:solidFill>
                  <a:schemeClr val="bg1"/>
                </a:solidFill>
                <a:latin typeface="+mj-lt"/>
              </a:defRPr>
            </a:lvl1pPr>
          </a:lstStyle>
          <a:p>
            <a:pPr lvl="0"/>
            <a:r>
              <a:rPr lang="en-US"/>
              <a:t>Later this year</a:t>
            </a:r>
          </a:p>
        </p:txBody>
      </p:sp>
      <p:sp>
        <p:nvSpPr>
          <p:cNvPr id="12" name="Text Placeholder 3">
            <a:extLst>
              <a:ext uri="{FF2B5EF4-FFF2-40B4-BE49-F238E27FC236}">
                <a16:creationId xmlns:a16="http://schemas.microsoft.com/office/drawing/2014/main" id="{CB000F6D-6C3C-414D-ADF4-BDC1A6BCD3EB}"/>
              </a:ext>
            </a:extLst>
          </p:cNvPr>
          <p:cNvSpPr>
            <a:spLocks noGrp="1"/>
          </p:cNvSpPr>
          <p:nvPr>
            <p:ph type="body" sz="quarter" idx="15" hasCustomPrompt="1"/>
          </p:nvPr>
        </p:nvSpPr>
        <p:spPr>
          <a:xfrm>
            <a:off x="8101583" y="1676400"/>
            <a:ext cx="3505200" cy="4876800"/>
          </a:xfrm>
          <a:solidFill>
            <a:srgbClr val="0078D4">
              <a:alpha val="20000"/>
            </a:srgbClr>
          </a:solidFill>
        </p:spPr>
        <p:txBody>
          <a:bodyPr lIns="182880" tIns="91440" rIns="182880">
            <a:noAutofit/>
          </a:bodyPr>
          <a:lstStyle>
            <a:lvl1pPr marL="0" marR="0" indent="0" algn="l" defTabSz="932667" rtl="0" eaLnBrk="1" fontAlgn="auto" latinLnBrk="0" hangingPunct="1">
              <a:lnSpc>
                <a:spcPct val="90000"/>
              </a:lnSpc>
              <a:spcBef>
                <a:spcPts val="1200"/>
              </a:spcBef>
              <a:spcAft>
                <a:spcPts val="600"/>
              </a:spcAft>
              <a:buClrTx/>
              <a:buSzPct val="90000"/>
              <a:buFont typeface="Arial" pitchFamily="34" charset="0"/>
              <a:buNone/>
              <a:tabLst/>
              <a:defRPr lang="en-US" sz="2000" kern="1200" spc="0" baseline="0" dirty="0" smtClean="0">
                <a:gradFill>
                  <a:gsLst>
                    <a:gs pos="1250">
                      <a:schemeClr val="tx1"/>
                    </a:gs>
                    <a:gs pos="99000">
                      <a:schemeClr val="tx1"/>
                    </a:gs>
                  </a:gsLst>
                  <a:lin ang="5400000" scaled="0"/>
                </a:gradFill>
                <a:latin typeface="+mj-lt"/>
                <a:ea typeface="+mn-ea"/>
                <a:cs typeface="+mn-cs"/>
              </a:defRPr>
            </a:lvl1pPr>
            <a:lvl2pPr>
              <a:spcBef>
                <a:spcPts val="0"/>
              </a:spcBef>
              <a:defRPr lang="en-US" sz="1800" kern="1200" spc="0" baseline="0" dirty="0" smtClean="0">
                <a:gradFill>
                  <a:gsLst>
                    <a:gs pos="1250">
                      <a:schemeClr val="tx2"/>
                    </a:gs>
                    <a:gs pos="100000">
                      <a:schemeClr val="tx2"/>
                    </a:gs>
                  </a:gsLst>
                  <a:lin ang="5400000" scaled="0"/>
                </a:gradFill>
                <a:latin typeface="+mn-lt"/>
                <a:ea typeface="+mn-ea"/>
                <a:cs typeface="+mn-cs"/>
              </a:defRPr>
            </a:lvl2pPr>
            <a:lvl3pPr marL="0" indent="0">
              <a:spcBef>
                <a:spcPts val="0"/>
              </a:spcBef>
              <a:spcAft>
                <a:spcPts val="600"/>
              </a:spcAft>
              <a:defRPr lang="en-US" sz="1200" kern="1200" spc="0" baseline="0" dirty="0" smtClean="0">
                <a:gradFill>
                  <a:gsLst>
                    <a:gs pos="1250">
                      <a:schemeClr val="tx2"/>
                    </a:gs>
                    <a:gs pos="100000">
                      <a:schemeClr val="tx2"/>
                    </a:gs>
                  </a:gsLst>
                  <a:lin ang="5400000" scaled="0"/>
                </a:gradFill>
                <a:latin typeface="+mn-lt"/>
                <a:ea typeface="+mn-ea"/>
                <a:cs typeface="+mn-cs"/>
              </a:defRPr>
            </a:lvl3pPr>
            <a:lvl4pPr>
              <a:defRPr sz="1200"/>
            </a:lvl4pPr>
            <a:lvl5pPr>
              <a:defRPr sz="1200"/>
            </a:lvl5pPr>
          </a:lstStyle>
          <a:p>
            <a:pPr marL="0" marR="0" lvl="0" indent="0" algn="l" defTabSz="932667" rtl="0" eaLnBrk="1" fontAlgn="auto" latinLnBrk="0" hangingPunct="1">
              <a:lnSpc>
                <a:spcPct val="90000"/>
              </a:lnSpc>
              <a:spcBef>
                <a:spcPts val="1200"/>
              </a:spcBef>
              <a:spcAft>
                <a:spcPts val="600"/>
              </a:spcAft>
              <a:buClrTx/>
              <a:buSzPct val="90000"/>
              <a:buFont typeface="Arial" pitchFamily="34" charset="0"/>
              <a:buNone/>
              <a:tabLst/>
              <a:defRPr/>
            </a:pPr>
            <a:r>
              <a:rPr lang="en-US"/>
              <a:t>Optional category [Level 1]</a:t>
            </a:r>
          </a:p>
          <a:p>
            <a:pPr marL="0" marR="0" lvl="1" indent="0" algn="l" defTabSz="932667" rtl="0" eaLnBrk="1" fontAlgn="auto" latinLnBrk="0" hangingPunct="1">
              <a:lnSpc>
                <a:spcPct val="90000"/>
              </a:lnSpc>
              <a:spcBef>
                <a:spcPts val="0"/>
              </a:spcBef>
              <a:spcAft>
                <a:spcPts val="0"/>
              </a:spcAft>
              <a:buClrTx/>
              <a:buSzPct val="90000"/>
              <a:buFont typeface="Arial" pitchFamily="34" charset="0"/>
              <a:buNone/>
              <a:tabLst/>
            </a:pPr>
            <a:r>
              <a:rPr lang="en-US"/>
              <a:t>Announcement [Level 2]</a:t>
            </a:r>
          </a:p>
          <a:p>
            <a:pPr marL="0" marR="0" lvl="2" indent="0" algn="l" defTabSz="932667" rtl="0" eaLnBrk="1" fontAlgn="auto" latinLnBrk="0" hangingPunct="1">
              <a:lnSpc>
                <a:spcPct val="90000"/>
              </a:lnSpc>
              <a:spcBef>
                <a:spcPts val="0"/>
              </a:spcBef>
              <a:spcAft>
                <a:spcPts val="600"/>
              </a:spcAft>
              <a:buClrTx/>
              <a:buSzPct val="90000"/>
              <a:buFont typeface="Arial" pitchFamily="34" charset="0"/>
              <a:buNone/>
              <a:tabLst/>
            </a:pPr>
            <a:r>
              <a:rPr lang="en-US"/>
              <a:t>Optional description or information [Level 3]</a:t>
            </a:r>
          </a:p>
          <a:p>
            <a:pPr lvl="1"/>
            <a:r>
              <a:rPr lang="en-US"/>
              <a:t>Announcement [Level 2]</a:t>
            </a:r>
          </a:p>
          <a:p>
            <a:pPr lvl="2"/>
            <a:r>
              <a:rPr lang="en-US"/>
              <a:t>Optional description or information [Level 3]</a:t>
            </a:r>
          </a:p>
        </p:txBody>
      </p:sp>
      <p:sp>
        <p:nvSpPr>
          <p:cNvPr id="13" name="Text Placeholder 7">
            <a:extLst>
              <a:ext uri="{FF2B5EF4-FFF2-40B4-BE49-F238E27FC236}">
                <a16:creationId xmlns:a16="http://schemas.microsoft.com/office/drawing/2014/main" id="{38F7F621-4F17-4FC8-ABCE-6E43A36ACA34}"/>
              </a:ext>
            </a:extLst>
          </p:cNvPr>
          <p:cNvSpPr>
            <a:spLocks noGrp="1"/>
          </p:cNvSpPr>
          <p:nvPr>
            <p:ph type="body" sz="quarter" idx="16" hasCustomPrompt="1"/>
          </p:nvPr>
        </p:nvSpPr>
        <p:spPr>
          <a:xfrm>
            <a:off x="8101583" y="1143000"/>
            <a:ext cx="3505201" cy="533400"/>
          </a:xfrm>
          <a:solidFill>
            <a:srgbClr val="0078D4"/>
          </a:solidFill>
        </p:spPr>
        <p:txBody>
          <a:bodyPr lIns="182880" tIns="0" rIns="182880" anchor="ctr" anchorCtr="0">
            <a:noAutofit/>
          </a:bodyPr>
          <a:lstStyle>
            <a:lvl1pPr>
              <a:defRPr>
                <a:solidFill>
                  <a:schemeClr val="bg1"/>
                </a:solidFill>
                <a:latin typeface="+mj-lt"/>
              </a:defRPr>
            </a:lvl1pPr>
          </a:lstStyle>
          <a:p>
            <a:pPr lvl="0"/>
            <a:r>
              <a:rPr lang="en-US"/>
              <a:t>Top of mind</a:t>
            </a:r>
          </a:p>
        </p:txBody>
      </p:sp>
    </p:spTree>
    <p:extLst>
      <p:ext uri="{BB962C8B-B14F-4D97-AF65-F5344CB8AC3E}">
        <p14:creationId xmlns:p14="http://schemas.microsoft.com/office/powerpoint/2010/main" val="6999993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47.xml><?xml version="1.0" encoding="utf-8"?>
<p:sldLayout xmlns:a="http://schemas.openxmlformats.org/drawingml/2006/main" xmlns:r="http://schemas.openxmlformats.org/officeDocument/2006/relationships" xmlns:p="http://schemas.openxmlformats.org/presentationml/2006/main" preserve="1" userDrawn="1">
  <p:cSld name="Side-by-side 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458787"/>
            <a:ext cx="11024172" cy="553998"/>
          </a:xfrm>
        </p:spPr>
        <p:txBody>
          <a:bodyPr wrap="square" anchor="t">
            <a:spAutoFit/>
          </a:bodyPr>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019300"/>
            <a:ext cx="7254865" cy="430888"/>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16002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3" y="-203944"/>
            <a:ext cx="56586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16002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Text Placeholder 2">
            <a:extLst>
              <a:ext uri="{FF2B5EF4-FFF2-40B4-BE49-F238E27FC236}">
                <a16:creationId xmlns:a16="http://schemas.microsoft.com/office/drawing/2014/main" id="{598B70CA-1A3C-E5AD-76A1-08C067576C77}"/>
              </a:ext>
            </a:extLst>
          </p:cNvPr>
          <p:cNvSpPr>
            <a:spLocks noGrp="1"/>
          </p:cNvSpPr>
          <p:nvPr>
            <p:ph type="body" sz="quarter" idx="12"/>
          </p:nvPr>
        </p:nvSpPr>
        <p:spPr>
          <a:xfrm>
            <a:off x="584200" y="2019301"/>
            <a:ext cx="3182113" cy="861774"/>
          </a:xfrm>
        </p:spPr>
        <p:txBody>
          <a:bodyPr anchor="t"/>
          <a:lstStyle>
            <a:lvl1pPr marL="0" indent="0">
              <a:spcAft>
                <a:spcPts val="800"/>
              </a:spcAft>
              <a:buNone/>
              <a:defRPr/>
            </a:lvl1pPr>
          </a:lstStyle>
          <a:p>
            <a:pPr lvl="0"/>
            <a:r>
              <a:rPr lang="en-US"/>
              <a:t>Click to edit Master text styles</a:t>
            </a:r>
          </a:p>
        </p:txBody>
      </p:sp>
    </p:spTree>
    <p:extLst>
      <p:ext uri="{BB962C8B-B14F-4D97-AF65-F5344CB8AC3E}">
        <p14:creationId xmlns:p14="http://schemas.microsoft.com/office/powerpoint/2010/main" val="113498619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userDrawn="1">
          <p15:clr>
            <a:srgbClr val="5ACBF0"/>
          </p15:clr>
        </p15:guide>
        <p15:guide id="29" orient="horz" pos="1272" userDrawn="1">
          <p15:clr>
            <a:srgbClr val="5ACBF0"/>
          </p15:clr>
        </p15:guide>
        <p15:guide id="30" pos="2376" userDrawn="1">
          <p15:clr>
            <a:srgbClr val="5ACBF0"/>
          </p15:clr>
        </p15:guide>
        <p15:guide id="32" orient="horz" pos="1455" userDrawn="1">
          <p15:clr>
            <a:srgbClr val="5ACBF0"/>
          </p15:clr>
        </p15:guide>
      </p15:sldGuideLst>
    </p:ext>
  </p:extLst>
</p:sldLayout>
</file>

<file path=ppt/slideLayouts/slideLayout248.xml><?xml version="1.0" encoding="utf-8"?>
<p:sldLayout xmlns:a="http://schemas.openxmlformats.org/drawingml/2006/main" xmlns:r="http://schemas.openxmlformats.org/officeDocument/2006/relationships" xmlns:p="http://schemas.openxmlformats.org/presentationml/2006/main" preserve="1" userDrawn="1">
  <p:cSld name="Title and text side by s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3150414"/>
            <a:ext cx="3182027" cy="553998"/>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3211969"/>
            <a:ext cx="6667500" cy="430888"/>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3" y="-203944"/>
            <a:ext cx="56586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8491818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userDrawn="1">
          <p15:clr>
            <a:srgbClr val="5ACBF0"/>
          </p15:clr>
        </p15:guide>
        <p15:guide id="29" orient="horz" pos="2160" userDrawn="1">
          <p15:clr>
            <a:srgbClr val="5ACBF0"/>
          </p15:clr>
        </p15:guide>
        <p15:guide id="30" pos="2376" userDrawn="1">
          <p15:clr>
            <a:srgbClr val="5ACBF0"/>
          </p15:clr>
        </p15:guide>
        <p15:guide id="31" pos="3113" userDrawn="1">
          <p15:clr>
            <a:srgbClr val="5ACBF0"/>
          </p15:clr>
        </p15:guide>
      </p15:sldGuideLst>
    </p:ext>
  </p:extLst>
</p:sldLayout>
</file>

<file path=ppt/slideLayouts/slideLayout249.xml><?xml version="1.0" encoding="utf-8"?>
<p:sldLayout xmlns:a="http://schemas.openxmlformats.org/drawingml/2006/main" xmlns:r="http://schemas.openxmlformats.org/officeDocument/2006/relationships" xmlns:p="http://schemas.openxmlformats.org/presentationml/2006/main" preserve="1">
  <p:cSld name="Quot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05F7F2C-59A9-4E2B-034F-05B733194D6B}"/>
              </a:ext>
            </a:extLst>
          </p:cNvPr>
          <p:cNvSpPr>
            <a:spLocks noGrp="1"/>
          </p:cNvSpPr>
          <p:nvPr>
            <p:ph type="title" hasCustomPrompt="1"/>
          </p:nvPr>
        </p:nvSpPr>
        <p:spPr>
          <a:xfrm>
            <a:off x="582044" y="2941444"/>
            <a:ext cx="9356441" cy="609345"/>
          </a:xfrm>
          <a:noFill/>
        </p:spPr>
        <p:txBody>
          <a:bodyPr wrap="square" lIns="0" tIns="0" rIns="0" bIns="0" anchor="b" anchorCtr="0">
            <a:spAutoFit/>
          </a:bodyPr>
          <a:lstStyle>
            <a:lvl1pPr marL="155434" indent="-155434" algn="l" defTabSz="932662" rtl="0" eaLnBrk="1" latinLnBrk="0" hangingPunct="1">
              <a:lnSpc>
                <a:spcPct val="90000"/>
              </a:lnSpc>
              <a:spcBef>
                <a:spcPct val="0"/>
              </a:spcBef>
              <a:buNone/>
              <a:defRPr lang="en-US" sz="4400" b="0" kern="1200" cap="none" spc="-50" baseline="0" dirty="0">
                <a:ln w="3175">
                  <a:noFill/>
                </a:ln>
                <a:solidFill>
                  <a:schemeClr val="tx1"/>
                </a:solidFill>
                <a:effectLst/>
                <a:latin typeface="+mn-lt"/>
                <a:ea typeface="+mn-ea"/>
                <a:cs typeface="Segoe UI Semilight" panose="020B0402040204020203" pitchFamily="34" charset="0"/>
              </a:defRPr>
            </a:lvl1pPr>
          </a:lstStyle>
          <a:p>
            <a:r>
              <a:rPr lang="en-US"/>
              <a:t>“Quote text”</a:t>
            </a:r>
          </a:p>
        </p:txBody>
      </p:sp>
      <p:sp>
        <p:nvSpPr>
          <p:cNvPr id="8" name="Text Placeholder 4">
            <a:extLst>
              <a:ext uri="{FF2B5EF4-FFF2-40B4-BE49-F238E27FC236}">
                <a16:creationId xmlns:a16="http://schemas.microsoft.com/office/drawing/2014/main" id="{49EC7442-9E8B-4375-C4B2-32309572DD61}"/>
              </a:ext>
            </a:extLst>
          </p:cNvPr>
          <p:cNvSpPr>
            <a:spLocks noGrp="1"/>
          </p:cNvSpPr>
          <p:nvPr>
            <p:ph type="body" sz="quarter" idx="12" hasCustomPrompt="1"/>
          </p:nvPr>
        </p:nvSpPr>
        <p:spPr>
          <a:xfrm>
            <a:off x="582042" y="3978275"/>
            <a:ext cx="9144000" cy="307733"/>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n-lt"/>
              </a:defRPr>
            </a:lvl1pPr>
          </a:lstStyle>
          <a:p>
            <a:pPr lvl="0"/>
            <a:r>
              <a:rPr lang="en-US"/>
              <a:t>Name</a:t>
            </a:r>
          </a:p>
        </p:txBody>
      </p:sp>
      <p:sp>
        <p:nvSpPr>
          <p:cNvPr id="9" name="Text Placeholder 4">
            <a:extLst>
              <a:ext uri="{FF2B5EF4-FFF2-40B4-BE49-F238E27FC236}">
                <a16:creationId xmlns:a16="http://schemas.microsoft.com/office/drawing/2014/main" id="{342F6520-30B7-86E6-093E-6B72113BA534}"/>
              </a:ext>
            </a:extLst>
          </p:cNvPr>
          <p:cNvSpPr>
            <a:spLocks noGrp="1"/>
          </p:cNvSpPr>
          <p:nvPr>
            <p:ph type="body" sz="quarter" idx="14" hasCustomPrompt="1"/>
          </p:nvPr>
        </p:nvSpPr>
        <p:spPr>
          <a:xfrm>
            <a:off x="584201" y="4277369"/>
            <a:ext cx="9144000" cy="246265"/>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Company or position</a:t>
            </a:r>
          </a:p>
        </p:txBody>
      </p:sp>
    </p:spTree>
    <p:extLst>
      <p:ext uri="{BB962C8B-B14F-4D97-AF65-F5344CB8AC3E}">
        <p14:creationId xmlns:p14="http://schemas.microsoft.com/office/powerpoint/2010/main" val="510351999"/>
      </p:ext>
    </p:extLst>
  </p:cSld>
  <p:clrMapOvr>
    <a:overrideClrMapping bg1="dk1" tx1="lt1" bg2="dk2" tx2="lt2" accent1="accent1" accent2="accent2" accent3="accent3" accent4="accent4" accent5="accent5" accent6="accent6" hlink="hlink" folHlink="folHlink"/>
  </p:clrMapOvr>
  <p:transition>
    <p:fade/>
  </p:transition>
  <p:hf hdr="0" dt="0"/>
  <p:extLst>
    <p:ext uri="{DCECCB84-F9BA-43D5-87BE-67443E8EF086}">
      <p15:sldGuideLst xmlns:p15="http://schemas.microsoft.com/office/powerpoint/2012/main">
        <p15:guide id="1" orient="horz" pos="2160" userDrawn="1">
          <p15:clr>
            <a:srgbClr val="FBAE40"/>
          </p15:clr>
        </p15:guide>
        <p15:guide id="2" orient="horz" pos="1910" userDrawn="1">
          <p15:clr>
            <a:srgbClr val="FBAE40"/>
          </p15:clr>
        </p15:guide>
        <p15:guide id="3" orient="horz" pos="2506" userDrawn="1">
          <p15:clr>
            <a:srgbClr val="FBAE40"/>
          </p15:clr>
        </p15:guide>
      </p15:sldGuideLst>
    </p:ext>
  </p:extLst>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p:cSld name="Four Column Layout with Subheads - Dark">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7" y="457200"/>
            <a:ext cx="11018521"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3" y="1436307"/>
            <a:ext cx="2532063" cy="6154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3" y="2283118"/>
            <a:ext cx="2532063" cy="1489639"/>
          </a:xfrm>
        </p:spPr>
        <p:txBody>
          <a:bodyPr vert="horz" wrap="square" lIns="0" tIns="0" rIns="0" bIns="0" rtlCol="0">
            <a:spAutoFit/>
          </a:bodyPr>
          <a:lstStyle>
            <a:lvl1pPr>
              <a:defRPr lang="en-US" sz="1600" dirty="0"/>
            </a:lvl1pPr>
            <a:lvl2pPr>
              <a:defRPr lang="en-US" sz="1400" dirty="0"/>
            </a:lvl2pPr>
            <a:lvl3pPr>
              <a:defRPr lang="en-US" sz="1400" dirty="0"/>
            </a:lvl3pPr>
            <a:lvl4pPr>
              <a:defRPr lang="en-US" sz="1200" dirty="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1925"/>
            <a:ext cx="2533650" cy="6154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8" y="2283118"/>
            <a:ext cx="2532063" cy="1489639"/>
          </a:xfrm>
        </p:spPr>
        <p:txBody>
          <a:bodyPr vert="horz" wrap="square" lIns="0" tIns="0" rIns="0" bIns="0" rtlCol="0">
            <a:spAutoFit/>
          </a:bodyPr>
          <a:lstStyle>
            <a:lvl1pPr>
              <a:defRPr lang="en-US" sz="1600" dirty="0"/>
            </a:lvl1pPr>
            <a:lvl2pPr>
              <a:defRPr lang="en-US" sz="1400" dirty="0"/>
            </a:lvl2pPr>
            <a:lvl3pPr>
              <a:defRPr lang="en-US" sz="1400" dirty="0"/>
            </a:lvl3pPr>
            <a:lvl4pPr>
              <a:defRPr lang="en-US" sz="1200" dirty="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9" y="1431925"/>
            <a:ext cx="2532063" cy="6154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9" y="2283118"/>
            <a:ext cx="2532063" cy="1489639"/>
          </a:xfrm>
        </p:spPr>
        <p:txBody>
          <a:bodyPr vert="horz" wrap="square" lIns="0" tIns="0" rIns="0" bIns="0" rtlCol="0">
            <a:spAutoFit/>
          </a:bodyPr>
          <a:lstStyle>
            <a:lvl1pPr>
              <a:defRPr lang="en-US" sz="1600" dirty="0"/>
            </a:lvl1pPr>
            <a:lvl2pPr>
              <a:defRPr lang="en-US" sz="1400" dirty="0"/>
            </a:lvl2pPr>
            <a:lvl3pPr>
              <a:defRPr lang="en-US" sz="1400" dirty="0"/>
            </a:lvl3pPr>
            <a:lvl4pPr>
              <a:defRPr lang="en-US" sz="1200" dirty="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1925"/>
            <a:ext cx="2533650" cy="615466"/>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4" y="2283118"/>
            <a:ext cx="2532063" cy="1489639"/>
          </a:xfrm>
        </p:spPr>
        <p:txBody>
          <a:bodyPr vert="horz" wrap="square" lIns="0" tIns="0" rIns="0" bIns="0" rtlCol="0">
            <a:spAutoFit/>
          </a:bodyPr>
          <a:lstStyle>
            <a:lvl1pPr>
              <a:defRPr lang="en-US" sz="1600" dirty="0"/>
            </a:lvl1pPr>
            <a:lvl2pPr>
              <a:defRPr lang="en-US" sz="1400" dirty="0"/>
            </a:lvl2pPr>
            <a:lvl3pPr>
              <a:defRPr lang="en-US" sz="1400" dirty="0"/>
            </a:lvl3pPr>
            <a:lvl4pPr>
              <a:defRPr lang="en-US" sz="1200" dirty="0"/>
            </a:lvl4pPr>
            <a:lvl5pPr>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18080851"/>
      </p:ext>
    </p:extLst>
  </p:cSld>
  <p:clrMapOvr>
    <a:overrideClrMapping bg1="dk1" tx1="lt1" bg2="dk2" tx2="lt2" accent1="accent1" accent2="accent2" accent3="accent3" accent4="accent4" accent5="accent5" accent6="accent6" hlink="hlink" folHlink="folHlink"/>
  </p:clrMapOvr>
  <p:transition>
    <p:fade/>
  </p:transition>
  <p:hf hdr="0" dt="0"/>
  <p:extLst>
    <p:ext uri="{DCECCB84-F9BA-43D5-87BE-67443E8EF086}">
      <p15:sldGuideLst xmlns:p15="http://schemas.microsoft.com/office/powerpoint/2012/main">
        <p15:guide id="6" pos="3748" userDrawn="1">
          <p15:clr>
            <a:srgbClr val="5ACBF0"/>
          </p15:clr>
        </p15:guide>
        <p15:guide id="7" pos="3932" userDrawn="1">
          <p15:clr>
            <a:srgbClr val="5ACBF0"/>
          </p15:clr>
        </p15:guide>
        <p15:guide id="8" pos="8618" userDrawn="1">
          <p15:clr>
            <a:srgbClr val="5ACBF0"/>
          </p15:clr>
        </p15:guide>
        <p15:guide id="9" pos="9051" userDrawn="1">
          <p15:clr>
            <a:srgbClr val="5ACBF0"/>
          </p15:clr>
        </p15:guide>
        <p15:guide id="10" pos="12723" userDrawn="1">
          <p15:clr>
            <a:srgbClr val="5ACBF0"/>
          </p15:clr>
        </p15:guide>
        <p15:guide id="11" pos="13151" userDrawn="1">
          <p15:clr>
            <a:srgbClr val="5ACBF0"/>
          </p15:clr>
        </p15:guide>
        <p15:guide id="12" orient="horz" pos="1436" userDrawn="1">
          <p15:clr>
            <a:srgbClr val="5ACBF0"/>
          </p15:clr>
        </p15:guide>
        <p15:guide id="13" pos="2151" userDrawn="1">
          <p15:clr>
            <a:srgbClr val="5ACBF0"/>
          </p15:clr>
        </p15:guide>
        <p15:guide id="14" pos="1965" userDrawn="1">
          <p15:clr>
            <a:srgbClr val="5ACBF0"/>
          </p15:clr>
        </p15:guide>
        <p15:guide id="15" pos="5529" userDrawn="1">
          <p15:clr>
            <a:srgbClr val="5ACBF0"/>
          </p15:clr>
        </p15:guide>
        <p15:guide id="16" pos="5715" userDrawn="1">
          <p15:clr>
            <a:srgbClr val="5ACBF0"/>
          </p15:clr>
        </p15:guide>
      </p15:sldGuideLst>
    </p:ext>
  </p:extLst>
</p:sldLayout>
</file>

<file path=ppt/slideLayouts/slideLayout250.xml><?xml version="1.0" encoding="utf-8"?>
<p:sldLayout xmlns:a="http://schemas.openxmlformats.org/drawingml/2006/main" xmlns:r="http://schemas.openxmlformats.org/officeDocument/2006/relationships" xmlns:p="http://schemas.openxmlformats.org/presentationml/2006/main" preserve="1">
  <p:cSld name="Quote with phot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05F7F2C-59A9-4E2B-034F-05B733194D6B}"/>
              </a:ext>
            </a:extLst>
          </p:cNvPr>
          <p:cNvSpPr>
            <a:spLocks noGrp="1"/>
          </p:cNvSpPr>
          <p:nvPr>
            <p:ph type="title" hasCustomPrompt="1"/>
          </p:nvPr>
        </p:nvSpPr>
        <p:spPr>
          <a:xfrm>
            <a:off x="4692318" y="2937482"/>
            <a:ext cx="6917075" cy="613309"/>
          </a:xfrm>
          <a:noFill/>
        </p:spPr>
        <p:txBody>
          <a:bodyPr vert="horz" wrap="square" lIns="0" tIns="0" rIns="0" bIns="0" rtlCol="0" anchor="b" anchorCtr="0">
            <a:spAutoFit/>
          </a:bodyPr>
          <a:lstStyle>
            <a:lvl1pPr marL="173722" indent="-173722">
              <a:defRPr lang="en-US" sz="4400" dirty="0">
                <a:latin typeface="+mn-lt"/>
                <a:cs typeface="Segoe UI Semilight" panose="020B0402040204020203" pitchFamily="34" charset="0"/>
              </a:defRPr>
            </a:lvl1pPr>
          </a:lstStyle>
          <a:p>
            <a:pPr marL="155434" lvl="0" indent="-155434">
              <a:lnSpc>
                <a:spcPct val="90000"/>
              </a:lnSpc>
            </a:pPr>
            <a:r>
              <a:rPr lang="en-US"/>
              <a:t>“Quote text”</a:t>
            </a:r>
          </a:p>
        </p:txBody>
      </p:sp>
      <p:sp>
        <p:nvSpPr>
          <p:cNvPr id="3" name="Picture Placeholder 9" descr="This photo is a 'placeholder' only. Drag or drop your photo here, or click and tap the center to insert a photo.">
            <a:extLst>
              <a:ext uri="{FF2B5EF4-FFF2-40B4-BE49-F238E27FC236}">
                <a16:creationId xmlns:a16="http://schemas.microsoft.com/office/drawing/2014/main" id="{F7FD632A-16A5-2492-41F4-7D9AB3D20436}"/>
              </a:ext>
            </a:extLst>
          </p:cNvPr>
          <p:cNvSpPr>
            <a:spLocks noGrp="1"/>
          </p:cNvSpPr>
          <p:nvPr>
            <p:ph type="pic" sz="quarter" idx="13"/>
          </p:nvPr>
        </p:nvSpPr>
        <p:spPr>
          <a:xfrm>
            <a:off x="584202" y="1643865"/>
            <a:ext cx="3741057" cy="3570270"/>
          </a:xfrm>
          <a:blipFill dpi="0" rotWithShape="1">
            <a:blip r:embed="rId3"/>
            <a:srcRect/>
            <a:tile tx="0" ty="0" sx="55000" sy="55000" flip="none" algn="tl"/>
          </a:blipFill>
        </p:spPr>
        <p:txBody>
          <a:bodyPr>
            <a:noAutofit/>
          </a:bodyPr>
          <a:lstStyle>
            <a:lvl1pPr marL="0" indent="0">
              <a:buNone/>
              <a:defRPr>
                <a:noFill/>
              </a:defRPr>
            </a:lvl1pPr>
          </a:lstStyle>
          <a:p>
            <a:r>
              <a:rPr lang="en-US"/>
              <a:t>Click icon to add picture</a:t>
            </a:r>
          </a:p>
        </p:txBody>
      </p:sp>
      <p:sp>
        <p:nvSpPr>
          <p:cNvPr id="8" name="Text Placeholder 4">
            <a:extLst>
              <a:ext uri="{FF2B5EF4-FFF2-40B4-BE49-F238E27FC236}">
                <a16:creationId xmlns:a16="http://schemas.microsoft.com/office/drawing/2014/main" id="{49EC7442-9E8B-4375-C4B2-32309572DD61}"/>
              </a:ext>
            </a:extLst>
          </p:cNvPr>
          <p:cNvSpPr>
            <a:spLocks noGrp="1"/>
          </p:cNvSpPr>
          <p:nvPr>
            <p:ph type="body" sz="quarter" idx="12" hasCustomPrompt="1"/>
          </p:nvPr>
        </p:nvSpPr>
        <p:spPr>
          <a:xfrm>
            <a:off x="4909458" y="3962403"/>
            <a:ext cx="6699933" cy="307733"/>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n-lt"/>
              </a:defRPr>
            </a:lvl1pPr>
          </a:lstStyle>
          <a:p>
            <a:pPr lvl="0"/>
            <a:r>
              <a:rPr lang="en-US"/>
              <a:t>Name</a:t>
            </a:r>
          </a:p>
        </p:txBody>
      </p:sp>
      <p:sp>
        <p:nvSpPr>
          <p:cNvPr id="9" name="Text Placeholder 4">
            <a:extLst>
              <a:ext uri="{FF2B5EF4-FFF2-40B4-BE49-F238E27FC236}">
                <a16:creationId xmlns:a16="http://schemas.microsoft.com/office/drawing/2014/main" id="{342F6520-30B7-86E6-093E-6B72113BA534}"/>
              </a:ext>
            </a:extLst>
          </p:cNvPr>
          <p:cNvSpPr>
            <a:spLocks noGrp="1"/>
          </p:cNvSpPr>
          <p:nvPr>
            <p:ph type="body" sz="quarter" idx="14" hasCustomPrompt="1"/>
          </p:nvPr>
        </p:nvSpPr>
        <p:spPr>
          <a:xfrm>
            <a:off x="4909458" y="4261497"/>
            <a:ext cx="6699933" cy="246265"/>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Company or position</a:t>
            </a:r>
          </a:p>
        </p:txBody>
      </p:sp>
    </p:spTree>
    <p:extLst>
      <p:ext uri="{BB962C8B-B14F-4D97-AF65-F5344CB8AC3E}">
        <p14:creationId xmlns:p14="http://schemas.microsoft.com/office/powerpoint/2010/main" val="2650902307"/>
      </p:ext>
    </p:extLst>
  </p:cSld>
  <p:clrMapOvr>
    <a:masterClrMapping/>
  </p:clrMapOvr>
  <p:transition>
    <p:fade/>
  </p:transition>
  <p:hf hdr="0" dt="0"/>
  <p:extLst>
    <p:ext uri="{DCECCB84-F9BA-43D5-87BE-67443E8EF086}">
      <p15:sldGuideLst xmlns:p15="http://schemas.microsoft.com/office/powerpoint/2012/main">
        <p15:guide id="1" orient="horz" pos="2160" userDrawn="1">
          <p15:clr>
            <a:srgbClr val="FBAE40"/>
          </p15:clr>
        </p15:guide>
        <p15:guide id="2" orient="horz" pos="1909" userDrawn="1">
          <p15:clr>
            <a:srgbClr val="FBAE40"/>
          </p15:clr>
        </p15:guide>
        <p15:guide id="3" orient="horz" pos="2506" userDrawn="1">
          <p15:clr>
            <a:srgbClr val="FBAE40"/>
          </p15:clr>
        </p15:guide>
      </p15:sldGuideLst>
    </p:ext>
  </p:extLst>
</p:sldLayout>
</file>

<file path=ppt/slideLayouts/slideLayout251.xml><?xml version="1.0" encoding="utf-8"?>
<p:sldLayout xmlns:a="http://schemas.openxmlformats.org/drawingml/2006/main" xmlns:r="http://schemas.openxmlformats.org/officeDocument/2006/relationships" xmlns:p="http://schemas.openxmlformats.org/presentationml/2006/main" preserve="1" userDrawn="1">
  <p:cSld name="Title slide with photo 2">
    <p:bg>
      <p:bgRef idx="1001">
        <a:schemeClr val="bg1"/>
      </p:bgRef>
    </p:bg>
    <p:spTree>
      <p:nvGrpSpPr>
        <p:cNvPr id="1" name=""/>
        <p:cNvGrpSpPr/>
        <p:nvPr/>
      </p:nvGrpSpPr>
      <p:grpSpPr>
        <a:xfrm>
          <a:off x="0" y="0"/>
          <a:ext cx="0" cy="0"/>
          <a:chOff x="0" y="0"/>
          <a:chExt cx="0" cy="0"/>
        </a:xfrm>
      </p:grpSpPr>
      <p:pic>
        <p:nvPicPr>
          <p:cNvPr id="6" name="Microsoft Viva logo" descr="Microsoft Viva logo">
            <a:extLst>
              <a:ext uri="{FF2B5EF4-FFF2-40B4-BE49-F238E27FC236}">
                <a16:creationId xmlns:a16="http://schemas.microsoft.com/office/drawing/2014/main" id="{5BCA20A5-FBD1-9415-8847-839B7618D22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4205" y="586071"/>
            <a:ext cx="1885696" cy="292608"/>
          </a:xfrm>
          <a:prstGeom prst="rect">
            <a:avLst/>
          </a:prstGeom>
        </p:spPr>
      </p:pic>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6" y="2"/>
            <a:ext cx="6865937" cy="430888"/>
          </a:xfrm>
          <a:blipFill dpi="0" rotWithShape="1">
            <a:blip r:embed="rId4"/>
            <a:srcRect/>
            <a:tile tx="0" ty="0" sx="100000" sy="100000" flip="none" algn="tl"/>
          </a:blipFill>
        </p:spPr>
        <p:txBody>
          <a:bodyPr/>
          <a:lstStyle>
            <a:lvl1pPr marL="0" indent="0">
              <a:buNone/>
              <a:defRPr>
                <a:noFill/>
              </a:defRPr>
            </a:lvl1pPr>
          </a:lstStyle>
          <a:p>
            <a:r>
              <a:rPr lang="en-US"/>
              <a:t>Click icon to add picture</a:t>
            </a:r>
          </a:p>
        </p:txBody>
      </p:sp>
      <p:sp>
        <p:nvSpPr>
          <p:cNvPr id="3" name="Title 1">
            <a:extLst>
              <a:ext uri="{FF2B5EF4-FFF2-40B4-BE49-F238E27FC236}">
                <a16:creationId xmlns:a16="http://schemas.microsoft.com/office/drawing/2014/main" id="{97F68432-BFB4-CBB1-6362-2045D234F7DB}"/>
              </a:ext>
            </a:extLst>
          </p:cNvPr>
          <p:cNvSpPr>
            <a:spLocks noGrp="1"/>
          </p:cNvSpPr>
          <p:nvPr>
            <p:ph type="title" hasCustomPrompt="1"/>
          </p:nvPr>
        </p:nvSpPr>
        <p:spPr>
          <a:xfrm>
            <a:off x="588264" y="2184408"/>
            <a:ext cx="4163823" cy="1354130"/>
          </a:xfrm>
        </p:spPr>
        <p:txBody>
          <a:bodyPr wrap="square" anchor="b" anchorCtr="0">
            <a:spAutoFit/>
          </a:bodyPr>
          <a:lstStyle>
            <a:lvl1pPr marL="0" algn="l" defTabSz="932662" rtl="0" eaLnBrk="1" latinLnBrk="0" hangingPunct="1">
              <a:lnSpc>
                <a:spcPct val="100000"/>
              </a:lnSpc>
              <a:spcBef>
                <a:spcPct val="0"/>
              </a:spcBef>
              <a:buNone/>
              <a:defRPr lang="en-US" sz="4400" b="0" kern="1200" cap="none" spc="-50" baseline="0" dirty="0">
                <a:ln w="3175">
                  <a:noFill/>
                </a:ln>
                <a:solidFill>
                  <a:schemeClr val="accent1"/>
                </a:solidFill>
                <a:effectLst/>
                <a:latin typeface="+mj-lt"/>
                <a:ea typeface="+mn-ea"/>
                <a:cs typeface="Segoe UI Semilight" panose="020B0402040204020203" pitchFamily="34" charset="0"/>
              </a:defRPr>
            </a:lvl1pPr>
          </a:lstStyle>
          <a:p>
            <a:r>
              <a:rPr lang="en-US"/>
              <a:t>Event name or presentation title </a:t>
            </a:r>
          </a:p>
        </p:txBody>
      </p:sp>
      <p:sp>
        <p:nvSpPr>
          <p:cNvPr id="7" name="Text Placeholder 4">
            <a:extLst>
              <a:ext uri="{FF2B5EF4-FFF2-40B4-BE49-F238E27FC236}">
                <a16:creationId xmlns:a16="http://schemas.microsoft.com/office/drawing/2014/main" id="{4641481C-ACBD-F9B2-3052-531F9CAB3BC7}"/>
              </a:ext>
            </a:extLst>
          </p:cNvPr>
          <p:cNvSpPr>
            <a:spLocks noGrp="1"/>
          </p:cNvSpPr>
          <p:nvPr>
            <p:ph type="body" sz="quarter" idx="12" hasCustomPrompt="1"/>
          </p:nvPr>
        </p:nvSpPr>
        <p:spPr>
          <a:xfrm>
            <a:off x="584201" y="3962400"/>
            <a:ext cx="4167887" cy="307733"/>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8" name="Text Placeholder 5">
            <a:extLst>
              <a:ext uri="{FF2B5EF4-FFF2-40B4-BE49-F238E27FC236}">
                <a16:creationId xmlns:a16="http://schemas.microsoft.com/office/drawing/2014/main" id="{FE59B849-FCC2-1396-B73E-B058C1C857D8}"/>
              </a:ext>
            </a:extLst>
          </p:cNvPr>
          <p:cNvSpPr>
            <a:spLocks noGrp="1"/>
          </p:cNvSpPr>
          <p:nvPr>
            <p:ph type="body" sz="quarter" idx="14" hasCustomPrompt="1"/>
          </p:nvPr>
        </p:nvSpPr>
        <p:spPr>
          <a:xfrm>
            <a:off x="584201" y="4295533"/>
            <a:ext cx="4167887" cy="246265"/>
          </a:xfrm>
        </p:spPr>
        <p:txBody>
          <a:bodyPr/>
          <a:lstStyle>
            <a:lvl1pPr marL="0" indent="0">
              <a:buNone/>
              <a:defRPr sz="1600"/>
            </a:lvl1pPr>
            <a:lvl2pPr marL="228581" indent="0">
              <a:buNone/>
              <a:defRPr/>
            </a:lvl2pPr>
            <a:lvl3pPr marL="457160" indent="0">
              <a:buNone/>
              <a:defRPr/>
            </a:lvl3pPr>
            <a:lvl4pPr marL="661930" indent="0">
              <a:buNone/>
              <a:defRPr/>
            </a:lvl4pPr>
            <a:lvl5pPr marL="855587" indent="0">
              <a:buNone/>
              <a:defRPr/>
            </a:lvl5pPr>
          </a:lstStyle>
          <a:p>
            <a:pPr lvl="0"/>
            <a:r>
              <a:rPr lang="en-US"/>
              <a:t>Company or other information</a:t>
            </a:r>
          </a:p>
        </p:txBody>
      </p:sp>
    </p:spTree>
    <p:extLst>
      <p:ext uri="{BB962C8B-B14F-4D97-AF65-F5344CB8AC3E}">
        <p14:creationId xmlns:p14="http://schemas.microsoft.com/office/powerpoint/2010/main" val="41968925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2" orient="horz" pos="2496" userDrawn="1">
          <p15:clr>
            <a:srgbClr val="5ACBF0"/>
          </p15:clr>
        </p15:guide>
        <p15:guide id="3" pos="7719" userDrawn="1">
          <p15:clr>
            <a:srgbClr val="5ACBF0"/>
          </p15:clr>
        </p15:guide>
        <p15:guide id="6" orient="horz" pos="2229" userDrawn="1">
          <p15:clr>
            <a:srgbClr val="5ACBF0"/>
          </p15:clr>
        </p15:guide>
      </p15:sldGuideLst>
    </p:ext>
  </p:extLst>
</p:sldLayout>
</file>

<file path=ppt/slideLayouts/slideLayout252.xml><?xml version="1.0" encoding="utf-8"?>
<p:sldLayout xmlns:a="http://schemas.openxmlformats.org/drawingml/2006/main" xmlns:r="http://schemas.openxmlformats.org/officeDocument/2006/relationships" xmlns:p="http://schemas.openxmlformats.org/presentationml/2006/main" preserve="1" userDrawn="1">
  <p:cSld name="Title slide illustra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Microsoft Viva logo" descr="Microsoft Viva logo">
            <a:extLst>
              <a:ext uri="{FF2B5EF4-FFF2-40B4-BE49-F238E27FC236}">
                <a16:creationId xmlns:a16="http://schemas.microsoft.com/office/drawing/2014/main" id="{267EAAA3-0163-7FC4-ED5A-CDA76E2ABD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4205" y="586071"/>
            <a:ext cx="1885696" cy="292608"/>
          </a:xfrm>
          <a:prstGeom prst="rect">
            <a:avLst/>
          </a:prstGeom>
        </p:spPr>
      </p:pic>
      <p:sp>
        <p:nvSpPr>
          <p:cNvPr id="3" name="Title 1">
            <a:extLst>
              <a:ext uri="{FF2B5EF4-FFF2-40B4-BE49-F238E27FC236}">
                <a16:creationId xmlns:a16="http://schemas.microsoft.com/office/drawing/2014/main" id="{DBC725F5-FF86-E48B-435F-4CBDC7D774C0}"/>
              </a:ext>
            </a:extLst>
          </p:cNvPr>
          <p:cNvSpPr>
            <a:spLocks noGrp="1"/>
          </p:cNvSpPr>
          <p:nvPr>
            <p:ph type="title" hasCustomPrompt="1"/>
          </p:nvPr>
        </p:nvSpPr>
        <p:spPr>
          <a:xfrm>
            <a:off x="588264" y="2184408"/>
            <a:ext cx="4163823" cy="1354130"/>
          </a:xfrm>
        </p:spPr>
        <p:txBody>
          <a:bodyPr wrap="square" anchor="b" anchorCtr="0">
            <a:spAutoFit/>
          </a:bodyPr>
          <a:lstStyle>
            <a:lvl1pPr marL="0" algn="l" defTabSz="932662" rtl="0" eaLnBrk="1" latinLnBrk="0" hangingPunct="1">
              <a:lnSpc>
                <a:spcPct val="100000"/>
              </a:lnSpc>
              <a:spcBef>
                <a:spcPct val="0"/>
              </a:spcBef>
              <a:buNone/>
              <a:defRPr lang="en-US" sz="4400" b="0" kern="1200" cap="none" spc="-50" baseline="0" dirty="0">
                <a:ln w="3175">
                  <a:noFill/>
                </a:ln>
                <a:solidFill>
                  <a:schemeClr val="tx1"/>
                </a:solidFill>
                <a:effectLst/>
                <a:latin typeface="+mj-lt"/>
                <a:ea typeface="+mn-ea"/>
                <a:cs typeface="Segoe UI Semilight" panose="020B0402040204020203" pitchFamily="34" charset="0"/>
              </a:defRPr>
            </a:lvl1pPr>
          </a:lstStyle>
          <a:p>
            <a:r>
              <a:rPr lang="en-US"/>
              <a:t>Event name or presentation title </a:t>
            </a:r>
          </a:p>
        </p:txBody>
      </p:sp>
      <p:sp>
        <p:nvSpPr>
          <p:cNvPr id="7" name="Text Placeholder 4">
            <a:extLst>
              <a:ext uri="{FF2B5EF4-FFF2-40B4-BE49-F238E27FC236}">
                <a16:creationId xmlns:a16="http://schemas.microsoft.com/office/drawing/2014/main" id="{11BAE5FA-5475-88BE-86EC-41516B51B3F9}"/>
              </a:ext>
            </a:extLst>
          </p:cNvPr>
          <p:cNvSpPr>
            <a:spLocks noGrp="1"/>
          </p:cNvSpPr>
          <p:nvPr>
            <p:ph type="body" sz="quarter" idx="12" hasCustomPrompt="1"/>
          </p:nvPr>
        </p:nvSpPr>
        <p:spPr>
          <a:xfrm>
            <a:off x="584201" y="3962400"/>
            <a:ext cx="4167887" cy="307733"/>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8" name="Text Placeholder 5">
            <a:extLst>
              <a:ext uri="{FF2B5EF4-FFF2-40B4-BE49-F238E27FC236}">
                <a16:creationId xmlns:a16="http://schemas.microsoft.com/office/drawing/2014/main" id="{EAED6833-A979-6AF6-DDE0-7EFAEA9637A3}"/>
              </a:ext>
            </a:extLst>
          </p:cNvPr>
          <p:cNvSpPr>
            <a:spLocks noGrp="1"/>
          </p:cNvSpPr>
          <p:nvPr>
            <p:ph type="body" sz="quarter" idx="13" hasCustomPrompt="1"/>
          </p:nvPr>
        </p:nvSpPr>
        <p:spPr>
          <a:xfrm>
            <a:off x="584201" y="4295533"/>
            <a:ext cx="4167887" cy="246265"/>
          </a:xfrm>
        </p:spPr>
        <p:txBody>
          <a:bodyPr/>
          <a:lstStyle>
            <a:lvl1pPr marL="0" indent="0">
              <a:buNone/>
              <a:defRPr sz="1600"/>
            </a:lvl1pPr>
            <a:lvl2pPr marL="228581" indent="0">
              <a:buNone/>
              <a:defRPr/>
            </a:lvl2pPr>
            <a:lvl3pPr marL="457160" indent="0">
              <a:buNone/>
              <a:defRPr/>
            </a:lvl3pPr>
            <a:lvl4pPr marL="661930" indent="0">
              <a:buNone/>
              <a:defRPr/>
            </a:lvl4pPr>
            <a:lvl5pPr marL="855587" indent="0">
              <a:buNone/>
              <a:defRPr/>
            </a:lvl5pPr>
          </a:lstStyle>
          <a:p>
            <a:pPr lvl="0"/>
            <a:r>
              <a:rPr lang="en-US"/>
              <a:t>Company or other information</a:t>
            </a:r>
          </a:p>
        </p:txBody>
      </p:sp>
    </p:spTree>
    <p:extLst>
      <p:ext uri="{BB962C8B-B14F-4D97-AF65-F5344CB8AC3E}">
        <p14:creationId xmlns:p14="http://schemas.microsoft.com/office/powerpoint/2010/main" val="70395189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2" orient="horz" pos="2496" userDrawn="1">
          <p15:clr>
            <a:srgbClr val="5ACBF0"/>
          </p15:clr>
        </p15:guide>
        <p15:guide id="3" pos="7719" userDrawn="1">
          <p15:clr>
            <a:srgbClr val="5ACBF0"/>
          </p15:clr>
        </p15:guide>
        <p15:guide id="6" orient="horz" pos="2229" userDrawn="1">
          <p15:clr>
            <a:srgbClr val="5ACBF0"/>
          </p15:clr>
        </p15:guide>
      </p15:sldGuideLst>
    </p:ext>
  </p:extLst>
</p:sldLayout>
</file>

<file path=ppt/slideLayouts/slideLayout253.xml><?xml version="1.0" encoding="utf-8"?>
<p:sldLayout xmlns:a="http://schemas.openxmlformats.org/drawingml/2006/main" xmlns:r="http://schemas.openxmlformats.org/officeDocument/2006/relationships" xmlns:p="http://schemas.openxmlformats.org/presentationml/2006/main" preserve="1" userDrawn="1">
  <p:cSld name="Title slide illustra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80B6C191-A691-AE51-06E2-19F039EFBF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bwMode="invGray">
          <a:xfrm>
            <a:off x="582045" y="586071"/>
            <a:ext cx="1885696" cy="292608"/>
          </a:xfrm>
          <a:prstGeom prst="rect">
            <a:avLst/>
          </a:prstGeom>
        </p:spPr>
      </p:pic>
      <p:sp>
        <p:nvSpPr>
          <p:cNvPr id="7" name="Title 1">
            <a:extLst>
              <a:ext uri="{FF2B5EF4-FFF2-40B4-BE49-F238E27FC236}">
                <a16:creationId xmlns:a16="http://schemas.microsoft.com/office/drawing/2014/main" id="{F84A1536-BDA6-0694-68D6-74C148FF35C7}"/>
              </a:ext>
            </a:extLst>
          </p:cNvPr>
          <p:cNvSpPr>
            <a:spLocks noGrp="1"/>
          </p:cNvSpPr>
          <p:nvPr>
            <p:ph type="title" hasCustomPrompt="1"/>
          </p:nvPr>
        </p:nvSpPr>
        <p:spPr>
          <a:xfrm>
            <a:off x="588264" y="2184408"/>
            <a:ext cx="4163823" cy="1354130"/>
          </a:xfrm>
        </p:spPr>
        <p:txBody>
          <a:bodyPr wrap="square" anchor="b" anchorCtr="0">
            <a:spAutoFit/>
          </a:bodyPr>
          <a:lstStyle>
            <a:lvl1pPr marL="0" algn="l" defTabSz="932662" rtl="0" eaLnBrk="1" latinLnBrk="0" hangingPunct="1">
              <a:lnSpc>
                <a:spcPct val="100000"/>
              </a:lnSpc>
              <a:spcBef>
                <a:spcPct val="0"/>
              </a:spcBef>
              <a:buNone/>
              <a:defRPr lang="en-US" sz="4400" b="0" kern="1200" cap="none" spc="-50" baseline="0" dirty="0">
                <a:ln w="3175">
                  <a:noFill/>
                </a:ln>
                <a:solidFill>
                  <a:schemeClr val="tx1"/>
                </a:solidFill>
                <a:effectLst/>
                <a:latin typeface="+mj-lt"/>
                <a:ea typeface="+mn-ea"/>
                <a:cs typeface="Segoe UI Semilight" panose="020B0402040204020203" pitchFamily="34" charset="0"/>
              </a:defRPr>
            </a:lvl1pPr>
          </a:lstStyle>
          <a:p>
            <a:r>
              <a:rPr lang="en-US"/>
              <a:t>Event name or presentation title </a:t>
            </a:r>
          </a:p>
        </p:txBody>
      </p:sp>
      <p:sp>
        <p:nvSpPr>
          <p:cNvPr id="8" name="Text Placeholder 4">
            <a:extLst>
              <a:ext uri="{FF2B5EF4-FFF2-40B4-BE49-F238E27FC236}">
                <a16:creationId xmlns:a16="http://schemas.microsoft.com/office/drawing/2014/main" id="{E7C852A9-ED68-AD3B-AC53-31FE45B0FD94}"/>
              </a:ext>
            </a:extLst>
          </p:cNvPr>
          <p:cNvSpPr>
            <a:spLocks noGrp="1"/>
          </p:cNvSpPr>
          <p:nvPr>
            <p:ph type="body" sz="quarter" idx="12" hasCustomPrompt="1"/>
          </p:nvPr>
        </p:nvSpPr>
        <p:spPr>
          <a:xfrm>
            <a:off x="584201" y="3962400"/>
            <a:ext cx="4167887" cy="307733"/>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9" name="Text Placeholder 5">
            <a:extLst>
              <a:ext uri="{FF2B5EF4-FFF2-40B4-BE49-F238E27FC236}">
                <a16:creationId xmlns:a16="http://schemas.microsoft.com/office/drawing/2014/main" id="{BBF6DD42-E23F-D887-5050-89CA05E23C01}"/>
              </a:ext>
            </a:extLst>
          </p:cNvPr>
          <p:cNvSpPr>
            <a:spLocks noGrp="1"/>
          </p:cNvSpPr>
          <p:nvPr>
            <p:ph type="body" sz="quarter" idx="13" hasCustomPrompt="1"/>
          </p:nvPr>
        </p:nvSpPr>
        <p:spPr>
          <a:xfrm>
            <a:off x="584201" y="4295533"/>
            <a:ext cx="4167887" cy="246265"/>
          </a:xfrm>
        </p:spPr>
        <p:txBody>
          <a:bodyPr/>
          <a:lstStyle>
            <a:lvl1pPr marL="0" indent="0">
              <a:buNone/>
              <a:defRPr sz="1600"/>
            </a:lvl1pPr>
            <a:lvl2pPr marL="228581" indent="0">
              <a:buNone/>
              <a:defRPr/>
            </a:lvl2pPr>
            <a:lvl3pPr marL="457160" indent="0">
              <a:buNone/>
              <a:defRPr/>
            </a:lvl3pPr>
            <a:lvl4pPr marL="661930" indent="0">
              <a:buNone/>
              <a:defRPr/>
            </a:lvl4pPr>
            <a:lvl5pPr marL="855587" indent="0">
              <a:buNone/>
              <a:defRPr/>
            </a:lvl5pPr>
          </a:lstStyle>
          <a:p>
            <a:pPr lvl="0"/>
            <a:r>
              <a:rPr lang="en-US"/>
              <a:t>Company or other information</a:t>
            </a:r>
          </a:p>
        </p:txBody>
      </p:sp>
    </p:spTree>
    <p:extLst>
      <p:ext uri="{BB962C8B-B14F-4D97-AF65-F5344CB8AC3E}">
        <p14:creationId xmlns:p14="http://schemas.microsoft.com/office/powerpoint/2010/main" val="191736292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2" orient="horz" pos="2496" userDrawn="1">
          <p15:clr>
            <a:srgbClr val="5ACBF0"/>
          </p15:clr>
        </p15:guide>
        <p15:guide id="3" pos="7719" userDrawn="1">
          <p15:clr>
            <a:srgbClr val="5ACBF0"/>
          </p15:clr>
        </p15:guide>
        <p15:guide id="6" orient="horz" pos="2229" userDrawn="1">
          <p15:clr>
            <a:srgbClr val="5ACBF0"/>
          </p15:clr>
        </p15:guide>
      </p15:sldGuideLst>
    </p:ext>
  </p:extLst>
</p:sldLayout>
</file>

<file path=ppt/slideLayouts/slideLayout254.xml><?xml version="1.0" encoding="utf-8"?>
<p:sldLayout xmlns:a="http://schemas.openxmlformats.org/drawingml/2006/main" xmlns:r="http://schemas.openxmlformats.org/officeDocument/2006/relationships" xmlns:p="http://schemas.openxmlformats.org/presentationml/2006/main" preserve="1">
  <p:cSld name="Title and Text side-by-side - Viva">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42B38F-C436-BD8B-652C-53C4C4B80FC0}"/>
              </a:ext>
            </a:extLst>
          </p:cNvPr>
          <p:cNvSpPr/>
          <p:nvPr userDrawn="1"/>
        </p:nvSpPr>
        <p:spPr bwMode="auto">
          <a:xfrm>
            <a:off x="0" y="0"/>
            <a:ext cx="35814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397"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CCC7F0D2-1F7A-B81D-68D7-C8F417F5E38B}"/>
              </a:ext>
            </a:extLst>
          </p:cNvPr>
          <p:cNvSpPr>
            <a:spLocks noGrp="1"/>
          </p:cNvSpPr>
          <p:nvPr>
            <p:ph type="title" hasCustomPrompt="1"/>
          </p:nvPr>
        </p:nvSpPr>
        <p:spPr>
          <a:xfrm>
            <a:off x="588268" y="3094455"/>
            <a:ext cx="2372425" cy="669094"/>
          </a:xfrm>
          <a:noFill/>
        </p:spPr>
        <p:txBody>
          <a:bodyPr vert="horz" wrap="square" lIns="0" tIns="0" rIns="0" bIns="0" rtlCol="0" anchor="ctr" anchorCtr="0">
            <a:spAutoFit/>
          </a:bodyPr>
          <a:lstStyle>
            <a:lvl1pPr algn="l" defTabSz="932662" rtl="0" eaLnBrk="1" latinLnBrk="0" hangingPunct="1">
              <a:lnSpc>
                <a:spcPct val="90000"/>
              </a:lnSpc>
              <a:spcBef>
                <a:spcPct val="0"/>
              </a:spcBef>
              <a:buNone/>
              <a:defRPr lang="en-US" sz="4800" b="0" kern="1200" cap="none" spc="-50" baseline="0" dirty="0">
                <a:ln w="3175">
                  <a:noFill/>
                </a:ln>
                <a:gradFill>
                  <a:gsLst>
                    <a:gs pos="90000">
                      <a:srgbClr val="FFEF86"/>
                    </a:gs>
                    <a:gs pos="50000">
                      <a:srgbClr val="75C5A6"/>
                    </a:gs>
                    <a:gs pos="10000">
                      <a:srgbClr val="28AFE9"/>
                    </a:gs>
                  </a:gsLst>
                  <a:lin ang="14400000" scaled="0"/>
                </a:gradFill>
                <a:effectLst/>
                <a:latin typeface="+mj-lt"/>
                <a:ea typeface="+mn-ea"/>
                <a:cs typeface="Segoe UI Semilight" panose="020B0402040204020203" pitchFamily="34" charset="0"/>
              </a:defRPr>
            </a:lvl1pPr>
          </a:lstStyle>
          <a:p>
            <a:pPr lvl="0">
              <a:lnSpc>
                <a:spcPct val="90000"/>
              </a:lnSpc>
            </a:pPr>
            <a:r>
              <a:rPr lang="en-US"/>
              <a:t>Agenda</a:t>
            </a:r>
          </a:p>
        </p:txBody>
      </p:sp>
      <p:sp>
        <p:nvSpPr>
          <p:cNvPr id="6" name="Content Placeholder 5">
            <a:extLst>
              <a:ext uri="{FF2B5EF4-FFF2-40B4-BE49-F238E27FC236}">
                <a16:creationId xmlns:a16="http://schemas.microsoft.com/office/drawing/2014/main" id="{6FB402F3-D749-B066-5249-6A108410026F}"/>
              </a:ext>
            </a:extLst>
          </p:cNvPr>
          <p:cNvSpPr>
            <a:spLocks noGrp="1"/>
          </p:cNvSpPr>
          <p:nvPr>
            <p:ph sz="quarter" idx="10"/>
          </p:nvPr>
        </p:nvSpPr>
        <p:spPr>
          <a:xfrm>
            <a:off x="4144968" y="2622401"/>
            <a:ext cx="7458075" cy="1613204"/>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275738236"/>
      </p:ext>
    </p:extLst>
  </p:cSld>
  <p:clrMapOvr>
    <a:overrideClrMapping bg1="lt1" tx1="dk1" bg2="lt2" tx2="dk2" accent1="accent1" accent2="accent2" accent3="accent3" accent4="accent4" accent5="accent5" accent6="accent6" hlink="hlink" folHlink="folHlink"/>
  </p:clrMapOvr>
  <p:transition>
    <p:fade/>
  </p:transition>
  <p:hf hdr="0" dt="0"/>
  <p:extLst>
    <p:ext uri="{DCECCB84-F9BA-43D5-87BE-67443E8EF086}">
      <p15:sldGuideLst xmlns:p15="http://schemas.microsoft.com/office/powerpoint/2012/main">
        <p15:guide id="1" pos="5151" userDrawn="1">
          <p15:clr>
            <a:srgbClr val="FBAE40"/>
          </p15:clr>
        </p15:guide>
        <p15:guide id="2" pos="4291" userDrawn="1">
          <p15:clr>
            <a:srgbClr val="FBAE40"/>
          </p15:clr>
        </p15:guide>
        <p15:guide id="3" pos="6007" userDrawn="1">
          <p15:clr>
            <a:srgbClr val="FBAE40"/>
          </p15:clr>
        </p15:guide>
      </p15:sldGuideLst>
    </p:ext>
  </p:extLst>
</p:sldLayout>
</file>

<file path=ppt/slideLayouts/slideLayout255.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C974479-4864-EF72-2132-4D6CF2F062A6}"/>
              </a:ext>
            </a:extLst>
          </p:cNvPr>
          <p:cNvPicPr>
            <a:picLocks noChangeAspect="1"/>
          </p:cNvPicPr>
          <p:nvPr userDrawn="1"/>
        </p:nvPicPr>
        <p:blipFill rotWithShape="1">
          <a:blip r:embed="rId2">
            <a:alphaModFix amt="15000"/>
            <a:extLst>
              <a:ext uri="{96DAC541-7B7A-43D3-8B79-37D633B846F1}">
                <asvg:svgBlip xmlns:asvg="http://schemas.microsoft.com/office/drawing/2016/SVG/main" r:embed="rId3"/>
              </a:ext>
            </a:extLst>
          </a:blip>
          <a:srcRect t="-7638" r="16394" b="21133"/>
          <a:stretch/>
        </p:blipFill>
        <p:spPr>
          <a:xfrm>
            <a:off x="6306651" y="619633"/>
            <a:ext cx="5882302" cy="6238368"/>
          </a:xfrm>
          <a:prstGeom prst="rect">
            <a:avLst/>
          </a:prstGeom>
        </p:spPr>
      </p:pic>
      <p:sp>
        <p:nvSpPr>
          <p:cNvPr id="2" name="Title 1"/>
          <p:cNvSpPr>
            <a:spLocks noGrp="1"/>
          </p:cNvSpPr>
          <p:nvPr>
            <p:ph type="title" hasCustomPrompt="1"/>
          </p:nvPr>
        </p:nvSpPr>
        <p:spPr>
          <a:xfrm>
            <a:off x="585216" y="2923990"/>
            <a:ext cx="11024172" cy="1003608"/>
          </a:xfrm>
          <a:noFill/>
        </p:spPr>
        <p:txBody>
          <a:bodyPr wrap="square" lIns="0" tIns="0" rIns="0" bIns="0" anchor="b" anchorCtr="0">
            <a:spAutoFit/>
          </a:bodyPr>
          <a:lstStyle>
            <a:lvl1pPr algn="l" defTabSz="932662" rtl="0" eaLnBrk="1" latinLnBrk="0" hangingPunct="1">
              <a:lnSpc>
                <a:spcPct val="90000"/>
              </a:lnSpc>
              <a:spcBef>
                <a:spcPct val="0"/>
              </a:spcBef>
              <a:buNone/>
              <a:defRPr lang="en-US" sz="7200" b="0" kern="1200" cap="none" spc="-50" baseline="0" dirty="0">
                <a:ln w="3175">
                  <a:noFill/>
                </a:ln>
                <a:gradFill>
                  <a:gsLst>
                    <a:gs pos="90000">
                      <a:srgbClr val="FFEF86"/>
                    </a:gs>
                    <a:gs pos="50000">
                      <a:srgbClr val="75C5A6"/>
                    </a:gs>
                    <a:gs pos="10000">
                      <a:srgbClr val="28AFE9"/>
                    </a:gs>
                  </a:gsLst>
                  <a:lin ang="14400000" scaled="0"/>
                </a:gradFill>
                <a:effectLst/>
                <a:latin typeface="+mj-lt"/>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15610263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27" userDrawn="1">
          <p15:clr>
            <a:srgbClr val="5ACBF0"/>
          </p15:clr>
        </p15:guide>
      </p15:sldGuideLst>
    </p:ext>
  </p:extLst>
</p:sldLayout>
</file>

<file path=ppt/slideLayouts/slideLayout256.xml><?xml version="1.0" encoding="utf-8"?>
<p:sldLayout xmlns:a="http://schemas.openxmlformats.org/drawingml/2006/main" xmlns:r="http://schemas.openxmlformats.org/officeDocument/2006/relationships" xmlns:p="http://schemas.openxmlformats.org/presentationml/2006/main" preserve="1" userDrawn="1">
  <p:cSld name="Section Title and Subtitle">
    <p:bg>
      <p:bgRef idx="1001">
        <a:schemeClr val="bg2"/>
      </p:bgRef>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91407B0-2D23-A499-D1D0-D3FDAB91ACDA}"/>
              </a:ext>
            </a:extLst>
          </p:cNvPr>
          <p:cNvPicPr>
            <a:picLocks noChangeAspect="1"/>
          </p:cNvPicPr>
          <p:nvPr userDrawn="1"/>
        </p:nvPicPr>
        <p:blipFill rotWithShape="1">
          <a:blip r:embed="rId2">
            <a:alphaModFix amt="15000"/>
            <a:extLst>
              <a:ext uri="{96DAC541-7B7A-43D3-8B79-37D633B846F1}">
                <asvg:svgBlip xmlns:asvg="http://schemas.microsoft.com/office/drawing/2016/SVG/main" r:embed="rId3"/>
              </a:ext>
            </a:extLst>
          </a:blip>
          <a:srcRect t="-7638" r="16394" b="21133"/>
          <a:stretch/>
        </p:blipFill>
        <p:spPr>
          <a:xfrm>
            <a:off x="6306651" y="619633"/>
            <a:ext cx="5882302" cy="6238368"/>
          </a:xfrm>
          <a:prstGeom prst="rect">
            <a:avLst/>
          </a:prstGeom>
        </p:spPr>
      </p:pic>
      <p:sp>
        <p:nvSpPr>
          <p:cNvPr id="2" name="Title 1"/>
          <p:cNvSpPr>
            <a:spLocks noGrp="1"/>
          </p:cNvSpPr>
          <p:nvPr>
            <p:ph type="title" hasCustomPrompt="1"/>
          </p:nvPr>
        </p:nvSpPr>
        <p:spPr>
          <a:xfrm>
            <a:off x="585216" y="2431805"/>
            <a:ext cx="11024172" cy="997196"/>
          </a:xfrm>
          <a:noFill/>
        </p:spPr>
        <p:txBody>
          <a:bodyPr wrap="square" lIns="0" tIns="0" rIns="0" bIns="0" anchor="b" anchorCtr="0">
            <a:spAutoFit/>
          </a:bodyPr>
          <a:lstStyle>
            <a:lvl1pPr algn="l" defTabSz="932662" rtl="0" eaLnBrk="1" latinLnBrk="0" hangingPunct="1">
              <a:lnSpc>
                <a:spcPct val="90000"/>
              </a:lnSpc>
              <a:spcBef>
                <a:spcPct val="0"/>
              </a:spcBef>
              <a:buNone/>
              <a:defRPr lang="en-US" sz="7200" b="0" kern="1200" cap="none" spc="-50" baseline="0" dirty="0">
                <a:ln w="3175">
                  <a:noFill/>
                </a:ln>
                <a:gradFill>
                  <a:gsLst>
                    <a:gs pos="90000">
                      <a:srgbClr val="FFEF86"/>
                    </a:gs>
                    <a:gs pos="50000">
                      <a:srgbClr val="75C5A6"/>
                    </a:gs>
                    <a:gs pos="10000">
                      <a:srgbClr val="28AFE9"/>
                    </a:gs>
                  </a:gsLst>
                  <a:lin ang="14400000" scaled="0"/>
                </a:gradFill>
                <a:effectLst/>
                <a:latin typeface="+mj-lt"/>
                <a:ea typeface="+mn-ea"/>
                <a:cs typeface="Segoe UI Semilight" panose="020B0402040204020203" pitchFamily="34" charset="0"/>
              </a:defRPr>
            </a:lvl1pPr>
          </a:lstStyle>
          <a:p>
            <a:r>
              <a:rPr lang="en-US"/>
              <a:t>Section title</a:t>
            </a:r>
          </a:p>
        </p:txBody>
      </p:sp>
      <p:sp>
        <p:nvSpPr>
          <p:cNvPr id="4" name="Text Placeholder 3">
            <a:extLst>
              <a:ext uri="{FF2B5EF4-FFF2-40B4-BE49-F238E27FC236}">
                <a16:creationId xmlns:a16="http://schemas.microsoft.com/office/drawing/2014/main" id="{C2C3A307-B41B-4EFD-890F-F8BA3EEB96EB}"/>
              </a:ext>
            </a:extLst>
          </p:cNvPr>
          <p:cNvSpPr>
            <a:spLocks noGrp="1"/>
          </p:cNvSpPr>
          <p:nvPr>
            <p:ph type="body" sz="quarter" idx="10" hasCustomPrompt="1"/>
          </p:nvPr>
        </p:nvSpPr>
        <p:spPr>
          <a:xfrm>
            <a:off x="584202" y="3429000"/>
            <a:ext cx="11022259" cy="677301"/>
          </a:xfrm>
        </p:spPr>
        <p:txBody>
          <a:bodyPr/>
          <a:lstStyle>
            <a:lvl1pPr>
              <a:defRPr lang="en-US" sz="2600" kern="1200" spc="0" baseline="0" dirty="0" smtClean="0">
                <a:solidFill>
                  <a:schemeClr val="tx1"/>
                </a:solidFill>
                <a:latin typeface="+mn-lt"/>
                <a:ea typeface="+mn-ea"/>
                <a:cs typeface="+mn-cs"/>
              </a:defRPr>
            </a:lvl1pPr>
            <a:lvl2pPr>
              <a:defRPr lang="en-US" sz="2000" kern="1200" spc="0" baseline="0" dirty="0">
                <a:solidFill>
                  <a:schemeClr val="tx1"/>
                </a:solidFill>
                <a:latin typeface="+mn-lt"/>
                <a:ea typeface="+mn-ea"/>
                <a:cs typeface="+mn-cs"/>
              </a:defRPr>
            </a:lvl2pPr>
          </a:lstStyle>
          <a:p>
            <a:pPr marL="0" marR="0" lvl="0" indent="0" algn="l" defTabSz="932667" rtl="0" eaLnBrk="1" fontAlgn="auto" latinLnBrk="0" hangingPunct="1">
              <a:lnSpc>
                <a:spcPct val="90000"/>
              </a:lnSpc>
              <a:spcBef>
                <a:spcPts val="1200"/>
              </a:spcBef>
              <a:spcAft>
                <a:spcPts val="0"/>
              </a:spcAft>
              <a:buClrTx/>
              <a:buSzPct val="90000"/>
              <a:buFont typeface="Arial" pitchFamily="34" charset="0"/>
              <a:buNone/>
              <a:tabLst/>
            </a:pPr>
            <a:r>
              <a:rPr lang="en-US"/>
              <a:t>Subtitle</a:t>
            </a:r>
          </a:p>
          <a:p>
            <a:pPr marL="0" marR="0" lvl="1" indent="0" algn="l" defTabSz="932667" rtl="0" eaLnBrk="1" fontAlgn="auto" latinLnBrk="0" hangingPunct="1">
              <a:lnSpc>
                <a:spcPct val="90000"/>
              </a:lnSpc>
              <a:spcBef>
                <a:spcPts val="300"/>
              </a:spcBef>
              <a:spcAft>
                <a:spcPts val="0"/>
              </a:spcAft>
              <a:buClrTx/>
              <a:buSzPct val="90000"/>
              <a:buFont typeface="Arial" pitchFamily="34" charset="0"/>
              <a:buNone/>
              <a:tabLst/>
            </a:pPr>
            <a:r>
              <a:rPr lang="en-US"/>
              <a:t>Additional detail</a:t>
            </a:r>
          </a:p>
        </p:txBody>
      </p:sp>
    </p:spTree>
    <p:extLst>
      <p:ext uri="{BB962C8B-B14F-4D97-AF65-F5344CB8AC3E}">
        <p14:creationId xmlns:p14="http://schemas.microsoft.com/office/powerpoint/2010/main" val="155257917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27" userDrawn="1">
          <p15:clr>
            <a:srgbClr val="5ACBF0"/>
          </p15:clr>
        </p15:guide>
      </p15:sldGuideLst>
    </p:ext>
  </p:extLst>
</p:sldLayout>
</file>

<file path=ppt/slideLayouts/slideLayout257.xml><?xml version="1.0" encoding="utf-8"?>
<p:sldLayout xmlns:a="http://schemas.openxmlformats.org/drawingml/2006/main" xmlns:r="http://schemas.openxmlformats.org/officeDocument/2006/relationships" xmlns:p="http://schemas.openxmlformats.org/presentationml/2006/main" preserve="1">
  <p:cSld name="Section 1">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1" y="2941444"/>
            <a:ext cx="9144000" cy="609345"/>
          </a:xfrm>
          <a:noFill/>
        </p:spPr>
        <p:txBody>
          <a:bodyPr lIns="0" tIns="0" rIns="0" bIns="0" anchor="ctr" anchorCtr="0">
            <a:spAutoFit/>
          </a:bodyPr>
          <a:lstStyle>
            <a:lvl1pPr algn="l" defTabSz="932662" rtl="0" eaLnBrk="1" latinLnBrk="0" hangingPunct="1">
              <a:lnSpc>
                <a:spcPct val="90000"/>
              </a:lnSpc>
              <a:spcBef>
                <a:spcPct val="0"/>
              </a:spcBef>
              <a:buNone/>
              <a:defRPr lang="en-US" sz="4400" b="0" kern="1200" cap="none" spc="-50" baseline="0" dirty="0">
                <a:ln w="3175">
                  <a:noFill/>
                </a:ln>
                <a:gradFill>
                  <a:gsLst>
                    <a:gs pos="90000">
                      <a:srgbClr val="FFEF86"/>
                    </a:gs>
                    <a:gs pos="50000">
                      <a:srgbClr val="75C5A6"/>
                    </a:gs>
                    <a:gs pos="10000">
                      <a:srgbClr val="28AFE9"/>
                    </a:gs>
                  </a:gsLst>
                  <a:lin ang="14400000" scaled="0"/>
                </a:gradFill>
                <a:effectLst/>
                <a:latin typeface="+mj-lt"/>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153524857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userDrawn="1">
          <p15:clr>
            <a:srgbClr val="FBAE40"/>
          </p15:clr>
        </p15:guide>
        <p15:guide id="2" pos="14096" userDrawn="1">
          <p15:clr>
            <a:srgbClr val="5ACBF0"/>
          </p15:clr>
        </p15:guide>
        <p15:guide id="3" orient="horz" pos="1911" userDrawn="1">
          <p15:clr>
            <a:srgbClr val="5ACBF0"/>
          </p15:clr>
        </p15:guide>
      </p15:sldGuideLst>
    </p:ext>
  </p:extLst>
</p:sldLayout>
</file>

<file path=ppt/slideLayouts/slideLayout258.xml><?xml version="1.0" encoding="utf-8"?>
<p:sldLayout xmlns:a="http://schemas.openxmlformats.org/drawingml/2006/main" xmlns:r="http://schemas.openxmlformats.org/officeDocument/2006/relationships" xmlns:p="http://schemas.openxmlformats.org/presentationml/2006/main" preserve="1">
  <p:cSld name="Section 2">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1" y="2941444"/>
            <a:ext cx="9144000" cy="609345"/>
          </a:xfrm>
          <a:noFill/>
        </p:spPr>
        <p:txBody>
          <a:bodyPr lIns="0" tIns="0" rIns="0" bIns="0" anchor="ctr" anchorCtr="0">
            <a:spAutoFit/>
          </a:bodyPr>
          <a:lstStyle>
            <a:lvl1pPr algn="l" defTabSz="932662" rtl="0" eaLnBrk="1" latinLnBrk="0" hangingPunct="1">
              <a:lnSpc>
                <a:spcPct val="90000"/>
              </a:lnSpc>
              <a:spcBef>
                <a:spcPct val="0"/>
              </a:spcBef>
              <a:buNone/>
              <a:defRPr lang="en-US" sz="4400" b="0" kern="1200" cap="none" spc="-50" baseline="0" dirty="0">
                <a:ln w="3175">
                  <a:noFill/>
                </a:ln>
                <a:gradFill>
                  <a:gsLst>
                    <a:gs pos="90000">
                      <a:srgbClr val="FFEF86"/>
                    </a:gs>
                    <a:gs pos="10000">
                      <a:srgbClr val="1CD278"/>
                    </a:gs>
                  </a:gsLst>
                  <a:lin ang="14400000" scaled="0"/>
                </a:gradFill>
                <a:effectLst/>
                <a:latin typeface="+mj-lt"/>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13148271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userDrawn="1">
          <p15:clr>
            <a:srgbClr val="FBAE40"/>
          </p15:clr>
        </p15:guide>
        <p15:guide id="2" pos="14096" userDrawn="1">
          <p15:clr>
            <a:srgbClr val="5ACBF0"/>
          </p15:clr>
        </p15:guide>
        <p15:guide id="3" orient="horz" pos="1911" userDrawn="1">
          <p15:clr>
            <a:srgbClr val="5ACBF0"/>
          </p15:clr>
        </p15:guide>
      </p15:sldGuideLst>
    </p:ext>
  </p:extLst>
</p:sldLayout>
</file>

<file path=ppt/slideLayouts/slideLayout259.xml><?xml version="1.0" encoding="utf-8"?>
<p:sldLayout xmlns:a="http://schemas.openxmlformats.org/drawingml/2006/main" xmlns:r="http://schemas.openxmlformats.org/officeDocument/2006/relationships" xmlns:p="http://schemas.openxmlformats.org/presentationml/2006/main" preserve="1">
  <p:cSld name="Section 3">
    <p:bg>
      <p:bgPr>
        <a:solidFill>
          <a:srgbClr val="46366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1" y="2941444"/>
            <a:ext cx="9144000" cy="609345"/>
          </a:xfrm>
          <a:noFill/>
        </p:spPr>
        <p:txBody>
          <a:bodyPr lIns="0" tIns="0" rIns="0" bIns="0" anchor="ctr" anchorCtr="0">
            <a:spAutoFit/>
          </a:bodyPr>
          <a:lstStyle>
            <a:lvl1pPr algn="l" defTabSz="932662" rtl="0" eaLnBrk="1" latinLnBrk="0" hangingPunct="1">
              <a:lnSpc>
                <a:spcPct val="90000"/>
              </a:lnSpc>
              <a:spcBef>
                <a:spcPct val="0"/>
              </a:spcBef>
              <a:buNone/>
              <a:defRPr lang="en-US" sz="4400" b="0" kern="1200" cap="none" spc="-50" baseline="0" dirty="0">
                <a:ln w="3175">
                  <a:noFill/>
                </a:ln>
                <a:gradFill>
                  <a:gsLst>
                    <a:gs pos="90000">
                      <a:srgbClr val="FFEF86"/>
                    </a:gs>
                    <a:gs pos="10000">
                      <a:srgbClr val="E535E5"/>
                    </a:gs>
                  </a:gsLst>
                  <a:lin ang="14400000" scaled="0"/>
                </a:gradFill>
                <a:effectLst/>
                <a:latin typeface="+mj-lt"/>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1839504929"/>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userDrawn="1">
          <p15:clr>
            <a:srgbClr val="FBAE40"/>
          </p15:clr>
        </p15:guide>
        <p15:guide id="2" pos="14096" userDrawn="1">
          <p15:clr>
            <a:srgbClr val="5ACBF0"/>
          </p15:clr>
        </p15:guide>
        <p15:guide id="3" orient="horz" pos="1911" userDrawn="1">
          <p15:clr>
            <a:srgbClr val="5ACBF0"/>
          </p15:clr>
        </p15:guide>
      </p15:sldGuideLst>
    </p:ext>
  </p:extLst>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3EEA8-107E-5DAE-4055-D9825BF9795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880629519"/>
      </p:ext>
    </p:extLst>
  </p:cSld>
  <p:clrMapOvr>
    <a:masterClrMapping/>
  </p:clrMapOvr>
  <p:transition>
    <p:fade/>
  </p:transition>
  <p:extLst>
    <p:ext uri="{DCECCB84-F9BA-43D5-87BE-67443E8EF086}">
      <p15:sldGuideLst xmlns:p15="http://schemas.microsoft.com/office/powerpoint/2012/main">
        <p15:guide id="1" pos="3840" userDrawn="1">
          <p15:clr>
            <a:srgbClr val="C35EA4"/>
          </p15:clr>
        </p15:guide>
        <p15:guide id="2" orient="horz" pos="2160" userDrawn="1">
          <p15:clr>
            <a:srgbClr val="C35EA4"/>
          </p15:clr>
        </p15:guide>
      </p15:sldGuideLst>
    </p:ext>
  </p:extLst>
</p:sldLayout>
</file>

<file path=ppt/slideLayouts/slideLayout260.xml><?xml version="1.0" encoding="utf-8"?>
<p:sldLayout xmlns:a="http://schemas.openxmlformats.org/drawingml/2006/main" xmlns:r="http://schemas.openxmlformats.org/officeDocument/2006/relationships" xmlns:p="http://schemas.openxmlformats.org/presentationml/2006/main" preserve="1">
  <p:cSld name="Section Title - Whi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1" y="2941444"/>
            <a:ext cx="9144000" cy="609345"/>
          </a:xfrm>
          <a:noFill/>
        </p:spPr>
        <p:txBody>
          <a:bodyPr lIns="0" tIns="0" rIns="0" bIns="0" anchor="ctr" anchorCtr="0">
            <a:spAutoFit/>
          </a:bodyPr>
          <a:lstStyle>
            <a:lvl1pPr algn="l" defTabSz="932662" rtl="0" eaLnBrk="1" latinLnBrk="0" hangingPunct="1">
              <a:lnSpc>
                <a:spcPct val="90000"/>
              </a:lnSpc>
              <a:spcBef>
                <a:spcPct val="0"/>
              </a:spcBef>
              <a:buNone/>
              <a:defRPr lang="en-US" sz="4400" b="0" kern="1200" cap="none" spc="-50" baseline="0" dirty="0">
                <a:ln w="3175">
                  <a:noFill/>
                </a:ln>
                <a:solidFill>
                  <a:schemeClr val="tx1"/>
                </a:solidFill>
                <a:effectLst/>
                <a:latin typeface="+mj-lt"/>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257628759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userDrawn="1">
          <p15:clr>
            <a:srgbClr val="FBAE40"/>
          </p15:clr>
        </p15:guide>
        <p15:guide id="2" pos="14115" userDrawn="1">
          <p15:clr>
            <a:srgbClr val="5ACBF0"/>
          </p15:clr>
        </p15:guide>
        <p15:guide id="3" orient="horz" pos="1910" userDrawn="1">
          <p15:clr>
            <a:srgbClr val="5ACBF0"/>
          </p15:clr>
        </p15:guide>
      </p15:sldGuideLst>
    </p:ext>
  </p:extLst>
</p:sldLayout>
</file>

<file path=ppt/slideLayouts/slideLayout261.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42035C-C3E7-43A2-9BF5-57150C091DA7}"/>
              </a:ext>
            </a:extLst>
          </p:cNvPr>
          <p:cNvSpPr txBox="1"/>
          <p:nvPr userDrawn="1"/>
        </p:nvSpPr>
        <p:spPr>
          <a:xfrm>
            <a:off x="2667002" y="-208280"/>
            <a:ext cx="9170780" cy="3568156"/>
          </a:xfrm>
          <a:prstGeom prst="rect">
            <a:avLst/>
          </a:prstGeom>
          <a:noFill/>
        </p:spPr>
        <p:txBody>
          <a:bodyPr wrap="none" lIns="0" tIns="0" rIns="0" bIns="0" rtlCol="0">
            <a:spAutoFit/>
          </a:bodyPr>
          <a:lstStyle/>
          <a:p>
            <a:pPr lvl="0" algn="l" defTabSz="932662" rtl="0" eaLnBrk="1" latinLnBrk="0" hangingPunct="1">
              <a:lnSpc>
                <a:spcPct val="90000"/>
              </a:lnSpc>
              <a:spcBef>
                <a:spcPct val="0"/>
              </a:spcBef>
              <a:buNone/>
            </a:pPr>
            <a:r>
              <a:rPr lang="en-US" sz="25598" b="0" kern="1200" cap="none" spc="-50" baseline="0">
                <a:ln w="3175">
                  <a:noFill/>
                </a:ln>
                <a:gradFill>
                  <a:gsLst>
                    <a:gs pos="90000">
                      <a:srgbClr val="FFEF86">
                        <a:alpha val="25000"/>
                      </a:srgbClr>
                    </a:gs>
                    <a:gs pos="50000">
                      <a:srgbClr val="75C5A6">
                        <a:alpha val="25000"/>
                      </a:srgbClr>
                    </a:gs>
                    <a:gs pos="10000">
                      <a:srgbClr val="28AFE9">
                        <a:alpha val="25000"/>
                      </a:srgbClr>
                    </a:gs>
                  </a:gsLst>
                  <a:lin ang="14400000" scaled="0"/>
                </a:gradFill>
                <a:effectLst/>
                <a:latin typeface="+mj-lt"/>
                <a:ea typeface="+mn-ea"/>
                <a:cs typeface="Segoe UI Semilight" panose="020B0402040204020203" pitchFamily="34" charset="0"/>
              </a:rPr>
              <a:t>DEMO</a:t>
            </a:r>
          </a:p>
        </p:txBody>
      </p:sp>
      <p:sp>
        <p:nvSpPr>
          <p:cNvPr id="2" name="Title 1"/>
          <p:cNvSpPr>
            <a:spLocks noGrp="1"/>
          </p:cNvSpPr>
          <p:nvPr>
            <p:ph type="title" hasCustomPrompt="1"/>
          </p:nvPr>
        </p:nvSpPr>
        <p:spPr>
          <a:xfrm>
            <a:off x="585216" y="2935386"/>
            <a:ext cx="11024172" cy="997196"/>
          </a:xfrm>
          <a:noFill/>
        </p:spPr>
        <p:txBody>
          <a:bodyPr wrap="square" lIns="0" tIns="0" rIns="0" bIns="0" anchor="b" anchorCtr="0">
            <a:spAutoFit/>
          </a:bodyPr>
          <a:lstStyle>
            <a:lvl1pPr algn="l" defTabSz="932667" rtl="0" eaLnBrk="1" latinLnBrk="0" hangingPunct="1">
              <a:lnSpc>
                <a:spcPct val="90000"/>
              </a:lnSpc>
              <a:spcBef>
                <a:spcPct val="0"/>
              </a:spcBef>
              <a:buNone/>
              <a:defRPr lang="en-US" sz="72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4" name="Text Placeholder 4">
            <a:extLst>
              <a:ext uri="{FF2B5EF4-FFF2-40B4-BE49-F238E27FC236}">
                <a16:creationId xmlns:a16="http://schemas.microsoft.com/office/drawing/2014/main" id="{2D331E82-5C9A-4BF8-90B8-59C39BBDE548}"/>
              </a:ext>
            </a:extLst>
          </p:cNvPr>
          <p:cNvSpPr>
            <a:spLocks noGrp="1"/>
          </p:cNvSpPr>
          <p:nvPr>
            <p:ph type="body" sz="quarter" idx="10" hasCustomPrompt="1"/>
          </p:nvPr>
        </p:nvSpPr>
        <p:spPr>
          <a:xfrm>
            <a:off x="585788" y="3932583"/>
            <a:ext cx="11024172" cy="717312"/>
          </a:xfrm>
        </p:spPr>
        <p:txBody>
          <a:bodyPr/>
          <a:lstStyle>
            <a:lvl1pPr>
              <a:defRPr lang="en-US" sz="2600" kern="1200" spc="0" baseline="0" dirty="0" smtClean="0">
                <a:solidFill>
                  <a:schemeClr val="tx1"/>
                </a:solidFill>
                <a:latin typeface="+mn-lt"/>
                <a:ea typeface="+mn-ea"/>
                <a:cs typeface="+mn-cs"/>
              </a:defRPr>
            </a:lvl1pPr>
            <a:lvl2pPr>
              <a:defRPr lang="en-US" sz="2000" kern="1200" spc="0" baseline="0" dirty="0">
                <a:solidFill>
                  <a:schemeClr val="tx1"/>
                </a:solidFill>
                <a:latin typeface="+mn-lt"/>
                <a:ea typeface="+mn-ea"/>
                <a:cs typeface="+mn-cs"/>
              </a:defRPr>
            </a:lvl2pPr>
          </a:lstStyle>
          <a:p>
            <a:pPr lvl="0"/>
            <a:r>
              <a:rPr lang="en-US"/>
              <a:t>Subtitle</a:t>
            </a:r>
          </a:p>
          <a:p>
            <a:pPr marL="0" marR="0" lvl="1" indent="0" algn="l" defTabSz="932667" rtl="0" eaLnBrk="1" fontAlgn="auto" latinLnBrk="0" hangingPunct="1">
              <a:lnSpc>
                <a:spcPct val="90000"/>
              </a:lnSpc>
              <a:spcBef>
                <a:spcPts val="300"/>
              </a:spcBef>
              <a:spcAft>
                <a:spcPts val="0"/>
              </a:spcAft>
              <a:buClrTx/>
              <a:buSzPct val="90000"/>
              <a:buFont typeface="Arial" pitchFamily="34" charset="0"/>
              <a:buNone/>
              <a:tabLst/>
            </a:pPr>
            <a:r>
              <a:rPr lang="en-US"/>
              <a:t>Additional detail</a:t>
            </a:r>
          </a:p>
        </p:txBody>
      </p:sp>
    </p:spTree>
    <p:extLst>
      <p:ext uri="{BB962C8B-B14F-4D97-AF65-F5344CB8AC3E}">
        <p14:creationId xmlns:p14="http://schemas.microsoft.com/office/powerpoint/2010/main" val="3865305012"/>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62.xml><?xml version="1.0" encoding="utf-8"?>
<p:sldLayout xmlns:a="http://schemas.openxmlformats.org/drawingml/2006/main" xmlns:r="http://schemas.openxmlformats.org/officeDocument/2006/relationships" xmlns:p="http://schemas.openxmlformats.org/presentationml/2006/main" preserve="1" userDrawn="1">
  <p:cSld name="Demo slide - Viva">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1" y="2941444"/>
            <a:ext cx="9144000" cy="609345"/>
          </a:xfrm>
          <a:noFill/>
        </p:spPr>
        <p:txBody>
          <a:bodyPr lIns="0" tIns="0" rIns="0" bIns="0" anchor="ctr" anchorCtr="0">
            <a:spAutoFit/>
          </a:bodyPr>
          <a:lstStyle>
            <a:lvl1pPr algn="l" defTabSz="932662" rtl="0" eaLnBrk="1" latinLnBrk="0" hangingPunct="1">
              <a:lnSpc>
                <a:spcPct val="90000"/>
              </a:lnSpc>
              <a:spcBef>
                <a:spcPct val="0"/>
              </a:spcBef>
              <a:buNone/>
              <a:defRPr lang="en-US" sz="4400" b="0" kern="1200" cap="none" spc="-50" baseline="0" dirty="0">
                <a:ln w="3175">
                  <a:noFill/>
                </a:ln>
                <a:gradFill>
                  <a:gsLst>
                    <a:gs pos="90000">
                      <a:srgbClr val="FFEF86"/>
                    </a:gs>
                    <a:gs pos="50000">
                      <a:srgbClr val="75C5A6"/>
                    </a:gs>
                    <a:gs pos="10000">
                      <a:srgbClr val="28AFE9"/>
                    </a:gs>
                  </a:gsLst>
                  <a:lin ang="14400000" scaled="0"/>
                </a:gradFill>
                <a:effectLst/>
                <a:latin typeface="+mj-lt"/>
                <a:ea typeface="+mn-ea"/>
                <a:cs typeface="Segoe UI Semilight" panose="020B0402040204020203" pitchFamily="34" charset="0"/>
              </a:defRPr>
            </a:lvl1pPr>
          </a:lstStyle>
          <a:p>
            <a:r>
              <a:rPr lang="en-US"/>
              <a:t>Demo title</a:t>
            </a:r>
          </a:p>
        </p:txBody>
      </p:sp>
      <p:sp>
        <p:nvSpPr>
          <p:cNvPr id="3" name="Text Placeholder 4">
            <a:extLst>
              <a:ext uri="{FF2B5EF4-FFF2-40B4-BE49-F238E27FC236}">
                <a16:creationId xmlns:a16="http://schemas.microsoft.com/office/drawing/2014/main" id="{9323B3E7-63D2-6AB4-6F26-2E011B253FAD}"/>
              </a:ext>
            </a:extLst>
          </p:cNvPr>
          <p:cNvSpPr>
            <a:spLocks noGrp="1"/>
          </p:cNvSpPr>
          <p:nvPr>
            <p:ph type="body" sz="quarter" idx="12" hasCustomPrompt="1"/>
          </p:nvPr>
        </p:nvSpPr>
        <p:spPr>
          <a:xfrm>
            <a:off x="584203" y="3962403"/>
            <a:ext cx="9138443" cy="307733"/>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4936062D-D18A-0EB8-FE0B-ECC0CA4504F3}"/>
              </a:ext>
            </a:extLst>
          </p:cNvPr>
          <p:cNvSpPr>
            <a:spLocks noGrp="1"/>
          </p:cNvSpPr>
          <p:nvPr>
            <p:ph type="body" sz="quarter" idx="13" hasCustomPrompt="1"/>
          </p:nvPr>
        </p:nvSpPr>
        <p:spPr>
          <a:xfrm>
            <a:off x="578644" y="4261497"/>
            <a:ext cx="9144000" cy="246265"/>
          </a:xfrm>
        </p:spPr>
        <p:txBody>
          <a:bodyPr/>
          <a:lstStyle>
            <a:lvl1pPr marL="0" indent="0">
              <a:buNone/>
              <a:defRPr sz="1600"/>
            </a:lvl1pPr>
            <a:lvl2pPr marL="228581" indent="0">
              <a:buNone/>
              <a:defRPr/>
            </a:lvl2pPr>
            <a:lvl3pPr marL="457160" indent="0">
              <a:buNone/>
              <a:defRPr/>
            </a:lvl3pPr>
            <a:lvl4pPr marL="661930" indent="0">
              <a:buNone/>
              <a:defRPr/>
            </a:lvl4pPr>
            <a:lvl5pPr marL="855587" indent="0">
              <a:buNone/>
              <a:defRPr/>
            </a:lvl5pPr>
          </a:lstStyle>
          <a:p>
            <a:pPr lvl="0"/>
            <a:r>
              <a:rPr lang="en-US"/>
              <a:t>Company or other information</a:t>
            </a:r>
          </a:p>
        </p:txBody>
      </p:sp>
    </p:spTree>
    <p:extLst>
      <p:ext uri="{BB962C8B-B14F-4D97-AF65-F5344CB8AC3E}">
        <p14:creationId xmlns:p14="http://schemas.microsoft.com/office/powerpoint/2010/main" val="138263126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userDrawn="1">
          <p15:clr>
            <a:srgbClr val="FBAE40"/>
          </p15:clr>
        </p15:guide>
        <p15:guide id="2" pos="14096" userDrawn="1">
          <p15:clr>
            <a:srgbClr val="5ACBF0"/>
          </p15:clr>
        </p15:guide>
        <p15:guide id="3" orient="horz" pos="1911" userDrawn="1">
          <p15:clr>
            <a:srgbClr val="5ACBF0"/>
          </p15:clr>
        </p15:guide>
      </p15:sldGuideLst>
    </p:ext>
  </p:extLst>
</p:sldLayout>
</file>

<file path=ppt/slideLayouts/slideLayout263.xml><?xml version="1.0" encoding="utf-8"?>
<p:sldLayout xmlns:a="http://schemas.openxmlformats.org/drawingml/2006/main" xmlns:r="http://schemas.openxmlformats.org/officeDocument/2006/relationships" xmlns:p="http://schemas.openxmlformats.org/presentationml/2006/main" preserve="1" userDrawn="1">
  <p:cSld name="Demo slide - Whi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1" y="2941444"/>
            <a:ext cx="9144000" cy="609345"/>
          </a:xfrm>
          <a:noFill/>
        </p:spPr>
        <p:txBody>
          <a:bodyPr lIns="0" tIns="0" rIns="0" bIns="0" anchor="ctr" anchorCtr="0">
            <a:spAutoFit/>
          </a:bodyPr>
          <a:lstStyle>
            <a:lvl1pPr algn="l" defTabSz="932662" rtl="0" eaLnBrk="1" latinLnBrk="0" hangingPunct="1">
              <a:lnSpc>
                <a:spcPct val="90000"/>
              </a:lnSpc>
              <a:spcBef>
                <a:spcPct val="0"/>
              </a:spcBef>
              <a:buNone/>
              <a:defRPr lang="en-US" sz="4400" b="0" kern="1200" cap="none" spc="-50" baseline="0" dirty="0">
                <a:ln w="3175">
                  <a:noFill/>
                </a:ln>
                <a:solidFill>
                  <a:schemeClr val="tx1"/>
                </a:solidFill>
                <a:effectLst/>
                <a:latin typeface="+mj-lt"/>
                <a:ea typeface="+mn-ea"/>
                <a:cs typeface="Segoe UI Semilight" panose="020B0402040204020203" pitchFamily="34" charset="0"/>
              </a:defRPr>
            </a:lvl1pPr>
          </a:lstStyle>
          <a:p>
            <a:r>
              <a:rPr lang="en-US"/>
              <a:t>Demo title</a:t>
            </a:r>
          </a:p>
        </p:txBody>
      </p:sp>
      <p:sp>
        <p:nvSpPr>
          <p:cNvPr id="3" name="Text Placeholder 4">
            <a:extLst>
              <a:ext uri="{FF2B5EF4-FFF2-40B4-BE49-F238E27FC236}">
                <a16:creationId xmlns:a16="http://schemas.microsoft.com/office/drawing/2014/main" id="{9323B3E7-63D2-6AB4-6F26-2E011B253FAD}"/>
              </a:ext>
            </a:extLst>
          </p:cNvPr>
          <p:cNvSpPr>
            <a:spLocks noGrp="1"/>
          </p:cNvSpPr>
          <p:nvPr>
            <p:ph type="body" sz="quarter" idx="12" hasCustomPrompt="1"/>
          </p:nvPr>
        </p:nvSpPr>
        <p:spPr>
          <a:xfrm>
            <a:off x="584203" y="3962403"/>
            <a:ext cx="9138443" cy="307733"/>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4936062D-D18A-0EB8-FE0B-ECC0CA4504F3}"/>
              </a:ext>
            </a:extLst>
          </p:cNvPr>
          <p:cNvSpPr>
            <a:spLocks noGrp="1"/>
          </p:cNvSpPr>
          <p:nvPr>
            <p:ph type="body" sz="quarter" idx="13" hasCustomPrompt="1"/>
          </p:nvPr>
        </p:nvSpPr>
        <p:spPr>
          <a:xfrm>
            <a:off x="578644" y="4261497"/>
            <a:ext cx="9144000" cy="246265"/>
          </a:xfrm>
        </p:spPr>
        <p:txBody>
          <a:bodyPr/>
          <a:lstStyle>
            <a:lvl1pPr marL="0" indent="0">
              <a:buNone/>
              <a:defRPr sz="1600"/>
            </a:lvl1pPr>
            <a:lvl2pPr marL="228581" indent="0">
              <a:buNone/>
              <a:defRPr/>
            </a:lvl2pPr>
            <a:lvl3pPr marL="457160" indent="0">
              <a:buNone/>
              <a:defRPr/>
            </a:lvl3pPr>
            <a:lvl4pPr marL="661930" indent="0">
              <a:buNone/>
              <a:defRPr/>
            </a:lvl4pPr>
            <a:lvl5pPr marL="855587" indent="0">
              <a:buNone/>
              <a:defRPr/>
            </a:lvl5pPr>
          </a:lstStyle>
          <a:p>
            <a:pPr lvl="0"/>
            <a:r>
              <a:rPr lang="en-US"/>
              <a:t>Company or other information</a:t>
            </a:r>
          </a:p>
        </p:txBody>
      </p:sp>
    </p:spTree>
    <p:extLst>
      <p:ext uri="{BB962C8B-B14F-4D97-AF65-F5344CB8AC3E}">
        <p14:creationId xmlns:p14="http://schemas.microsoft.com/office/powerpoint/2010/main" val="26985980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userDrawn="1">
          <p15:clr>
            <a:srgbClr val="FBAE40"/>
          </p15:clr>
        </p15:guide>
        <p15:guide id="2" pos="14096" userDrawn="1">
          <p15:clr>
            <a:srgbClr val="5ACBF0"/>
          </p15:clr>
        </p15:guide>
        <p15:guide id="3" orient="horz" pos="1911" userDrawn="1">
          <p15:clr>
            <a:srgbClr val="5ACBF0"/>
          </p15:clr>
        </p15:guide>
      </p15:sldGuideLst>
    </p:ext>
  </p:extLst>
</p:sldLayout>
</file>

<file path=ppt/slideLayouts/slideLayout264.xml><?xml version="1.0" encoding="utf-8"?>
<p:sldLayout xmlns:a="http://schemas.openxmlformats.org/drawingml/2006/main" xmlns:r="http://schemas.openxmlformats.org/officeDocument/2006/relationships" xmlns:p="http://schemas.openxmlformats.org/presentationml/2006/main" preserve="1" userDrawn="1">
  <p:cSld name="Closing Logo with Photo">
    <p:bg>
      <p:bgPr>
        <a:solidFill>
          <a:srgbClr val="2A446F"/>
        </a:solidFill>
        <a:effectLst/>
      </p:bgPr>
    </p:bg>
    <p:spTree>
      <p:nvGrpSpPr>
        <p:cNvPr id="1" name=""/>
        <p:cNvGrpSpPr/>
        <p:nvPr/>
      </p:nvGrpSpPr>
      <p:grpSpPr>
        <a:xfrm>
          <a:off x="0" y="0"/>
          <a:ext cx="0" cy="0"/>
          <a:chOff x="0" y="0"/>
          <a:chExt cx="0" cy="0"/>
        </a:xfrm>
      </p:grpSpPr>
      <p:pic>
        <p:nvPicPr>
          <p:cNvPr id="7" name="Microsoft Viva logo" descr="Microsoft Viva logo">
            <a:extLst>
              <a:ext uri="{FF2B5EF4-FFF2-40B4-BE49-F238E27FC236}">
                <a16:creationId xmlns:a16="http://schemas.microsoft.com/office/drawing/2014/main" id="{791184DA-6F80-5308-6385-0E294D6B79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invGray">
          <a:xfrm>
            <a:off x="582044"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871216"/>
            <a:ext cx="4167887" cy="677108"/>
          </a:xfrm>
        </p:spPr>
        <p:txBody>
          <a:bodyPr wrap="square" anchor="b" anchorCtr="0">
            <a:spAutoFit/>
          </a:bodyPr>
          <a:lstStyle>
            <a:lvl1pPr marL="0" algn="l" defTabSz="932667"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Thank you</a:t>
            </a:r>
          </a:p>
        </p:txBody>
      </p:sp>
      <p:sp>
        <p:nvSpPr>
          <p:cNvPr id="5" name="Text Placeholder 4"/>
          <p:cNvSpPr>
            <a:spLocks noGrp="1"/>
          </p:cNvSpPr>
          <p:nvPr>
            <p:ph type="body" sz="quarter" idx="12" hasCustomPrompt="1"/>
          </p:nvPr>
        </p:nvSpPr>
        <p:spPr>
          <a:xfrm>
            <a:off x="582044" y="3962402"/>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C4598A3-3158-55CB-9A6D-7264D56AF02B}"/>
              </a:ext>
            </a:extLst>
          </p:cNvPr>
          <p:cNvSpPr>
            <a:spLocks noGrp="1"/>
          </p:cNvSpPr>
          <p:nvPr>
            <p:ph type="body" sz="quarter" idx="14" hasCustomPrompt="1"/>
          </p:nvPr>
        </p:nvSpPr>
        <p:spPr>
          <a:xfrm>
            <a:off x="584202" y="4261496"/>
            <a:ext cx="4162425" cy="246221"/>
          </a:xfrm>
        </p:spPr>
        <p:txBody>
          <a:bodyPr/>
          <a:lstStyle>
            <a:lvl1pPr marL="0" indent="0">
              <a:buNone/>
              <a:defRPr sz="1600"/>
            </a:lvl1pPr>
            <a:lvl2pPr marL="228582" indent="0">
              <a:buNone/>
              <a:defRPr/>
            </a:lvl2pPr>
            <a:lvl3pPr marL="457163" indent="0">
              <a:buNone/>
              <a:defRPr/>
            </a:lvl3pPr>
            <a:lvl4pPr marL="661935" indent="0">
              <a:buNone/>
              <a:defRPr/>
            </a:lvl4pPr>
            <a:lvl5pPr marL="855595"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0"/>
            <a:ext cx="6865937" cy="430888"/>
          </a:xfrm>
          <a:blipFill dpi="0" rotWithShape="1">
            <a:blip r:embed="rId4"/>
            <a:srcRect/>
            <a:tile tx="0" ty="0" sx="100000" sy="100000" flip="none" algn="tl"/>
          </a:blipFill>
        </p:spPr>
        <p:txBody>
          <a:bodyPr/>
          <a:lstStyle>
            <a:lvl1pPr marL="0" indent="0">
              <a:buNone/>
              <a:defRPr>
                <a:noFill/>
              </a:defRPr>
            </a:lvl1pPr>
          </a:lstStyle>
          <a:p>
            <a:r>
              <a:rPr lang="en-US"/>
              <a:t>Click icon to add picture</a:t>
            </a:r>
          </a:p>
        </p:txBody>
      </p:sp>
      <p:sp>
        <p:nvSpPr>
          <p:cNvPr id="8" name="Text Box 3" descr="This is a copyright notice that should be included on the final slide.">
            <a:extLst>
              <a:ext uri="{FF2B5EF4-FFF2-40B4-BE49-F238E27FC236}">
                <a16:creationId xmlns:a16="http://schemas.microsoft.com/office/drawing/2014/main" id="{8CA58C26-DE72-1729-C4F7-9FDC215F0E96}"/>
              </a:ext>
            </a:extLst>
          </p:cNvPr>
          <p:cNvSpPr txBox="1">
            <a:spLocks noChangeArrowheads="1"/>
          </p:cNvSpPr>
          <p:nvPr userDrawn="1"/>
        </p:nvSpPr>
        <p:spPr bwMode="blackWhite">
          <a:xfrm>
            <a:off x="584201"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16"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143214560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userDrawn="1">
          <p15:clr>
            <a:srgbClr val="5ACBF0"/>
          </p15:clr>
        </p15:guide>
        <p15:guide id="3" pos="3355" userDrawn="1">
          <p15:clr>
            <a:srgbClr val="5ACBF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265.xml><?xml version="1.0" encoding="utf-8"?>
<p:sldLayout xmlns:a="http://schemas.openxmlformats.org/drawingml/2006/main" xmlns:r="http://schemas.openxmlformats.org/officeDocument/2006/relationships" xmlns:p="http://schemas.openxmlformats.org/presentationml/2006/main" preserve="1" userDrawn="1">
  <p:cSld name="Title - Square Photo ">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2016204"/>
            <a:ext cx="4158362" cy="110799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2" y="3535541"/>
            <a:ext cx="4162425" cy="338554"/>
          </a:xfrm>
        </p:spPr>
        <p:txBody>
          <a:bodyPr/>
          <a:lstStyle>
            <a:lvl1pPr marL="0" indent="0">
              <a:buNone/>
              <a:defRPr sz="2200">
                <a:latin typeface="+mn-lt"/>
              </a:defRPr>
            </a:lvl1pPr>
            <a:lvl2pPr marL="228582" indent="0">
              <a:buNone/>
              <a:defRPr/>
            </a:lvl2pPr>
            <a:lvl3pPr marL="457163" indent="0">
              <a:buNone/>
              <a:defRPr/>
            </a:lvl3pPr>
            <a:lvl4pPr marL="661935" indent="0">
              <a:buNone/>
              <a:defRPr/>
            </a:lvl4pPr>
            <a:lvl5pPr marL="855595"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vert="horz" wrap="square" lIns="0" tIns="0" rIns="0" bIns="731520" rtlCol="0" anchor="ctr" anchorCtr="0">
            <a:noAutofit/>
          </a:bodyPr>
          <a:lstStyle>
            <a:lvl1pPr>
              <a:defRPr lang="en-US" sz="8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35857476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360" userDrawn="1">
          <p15:clr>
            <a:srgbClr val="5ACBF0"/>
          </p15:clr>
        </p15:guide>
        <p15:guide id="6" orient="horz" pos="904" userDrawn="1">
          <p15:clr>
            <a:srgbClr val="5ACBF0"/>
          </p15:clr>
        </p15:guide>
        <p15:guide id="7" orient="horz" pos="1968" userDrawn="1">
          <p15:clr>
            <a:srgbClr val="5ACBF0"/>
          </p15:clr>
        </p15:guide>
        <p15:guide id="8" orient="horz" pos="2226" userDrawn="1">
          <p15:clr>
            <a:srgbClr val="5ACBF0"/>
          </p15:clr>
        </p15:guide>
        <p15:guide id="10" pos="3729" userDrawn="1">
          <p15:clr>
            <a:srgbClr val="C35EA4"/>
          </p15:clr>
        </p15:guide>
        <p15:guide id="11" pos="2993" userDrawn="1">
          <p15:clr>
            <a:srgbClr val="5ACBF0"/>
          </p15:clr>
        </p15:guide>
        <p15:guide id="12" pos="3543" userDrawn="1">
          <p15:clr>
            <a:srgbClr val="A4A3A4"/>
          </p15:clr>
        </p15:guide>
      </p15:sldGuideLst>
    </p:ext>
  </p:extLst>
</p:sldLayout>
</file>

<file path=ppt/slideLayouts/slideLayout266.xml><?xml version="1.0" encoding="utf-8"?>
<p:sldLayout xmlns:a="http://schemas.openxmlformats.org/drawingml/2006/main" xmlns:r="http://schemas.openxmlformats.org/officeDocument/2006/relationships" xmlns:p="http://schemas.openxmlformats.org/presentationml/2006/main" preserve="1" userDrawn="1">
  <p:cSld name="Square Photo ">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2873415"/>
            <a:ext cx="4159950" cy="1107996"/>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vert="horz" wrap="square" lIns="0" tIns="0" rIns="0" bIns="731520" rtlCol="0" anchor="ctr" anchorCtr="0">
            <a:noAutofit/>
          </a:bodyPr>
          <a:lstStyle>
            <a:lvl1pPr>
              <a:defRPr lang="en-US" sz="8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96103689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360" userDrawn="1">
          <p15:clr>
            <a:srgbClr val="5ACBF0"/>
          </p15:clr>
        </p15:guide>
        <p15:guide id="5" orient="horz" pos="2160" userDrawn="1">
          <p15:clr>
            <a:srgbClr val="5ACBF0"/>
          </p15:clr>
        </p15:guide>
        <p15:guide id="6" pos="2991" userDrawn="1">
          <p15:clr>
            <a:srgbClr val="5ACBF0"/>
          </p15:clr>
        </p15:guide>
        <p15:guide id="7" pos="3728" userDrawn="1">
          <p15:clr>
            <a:srgbClr val="C35EA4"/>
          </p15:clr>
        </p15:guide>
        <p15:guide id="8" pos="3544" userDrawn="1">
          <p15:clr>
            <a:srgbClr val="A4A3A4"/>
          </p15:clr>
        </p15:guide>
      </p15:sldGuideLst>
    </p:ext>
  </p:extLst>
</p:sldLayout>
</file>

<file path=ppt/slideLayouts/slideLayout267.xml><?xml version="1.0" encoding="utf-8"?>
<p:sldLayout xmlns:a="http://schemas.openxmlformats.org/drawingml/2006/main" xmlns:r="http://schemas.openxmlformats.org/officeDocument/2006/relationships" xmlns:p="http://schemas.openxmlformats.org/presentationml/2006/main" preserve="1" userDrawn="1">
  <p:cSld name="Square Photo 2">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40"/>
            <a:ext cx="4163125" cy="861774"/>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vert="horz" wrap="square" lIns="0" tIns="0" rIns="0" bIns="731520" rtlCol="0" anchor="ctr" anchorCtr="0">
            <a:noAutofit/>
          </a:bodyPr>
          <a:lstStyle>
            <a:lvl1pPr>
              <a:defRPr lang="en-US" sz="8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36254094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360" userDrawn="1">
          <p15:clr>
            <a:srgbClr val="5ACBF0"/>
          </p15:clr>
        </p15:guide>
        <p15:guide id="3" orient="horz" pos="1877" userDrawn="1">
          <p15:clr>
            <a:srgbClr val="5ACBF0"/>
          </p15:clr>
        </p15:guide>
        <p15:guide id="4" pos="3731" userDrawn="1">
          <p15:clr>
            <a:srgbClr val="C35EA4"/>
          </p15:clr>
        </p15:guide>
        <p15:guide id="5" pos="2993" userDrawn="1">
          <p15:clr>
            <a:srgbClr val="5ACBF0"/>
          </p15:clr>
        </p15:guide>
        <p15:guide id="6" pos="3547" userDrawn="1">
          <p15:clr>
            <a:srgbClr val="A4A3A4"/>
          </p15:clr>
        </p15:guide>
      </p15:sldGuideLst>
    </p:ext>
  </p:extLst>
</p:sldLayout>
</file>

<file path=ppt/slideLayouts/slideLayout268.xml><?xml version="1.0" encoding="utf-8"?>
<p:sldLayout xmlns:a="http://schemas.openxmlformats.org/drawingml/2006/main" xmlns:r="http://schemas.openxmlformats.org/officeDocument/2006/relationships" xmlns:p="http://schemas.openxmlformats.org/presentationml/2006/main" preserve="1" userDrawn="1">
  <p:cSld name="Photo full bleed lower title">
    <p:bg>
      <p:bgRef idx="1001">
        <a:schemeClr val="bg1"/>
      </p:bgRef>
    </p:bg>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vert="horz" wrap="square" lIns="0" tIns="0" rIns="0" bIns="731520" rtlCol="0" anchor="ctr" anchorCtr="0">
            <a:noAutofit/>
          </a:bodyPr>
          <a:lstStyle>
            <a:lvl1pPr>
              <a:defRPr lang="en-US" sz="8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Tree>
    <p:extLst>
      <p:ext uri="{BB962C8B-B14F-4D97-AF65-F5344CB8AC3E}">
        <p14:creationId xmlns:p14="http://schemas.microsoft.com/office/powerpoint/2010/main" val="202918056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304" userDrawn="1">
          <p15:clr>
            <a:srgbClr val="5ACBF0"/>
          </p15:clr>
        </p15:guide>
      </p15:sldGuideLst>
    </p:ext>
  </p:extLst>
</p:sldLayout>
</file>

<file path=ppt/slideLayouts/slideLayout269.xml><?xml version="1.0" encoding="utf-8"?>
<p:sldLayout xmlns:a="http://schemas.openxmlformats.org/drawingml/2006/main" xmlns:r="http://schemas.openxmlformats.org/officeDocument/2006/relationships" xmlns:p="http://schemas.openxmlformats.org/presentationml/2006/main" preserve="1" userDrawn="1">
  <p:cSld name="Photo full bleed left title">
    <p:bg>
      <p:bgRef idx="1001">
        <a:schemeClr val="bg1"/>
      </p:bgRef>
    </p:bg>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vert="horz" wrap="square" lIns="0" tIns="0" rIns="0" bIns="731520" rtlCol="0" anchor="ctr" anchorCtr="0">
            <a:noAutofit/>
          </a:bodyPr>
          <a:lstStyle>
            <a:lvl1pPr>
              <a:defRPr lang="en-US" sz="8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182416110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7" pos="3576" userDrawn="1">
          <p15:clr>
            <a:srgbClr val="5ACBF0"/>
          </p15:clr>
        </p15:guide>
        <p15:guide id="8" orient="horz" pos="2160" userDrawn="1">
          <p15:clr>
            <a:srgbClr val="5ACBF0"/>
          </p15:clr>
        </p15:guide>
      </p15:sldGuideLst>
    </p:ext>
  </p:extLst>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Title Only - Rainbow Layout">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3" name="Rectangle: Rounded Corners 5">
            <a:extLst>
              <a:ext uri="{FF2B5EF4-FFF2-40B4-BE49-F238E27FC236}">
                <a16:creationId xmlns:a16="http://schemas.microsoft.com/office/drawing/2014/main" id="{93518651-19B5-C740-0F1B-962DEA306E51}"/>
              </a:ext>
            </a:extLst>
          </p:cNvPr>
          <p:cNvSpPr/>
          <p:nvPr userDrawn="1"/>
        </p:nvSpPr>
        <p:spPr>
          <a:xfrm>
            <a:off x="322521" y="283029"/>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Title 1">
            <a:extLst>
              <a:ext uri="{FF2B5EF4-FFF2-40B4-BE49-F238E27FC236}">
                <a16:creationId xmlns:a16="http://schemas.microsoft.com/office/drawing/2014/main" id="{5833EEA8-107E-5DAE-4055-D9825BF9795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21248731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3840" userDrawn="1">
          <p15:clr>
            <a:srgbClr val="C35EA4"/>
          </p15:clr>
        </p15:guide>
        <p15:guide id="2" orient="horz" pos="2160" userDrawn="1">
          <p15:clr>
            <a:srgbClr val="C35EA4"/>
          </p15:clr>
        </p15:guide>
      </p15:sldGuideLst>
    </p:ext>
  </p:extLst>
</p:sldLayout>
</file>

<file path=ppt/slideLayouts/slideLayout270.xml><?xml version="1.0" encoding="utf-8"?>
<p:sldLayout xmlns:a="http://schemas.openxmlformats.org/drawingml/2006/main" xmlns:r="http://schemas.openxmlformats.org/officeDocument/2006/relationships" xmlns:p="http://schemas.openxmlformats.org/presentationml/2006/main" preserve="1" userDrawn="1">
  <p:cSld name="Photo full bleed right title">
    <p:bg>
      <p:bgRef idx="1001">
        <a:schemeClr val="bg1"/>
      </p:bgRef>
    </p:bg>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vert="horz" wrap="square" lIns="0" tIns="0" rIns="0" bIns="731520" rtlCol="0" anchor="ctr" anchorCtr="0">
            <a:noAutofit/>
          </a:bodyPr>
          <a:lstStyle>
            <a:lvl1pPr>
              <a:defRPr lang="en-US" sz="8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234350787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7" pos="4105" userDrawn="1">
          <p15:clr>
            <a:srgbClr val="5ACBF0"/>
          </p15:clr>
        </p15:guide>
        <p15:guide id="8" orient="horz" pos="2160" userDrawn="1">
          <p15:clr>
            <a:srgbClr val="5ACBF0"/>
          </p15:clr>
        </p15:guide>
      </p15:sldGuideLst>
    </p:ext>
  </p:extLst>
</p:sldLayout>
</file>

<file path=ppt/slideLayouts/slideLayout271.xml><?xml version="1.0" encoding="utf-8"?>
<p:sldLayout xmlns:a="http://schemas.openxmlformats.org/drawingml/2006/main" xmlns:r="http://schemas.openxmlformats.org/officeDocument/2006/relationships" xmlns:p="http://schemas.openxmlformats.org/presentationml/2006/main" preserve="1" userDrawn="1">
  <p:cSld name="Top horizontal photo and tit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436128"/>
            <a:ext cx="11018520" cy="553998"/>
          </a:xfrm>
        </p:spPr>
        <p:txBody>
          <a:bodyPr anchor="ctr" anchorCtr="1"/>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0" rIns="0" bIns="731520" rtlCol="0" anchor="ctr" anchorCtr="0">
            <a:noAutofit/>
          </a:bodyPr>
          <a:lstStyle>
            <a:lvl1pPr>
              <a:defRPr lang="en-US" sz="8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11149615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5" orient="horz" pos="2880" userDrawn="1">
          <p15:clr>
            <a:srgbClr val="5ACBF0"/>
          </p15:clr>
        </p15:guide>
        <p15:guide id="6" orient="horz" pos="3600" userDrawn="1">
          <p15:clr>
            <a:srgbClr val="5ACBF0"/>
          </p15:clr>
        </p15:guide>
      </p15:sldGuideLst>
    </p:ext>
  </p:extLst>
</p:sldLayout>
</file>

<file path=ppt/slideLayouts/slideLayout272.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87"/>
            <a:ext cx="11018520" cy="553998"/>
          </a:xfrm>
        </p:spPr>
        <p:txBody>
          <a:bodyPr anchor="ctr" anchorCtr="1"/>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0" rIns="0" bIns="731520" rtlCol="0" anchor="ctr" anchorCtr="0">
            <a:noAutofit/>
          </a:bodyPr>
          <a:lstStyle>
            <a:lvl1pPr>
              <a:defRPr lang="en-US" sz="8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80965253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5" orient="horz" pos="1440" userDrawn="1">
          <p15:clr>
            <a:srgbClr val="5ACBF0"/>
          </p15:clr>
        </p15:guide>
        <p15:guide id="6" orient="horz" pos="720" userDrawn="1">
          <p15:clr>
            <a:srgbClr val="5ACBF0"/>
          </p15:clr>
        </p15:guide>
      </p15:sldGuideLst>
    </p:ext>
  </p:extLst>
</p:sldLayout>
</file>

<file path=ppt/slideLayouts/slideLayout273.xml><?xml version="1.0" encoding="utf-8"?>
<p:sldLayout xmlns:a="http://schemas.openxmlformats.org/drawingml/2006/main" xmlns:r="http://schemas.openxmlformats.org/officeDocument/2006/relationships" xmlns:p="http://schemas.openxmlformats.org/presentationml/2006/main" preserve="1" userDrawn="1">
  <p:cSld name="Two photos">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553998"/>
          </a:xfrm>
        </p:spPr>
        <p:txBody>
          <a:bodyPr vert="horz" wrap="square" lIns="0" tIns="0" rIns="0" bIns="0" rtlCol="0" anchor="ctr" anchorCtr="1">
            <a:spAutoFit/>
          </a:bodyPr>
          <a:lstStyle>
            <a:lvl1pPr>
              <a:defRPr lang="en-US"/>
            </a:lvl1pPr>
          </a:lstStyle>
          <a:p>
            <a:pPr lvl="0" algn="ctr"/>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307777"/>
          </a:xfrm>
        </p:spPr>
        <p:txBody>
          <a:bodyPr vert="horz" wrap="square" lIns="0" tIns="0" rIns="0" bIns="0" rtlCol="0">
            <a:spAutoFit/>
          </a:bodyPr>
          <a:lstStyle>
            <a:lvl1pPr>
              <a:defRPr lang="en-US" sz="2000">
                <a:latin typeface="+mj-lt"/>
              </a:defRPr>
            </a:lvl1pPr>
          </a:lstStyle>
          <a:p>
            <a:pPr lvl="0" algn="ctr">
              <a:spcBef>
                <a:spcPts val="0"/>
              </a:spcBef>
            </a:pPr>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3"/>
            <a:stretch>
              <a:fillRect/>
            </a:stretch>
          </a:blipFill>
        </p:spPr>
        <p:txBody>
          <a:bodyPr vert="horz" wrap="square" lIns="0" tIns="0" rIns="0" bIns="731520" rtlCol="0" anchor="ctr" anchorCtr="0">
            <a:noAutofit/>
          </a:bodyPr>
          <a:lstStyle>
            <a:lvl1pPr>
              <a:defRPr lang="en-US" sz="8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307777"/>
          </a:xfrm>
        </p:spPr>
        <p:txBody>
          <a:bodyPr vert="horz" wrap="square" lIns="0" tIns="0" rIns="0" bIns="0" rtlCol="0">
            <a:spAutoFit/>
          </a:bodyPr>
          <a:lstStyle>
            <a:lvl1pPr>
              <a:defRPr lang="en-US" sz="2000">
                <a:latin typeface="+mj-lt"/>
              </a:defRPr>
            </a:lvl1pPr>
          </a:lstStyle>
          <a:p>
            <a:pPr lvl="0" algn="ctr">
              <a:spcBef>
                <a:spcPts val="0"/>
              </a:spcBef>
            </a:pPr>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4"/>
            <a:stretch>
              <a:fillRect/>
            </a:stretch>
          </a:blipFill>
        </p:spPr>
        <p:txBody>
          <a:bodyPr vert="horz" wrap="square" lIns="0" tIns="0" rIns="0" bIns="731520" rtlCol="0" anchor="ctr" anchorCtr="0">
            <a:noAutofit/>
          </a:bodyPr>
          <a:lstStyle>
            <a:lvl1pPr>
              <a:defRPr lang="en-US" sz="8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62196183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3" orient="horz" pos="3584" userDrawn="1">
          <p15:clr>
            <a:srgbClr val="5ACBF0"/>
          </p15:clr>
        </p15:guide>
        <p15:guide id="4" orient="horz" pos="1276" userDrawn="1">
          <p15:clr>
            <a:srgbClr val="5ACBF0"/>
          </p15:clr>
        </p15:guide>
        <p15:guide id="5" orient="horz" pos="288" userDrawn="1">
          <p15:clr>
            <a:srgbClr val="5ACBF0"/>
          </p15:clr>
        </p15:guide>
        <p15:guide id="6" pos="3749" userDrawn="1">
          <p15:clr>
            <a:srgbClr val="5ACBF0"/>
          </p15:clr>
        </p15:guide>
        <p15:guide id="7" pos="3931" userDrawn="1">
          <p15:clr>
            <a:srgbClr val="5ACBF0"/>
          </p15:clr>
        </p15:guide>
      </p15:sldGuideLst>
    </p:ext>
  </p:extLst>
</p:sldLayout>
</file>

<file path=ppt/slideLayouts/slideLayout274.xml><?xml version="1.0" encoding="utf-8"?>
<p:sldLayout xmlns:a="http://schemas.openxmlformats.org/drawingml/2006/main" xmlns:r="http://schemas.openxmlformats.org/officeDocument/2006/relationships" xmlns:p="http://schemas.openxmlformats.org/presentationml/2006/main" preserve="1" userDrawn="1">
  <p:cSld name="Three photos">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vert="horz" wrap="square" lIns="0" tIns="0" rIns="0" bIns="0" rtlCol="0" anchor="ctr" anchorCtr="1">
            <a:spAutoFit/>
          </a:bodyPr>
          <a:lstStyle>
            <a:lvl1pPr>
              <a:defRPr lang="en-US"/>
            </a:lvl1pPr>
          </a:lstStyle>
          <a:p>
            <a:pPr lvl="0" algn="ctr"/>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307777"/>
          </a:xfrm>
        </p:spPr>
        <p:txBody>
          <a:bodyPr vert="horz" wrap="square" lIns="0" tIns="0" rIns="0" bIns="0" rtlCol="0">
            <a:spAutoFit/>
          </a:bodyPr>
          <a:lstStyle>
            <a:lvl1pPr>
              <a:defRPr lang="en-US" sz="2000">
                <a:latin typeface="+mj-lt"/>
              </a:defRPr>
            </a:lvl1pPr>
          </a:lstStyle>
          <a:p>
            <a:pPr lvl="0" algn="ctr">
              <a:spcBef>
                <a:spcPts val="0"/>
              </a:spcBef>
            </a:pPr>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3"/>
            <a:stretch>
              <a:fillRect/>
            </a:stretch>
          </a:blipFill>
        </p:spPr>
        <p:txBody>
          <a:bodyPr vert="horz" wrap="square" lIns="0" tIns="0" rIns="0" bIns="731520" rtlCol="0" anchor="ctr" anchorCtr="0">
            <a:noAutofit/>
          </a:bodyPr>
          <a:lstStyle>
            <a:lvl1pPr>
              <a:defRPr lang="en-US" sz="6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2" y="5689600"/>
            <a:ext cx="3475037" cy="307777"/>
          </a:xfrm>
        </p:spPr>
        <p:txBody>
          <a:bodyPr vert="horz" wrap="square" lIns="0" tIns="0" rIns="0" bIns="0" rtlCol="0">
            <a:spAutoFit/>
          </a:bodyPr>
          <a:lstStyle>
            <a:lvl1pPr>
              <a:defRPr lang="en-US" sz="2000" dirty="0">
                <a:latin typeface="+mj-lt"/>
              </a:defRPr>
            </a:lvl1pPr>
          </a:lstStyle>
          <a:p>
            <a:pPr lvl="0" algn="ctr">
              <a:spcBef>
                <a:spcPts val="0"/>
              </a:spcBef>
            </a:pPr>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4"/>
            <a:stretch>
              <a:fillRect/>
            </a:stretch>
          </a:blipFill>
        </p:spPr>
        <p:txBody>
          <a:bodyPr vert="horz" wrap="square" lIns="0" tIns="0" rIns="0" bIns="731520" rtlCol="0" anchor="ctr" anchorCtr="0">
            <a:noAutofit/>
          </a:bodyPr>
          <a:lstStyle>
            <a:lvl1pPr>
              <a:defRPr lang="en-US" sz="6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2" y="5689600"/>
            <a:ext cx="3475037" cy="307777"/>
          </a:xfrm>
        </p:spPr>
        <p:txBody>
          <a:bodyPr vert="horz" wrap="square" lIns="0" tIns="0" rIns="0" bIns="0" rtlCol="0">
            <a:spAutoFit/>
          </a:bodyPr>
          <a:lstStyle>
            <a:lvl1pPr>
              <a:defRPr lang="en-US" sz="2000">
                <a:latin typeface="+mj-lt"/>
              </a:defRPr>
            </a:lvl1pPr>
          </a:lstStyle>
          <a:p>
            <a:pPr lvl="0" algn="ctr">
              <a:spcBef>
                <a:spcPts val="0"/>
              </a:spcBef>
            </a:pPr>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5"/>
            <a:stretch>
              <a:fillRect/>
            </a:stretch>
          </a:blipFill>
        </p:spPr>
        <p:txBody>
          <a:bodyPr vert="horz" wrap="square" lIns="0" tIns="0" rIns="0" bIns="731520" rtlCol="0" anchor="ctr" anchorCtr="0">
            <a:noAutofit/>
          </a:bodyPr>
          <a:lstStyle>
            <a:lvl1pPr>
              <a:defRPr lang="en-US" sz="6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28969749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3" orient="horz" pos="3584" userDrawn="1">
          <p15:clr>
            <a:srgbClr val="5ACBF0"/>
          </p15:clr>
        </p15:guide>
        <p15:guide id="4" orient="horz" pos="1276" userDrawn="1">
          <p15:clr>
            <a:srgbClr val="5ACBF0"/>
          </p15:clr>
        </p15:guide>
        <p15:guide id="5" orient="horz" pos="288" userDrawn="1">
          <p15:clr>
            <a:srgbClr val="5ACBF0"/>
          </p15:clr>
        </p15:guide>
        <p15:guide id="6" pos="2557" userDrawn="1">
          <p15:clr>
            <a:srgbClr val="5ACBF0"/>
          </p15:clr>
        </p15:guide>
        <p15:guide id="7" pos="2744" userDrawn="1">
          <p15:clr>
            <a:srgbClr val="5ACBF0"/>
          </p15:clr>
        </p15:guide>
        <p15:guide id="8" pos="4936" userDrawn="1">
          <p15:clr>
            <a:srgbClr val="5ACBF0"/>
          </p15:clr>
        </p15:guide>
        <p15:guide id="9" pos="5123" userDrawn="1">
          <p15:clr>
            <a:srgbClr val="5ACBF0"/>
          </p15:clr>
        </p15:guide>
      </p15:sldGuideLst>
    </p:ext>
  </p:extLst>
</p:sldLayout>
</file>

<file path=ppt/slideLayouts/slideLayout275.xml><?xml version="1.0" encoding="utf-8"?>
<p:sldLayout xmlns:a="http://schemas.openxmlformats.org/drawingml/2006/main" xmlns:r="http://schemas.openxmlformats.org/officeDocument/2006/relationships" xmlns:p="http://schemas.openxmlformats.org/presentationml/2006/main" preserve="1" userDrawn="1">
  <p:cSld name="Three filmstrip photo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866572"/>
            <a:ext cx="11018520" cy="553998"/>
          </a:xfrm>
        </p:spPr>
        <p:txBody>
          <a:bodyPr vert="horz" wrap="square" lIns="0" tIns="0" rIns="0" bIns="0" rtlCol="0" anchor="ctr" anchorCtr="1">
            <a:spAutoFit/>
          </a:bodyPr>
          <a:lstStyle>
            <a:lvl1pPr>
              <a:defRPr lang="en-US"/>
            </a:lvl1pPr>
          </a:lstStyle>
          <a:p>
            <a:pPr lvl="0" algn="ctr"/>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615553"/>
          </a:xfrm>
        </p:spPr>
        <p:txBody>
          <a:bodyPr vert="horz" wrap="square" lIns="0" tIns="0" rIns="0" bIns="0" rtlCol="0">
            <a:spAutoFit/>
          </a:bodyPr>
          <a:lstStyle>
            <a:lvl1pPr>
              <a:defRPr lang="en-US" sz="2000">
                <a:latin typeface="+mj-lt"/>
              </a:defRPr>
            </a:lvl1pPr>
          </a:lstStyle>
          <a:p>
            <a:pPr lvl="0" algn="ctr">
              <a:spcBef>
                <a:spcPts val="0"/>
              </a:spcBef>
            </a:pPr>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10"/>
            <a:ext cx="2852928" cy="615553"/>
          </a:xfrm>
        </p:spPr>
        <p:txBody>
          <a:bodyPr vert="horz" wrap="square" lIns="0" tIns="0" rIns="0" bIns="0" rtlCol="0">
            <a:spAutoFit/>
          </a:bodyPr>
          <a:lstStyle>
            <a:lvl1pPr>
              <a:defRPr lang="en-US" sz="2000">
                <a:latin typeface="+mj-lt"/>
              </a:defRPr>
            </a:lvl1pPr>
          </a:lstStyle>
          <a:p>
            <a:pPr lvl="0" algn="ctr">
              <a:spcBef>
                <a:spcPts val="0"/>
              </a:spcBef>
            </a:pPr>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615553"/>
          </a:xfrm>
        </p:spPr>
        <p:txBody>
          <a:bodyPr vert="horz" wrap="square" lIns="0" tIns="0" rIns="0" bIns="0" rtlCol="0">
            <a:spAutoFit/>
          </a:bodyPr>
          <a:lstStyle>
            <a:lvl1pPr>
              <a:defRPr lang="en-US" sz="2000">
                <a:latin typeface="+mj-lt"/>
              </a:defRPr>
            </a:lvl1pPr>
          </a:lstStyle>
          <a:p>
            <a:pPr lvl="0" algn="ctr">
              <a:spcBef>
                <a:spcPts val="0"/>
              </a:spcBef>
            </a:pPr>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91236554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720" userDrawn="1">
          <p15:clr>
            <a:srgbClr val="5ACBF0"/>
          </p15:clr>
        </p15:guide>
        <p15:guide id="2" orient="horz" pos="1440" userDrawn="1">
          <p15:clr>
            <a:srgbClr val="5ACBF0"/>
          </p15:clr>
        </p15:guide>
        <p15:guide id="3" orient="horz" pos="2880" userDrawn="1">
          <p15:clr>
            <a:srgbClr val="5ACBF0"/>
          </p15:clr>
        </p15:guide>
        <p15:guide id="4" orient="horz" pos="3024" userDrawn="1">
          <p15:clr>
            <a:srgbClr val="5ACBF0"/>
          </p15:clr>
        </p15:guide>
        <p15:guide id="5" pos="2534" userDrawn="1">
          <p15:clr>
            <a:srgbClr val="5ACBF0"/>
          </p15:clr>
        </p15:guide>
        <p15:guide id="6" pos="2573" userDrawn="1">
          <p15:clr>
            <a:srgbClr val="5ACBF0"/>
          </p15:clr>
        </p15:guide>
        <p15:guide id="8" pos="5109" userDrawn="1">
          <p15:clr>
            <a:srgbClr val="5ACBF0"/>
          </p15:clr>
        </p15:guide>
        <p15:guide id="9" pos="5145" userDrawn="1">
          <p15:clr>
            <a:srgbClr val="5ACBF0"/>
          </p15:clr>
        </p15:guide>
        <p15:guide id="11" pos="1266" userDrawn="1">
          <p15:clr>
            <a:srgbClr val="5ACBF0"/>
          </p15:clr>
        </p15:guide>
        <p15:guide id="12" pos="3840" userDrawn="1">
          <p15:clr>
            <a:srgbClr val="5ACBF0"/>
          </p15:clr>
        </p15:guide>
        <p15:guide id="13" pos="6414" userDrawn="1">
          <p15:clr>
            <a:srgbClr val="5ACBF0"/>
          </p15:clr>
        </p15:guide>
        <p15:guide id="14" orient="horz" pos="1074" userDrawn="1">
          <p15:clr>
            <a:srgbClr val="5ACBF0"/>
          </p15:clr>
        </p15:guide>
        <p15:guide id="15" pos="2168" userDrawn="1">
          <p15:clr>
            <a:srgbClr val="5ACBF0"/>
          </p15:clr>
        </p15:guide>
        <p15:guide id="16" pos="2944" userDrawn="1">
          <p15:clr>
            <a:srgbClr val="5ACBF0"/>
          </p15:clr>
        </p15:guide>
        <p15:guide id="17" pos="4738" userDrawn="1">
          <p15:clr>
            <a:srgbClr val="5ACBF0"/>
          </p15:clr>
        </p15:guide>
        <p15:guide id="18" pos="5514" userDrawn="1">
          <p15:clr>
            <a:srgbClr val="5ACBF0"/>
          </p15:clr>
        </p15:guide>
      </p15:sldGuideLst>
    </p:ext>
  </p:extLst>
</p:sldLayout>
</file>

<file path=ppt/slideLayouts/slideLayout276.xml><?xml version="1.0" encoding="utf-8"?>
<p:sldLayout xmlns:a="http://schemas.openxmlformats.org/drawingml/2006/main" xmlns:r="http://schemas.openxmlformats.org/officeDocument/2006/relationships" xmlns:p="http://schemas.openxmlformats.org/presentationml/2006/main" preserve="1" userDrawn="1">
  <p:cSld name="Four photos">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vert="horz" wrap="square" lIns="0" tIns="0" rIns="0" bIns="0" rtlCol="0" anchor="ctr" anchorCtr="1">
            <a:spAutoFit/>
          </a:bodyPr>
          <a:lstStyle>
            <a:lvl1pPr>
              <a:defRPr lang="en-US"/>
            </a:lvl1pPr>
          </a:lstStyle>
          <a:p>
            <a:pPr lvl="0" algn="ctr"/>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40"/>
            <a:ext cx="2532888" cy="615553"/>
          </a:xfrm>
        </p:spPr>
        <p:txBody>
          <a:bodyPr vert="horz" wrap="square" lIns="0" tIns="0" rIns="0" bIns="0" rtlCol="0">
            <a:spAutoFit/>
          </a:bodyPr>
          <a:lstStyle>
            <a:lvl1pPr>
              <a:defRPr lang="en-US" sz="2000" dirty="0">
                <a:latin typeface="+mj-lt"/>
              </a:defRPr>
            </a:lvl1pPr>
          </a:lstStyle>
          <a:p>
            <a:pPr lvl="0" algn="ctr">
              <a:spcBef>
                <a:spcPts val="0"/>
              </a:spcBef>
            </a:pPr>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3"/>
            <a:stretch>
              <a:fillRect/>
            </a:stretch>
          </a:blipFill>
        </p:spPr>
        <p:txBody>
          <a:bodyPr vert="horz" wrap="square" lIns="0" tIns="0" rIns="0" bIns="594360" rtlCol="0" anchor="ctr" anchorCtr="0">
            <a:noAutofit/>
          </a:bodyPr>
          <a:lstStyle>
            <a:lvl1pPr>
              <a:defRPr lang="en-US" sz="6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40"/>
            <a:ext cx="2532888" cy="615553"/>
          </a:xfrm>
        </p:spPr>
        <p:txBody>
          <a:bodyPr vert="horz" wrap="square" lIns="0" tIns="0" rIns="0" bIns="0" rtlCol="0">
            <a:spAutoFit/>
          </a:bodyPr>
          <a:lstStyle>
            <a:lvl1pPr>
              <a:defRPr lang="en-US" sz="2000">
                <a:latin typeface="+mj-lt"/>
              </a:defRPr>
            </a:lvl1pPr>
          </a:lstStyle>
          <a:p>
            <a:pPr lvl="0" algn="ctr">
              <a:spcBef>
                <a:spcPts val="0"/>
              </a:spcBef>
            </a:pPr>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4"/>
            <a:stretch>
              <a:fillRect/>
            </a:stretch>
          </a:blipFill>
        </p:spPr>
        <p:txBody>
          <a:bodyPr vert="horz" wrap="square" lIns="0" tIns="0" rIns="0" bIns="594360" rtlCol="0" anchor="ctr" anchorCtr="0">
            <a:noAutofit/>
          </a:bodyPr>
          <a:lstStyle>
            <a:lvl1pPr>
              <a:defRPr lang="en-US" sz="6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40"/>
            <a:ext cx="2532888" cy="615553"/>
          </a:xfrm>
        </p:spPr>
        <p:txBody>
          <a:bodyPr vert="horz" wrap="square" lIns="0" tIns="0" rIns="0" bIns="0" rtlCol="0">
            <a:spAutoFit/>
          </a:bodyPr>
          <a:lstStyle>
            <a:lvl1pPr>
              <a:defRPr lang="en-US" sz="2000">
                <a:latin typeface="+mj-lt"/>
              </a:defRPr>
            </a:lvl1pPr>
          </a:lstStyle>
          <a:p>
            <a:pPr lvl="0" algn="ctr">
              <a:spcBef>
                <a:spcPts val="0"/>
              </a:spcBef>
            </a:pPr>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5"/>
            <a:stretch>
              <a:fillRect/>
            </a:stretch>
          </a:blipFill>
        </p:spPr>
        <p:txBody>
          <a:bodyPr vert="horz" wrap="square" lIns="0" tIns="0" rIns="0" bIns="594360" rtlCol="0" anchor="ctr" anchorCtr="0">
            <a:noAutofit/>
          </a:bodyPr>
          <a:lstStyle>
            <a:lvl1pPr>
              <a:defRPr lang="en-US" sz="6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40"/>
            <a:ext cx="2532888" cy="615553"/>
          </a:xfrm>
        </p:spPr>
        <p:txBody>
          <a:bodyPr vert="horz" wrap="square" lIns="0" tIns="0" rIns="0" bIns="0" rtlCol="0">
            <a:spAutoFit/>
          </a:bodyPr>
          <a:lstStyle>
            <a:lvl1pPr>
              <a:defRPr lang="en-US" sz="2000">
                <a:latin typeface="+mj-lt"/>
              </a:defRPr>
            </a:lvl1pPr>
          </a:lstStyle>
          <a:p>
            <a:pPr lvl="0" algn="ctr">
              <a:spcBef>
                <a:spcPts val="0"/>
              </a:spcBef>
            </a:pPr>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6"/>
            <a:stretch>
              <a:fillRect/>
            </a:stretch>
          </a:blipFill>
        </p:spPr>
        <p:txBody>
          <a:bodyPr vert="horz" wrap="square" lIns="0" tIns="0" rIns="0" bIns="594360" rtlCol="0" anchor="ctr" anchorCtr="0">
            <a:noAutofit/>
          </a:bodyPr>
          <a:lstStyle>
            <a:lvl1pPr>
              <a:defRPr lang="en-US" sz="600" b="1">
                <a:solidFill>
                  <a:srgbClr val="000000"/>
                </a:solidFill>
              </a:defRPr>
            </a:lvl1pPr>
          </a:lstStyle>
          <a:p>
            <a:pPr lvl="0" algn="ctr"/>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3338805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3" orient="horz" pos="2993" userDrawn="1">
          <p15:clr>
            <a:srgbClr val="5ACBF0"/>
          </p15:clr>
        </p15:guide>
        <p15:guide id="4" orient="horz" pos="1276" userDrawn="1">
          <p15:clr>
            <a:srgbClr val="5ACBF0"/>
          </p15:clr>
        </p15:guide>
        <p15:guide id="5" orient="horz" pos="288" userDrawn="1">
          <p15:clr>
            <a:srgbClr val="5ACBF0"/>
          </p15:clr>
        </p15:guide>
        <p15:guide id="6" pos="1963" userDrawn="1">
          <p15:clr>
            <a:srgbClr val="5ACBF0"/>
          </p15:clr>
        </p15:guide>
        <p15:guide id="7" pos="2150" userDrawn="1">
          <p15:clr>
            <a:srgbClr val="5ACBF0"/>
          </p15:clr>
        </p15:guide>
        <p15:guide id="8" pos="3746" userDrawn="1">
          <p15:clr>
            <a:srgbClr val="5ACBF0"/>
          </p15:clr>
        </p15:guide>
        <p15:guide id="9" pos="3934" userDrawn="1">
          <p15:clr>
            <a:srgbClr val="5ACBF0"/>
          </p15:clr>
        </p15:guide>
        <p15:guide id="10" pos="5530" userDrawn="1">
          <p15:clr>
            <a:srgbClr val="5ACBF0"/>
          </p15:clr>
        </p15:guide>
        <p15:guide id="11" pos="5716" userDrawn="1">
          <p15:clr>
            <a:srgbClr val="5ACBF0"/>
          </p15:clr>
        </p15:guide>
      </p15:sldGuideLst>
    </p:ext>
  </p:extLst>
</p:sldLayout>
</file>

<file path=ppt/slideLayouts/slideLayout277.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863792"/>
            <a:ext cx="11018520" cy="553998"/>
          </a:xfrm>
        </p:spPr>
        <p:txBody>
          <a:bodyPr vert="horz" wrap="square" lIns="0" tIns="0" rIns="0" bIns="0" rtlCol="0" anchor="ctr" anchorCtr="1">
            <a:spAutoFit/>
          </a:bodyPr>
          <a:lstStyle>
            <a:lvl1pPr>
              <a:defRPr lang="en-US" dirty="0"/>
            </a:lvl1pPr>
          </a:lstStyle>
          <a:p>
            <a:pPr lvl="0" algn="ctr"/>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1741488"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1741488" y="4800600"/>
            <a:ext cx="2313432" cy="615553"/>
          </a:xfrm>
        </p:spPr>
        <p:txBody>
          <a:bodyPr vert="horz" wrap="square" lIns="0" tIns="0" rIns="0" bIns="0" rtlCol="0">
            <a:spAutoFit/>
          </a:bodyPr>
          <a:lstStyle>
            <a:lvl1pPr>
              <a:defRPr lang="en-US" sz="2000">
                <a:latin typeface="+mj-lt"/>
              </a:defRPr>
            </a:lvl1pPr>
          </a:lstStyle>
          <a:p>
            <a:pPr lvl="0" algn="ctr">
              <a:spcBef>
                <a:spcPts val="0"/>
              </a:spcBef>
            </a:pPr>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615553"/>
          </a:xfrm>
        </p:spPr>
        <p:txBody>
          <a:bodyPr vert="horz" wrap="square" lIns="0" tIns="0" rIns="0" bIns="0" rtlCol="0">
            <a:spAutoFit/>
          </a:bodyPr>
          <a:lstStyle>
            <a:lvl1pPr>
              <a:defRPr lang="en-US" sz="2000">
                <a:latin typeface="+mj-lt"/>
              </a:defRPr>
            </a:lvl1pPr>
          </a:lstStyle>
          <a:p>
            <a:pPr lvl="0" algn="ctr">
              <a:spcBef>
                <a:spcPts val="0"/>
              </a:spcBef>
            </a:pPr>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8136509"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8136509" y="4800600"/>
            <a:ext cx="2313432" cy="615553"/>
          </a:xfrm>
        </p:spPr>
        <p:txBody>
          <a:bodyPr vert="horz" wrap="square" lIns="0" tIns="0" rIns="0" bIns="0" rtlCol="0">
            <a:spAutoFit/>
          </a:bodyPr>
          <a:lstStyle>
            <a:lvl1pPr>
              <a:defRPr lang="en-US" sz="2000">
                <a:latin typeface="+mj-lt"/>
              </a:defRPr>
            </a:lvl1pPr>
          </a:lstStyle>
          <a:p>
            <a:pPr lvl="0" algn="ctr">
              <a:spcBef>
                <a:spcPts val="0"/>
              </a:spcBef>
            </a:pPr>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3" y="-203944"/>
            <a:ext cx="56586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2068482"/>
      </p:ext>
    </p:extLst>
  </p:cSld>
  <p:clrMapOvr>
    <a:masterClrMapping/>
  </p:clrMapOvr>
  <p:transition>
    <p:fade/>
  </p:transition>
  <p:extLst>
    <p:ext uri="{DCECCB84-F9BA-43D5-87BE-67443E8EF086}">
      <p15:sldGuideLst xmlns:p15="http://schemas.microsoft.com/office/powerpoint/2012/main">
        <p15:guide id="1" orient="horz" pos="720" userDrawn="1">
          <p15:clr>
            <a:srgbClr val="5ACBF0"/>
          </p15:clr>
        </p15:guide>
        <p15:guide id="2" orient="horz" pos="3024" userDrawn="1">
          <p15:clr>
            <a:srgbClr val="5ACBF0"/>
          </p15:clr>
        </p15:guide>
        <p15:guide id="3" pos="4025" userDrawn="1">
          <p15:clr>
            <a:srgbClr val="5ACBF0"/>
          </p15:clr>
        </p15:guide>
        <p15:guide id="5" pos="5854" userDrawn="1">
          <p15:clr>
            <a:srgbClr val="5ACBF0"/>
          </p15:clr>
        </p15:guide>
        <p15:guide id="7" pos="3654" userDrawn="1">
          <p15:clr>
            <a:srgbClr val="5ACBF0"/>
          </p15:clr>
        </p15:guide>
        <p15:guide id="8" pos="2195" userDrawn="1">
          <p15:clr>
            <a:srgbClr val="5ACBF0"/>
          </p15:clr>
        </p15:guide>
        <p15:guide id="10" pos="2926" userDrawn="1">
          <p15:clr>
            <a:srgbClr val="5ACBF0"/>
          </p15:clr>
        </p15:guide>
        <p15:guide id="11" pos="4756" userDrawn="1">
          <p15:clr>
            <a:srgbClr val="5ACBF0"/>
          </p15:clr>
        </p15:guide>
        <p15:guide id="12" pos="6581" userDrawn="1">
          <p15:clr>
            <a:srgbClr val="5ACBF0"/>
          </p15:clr>
        </p15:guide>
        <p15:guide id="13" pos="1097" userDrawn="1">
          <p15:clr>
            <a:srgbClr val="5ACBF0"/>
          </p15:clr>
        </p15:guide>
        <p15:guide id="14" orient="horz" pos="1440" userDrawn="1">
          <p15:clr>
            <a:srgbClr val="5ACBF0"/>
          </p15:clr>
        </p15:guide>
        <p15:guide id="15" pos="1826" userDrawn="1">
          <p15:clr>
            <a:srgbClr val="5ACBF0"/>
          </p15:clr>
        </p15:guide>
        <p15:guide id="18" pos="5483" userDrawn="1">
          <p15:clr>
            <a:srgbClr val="5ACBF0"/>
          </p15:clr>
        </p15:guide>
        <p15:guide id="19" orient="horz" pos="2898" userDrawn="1">
          <p15:clr>
            <a:srgbClr val="5ACBF0"/>
          </p15:clr>
        </p15:guide>
      </p15:sldGuideLst>
    </p:ext>
  </p:extLst>
</p:sldLayout>
</file>

<file path=ppt/slideLayouts/slideLayout278.xml><?xml version="1.0" encoding="utf-8"?>
<p:sldLayout xmlns:a="http://schemas.openxmlformats.org/drawingml/2006/main" xmlns:r="http://schemas.openxmlformats.org/officeDocument/2006/relationships" xmlns:p="http://schemas.openxmlformats.org/presentationml/2006/main" preserve="1">
  <p:cSld name="NDA Slide - Do Not Alter">
    <p:bg>
      <p:bgRef idx="1001">
        <a:schemeClr val="bg2"/>
      </p:bgRef>
    </p:bg>
    <p:spTree>
      <p:nvGrpSpPr>
        <p:cNvPr id="1" name=""/>
        <p:cNvGrpSpPr/>
        <p:nvPr/>
      </p:nvGrpSpPr>
      <p:grpSpPr>
        <a:xfrm>
          <a:off x="0" y="0"/>
          <a:ext cx="0" cy="0"/>
          <a:chOff x="0" y="0"/>
          <a:chExt cx="0" cy="0"/>
        </a:xfrm>
      </p:grpSpPr>
      <p:pic>
        <p:nvPicPr>
          <p:cNvPr id="80" name="Picture 7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5298" y="2438286"/>
            <a:ext cx="2940541" cy="2940541"/>
          </a:xfrm>
          <a:prstGeom prst="rect">
            <a:avLst/>
          </a:prstGeom>
        </p:spPr>
      </p:pic>
      <p:pic>
        <p:nvPicPr>
          <p:cNvPr id="82" name="Picture 8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7034" y="2438286"/>
            <a:ext cx="2940541" cy="2940541"/>
          </a:xfrm>
          <a:prstGeom prst="rect">
            <a:avLst/>
          </a:prstGeom>
        </p:spPr>
      </p:pic>
      <p:pic>
        <p:nvPicPr>
          <p:cNvPr id="83" name="Picture 8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167" y="2438286"/>
            <a:ext cx="2940541" cy="2940541"/>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431" y="2438286"/>
            <a:ext cx="2940541" cy="2940541"/>
          </a:xfrm>
          <a:prstGeom prst="rect">
            <a:avLst/>
          </a:prstGeom>
        </p:spPr>
      </p:pic>
      <p:sp>
        <p:nvSpPr>
          <p:cNvPr id="15" name="Content Placeholder 2"/>
          <p:cNvSpPr txBox="1">
            <a:spLocks/>
          </p:cNvSpPr>
          <p:nvPr/>
        </p:nvSpPr>
        <p:spPr>
          <a:xfrm>
            <a:off x="27140" y="241960"/>
            <a:ext cx="11864622" cy="1799496"/>
          </a:xfrm>
          <a:prstGeom prst="rect">
            <a:avLst/>
          </a:prstGeom>
        </p:spPr>
        <p:txBody>
          <a:bodyPr lIns="248694" tIns="62174" rIns="248694" bIns="248694"/>
          <a:lstStyle>
            <a:lvl1pPr marL="0" indent="0">
              <a:spcBef>
                <a:spcPts val="1000"/>
              </a:spcBef>
              <a:buNone/>
              <a:defRPr sz="1800" baseline="0">
                <a:solidFill>
                  <a:srgbClr val="FFFFFF"/>
                </a:solidFill>
                <a:latin typeface="Segoe UI"/>
                <a:cs typeface="Segoe UI"/>
              </a:defRPr>
            </a:lvl1pPr>
            <a:lvl2pPr>
              <a:spcBef>
                <a:spcPts val="1000"/>
              </a:spcBef>
              <a:defRPr sz="1600">
                <a:solidFill>
                  <a:srgbClr val="FFFFFF"/>
                </a:solidFill>
                <a:latin typeface="Segoe UI"/>
                <a:cs typeface="Segoe UI"/>
              </a:defRPr>
            </a:lvl2pPr>
            <a:lvl3pPr>
              <a:spcBef>
                <a:spcPts val="1000"/>
              </a:spcBef>
              <a:defRPr sz="1400">
                <a:solidFill>
                  <a:srgbClr val="FFFFFF"/>
                </a:solidFill>
                <a:latin typeface="Segoe UI"/>
                <a:cs typeface="Segoe UI"/>
              </a:defRPr>
            </a:lvl3pPr>
            <a:lvl4pPr>
              <a:spcBef>
                <a:spcPts val="1000"/>
              </a:spcBef>
              <a:defRPr sz="1200">
                <a:solidFill>
                  <a:srgbClr val="FFFFFF"/>
                </a:solidFill>
                <a:latin typeface="Segoe UI"/>
                <a:cs typeface="Segoe UI"/>
              </a:defRPr>
            </a:lvl4pPr>
            <a:lvl5pPr>
              <a:spcBef>
                <a:spcPts val="1000"/>
              </a:spcBef>
              <a:defRPr sz="1000">
                <a:solidFill>
                  <a:srgbClr val="FFFFFF"/>
                </a:solidFill>
                <a:latin typeface="Segoe UI"/>
                <a:cs typeface="Segoe UI"/>
              </a:defRPr>
            </a:lvl5pPr>
          </a:lstStyle>
          <a:p>
            <a:pPr lvl="0">
              <a:defRPr/>
            </a:pPr>
            <a:r>
              <a:rPr lang="en-US" sz="5984" i="0">
                <a:solidFill>
                  <a:schemeClr val="bg1"/>
                </a:solidFill>
                <a:latin typeface="Segoe UI Light"/>
                <a:cs typeface="Segoe UI Light"/>
              </a:rPr>
              <a:t>Microsoft Confidential</a:t>
            </a:r>
          </a:p>
          <a:p>
            <a:pPr lvl="0">
              <a:spcBef>
                <a:spcPts val="0"/>
              </a:spcBef>
              <a:defRPr/>
            </a:pPr>
            <a:r>
              <a:rPr lang="en-US" sz="4080" i="1">
                <a:solidFill>
                  <a:schemeClr val="bg1"/>
                </a:solidFill>
                <a:latin typeface="Segoe UI Light"/>
                <a:cs typeface="Segoe UI Light"/>
              </a:rPr>
              <a:t>All content is NDA unless otherwise stated.</a:t>
            </a:r>
          </a:p>
        </p:txBody>
      </p:sp>
      <p:sp>
        <p:nvSpPr>
          <p:cNvPr id="7" name="TextBox 6"/>
          <p:cNvSpPr txBox="1"/>
          <p:nvPr/>
        </p:nvSpPr>
        <p:spPr>
          <a:xfrm>
            <a:off x="297680" y="6379834"/>
            <a:ext cx="1395659" cy="167418"/>
          </a:xfrm>
          <a:prstGeom prst="rect">
            <a:avLst/>
          </a:prstGeom>
          <a:noFill/>
        </p:spPr>
        <p:txBody>
          <a:bodyPr wrap="square" lIns="0" tIns="0" rIns="0" bIns="0" rtlCol="0" anchor="t">
            <a:spAutoFit/>
          </a:bodyPr>
          <a:lstStyle/>
          <a:p>
            <a:pPr algn="l"/>
            <a:r>
              <a:rPr lang="en-US" sz="1088">
                <a:solidFill>
                  <a:schemeClr val="bg1"/>
                </a:solidFill>
                <a:latin typeface="Segoe UI"/>
                <a:cs typeface="Segoe UI"/>
              </a:rPr>
              <a:t>Microsoft Confidential</a:t>
            </a:r>
          </a:p>
        </p:txBody>
      </p:sp>
      <p:pic>
        <p:nvPicPr>
          <p:cNvPr id="8" name="Picture 7">
            <a:extLst>
              <a:ext uri="{FF2B5EF4-FFF2-40B4-BE49-F238E27FC236}">
                <a16:creationId xmlns:a16="http://schemas.microsoft.com/office/drawing/2014/main" id="{D71A9524-7E03-49F3-B3F0-0B5EFC23BD46}"/>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155298" y="2438286"/>
            <a:ext cx="2940541" cy="2940541"/>
          </a:xfrm>
          <a:prstGeom prst="rect">
            <a:avLst/>
          </a:prstGeom>
        </p:spPr>
      </p:pic>
      <p:pic>
        <p:nvPicPr>
          <p:cNvPr id="9" name="Picture 8">
            <a:extLst>
              <a:ext uri="{FF2B5EF4-FFF2-40B4-BE49-F238E27FC236}">
                <a16:creationId xmlns:a16="http://schemas.microsoft.com/office/drawing/2014/main" id="{062D61AB-7FDB-4188-878F-A38A5C088AFB}"/>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037034" y="2438286"/>
            <a:ext cx="2940541" cy="2940541"/>
          </a:xfrm>
          <a:prstGeom prst="rect">
            <a:avLst/>
          </a:prstGeom>
        </p:spPr>
      </p:pic>
      <p:pic>
        <p:nvPicPr>
          <p:cNvPr id="10" name="Picture 9">
            <a:extLst>
              <a:ext uri="{FF2B5EF4-FFF2-40B4-BE49-F238E27FC236}">
                <a16:creationId xmlns:a16="http://schemas.microsoft.com/office/drawing/2014/main" id="{A522C919-265D-4079-8E2A-EFE703B1532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6096167" y="2438286"/>
            <a:ext cx="2940541" cy="2940541"/>
          </a:xfrm>
          <a:prstGeom prst="rect">
            <a:avLst/>
          </a:prstGeom>
        </p:spPr>
      </p:pic>
      <p:pic>
        <p:nvPicPr>
          <p:cNvPr id="11" name="Picture 10">
            <a:extLst>
              <a:ext uri="{FF2B5EF4-FFF2-40B4-BE49-F238E27FC236}">
                <a16:creationId xmlns:a16="http://schemas.microsoft.com/office/drawing/2014/main" id="{1A307826-6852-4BE3-990E-01041A8BE8AE}"/>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214431" y="2438286"/>
            <a:ext cx="2940541" cy="2940541"/>
          </a:xfrm>
          <a:prstGeom prst="rect">
            <a:avLst/>
          </a:prstGeom>
        </p:spPr>
      </p:pic>
      <p:sp>
        <p:nvSpPr>
          <p:cNvPr id="12" name="Content Placeholder 2">
            <a:extLst>
              <a:ext uri="{FF2B5EF4-FFF2-40B4-BE49-F238E27FC236}">
                <a16:creationId xmlns:a16="http://schemas.microsoft.com/office/drawing/2014/main" id="{942E73A8-E37F-4465-B77A-63683283F6F1}"/>
              </a:ext>
            </a:extLst>
          </p:cNvPr>
          <p:cNvSpPr txBox="1">
            <a:spLocks/>
          </p:cNvSpPr>
          <p:nvPr userDrawn="1"/>
        </p:nvSpPr>
        <p:spPr>
          <a:xfrm>
            <a:off x="27140" y="241960"/>
            <a:ext cx="11864622" cy="1799496"/>
          </a:xfrm>
          <a:prstGeom prst="rect">
            <a:avLst/>
          </a:prstGeom>
        </p:spPr>
        <p:txBody>
          <a:bodyPr lIns="248694" tIns="62174" rIns="248694" bIns="248694"/>
          <a:lstStyle>
            <a:lvl1pPr marL="0" indent="0">
              <a:spcBef>
                <a:spcPts val="1000"/>
              </a:spcBef>
              <a:buNone/>
              <a:defRPr sz="1800" baseline="0">
                <a:solidFill>
                  <a:srgbClr val="FFFFFF"/>
                </a:solidFill>
                <a:latin typeface="Segoe UI"/>
                <a:cs typeface="Segoe UI"/>
              </a:defRPr>
            </a:lvl1pPr>
            <a:lvl2pPr>
              <a:spcBef>
                <a:spcPts val="1000"/>
              </a:spcBef>
              <a:defRPr sz="1600">
                <a:solidFill>
                  <a:srgbClr val="FFFFFF"/>
                </a:solidFill>
                <a:latin typeface="Segoe UI"/>
                <a:cs typeface="Segoe UI"/>
              </a:defRPr>
            </a:lvl2pPr>
            <a:lvl3pPr>
              <a:spcBef>
                <a:spcPts val="1000"/>
              </a:spcBef>
              <a:defRPr sz="1400">
                <a:solidFill>
                  <a:srgbClr val="FFFFFF"/>
                </a:solidFill>
                <a:latin typeface="Segoe UI"/>
                <a:cs typeface="Segoe UI"/>
              </a:defRPr>
            </a:lvl3pPr>
            <a:lvl4pPr>
              <a:spcBef>
                <a:spcPts val="1000"/>
              </a:spcBef>
              <a:defRPr sz="1200">
                <a:solidFill>
                  <a:srgbClr val="FFFFFF"/>
                </a:solidFill>
                <a:latin typeface="Segoe UI"/>
                <a:cs typeface="Segoe UI"/>
              </a:defRPr>
            </a:lvl4pPr>
            <a:lvl5pPr>
              <a:spcBef>
                <a:spcPts val="1000"/>
              </a:spcBef>
              <a:defRPr sz="1000">
                <a:solidFill>
                  <a:srgbClr val="FFFFFF"/>
                </a:solidFill>
                <a:latin typeface="Segoe UI"/>
                <a:cs typeface="Segoe UI"/>
              </a:defRPr>
            </a:lvl5pPr>
          </a:lstStyle>
          <a:p>
            <a:pPr lvl="0">
              <a:defRPr/>
            </a:pPr>
            <a:r>
              <a:rPr lang="en-US" sz="5984" i="0">
                <a:solidFill>
                  <a:schemeClr val="tx1"/>
                </a:solidFill>
                <a:latin typeface="Segoe UI Light"/>
                <a:cs typeface="Segoe UI Light"/>
              </a:rPr>
              <a:t>Microsoft Confidential</a:t>
            </a:r>
          </a:p>
          <a:p>
            <a:pPr lvl="0">
              <a:spcBef>
                <a:spcPts val="0"/>
              </a:spcBef>
              <a:defRPr/>
            </a:pPr>
            <a:r>
              <a:rPr lang="en-US" sz="4080" i="1">
                <a:solidFill>
                  <a:schemeClr val="tx1"/>
                </a:solidFill>
                <a:latin typeface="Segoe UI Light"/>
                <a:cs typeface="Segoe UI Light"/>
              </a:rPr>
              <a:t>All content is NDA unless otherwise stated.</a:t>
            </a:r>
          </a:p>
        </p:txBody>
      </p:sp>
      <p:sp>
        <p:nvSpPr>
          <p:cNvPr id="13" name="TextBox 12">
            <a:extLst>
              <a:ext uri="{FF2B5EF4-FFF2-40B4-BE49-F238E27FC236}">
                <a16:creationId xmlns:a16="http://schemas.microsoft.com/office/drawing/2014/main" id="{89C95BDF-3890-4710-B440-1A01899FF4BB}"/>
              </a:ext>
            </a:extLst>
          </p:cNvPr>
          <p:cNvSpPr txBox="1"/>
          <p:nvPr userDrawn="1"/>
        </p:nvSpPr>
        <p:spPr>
          <a:xfrm>
            <a:off x="297680" y="6379834"/>
            <a:ext cx="1395659" cy="167418"/>
          </a:xfrm>
          <a:prstGeom prst="rect">
            <a:avLst/>
          </a:prstGeom>
          <a:noFill/>
        </p:spPr>
        <p:txBody>
          <a:bodyPr wrap="square" lIns="0" tIns="0" rIns="0" bIns="0" rtlCol="0" anchor="t">
            <a:spAutoFit/>
          </a:bodyPr>
          <a:lstStyle/>
          <a:p>
            <a:pPr algn="l"/>
            <a:r>
              <a:rPr lang="en-US" sz="1088">
                <a:solidFill>
                  <a:schemeClr val="tx1"/>
                </a:solidFill>
                <a:latin typeface="Segoe UI"/>
                <a:cs typeface="Segoe UI"/>
              </a:rPr>
              <a:t>Microsoft Confidential</a:t>
            </a:r>
          </a:p>
        </p:txBody>
      </p:sp>
    </p:spTree>
    <p:extLst>
      <p:ext uri="{BB962C8B-B14F-4D97-AF65-F5344CB8AC3E}">
        <p14:creationId xmlns:p14="http://schemas.microsoft.com/office/powerpoint/2010/main" val="700564746"/>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79.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6007BD4-0FA1-41F6-B6CF-7F1C098D73BE}"/>
              </a:ext>
            </a:extLst>
          </p:cNvPr>
          <p:cNvSpPr/>
          <p:nvPr userDrawn="1"/>
        </p:nvSpPr>
        <p:spPr bwMode="auto">
          <a:xfrm>
            <a:off x="457200" y="762000"/>
            <a:ext cx="11277604" cy="5486400"/>
          </a:xfrm>
          <a:prstGeom prst="rect">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ctr" anchorCtr="1" forceAA="0" compatLnSpc="1">
            <a:prstTxWarp prst="textNoShape">
              <a:avLst/>
            </a:prstTxWarp>
            <a:noAutofit/>
          </a:bodyPr>
          <a:lstStyle/>
          <a:p>
            <a:pPr algn="ctr" defTabSz="932397" fontAlgn="base">
              <a:lnSpc>
                <a:spcPct val="90000"/>
              </a:lnSpc>
              <a:spcBef>
                <a:spcPct val="0"/>
              </a:spcBef>
              <a:spcAft>
                <a:spcPct val="0"/>
              </a:spcAft>
            </a:pPr>
            <a:r>
              <a:rPr lang="en-US" sz="6000">
                <a:gradFill>
                  <a:gsLst>
                    <a:gs pos="0">
                      <a:srgbClr val="FFFFFF"/>
                    </a:gs>
                    <a:gs pos="100000">
                      <a:srgbClr val="FFFFFF"/>
                    </a:gs>
                  </a:gsLst>
                  <a:lin ang="5400000" scaled="0"/>
                </a:gradFill>
                <a:ea typeface="Segoe UI" pitchFamily="34" charset="0"/>
                <a:cs typeface="Segoe UI" pitchFamily="34" charset="0"/>
              </a:rPr>
              <a:t>IMPORTANT</a:t>
            </a:r>
            <a:br>
              <a:rPr lang="en-US" sz="6000">
                <a:gradFill>
                  <a:gsLst>
                    <a:gs pos="0">
                      <a:srgbClr val="FFFFFF"/>
                    </a:gs>
                    <a:gs pos="100000">
                      <a:srgbClr val="FFFFFF"/>
                    </a:gs>
                  </a:gsLst>
                  <a:lin ang="5400000" scaled="0"/>
                </a:gradFill>
                <a:ea typeface="Segoe UI" pitchFamily="34" charset="0"/>
                <a:cs typeface="Segoe UI" pitchFamily="34" charset="0"/>
              </a:rPr>
            </a:br>
            <a:r>
              <a:rPr lang="en-US" sz="6000">
                <a:gradFill>
                  <a:gsLst>
                    <a:gs pos="0">
                      <a:srgbClr val="FFFFFF"/>
                    </a:gs>
                    <a:gs pos="100000">
                      <a:srgbClr val="FFFFFF"/>
                    </a:gs>
                  </a:gsLst>
                  <a:lin ang="5400000" scaled="0"/>
                </a:gradFill>
                <a:ea typeface="Segoe UI" pitchFamily="34" charset="0"/>
                <a:cs typeface="Segoe UI" pitchFamily="34" charset="0"/>
              </a:rPr>
              <a:t>THIS IS THE LAST LAYOUT IN THE MASTER</a:t>
            </a:r>
          </a:p>
          <a:p>
            <a:pPr algn="ctr" defTabSz="932397"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a:p>
            <a:pPr algn="l" defTabSz="932397"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a:p>
            <a:pPr algn="l" defTabSz="932397" fontAlgn="base">
              <a:lnSpc>
                <a:spcPct val="90000"/>
              </a:lnSpc>
              <a:spcBef>
                <a:spcPct val="0"/>
              </a:spcBef>
              <a:spcAft>
                <a:spcPct val="0"/>
              </a:spcAft>
            </a:pPr>
            <a:r>
              <a:rPr lang="en-US" sz="2400">
                <a:gradFill>
                  <a:gsLst>
                    <a:gs pos="0">
                      <a:srgbClr val="FFFFFF"/>
                    </a:gs>
                    <a:gs pos="100000">
                      <a:srgbClr val="FFFFFF"/>
                    </a:gs>
                  </a:gsLst>
                  <a:lin ang="5400000" scaled="0"/>
                </a:gradFill>
                <a:ea typeface="Segoe UI" pitchFamily="34" charset="0"/>
                <a:cs typeface="Segoe UI" pitchFamily="34" charset="0"/>
              </a:rPr>
              <a:t>If you are in the Slide Master view and there is any layout after this one, it’s a layout that was “brought in” by pasting a slide from another template. It is recommended that you change the layout of the slides using the “foreign” layout, then delete the layout in the master. </a:t>
            </a:r>
          </a:p>
        </p:txBody>
      </p:sp>
    </p:spTree>
    <p:extLst>
      <p:ext uri="{BB962C8B-B14F-4D97-AF65-F5344CB8AC3E}">
        <p14:creationId xmlns:p14="http://schemas.microsoft.com/office/powerpoint/2010/main" val="1890699893"/>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Blank - Rainbow Opaque Narrow">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3" name="Rectangle: Rounded Corners 5">
            <a:extLst>
              <a:ext uri="{FF2B5EF4-FFF2-40B4-BE49-F238E27FC236}">
                <a16:creationId xmlns:a16="http://schemas.microsoft.com/office/drawing/2014/main" id="{93518651-19B5-C740-0F1B-962DEA306E51}"/>
              </a:ext>
            </a:extLst>
          </p:cNvPr>
          <p:cNvSpPr/>
          <p:nvPr userDrawn="1"/>
        </p:nvSpPr>
        <p:spPr>
          <a:xfrm>
            <a:off x="130014" y="178131"/>
            <a:ext cx="11931976" cy="6501738"/>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Title 1">
            <a:extLst>
              <a:ext uri="{FF2B5EF4-FFF2-40B4-BE49-F238E27FC236}">
                <a16:creationId xmlns:a16="http://schemas.microsoft.com/office/drawing/2014/main" id="{5833EEA8-107E-5DAE-4055-D9825BF97956}"/>
              </a:ext>
            </a:extLst>
          </p:cNvPr>
          <p:cNvSpPr>
            <a:spLocks noGrp="1"/>
          </p:cNvSpPr>
          <p:nvPr>
            <p:ph type="title"/>
          </p:nvPr>
        </p:nvSpPr>
        <p:spPr>
          <a:xfrm>
            <a:off x="584202" y="-553998"/>
            <a:ext cx="11025187" cy="553998"/>
          </a:xfrm>
        </p:spPr>
        <p:txBody>
          <a:bodyPr/>
          <a:lstStyle/>
          <a:p>
            <a:r>
              <a:rPr lang="en-US"/>
              <a:t>Click to edit Master title style</a:t>
            </a:r>
          </a:p>
        </p:txBody>
      </p:sp>
    </p:spTree>
    <p:extLst>
      <p:ext uri="{BB962C8B-B14F-4D97-AF65-F5344CB8AC3E}">
        <p14:creationId xmlns:p14="http://schemas.microsoft.com/office/powerpoint/2010/main" val="50862447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3840" userDrawn="1">
          <p15:clr>
            <a:srgbClr val="C35EA4"/>
          </p15:clr>
        </p15:guide>
        <p15:guide id="2" orient="horz" pos="2160" userDrawn="1">
          <p15:clr>
            <a:srgbClr val="C35EA4"/>
          </p15:clr>
        </p15:guide>
      </p15:sldGuideLst>
    </p:ext>
  </p:extLst>
</p:sldLayout>
</file>

<file path=ppt/slideLayouts/slideLayout280.xml><?xml version="1.0" encoding="utf-8"?>
<p:sldLayout xmlns:a="http://schemas.openxmlformats.org/drawingml/2006/main" xmlns:r="http://schemas.openxmlformats.org/officeDocument/2006/relationships" xmlns:p="http://schemas.openxmlformats.org/presentationml/2006/main" showMasterSp="0" userDrawn="1">
  <p:cSld name="1_Featur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71499" y="457200"/>
            <a:ext cx="3695701" cy="1107996"/>
          </a:xfrm>
        </p:spPr>
        <p:txBody>
          <a:bodyPr wrap="square" anchor="t" anchorCtr="0">
            <a:spAutoFit/>
          </a:bodyPr>
          <a:lstStyle>
            <a:lvl1pPr>
              <a:defRPr sz="3600">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71500" y="3127379"/>
            <a:ext cx="3695700" cy="603242"/>
          </a:xfrm>
        </p:spPr>
        <p:txBody>
          <a:bodyPr wrap="square" anchor="ctr" anchorCtr="0">
            <a:spAutoFit/>
          </a:bodyPr>
          <a:lstStyle>
            <a:lvl1pPr marL="0" indent="0">
              <a:spcBef>
                <a:spcPts val="1200"/>
              </a:spcBef>
              <a:buNone/>
              <a:defRPr sz="2000">
                <a:solidFill>
                  <a:schemeClr val="tx1"/>
                </a:solidFill>
              </a:defRPr>
            </a:lvl1pPr>
            <a:lvl2pPr marL="0" indent="0">
              <a:buNone/>
              <a:defRPr sz="1600"/>
            </a:lvl2pPr>
            <a:lvl3pPr marL="228582" indent="0">
              <a:buNone/>
              <a:defRPr/>
            </a:lvl3pPr>
            <a:lvl4pPr marL="457163" indent="0">
              <a:buNone/>
              <a:defRPr/>
            </a:lvl4pPr>
            <a:lvl5pPr marL="685746" indent="0">
              <a:buNone/>
              <a:defRPr/>
            </a:lvl5pPr>
          </a:lstStyle>
          <a:p>
            <a:pPr lvl="0"/>
            <a:r>
              <a:rPr lang="en-US"/>
              <a:t>Click to edit Master text styles</a:t>
            </a:r>
          </a:p>
          <a:p>
            <a:pPr lvl="1"/>
            <a:r>
              <a:rPr lang="en-US"/>
              <a:t>Second level</a:t>
            </a:r>
          </a:p>
        </p:txBody>
      </p:sp>
      <p:sp>
        <p:nvSpPr>
          <p:cNvPr id="3" name="Picture Placeholder 2">
            <a:extLst>
              <a:ext uri="{FF2B5EF4-FFF2-40B4-BE49-F238E27FC236}">
                <a16:creationId xmlns:a16="http://schemas.microsoft.com/office/drawing/2014/main" id="{4067C7C5-F2AA-4FC9-BA35-9771C1BF716F}"/>
              </a:ext>
            </a:extLst>
          </p:cNvPr>
          <p:cNvSpPr>
            <a:spLocks noGrp="1"/>
          </p:cNvSpPr>
          <p:nvPr>
            <p:ph type="pic" sz="quarter" idx="11"/>
          </p:nvPr>
        </p:nvSpPr>
        <p:spPr>
          <a:xfrm>
            <a:off x="4739953" y="1"/>
            <a:ext cx="7452049" cy="430888"/>
          </a:xfrm>
        </p:spPr>
        <p:txBody>
          <a:bodyPr/>
          <a:lstStyle/>
          <a:p>
            <a:r>
              <a:rPr lang="en-US"/>
              <a:t>Click icon to add picture</a:t>
            </a:r>
          </a:p>
        </p:txBody>
      </p:sp>
    </p:spTree>
    <p:extLst>
      <p:ext uri="{BB962C8B-B14F-4D97-AF65-F5344CB8AC3E}">
        <p14:creationId xmlns:p14="http://schemas.microsoft.com/office/powerpoint/2010/main" val="3381852886"/>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1872" userDrawn="1">
          <p15:clr>
            <a:srgbClr val="C35EA4"/>
          </p15:clr>
        </p15:guide>
        <p15:guide id="4" orient="horz" pos="1464" userDrawn="1">
          <p15:clr>
            <a:srgbClr val="C35EA4"/>
          </p15:clr>
        </p15:guide>
        <p15:guide id="5" pos="2688" userDrawn="1">
          <p15:clr>
            <a:srgbClr val="C35EA4"/>
          </p15:clr>
        </p15:guide>
        <p15:guide id="6" pos="5280" userDrawn="1">
          <p15:clr>
            <a:srgbClr val="FBAE40"/>
          </p15:clr>
        </p15:guide>
        <p15:guide id="7" orient="horz" pos="2160" userDrawn="1">
          <p15:clr>
            <a:srgbClr val="C35EA4"/>
          </p15:clr>
        </p15:guide>
      </p15:sldGuideLst>
    </p:ext>
  </p:extLst>
</p:sldLayout>
</file>

<file path=ppt/slideLayouts/slideLayout281.xml><?xml version="1.0" encoding="utf-8"?>
<p:sldLayout xmlns:a="http://schemas.openxmlformats.org/drawingml/2006/main" xmlns:r="http://schemas.openxmlformats.org/officeDocument/2006/relationships" xmlns:p="http://schemas.openxmlformats.org/presentationml/2006/main" showMasterSp="0" userDrawn="1">
  <p:cSld name="Highlight Big Statement">
    <p:bg>
      <p:bgPr>
        <a:gradFill>
          <a:gsLst>
            <a:gs pos="0">
              <a:srgbClr val="372795"/>
            </a:gs>
            <a:gs pos="100000">
              <a:schemeClr val="tx2"/>
            </a:gs>
          </a:gsLst>
          <a:lin ang="8100000" scaled="1"/>
        </a:gradFill>
        <a:effectLst/>
      </p:bgPr>
    </p:bg>
    <p:spTree>
      <p:nvGrpSpPr>
        <p:cNvPr id="1" name=""/>
        <p:cNvGrpSpPr/>
        <p:nvPr/>
      </p:nvGrpSpPr>
      <p:grpSpPr>
        <a:xfrm>
          <a:off x="0" y="0"/>
          <a:ext cx="0" cy="0"/>
          <a:chOff x="0" y="0"/>
          <a:chExt cx="0" cy="0"/>
        </a:xfrm>
      </p:grpSpPr>
      <p:sp>
        <p:nvSpPr>
          <p:cNvPr id="3" name="TextBox 2" hidden="1"/>
          <p:cNvSpPr txBox="1"/>
          <p:nvPr/>
        </p:nvSpPr>
        <p:spPr>
          <a:xfrm>
            <a:off x="11167872" y="6405036"/>
            <a:ext cx="381000" cy="153888"/>
          </a:xfrm>
          <a:prstGeom prst="rect">
            <a:avLst/>
          </a:prstGeom>
          <a:noFill/>
        </p:spPr>
        <p:txBody>
          <a:bodyPr wrap="square" lIns="0" tIns="0" rIns="0" bIns="0" rtlCol="0" anchor="b">
            <a:spAutoFit/>
          </a:bodyPr>
          <a:lstStyle/>
          <a:p>
            <a:pPr marL="0" marR="0" indent="0" algn="r" defTabSz="914327" rtl="0" eaLnBrk="1" fontAlgn="auto" latinLnBrk="0" hangingPunct="1">
              <a:lnSpc>
                <a:spcPct val="100000"/>
              </a:lnSpc>
              <a:spcBef>
                <a:spcPts val="0"/>
              </a:spcBef>
              <a:spcAft>
                <a:spcPts val="0"/>
              </a:spcAft>
              <a:buClrTx/>
              <a:buSzTx/>
              <a:buFontTx/>
              <a:buNone/>
              <a:tabLst/>
              <a:defRPr/>
            </a:pPr>
            <a:fld id="{DFCF27A5-1A5B-48D3-A060-2758FFBB1ADD}" type="slidenum">
              <a:rPr lang="en-US" sz="1000" kern="1200" smtClean="0">
                <a:solidFill>
                  <a:schemeClr val="bg1"/>
                </a:solidFill>
                <a:latin typeface="+mn-lt"/>
                <a:ea typeface="+mn-ea"/>
                <a:cs typeface="+mn-cs"/>
                <a:sym typeface="Trebuchet MS" panose="020B0603020202020204" pitchFamily="34" charset="0"/>
              </a:rPr>
              <a:pPr marL="0" marR="0" indent="0" algn="r" defTabSz="914327" rtl="0" eaLnBrk="1" fontAlgn="auto" latinLnBrk="0" hangingPunct="1">
                <a:lnSpc>
                  <a:spcPct val="100000"/>
                </a:lnSpc>
                <a:spcBef>
                  <a:spcPts val="0"/>
                </a:spcBef>
                <a:spcAft>
                  <a:spcPts val="0"/>
                </a:spcAft>
                <a:buClrTx/>
                <a:buSzTx/>
                <a:buFontTx/>
                <a:buNone/>
                <a:tabLst/>
                <a:defRPr/>
              </a:pPr>
              <a:t>‹#›</a:t>
            </a:fld>
            <a:endParaRPr lang="en-US" sz="1000" kern="1200">
              <a:solidFill>
                <a:schemeClr val="bg1"/>
              </a:solidFill>
              <a:latin typeface="+mn-lt"/>
              <a:ea typeface="+mn-ea"/>
              <a:cs typeface="+mn-cs"/>
              <a:sym typeface="Trebuchet MS" panose="020B0603020202020204" pitchFamily="34" charset="0"/>
            </a:endParaRPr>
          </a:p>
        </p:txBody>
      </p:sp>
      <p:sp>
        <p:nvSpPr>
          <p:cNvPr id="4" name="Date Placeholder 3"/>
          <p:cNvSpPr>
            <a:spLocks noGrp="1"/>
          </p:cNvSpPr>
          <p:nvPr>
            <p:ph type="dt" sz="half" idx="10"/>
          </p:nvPr>
        </p:nvSpPr>
        <p:spPr>
          <a:xfrm>
            <a:off x="9677404" y="6405036"/>
            <a:ext cx="1482051" cy="153888"/>
          </a:xfrm>
          <a:prstGeom prst="rect">
            <a:avLst/>
          </a:prstGeom>
        </p:spPr>
        <p:txBody>
          <a:bodyPr/>
          <a:lstStyle>
            <a:lvl1pPr>
              <a:defRPr>
                <a:solidFill>
                  <a:schemeClr val="bg1"/>
                </a:solidFill>
                <a:latin typeface="+mn-lt"/>
                <a:sym typeface="Trebuchet MS" panose="020B0603020202020204" pitchFamily="34" charset="0"/>
              </a:defRPr>
            </a:lvl1pPr>
          </a:lstStyle>
          <a:p>
            <a:endParaRPr lang="en-US"/>
          </a:p>
        </p:txBody>
      </p:sp>
      <p:sp>
        <p:nvSpPr>
          <p:cNvPr id="9" name="Copyright"/>
          <p:cNvSpPr txBox="1"/>
          <p:nvPr userDrawn="1"/>
        </p:nvSpPr>
        <p:spPr>
          <a:xfrm rot="16200000">
            <a:off x="9486903" y="3922180"/>
            <a:ext cx="5133975" cy="97591"/>
          </a:xfrm>
          <a:prstGeom prst="rect">
            <a:avLst/>
          </a:prstGeom>
          <a:noFill/>
        </p:spPr>
        <p:txBody>
          <a:bodyPr wrap="square" lIns="0" tIns="0" rIns="0" bIns="0" rtlCol="0" anchor="t">
            <a:spAutoFit/>
          </a:bodyPr>
          <a:lstStyle/>
          <a:p>
            <a:pPr>
              <a:lnSpc>
                <a:spcPct val="90000"/>
              </a:lnSpc>
              <a:spcAft>
                <a:spcPts val="600"/>
              </a:spcAft>
            </a:pPr>
            <a:r>
              <a:rPr lang="en-US" sz="700">
                <a:solidFill>
                  <a:schemeClr val="bg1"/>
                </a:solidFill>
                <a:latin typeface="+mn-lt"/>
                <a:sym typeface="Trebuchet MS" panose="020B0603020202020204" pitchFamily="34" charset="0"/>
              </a:rPr>
              <a:t>Copyright © 2021</a:t>
            </a:r>
          </a:p>
        </p:txBody>
      </p:sp>
      <p:sp>
        <p:nvSpPr>
          <p:cNvPr id="8" name="Title 1"/>
          <p:cNvSpPr>
            <a:spLocks noGrp="1"/>
          </p:cNvSpPr>
          <p:nvPr>
            <p:ph type="title"/>
          </p:nvPr>
        </p:nvSpPr>
        <p:spPr>
          <a:xfrm>
            <a:off x="630000" y="3826333"/>
            <a:ext cx="10933200" cy="1606550"/>
          </a:xfrm>
          <a:noFill/>
        </p:spPr>
        <p:txBody>
          <a:bodyPr anchor="b">
            <a:noAutofit/>
          </a:bodyPr>
          <a:lstStyle>
            <a:lvl1pPr marL="0" algn="l" defTabSz="914327" rtl="0" eaLnBrk="1" fontAlgn="auto" latinLnBrk="0" hangingPunct="1">
              <a:lnSpc>
                <a:spcPts val="6000"/>
              </a:lnSpc>
              <a:spcBef>
                <a:spcPts val="0"/>
              </a:spcBef>
              <a:spcAft>
                <a:spcPts val="0"/>
              </a:spcAft>
              <a:defRPr lang="en-US" sz="5400" kern="1200" baseline="0" dirty="0">
                <a:solidFill>
                  <a:schemeClr val="bg1"/>
                </a:solidFill>
                <a:latin typeface="+mn-lt"/>
                <a:ea typeface="+mn-ea"/>
                <a:cs typeface="Segoe UI Semibold" panose="020B0702040204020203" pitchFamily="34" charset="0"/>
                <a:sym typeface="Trebuchet MS" panose="020B0603020202020204" pitchFamily="34" charset="0"/>
              </a:defRPr>
            </a:lvl1pPr>
          </a:lstStyle>
          <a:p>
            <a:r>
              <a:rPr lang="en-US"/>
              <a:t>Click to edit Master title style</a:t>
            </a:r>
          </a:p>
        </p:txBody>
      </p:sp>
    </p:spTree>
    <p:extLst>
      <p:ext uri="{BB962C8B-B14F-4D97-AF65-F5344CB8AC3E}">
        <p14:creationId xmlns:p14="http://schemas.microsoft.com/office/powerpoint/2010/main" val="237279890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p14:dur="250">
        <p:fade/>
      </p:transition>
    </mc:Choice>
    <mc:Fallback xmlns="">
      <p:transition>
        <p:fade/>
      </p:transition>
    </mc:Fallback>
  </mc:AlternateContent>
</p:sldLayout>
</file>

<file path=ppt/slideLayouts/slideLayout282.xml><?xml version="1.0" encoding="utf-8"?>
<p:sldLayout xmlns:a="http://schemas.openxmlformats.org/drawingml/2006/main" xmlns:r="http://schemas.openxmlformats.org/officeDocument/2006/relationships" xmlns:p="http://schemas.openxmlformats.org/presentationml/2006/main" userDrawn="1">
  <p:cSld name="Walkthrough">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6096001" y="1265319"/>
            <a:ext cx="5513388" cy="1246495"/>
          </a:xfrm>
        </p:spPr>
        <p:txBody>
          <a:bodyPr wrap="square">
            <a:spAutoFit/>
          </a:bodyPr>
          <a:lstStyle>
            <a:lvl1pPr marL="0" indent="0">
              <a:spcBef>
                <a:spcPts val="1200"/>
              </a:spcBef>
              <a:buNone/>
              <a:defRPr sz="2000">
                <a:latin typeface="+mj-lt"/>
              </a:defRPr>
            </a:lvl1pPr>
            <a:lvl2pPr marL="0" indent="0">
              <a:spcBef>
                <a:spcPts val="600"/>
              </a:spcBef>
              <a:buNone/>
              <a:defRPr sz="1800">
                <a:latin typeface="+mn-lt"/>
              </a:defRPr>
            </a:lvl2pPr>
            <a:lvl3pPr marL="0" indent="0">
              <a:spcBef>
                <a:spcPts val="0"/>
              </a:spcBef>
              <a:buNone/>
              <a:defRPr sz="1600">
                <a:latin typeface="+mn-lt"/>
              </a:defRPr>
            </a:lvl3pPr>
            <a:lvl4pPr marL="0" indent="0">
              <a:spcBef>
                <a:spcPts val="0"/>
              </a:spcBef>
              <a:buNone/>
              <a:defRPr sz="1200">
                <a:latin typeface="+mn-lt"/>
              </a:defRPr>
            </a:lvl4pPr>
            <a:lvl5pPr marL="0" indent="0">
              <a:spcBef>
                <a:spcPts val="0"/>
              </a:spcBef>
              <a:buNone/>
              <a:defRPr sz="10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3" name="Title 2">
            <a:extLst>
              <a:ext uri="{FF2B5EF4-FFF2-40B4-BE49-F238E27FC236}">
                <a16:creationId xmlns:a16="http://schemas.microsoft.com/office/drawing/2014/main" id="{384CEF2B-96E9-84E4-F45C-F08D8D336EFA}"/>
              </a:ext>
            </a:extLst>
          </p:cNvPr>
          <p:cNvSpPr>
            <a:spLocks noGrp="1"/>
          </p:cNvSpPr>
          <p:nvPr>
            <p:ph type="title" hasCustomPrompt="1"/>
          </p:nvPr>
        </p:nvSpPr>
        <p:spPr>
          <a:xfrm>
            <a:off x="6096002" y="458203"/>
            <a:ext cx="5513387" cy="553998"/>
          </a:xfrm>
        </p:spPr>
        <p:txBody>
          <a:bodyPr/>
          <a:lstStyle>
            <a:lvl1pPr>
              <a:defRPr/>
            </a:lvl1pPr>
          </a:lstStyle>
          <a:p>
            <a:r>
              <a:rPr lang="en-US"/>
              <a:t>Title</a:t>
            </a:r>
          </a:p>
        </p:txBody>
      </p:sp>
    </p:spTree>
    <p:extLst>
      <p:ext uri="{BB962C8B-B14F-4D97-AF65-F5344CB8AC3E}">
        <p14:creationId xmlns:p14="http://schemas.microsoft.com/office/powerpoint/2010/main" val="440378796"/>
      </p:ext>
    </p:extLst>
  </p:cSld>
  <p:clrMapOvr>
    <a:masterClrMapping/>
  </p:clrMapOvr>
  <p:transition>
    <p:fade/>
  </p:transition>
  <p:extLst>
    <p:ext uri="{DCECCB84-F9BA-43D5-87BE-67443E8EF086}">
      <p15:sldGuideLst xmlns:p15="http://schemas.microsoft.com/office/powerpoint/2012/main"/>
    </p:ext>
  </p:extLst>
</p:sldLayout>
</file>

<file path=ppt/slideLayouts/slideLayout283.xml><?xml version="1.0" encoding="utf-8"?>
<p:sldLayout xmlns:a="http://schemas.openxmlformats.org/drawingml/2006/main" xmlns:r="http://schemas.openxmlformats.org/officeDocument/2006/relationships" xmlns:p="http://schemas.openxmlformats.org/presentationml/2006/main">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7" y="457200"/>
            <a:ext cx="11018521" cy="5539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6" y="5689602"/>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2" y="5689602"/>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6" y="5689602"/>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p:nvSpPr>
        <p:spPr>
          <a:xfrm>
            <a:off x="12355727" y="-203943"/>
            <a:ext cx="567463" cy="154017"/>
          </a:xfrm>
          <a:prstGeom prst="rect">
            <a:avLst/>
          </a:prstGeom>
          <a:noFill/>
        </p:spPr>
        <p:txBody>
          <a:bodyPr wrap="none" lIns="0" tIns="0" rIns="0" bIns="0" rtlCol="0">
            <a:spAutoFit/>
          </a:bodyPr>
          <a:lstStyle/>
          <a:p>
            <a:pPr algn="l"/>
            <a:r>
              <a:rPr lang="en-US" sz="1001">
                <a:solidFill>
                  <a:srgbClr val="A3A3A3"/>
                </a:solidFill>
              </a:rPr>
              <a:t>ELT layout</a:t>
            </a:r>
          </a:p>
        </p:txBody>
      </p:sp>
    </p:spTree>
    <p:extLst>
      <p:ext uri="{BB962C8B-B14F-4D97-AF65-F5344CB8AC3E}">
        <p14:creationId xmlns:p14="http://schemas.microsoft.com/office/powerpoint/2010/main" val="1963651887"/>
      </p:ext>
    </p:extLst>
  </p:cSld>
  <p:clrMapOvr>
    <a:masterClrMapping/>
  </p:clrMapOvr>
  <p:transition>
    <p:fade/>
  </p:transition>
  <p:hf hdr="0" dt="0"/>
  <p:extLst>
    <p:ext uri="{DCECCB84-F9BA-43D5-87BE-67443E8EF086}">
      <p15:sldGuideLst xmlns:p15="http://schemas.microsoft.com/office/powerpoint/2012/main">
        <p15:guide id="3" orient="horz" pos="3584" userDrawn="1">
          <p15:clr>
            <a:srgbClr val="5ACBF0"/>
          </p15:clr>
        </p15:guide>
        <p15:guide id="4" orient="horz" pos="1276" userDrawn="1">
          <p15:clr>
            <a:srgbClr val="5ACBF0"/>
          </p15:clr>
        </p15:guide>
        <p15:guide id="5" orient="horz" pos="288" userDrawn="1">
          <p15:clr>
            <a:srgbClr val="5ACBF0"/>
          </p15:clr>
        </p15:guide>
        <p15:guide id="6" pos="5883" userDrawn="1">
          <p15:clr>
            <a:srgbClr val="5ACBF0"/>
          </p15:clr>
        </p15:guide>
        <p15:guide id="7" pos="6313" userDrawn="1">
          <p15:clr>
            <a:srgbClr val="5ACBF0"/>
          </p15:clr>
        </p15:guide>
        <p15:guide id="8" pos="11356" userDrawn="1">
          <p15:clr>
            <a:srgbClr val="5ACBF0"/>
          </p15:clr>
        </p15:guide>
        <p15:guide id="9" pos="11786" userDrawn="1">
          <p15:clr>
            <a:srgbClr val="5ACBF0"/>
          </p15:clr>
        </p15:guide>
        <p15:guide id="10" orient="horz" pos="3465" userDrawn="1">
          <p15:clr>
            <a:srgbClr val="5ACBF0"/>
          </p15:clr>
        </p15:guide>
      </p15:sldGuideLst>
    </p:ext>
  </p:extLst>
</p:sldLayout>
</file>

<file path=ppt/slideLayouts/slideLayout284.xml><?xml version="1.0" encoding="utf-8"?>
<p:sldLayout xmlns:a="http://schemas.openxmlformats.org/drawingml/2006/main" xmlns:r="http://schemas.openxmlformats.org/officeDocument/2006/relationships" xmlns:p="http://schemas.openxmlformats.org/presentationml/2006/main" preserve="1" userDrawn="1">
  <p:cSld name="Blank Viva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3EEA8-107E-5DAE-4055-D9825BF97956}"/>
              </a:ext>
            </a:extLst>
          </p:cNvPr>
          <p:cNvSpPr>
            <a:spLocks noGrp="1"/>
          </p:cNvSpPr>
          <p:nvPr>
            <p:ph type="title"/>
          </p:nvPr>
        </p:nvSpPr>
        <p:spPr/>
        <p:txBody>
          <a:bodyPr/>
          <a:lstStyle>
            <a:lvl1pPr algn="ctr">
              <a:defRPr/>
            </a:lvl1pPr>
          </a:lstStyle>
          <a:p>
            <a:r>
              <a:rPr lang="en-US"/>
              <a:t>Click to edit Master title style</a:t>
            </a:r>
          </a:p>
        </p:txBody>
      </p:sp>
    </p:spTree>
    <p:extLst>
      <p:ext uri="{BB962C8B-B14F-4D97-AF65-F5344CB8AC3E}">
        <p14:creationId xmlns:p14="http://schemas.microsoft.com/office/powerpoint/2010/main" val="116754826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3840" userDrawn="1">
          <p15:clr>
            <a:srgbClr val="C35EA4"/>
          </p15:clr>
        </p15:guide>
        <p15:guide id="2" orient="horz" pos="2160" userDrawn="1">
          <p15:clr>
            <a:srgbClr val="C35EA4"/>
          </p15:clr>
        </p15:guide>
      </p15:sldGuideLst>
    </p:ext>
  </p:extLst>
</p:sldLayout>
</file>

<file path=ppt/slideLayouts/slideLayout285.xml><?xml version="1.0" encoding="utf-8"?>
<p:sldLayout xmlns:a="http://schemas.openxmlformats.org/drawingml/2006/main" xmlns:r="http://schemas.openxmlformats.org/officeDocument/2006/relationships" xmlns:p="http://schemas.openxmlformats.org/presentationml/2006/main" preserve="1" userDrawn="1">
  <p:cSld name="4_Featur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4201" y="457200"/>
            <a:ext cx="3683000" cy="1107996"/>
          </a:xfrm>
        </p:spPr>
        <p:txBody>
          <a:bodyPr wrap="square" anchor="t" anchorCtr="0">
            <a:spAutoFit/>
          </a:bodyPr>
          <a:lstStyle>
            <a:lvl1pPr>
              <a:defRPr sz="3600">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84203" y="2971800"/>
            <a:ext cx="3682999" cy="603242"/>
          </a:xfrm>
        </p:spPr>
        <p:txBody>
          <a:bodyPr wrap="square" anchor="ctr" anchorCtr="0">
            <a:spAutoFit/>
          </a:bodyPr>
          <a:lstStyle>
            <a:lvl1pPr marL="0" indent="0">
              <a:spcBef>
                <a:spcPts val="1200"/>
              </a:spcBef>
              <a:buNone/>
              <a:defRPr sz="2000">
                <a:solidFill>
                  <a:schemeClr val="tx1"/>
                </a:solidFill>
              </a:defRPr>
            </a:lvl1pPr>
            <a:lvl2pPr marL="0" indent="0">
              <a:buNone/>
              <a:defRPr sz="1600"/>
            </a:lvl2pPr>
            <a:lvl3pPr marL="228582" indent="0">
              <a:buNone/>
              <a:defRPr/>
            </a:lvl3pPr>
            <a:lvl4pPr marL="457163" indent="0">
              <a:buNone/>
              <a:defRPr/>
            </a:lvl4pPr>
            <a:lvl5pPr marL="685746" indent="0">
              <a:buNone/>
              <a:defRPr/>
            </a:lvl5pPr>
          </a:lstStyle>
          <a:p>
            <a:pPr lvl="0"/>
            <a:r>
              <a:rPr lang="en-US"/>
              <a:t>Click to edit Master text styles</a:t>
            </a:r>
          </a:p>
          <a:p>
            <a:pPr lvl="1"/>
            <a:r>
              <a:rPr lang="en-US"/>
              <a:t>Second level</a:t>
            </a:r>
          </a:p>
        </p:txBody>
      </p:sp>
      <p:sp>
        <p:nvSpPr>
          <p:cNvPr id="5" name="Picture Placeholder 11" descr="This photo is a 'placeholder' only. Drag or drop your photo here, or click and tap the center to insert a photo.">
            <a:extLst>
              <a:ext uri="{FF2B5EF4-FFF2-40B4-BE49-F238E27FC236}">
                <a16:creationId xmlns:a16="http://schemas.microsoft.com/office/drawing/2014/main" id="{37775906-3458-9E49-E523-DC4949D49F76}"/>
              </a:ext>
            </a:extLst>
          </p:cNvPr>
          <p:cNvSpPr>
            <a:spLocks noGrp="1"/>
          </p:cNvSpPr>
          <p:nvPr>
            <p:ph type="pic" sz="quarter" idx="11" hasCustomPrompt="1"/>
          </p:nvPr>
        </p:nvSpPr>
        <p:spPr>
          <a:xfrm>
            <a:off x="4875557" y="1572197"/>
            <a:ext cx="6601968" cy="3713607"/>
          </a:xfrm>
          <a:prstGeom prst="rect">
            <a:avLst/>
          </a:prstGeom>
          <a:blipFill>
            <a:blip r:embed="rId2"/>
            <a:stretch>
              <a:fillRect/>
            </a:stretch>
          </a:blipFill>
          <a:ln w="254000">
            <a:noFill/>
          </a:ln>
          <a:effectLst>
            <a:outerShdw blurRad="127000" dist="63500" dir="2700000" algn="ctr" rotWithShape="0">
              <a:srgbClr val="000000">
                <a:alpha val="25000"/>
              </a:srgbClr>
            </a:outerShdw>
          </a:effectLst>
        </p:spPr>
        <p:txBody>
          <a:bodyPr tIns="1005840">
            <a:noAutofit/>
          </a:bodyPr>
          <a:lstStyle>
            <a:lvl1pPr marL="0" indent="0" algn="ctr">
              <a:buNone/>
              <a:defRPr sz="1400">
                <a:solidFill>
                  <a:srgbClr val="000000"/>
                </a:solidFill>
                <a:latin typeface="+mj-lt"/>
              </a:defRPr>
            </a:lvl1pPr>
          </a:lstStyle>
          <a:p>
            <a:r>
              <a:rPr lang="en-US"/>
              <a:t>Drag and drop your</a:t>
            </a:r>
            <a:br>
              <a:rPr lang="en-US"/>
            </a:br>
            <a:r>
              <a:rPr lang="en-US"/>
              <a:t>photo here or click or</a:t>
            </a:r>
            <a:br>
              <a:rPr lang="en-US"/>
            </a:br>
            <a:r>
              <a:rPr lang="en-US"/>
              <a:t>tap icon below to insert.</a:t>
            </a:r>
          </a:p>
        </p:txBody>
      </p:sp>
    </p:spTree>
    <p:extLst>
      <p:ext uri="{BB962C8B-B14F-4D97-AF65-F5344CB8AC3E}">
        <p14:creationId xmlns:p14="http://schemas.microsoft.com/office/powerpoint/2010/main" val="2907245272"/>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1872" userDrawn="1">
          <p15:clr>
            <a:srgbClr val="C35EA4"/>
          </p15:clr>
        </p15:guide>
        <p15:guide id="4" orient="horz" pos="1464" userDrawn="1">
          <p15:clr>
            <a:srgbClr val="C35EA4"/>
          </p15:clr>
        </p15:guide>
        <p15:guide id="5" pos="2688" userDrawn="1">
          <p15:clr>
            <a:srgbClr val="C35EA4"/>
          </p15:clr>
        </p15:guide>
        <p15:guide id="6" pos="5280" userDrawn="1">
          <p15:clr>
            <a:srgbClr val="FBAE40"/>
          </p15:clr>
        </p15:guide>
        <p15:guide id="7" orient="horz" pos="2160" userDrawn="1">
          <p15:clr>
            <a:srgbClr val="C35EA4"/>
          </p15:clr>
        </p15:guide>
      </p15:sldGuideLst>
    </p:ext>
  </p:extLst>
</p:sldLayout>
</file>

<file path=ppt/slideLayouts/slideLayout286.xml><?xml version="1.0" encoding="utf-8"?>
<p:sldLayout xmlns:a="http://schemas.openxmlformats.org/drawingml/2006/main" xmlns:r="http://schemas.openxmlformats.org/officeDocument/2006/relationships" xmlns:p="http://schemas.openxmlformats.org/presentationml/2006/main" preserve="1" userDrawn="1">
  <p:cSld name="2_Roadmap">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60D99-4A9F-47B0-85C2-F560EC04EC5A}"/>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71A96460-A907-4A2F-A565-A0ECA88056DE}"/>
              </a:ext>
            </a:extLst>
          </p:cNvPr>
          <p:cNvSpPr>
            <a:spLocks noGrp="1"/>
          </p:cNvSpPr>
          <p:nvPr>
            <p:ph type="body" sz="quarter" idx="10" hasCustomPrompt="1"/>
          </p:nvPr>
        </p:nvSpPr>
        <p:spPr>
          <a:xfrm>
            <a:off x="584200" y="1676400"/>
            <a:ext cx="3505200" cy="4876800"/>
          </a:xfrm>
          <a:solidFill>
            <a:srgbClr val="0078D4">
              <a:alpha val="20000"/>
            </a:srgbClr>
          </a:solidFill>
        </p:spPr>
        <p:txBody>
          <a:bodyPr lIns="0" tIns="91440" rIns="91440">
            <a:noAutofit/>
          </a:bodyPr>
          <a:lstStyle>
            <a:lvl1pPr marL="228582" indent="-228582">
              <a:spcBef>
                <a:spcPts val="1200"/>
              </a:spcBef>
              <a:spcAft>
                <a:spcPts val="600"/>
              </a:spcAft>
              <a:defRPr sz="2000">
                <a:latin typeface="+mj-lt"/>
              </a:defRPr>
            </a:lvl1pPr>
            <a:lvl2pPr marL="228582" indent="-228582">
              <a:spcBef>
                <a:spcPts val="0"/>
              </a:spcBef>
              <a:defRPr sz="1800"/>
            </a:lvl2pPr>
            <a:lvl3pPr marL="228582" indent="-228582">
              <a:spcBef>
                <a:spcPts val="0"/>
              </a:spcBef>
              <a:spcAft>
                <a:spcPts val="600"/>
              </a:spcAft>
              <a:defRPr sz="1200"/>
            </a:lvl3pPr>
            <a:lvl4pPr>
              <a:defRPr sz="1200"/>
            </a:lvl4pPr>
            <a:lvl5pPr>
              <a:defRPr sz="1200"/>
            </a:lvl5pPr>
          </a:lstStyle>
          <a:p>
            <a:pPr lvl="0"/>
            <a:r>
              <a:rPr lang="en-US"/>
              <a:t>Optional category [Level 1]</a:t>
            </a:r>
          </a:p>
          <a:p>
            <a:pPr lvl="1"/>
            <a:r>
              <a:rPr lang="en-US"/>
              <a:t>Announcement [Level 2]</a:t>
            </a:r>
          </a:p>
          <a:p>
            <a:pPr lvl="2"/>
            <a:r>
              <a:rPr lang="en-US"/>
              <a:t>Optional description or information [Level 3]</a:t>
            </a:r>
          </a:p>
          <a:p>
            <a:pPr lvl="1"/>
            <a:r>
              <a:rPr lang="en-US"/>
              <a:t>Announcement [Level 2]</a:t>
            </a:r>
          </a:p>
          <a:p>
            <a:pPr lvl="2"/>
            <a:r>
              <a:rPr lang="en-US"/>
              <a:t>Optional description or information [Level 3]</a:t>
            </a:r>
          </a:p>
        </p:txBody>
      </p:sp>
      <p:sp>
        <p:nvSpPr>
          <p:cNvPr id="5" name="Text Placeholder 3">
            <a:extLst>
              <a:ext uri="{FF2B5EF4-FFF2-40B4-BE49-F238E27FC236}">
                <a16:creationId xmlns:a16="http://schemas.microsoft.com/office/drawing/2014/main" id="{80DE2C07-1F89-4D35-9AB9-88BD6DD33196}"/>
              </a:ext>
            </a:extLst>
          </p:cNvPr>
          <p:cNvSpPr>
            <a:spLocks noGrp="1"/>
          </p:cNvSpPr>
          <p:nvPr>
            <p:ph type="body" sz="quarter" idx="11" hasCustomPrompt="1"/>
          </p:nvPr>
        </p:nvSpPr>
        <p:spPr>
          <a:xfrm>
            <a:off x="4343399" y="1676400"/>
            <a:ext cx="3505200" cy="4876800"/>
          </a:xfrm>
          <a:solidFill>
            <a:srgbClr val="0078D4">
              <a:alpha val="20000"/>
            </a:srgbClr>
          </a:solidFill>
        </p:spPr>
        <p:txBody>
          <a:bodyPr lIns="0" tIns="91440" rIns="91440">
            <a:noAutofit/>
          </a:bodyPr>
          <a:lstStyle>
            <a:lvl1pPr marL="228582" marR="0" indent="-228582" algn="l" defTabSz="932667" rtl="0" eaLnBrk="1" fontAlgn="auto" latinLnBrk="0" hangingPunct="1">
              <a:lnSpc>
                <a:spcPct val="90000"/>
              </a:lnSpc>
              <a:spcBef>
                <a:spcPts val="1200"/>
              </a:spcBef>
              <a:spcAft>
                <a:spcPts val="600"/>
              </a:spcAft>
              <a:buClrTx/>
              <a:buSzPct val="90000"/>
              <a:buFont typeface="Arial" pitchFamily="34" charset="0"/>
              <a:buNone/>
              <a:tabLst/>
              <a:defRPr lang="en-US" sz="2000" kern="1200" spc="0" baseline="0" dirty="0" smtClean="0">
                <a:gradFill>
                  <a:gsLst>
                    <a:gs pos="1250">
                      <a:schemeClr val="tx1"/>
                    </a:gs>
                    <a:gs pos="99000">
                      <a:schemeClr val="tx1"/>
                    </a:gs>
                  </a:gsLst>
                  <a:lin ang="5400000" scaled="0"/>
                </a:gradFill>
                <a:latin typeface="+mj-lt"/>
                <a:ea typeface="+mn-ea"/>
                <a:cs typeface="+mn-cs"/>
              </a:defRPr>
            </a:lvl1pPr>
            <a:lvl2pPr marL="228582" indent="-228582">
              <a:spcBef>
                <a:spcPts val="0"/>
              </a:spcBef>
              <a:defRPr lang="en-US" sz="1800" kern="1200" spc="0" baseline="0" dirty="0" smtClean="0">
                <a:solidFill>
                  <a:schemeClr val="tx1"/>
                </a:solidFill>
                <a:latin typeface="+mn-lt"/>
                <a:ea typeface="+mn-ea"/>
                <a:cs typeface="+mn-cs"/>
              </a:defRPr>
            </a:lvl2pPr>
            <a:lvl3pPr marL="228582" indent="-228582">
              <a:spcBef>
                <a:spcPts val="0"/>
              </a:spcBef>
              <a:spcAft>
                <a:spcPts val="600"/>
              </a:spcAft>
              <a:defRPr lang="en-US" sz="1200" kern="1200" spc="0" baseline="0" dirty="0" smtClean="0">
                <a:solidFill>
                  <a:schemeClr val="tx1"/>
                </a:solidFill>
                <a:latin typeface="+mn-lt"/>
                <a:ea typeface="+mn-ea"/>
                <a:cs typeface="+mn-cs"/>
              </a:defRPr>
            </a:lvl3pPr>
            <a:lvl4pPr>
              <a:defRPr sz="1200"/>
            </a:lvl4pPr>
            <a:lvl5pPr>
              <a:defRPr sz="1200"/>
            </a:lvl5pPr>
          </a:lstStyle>
          <a:p>
            <a:pPr marL="0" marR="0" lvl="0" indent="0" algn="l" defTabSz="932667" rtl="0" eaLnBrk="1" fontAlgn="auto" latinLnBrk="0" hangingPunct="1">
              <a:lnSpc>
                <a:spcPct val="90000"/>
              </a:lnSpc>
              <a:spcBef>
                <a:spcPts val="1200"/>
              </a:spcBef>
              <a:spcAft>
                <a:spcPts val="600"/>
              </a:spcAft>
              <a:buClrTx/>
              <a:buSzPct val="90000"/>
              <a:buFont typeface="Arial" pitchFamily="34" charset="0"/>
              <a:buNone/>
              <a:tabLst/>
              <a:defRPr/>
            </a:pPr>
            <a:r>
              <a:rPr lang="en-US"/>
              <a:t>Optional category [Level 1]</a:t>
            </a:r>
          </a:p>
          <a:p>
            <a:pPr marL="0" marR="0" lvl="1" indent="0" algn="l" defTabSz="932667" rtl="0" eaLnBrk="1" fontAlgn="auto" latinLnBrk="0" hangingPunct="1">
              <a:lnSpc>
                <a:spcPct val="90000"/>
              </a:lnSpc>
              <a:spcBef>
                <a:spcPts val="0"/>
              </a:spcBef>
              <a:spcAft>
                <a:spcPts val="0"/>
              </a:spcAft>
              <a:buClrTx/>
              <a:buSzPct val="90000"/>
              <a:buFont typeface="Arial" pitchFamily="34" charset="0"/>
              <a:buNone/>
              <a:tabLst/>
            </a:pPr>
            <a:r>
              <a:rPr lang="en-US"/>
              <a:t>Announcement [Level 2]</a:t>
            </a:r>
          </a:p>
          <a:p>
            <a:pPr marL="0" marR="0" lvl="2" indent="0" algn="l" defTabSz="932667" rtl="0" eaLnBrk="1" fontAlgn="auto" latinLnBrk="0" hangingPunct="1">
              <a:lnSpc>
                <a:spcPct val="90000"/>
              </a:lnSpc>
              <a:spcBef>
                <a:spcPts val="0"/>
              </a:spcBef>
              <a:spcAft>
                <a:spcPts val="600"/>
              </a:spcAft>
              <a:buClrTx/>
              <a:buSzPct val="90000"/>
              <a:buFont typeface="Arial" pitchFamily="34" charset="0"/>
              <a:buNone/>
              <a:tabLst/>
            </a:pPr>
            <a:r>
              <a:rPr lang="en-US"/>
              <a:t>Optional description or information [Level 3]</a:t>
            </a:r>
          </a:p>
          <a:p>
            <a:pPr lvl="1"/>
            <a:r>
              <a:rPr lang="en-US"/>
              <a:t>Announcement [Level 2]</a:t>
            </a:r>
          </a:p>
          <a:p>
            <a:pPr lvl="2"/>
            <a:r>
              <a:rPr lang="en-US"/>
              <a:t>Optional description or information [Level 3]</a:t>
            </a:r>
          </a:p>
        </p:txBody>
      </p:sp>
      <p:sp>
        <p:nvSpPr>
          <p:cNvPr id="8" name="Text Placeholder 7">
            <a:extLst>
              <a:ext uri="{FF2B5EF4-FFF2-40B4-BE49-F238E27FC236}">
                <a16:creationId xmlns:a16="http://schemas.microsoft.com/office/drawing/2014/main" id="{43B053A1-2A91-40C5-BD82-0F365310FB73}"/>
              </a:ext>
            </a:extLst>
          </p:cNvPr>
          <p:cNvSpPr>
            <a:spLocks noGrp="1"/>
          </p:cNvSpPr>
          <p:nvPr>
            <p:ph type="body" sz="quarter" idx="13" hasCustomPrompt="1"/>
          </p:nvPr>
        </p:nvSpPr>
        <p:spPr>
          <a:xfrm>
            <a:off x="584201" y="1143000"/>
            <a:ext cx="3505201" cy="533400"/>
          </a:xfrm>
          <a:solidFill>
            <a:srgbClr val="0078D4"/>
          </a:solidFill>
        </p:spPr>
        <p:txBody>
          <a:bodyPr lIns="182880" tIns="0" rIns="182880" anchor="ctr" anchorCtr="0">
            <a:noAutofit/>
          </a:bodyPr>
          <a:lstStyle>
            <a:lvl1pPr>
              <a:defRPr>
                <a:solidFill>
                  <a:schemeClr val="bg1"/>
                </a:solidFill>
                <a:latin typeface="+mj-lt"/>
              </a:defRPr>
            </a:lvl1pPr>
          </a:lstStyle>
          <a:p>
            <a:pPr lvl="0"/>
            <a:r>
              <a:rPr lang="en-US"/>
              <a:t>Available soon</a:t>
            </a:r>
          </a:p>
        </p:txBody>
      </p:sp>
      <p:sp>
        <p:nvSpPr>
          <p:cNvPr id="9" name="Text Placeholder 7">
            <a:extLst>
              <a:ext uri="{FF2B5EF4-FFF2-40B4-BE49-F238E27FC236}">
                <a16:creationId xmlns:a16="http://schemas.microsoft.com/office/drawing/2014/main" id="{8A3B0237-AB47-4824-A603-A9225401C659}"/>
              </a:ext>
            </a:extLst>
          </p:cNvPr>
          <p:cNvSpPr>
            <a:spLocks noGrp="1"/>
          </p:cNvSpPr>
          <p:nvPr>
            <p:ph type="body" sz="quarter" idx="14" hasCustomPrompt="1"/>
          </p:nvPr>
        </p:nvSpPr>
        <p:spPr>
          <a:xfrm>
            <a:off x="4343399" y="1143000"/>
            <a:ext cx="3505201" cy="533400"/>
          </a:xfrm>
          <a:solidFill>
            <a:srgbClr val="0078D4"/>
          </a:solidFill>
        </p:spPr>
        <p:txBody>
          <a:bodyPr lIns="182880" tIns="0" rIns="182880" anchor="ctr" anchorCtr="0">
            <a:noAutofit/>
          </a:bodyPr>
          <a:lstStyle>
            <a:lvl1pPr>
              <a:defRPr>
                <a:solidFill>
                  <a:schemeClr val="bg1"/>
                </a:solidFill>
                <a:latin typeface="+mj-lt"/>
              </a:defRPr>
            </a:lvl1pPr>
          </a:lstStyle>
          <a:p>
            <a:pPr lvl="0"/>
            <a:r>
              <a:rPr lang="en-US"/>
              <a:t>Later this year</a:t>
            </a:r>
          </a:p>
        </p:txBody>
      </p:sp>
      <p:sp>
        <p:nvSpPr>
          <p:cNvPr id="12" name="Text Placeholder 3">
            <a:extLst>
              <a:ext uri="{FF2B5EF4-FFF2-40B4-BE49-F238E27FC236}">
                <a16:creationId xmlns:a16="http://schemas.microsoft.com/office/drawing/2014/main" id="{CB000F6D-6C3C-414D-ADF4-BDC1A6BCD3EB}"/>
              </a:ext>
            </a:extLst>
          </p:cNvPr>
          <p:cNvSpPr>
            <a:spLocks noGrp="1"/>
          </p:cNvSpPr>
          <p:nvPr>
            <p:ph type="body" sz="quarter" idx="15" hasCustomPrompt="1"/>
          </p:nvPr>
        </p:nvSpPr>
        <p:spPr>
          <a:xfrm>
            <a:off x="8101583" y="1676400"/>
            <a:ext cx="3505200" cy="4876800"/>
          </a:xfrm>
          <a:solidFill>
            <a:srgbClr val="0078D4">
              <a:alpha val="20000"/>
            </a:srgbClr>
          </a:solidFill>
        </p:spPr>
        <p:txBody>
          <a:bodyPr lIns="0" tIns="91440" rIns="91440">
            <a:noAutofit/>
          </a:bodyPr>
          <a:lstStyle>
            <a:lvl1pPr marL="228582" marR="0" indent="-228582" algn="l" defTabSz="932667" rtl="0" eaLnBrk="1" fontAlgn="auto" latinLnBrk="0" hangingPunct="1">
              <a:lnSpc>
                <a:spcPct val="90000"/>
              </a:lnSpc>
              <a:spcBef>
                <a:spcPts val="1200"/>
              </a:spcBef>
              <a:spcAft>
                <a:spcPts val="600"/>
              </a:spcAft>
              <a:buClrTx/>
              <a:buSzPct val="90000"/>
              <a:buFont typeface="Arial" pitchFamily="34" charset="0"/>
              <a:buNone/>
              <a:tabLst/>
              <a:defRPr lang="en-US" sz="2000" kern="1200" spc="0" baseline="0" dirty="0" smtClean="0">
                <a:gradFill>
                  <a:gsLst>
                    <a:gs pos="1250">
                      <a:schemeClr val="tx1"/>
                    </a:gs>
                    <a:gs pos="99000">
                      <a:schemeClr val="tx1"/>
                    </a:gs>
                  </a:gsLst>
                  <a:lin ang="5400000" scaled="0"/>
                </a:gradFill>
                <a:latin typeface="+mj-lt"/>
                <a:ea typeface="+mn-ea"/>
                <a:cs typeface="+mn-cs"/>
              </a:defRPr>
            </a:lvl1pPr>
            <a:lvl2pPr marL="228582" indent="-228582">
              <a:spcBef>
                <a:spcPts val="0"/>
              </a:spcBef>
              <a:defRPr lang="en-US" sz="1800" kern="1200" spc="0" baseline="0" dirty="0" smtClean="0">
                <a:solidFill>
                  <a:schemeClr val="tx1"/>
                </a:solidFill>
                <a:latin typeface="+mn-lt"/>
                <a:ea typeface="+mn-ea"/>
                <a:cs typeface="+mn-cs"/>
              </a:defRPr>
            </a:lvl2pPr>
            <a:lvl3pPr marL="228582" indent="-228582">
              <a:spcBef>
                <a:spcPts val="0"/>
              </a:spcBef>
              <a:spcAft>
                <a:spcPts val="600"/>
              </a:spcAft>
              <a:defRPr lang="en-US" sz="1200" kern="1200" spc="0" baseline="0" dirty="0" smtClean="0">
                <a:solidFill>
                  <a:schemeClr val="tx1"/>
                </a:solidFill>
                <a:latin typeface="+mn-lt"/>
                <a:ea typeface="+mn-ea"/>
                <a:cs typeface="+mn-cs"/>
              </a:defRPr>
            </a:lvl3pPr>
            <a:lvl4pPr>
              <a:defRPr sz="1200"/>
            </a:lvl4pPr>
            <a:lvl5pPr>
              <a:defRPr sz="1200"/>
            </a:lvl5pPr>
          </a:lstStyle>
          <a:p>
            <a:pPr marL="0" marR="0" lvl="0" indent="0" algn="l" defTabSz="932667" rtl="0" eaLnBrk="1" fontAlgn="auto" latinLnBrk="0" hangingPunct="1">
              <a:lnSpc>
                <a:spcPct val="90000"/>
              </a:lnSpc>
              <a:spcBef>
                <a:spcPts val="1200"/>
              </a:spcBef>
              <a:spcAft>
                <a:spcPts val="600"/>
              </a:spcAft>
              <a:buClrTx/>
              <a:buSzPct val="90000"/>
              <a:buFont typeface="Arial" pitchFamily="34" charset="0"/>
              <a:buNone/>
              <a:tabLst/>
              <a:defRPr/>
            </a:pPr>
            <a:r>
              <a:rPr lang="en-US"/>
              <a:t>Optional category [Level 1]</a:t>
            </a:r>
          </a:p>
          <a:p>
            <a:pPr marL="0" marR="0" lvl="1" indent="0" algn="l" defTabSz="932667" rtl="0" eaLnBrk="1" fontAlgn="auto" latinLnBrk="0" hangingPunct="1">
              <a:lnSpc>
                <a:spcPct val="90000"/>
              </a:lnSpc>
              <a:spcBef>
                <a:spcPts val="0"/>
              </a:spcBef>
              <a:spcAft>
                <a:spcPts val="0"/>
              </a:spcAft>
              <a:buClrTx/>
              <a:buSzPct val="90000"/>
              <a:buFont typeface="Arial" pitchFamily="34" charset="0"/>
              <a:buNone/>
              <a:tabLst/>
            </a:pPr>
            <a:r>
              <a:rPr lang="en-US"/>
              <a:t>Announcement [Level 2]</a:t>
            </a:r>
          </a:p>
          <a:p>
            <a:pPr marL="0" marR="0" lvl="2" indent="0" algn="l" defTabSz="932667" rtl="0" eaLnBrk="1" fontAlgn="auto" latinLnBrk="0" hangingPunct="1">
              <a:lnSpc>
                <a:spcPct val="90000"/>
              </a:lnSpc>
              <a:spcBef>
                <a:spcPts val="0"/>
              </a:spcBef>
              <a:spcAft>
                <a:spcPts val="600"/>
              </a:spcAft>
              <a:buClrTx/>
              <a:buSzPct val="90000"/>
              <a:buFont typeface="Arial" pitchFamily="34" charset="0"/>
              <a:buNone/>
              <a:tabLst/>
            </a:pPr>
            <a:r>
              <a:rPr lang="en-US"/>
              <a:t>Optional description or information [Level 3]</a:t>
            </a:r>
          </a:p>
          <a:p>
            <a:pPr lvl="1"/>
            <a:r>
              <a:rPr lang="en-US"/>
              <a:t>Announcement [Level 2]</a:t>
            </a:r>
          </a:p>
          <a:p>
            <a:pPr lvl="2"/>
            <a:r>
              <a:rPr lang="en-US"/>
              <a:t>Optional description or information [Level 3]</a:t>
            </a:r>
          </a:p>
        </p:txBody>
      </p:sp>
      <p:sp>
        <p:nvSpPr>
          <p:cNvPr id="13" name="Text Placeholder 7">
            <a:extLst>
              <a:ext uri="{FF2B5EF4-FFF2-40B4-BE49-F238E27FC236}">
                <a16:creationId xmlns:a16="http://schemas.microsoft.com/office/drawing/2014/main" id="{38F7F621-4F17-4FC8-ABCE-6E43A36ACA34}"/>
              </a:ext>
            </a:extLst>
          </p:cNvPr>
          <p:cNvSpPr>
            <a:spLocks noGrp="1"/>
          </p:cNvSpPr>
          <p:nvPr>
            <p:ph type="body" sz="quarter" idx="16" hasCustomPrompt="1"/>
          </p:nvPr>
        </p:nvSpPr>
        <p:spPr>
          <a:xfrm>
            <a:off x="8101583" y="1143000"/>
            <a:ext cx="3505201" cy="533400"/>
          </a:xfrm>
          <a:solidFill>
            <a:srgbClr val="0078D4"/>
          </a:solidFill>
        </p:spPr>
        <p:txBody>
          <a:bodyPr lIns="182880" tIns="0" rIns="182880" anchor="ctr" anchorCtr="0">
            <a:noAutofit/>
          </a:bodyPr>
          <a:lstStyle>
            <a:lvl1pPr>
              <a:defRPr>
                <a:solidFill>
                  <a:schemeClr val="bg1"/>
                </a:solidFill>
                <a:latin typeface="+mj-lt"/>
              </a:defRPr>
            </a:lvl1pPr>
          </a:lstStyle>
          <a:p>
            <a:pPr lvl="0"/>
            <a:r>
              <a:rPr lang="en-US"/>
              <a:t>Top of mind</a:t>
            </a:r>
          </a:p>
        </p:txBody>
      </p:sp>
    </p:spTree>
    <p:extLst>
      <p:ext uri="{BB962C8B-B14F-4D97-AF65-F5344CB8AC3E}">
        <p14:creationId xmlns:p14="http://schemas.microsoft.com/office/powerpoint/2010/main" val="3035769729"/>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287.xml><?xml version="1.0" encoding="utf-8"?>
<p:sldLayout xmlns:a="http://schemas.openxmlformats.org/drawingml/2006/main" xmlns:r="http://schemas.openxmlformats.org/officeDocument/2006/relationships" xmlns:p="http://schemas.openxmlformats.org/presentationml/2006/main" preserve="1" userDrawn="1">
  <p:cSld name="2_Demo slide">
    <p:bg>
      <p:bgRef idx="1001">
        <a:schemeClr val="bg2"/>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42035C-C3E7-43A2-9BF5-57150C091DA7}"/>
              </a:ext>
            </a:extLst>
          </p:cNvPr>
          <p:cNvSpPr txBox="1"/>
          <p:nvPr userDrawn="1"/>
        </p:nvSpPr>
        <p:spPr>
          <a:xfrm>
            <a:off x="2667002" y="-208280"/>
            <a:ext cx="9170780" cy="3568156"/>
          </a:xfrm>
          <a:prstGeom prst="rect">
            <a:avLst/>
          </a:prstGeom>
          <a:noFill/>
        </p:spPr>
        <p:txBody>
          <a:bodyPr wrap="none" lIns="0" tIns="0" rIns="0" bIns="0" rtlCol="0">
            <a:spAutoFit/>
          </a:bodyPr>
          <a:lstStyle/>
          <a:p>
            <a:pPr lvl="0" algn="l" defTabSz="932662" rtl="0" eaLnBrk="1" latinLnBrk="0" hangingPunct="1">
              <a:lnSpc>
                <a:spcPct val="90000"/>
              </a:lnSpc>
              <a:spcBef>
                <a:spcPct val="0"/>
              </a:spcBef>
              <a:buNone/>
            </a:pPr>
            <a:r>
              <a:rPr lang="en-US" sz="25598" b="0" kern="1200" cap="none" spc="-50" baseline="0">
                <a:ln w="3175">
                  <a:noFill/>
                </a:ln>
                <a:gradFill>
                  <a:gsLst>
                    <a:gs pos="90000">
                      <a:srgbClr val="FFEF86">
                        <a:alpha val="25000"/>
                      </a:srgbClr>
                    </a:gs>
                    <a:gs pos="50000">
                      <a:srgbClr val="75C5A6">
                        <a:alpha val="25000"/>
                      </a:srgbClr>
                    </a:gs>
                    <a:gs pos="10000">
                      <a:srgbClr val="28AFE9">
                        <a:alpha val="25000"/>
                      </a:srgbClr>
                    </a:gs>
                  </a:gsLst>
                  <a:lin ang="14400000" scaled="0"/>
                </a:gradFill>
                <a:effectLst/>
                <a:latin typeface="+mj-lt"/>
                <a:ea typeface="+mn-ea"/>
                <a:cs typeface="Segoe UI Semilight" panose="020B0402040204020203" pitchFamily="34" charset="0"/>
              </a:rPr>
              <a:t>DEMO</a:t>
            </a:r>
          </a:p>
        </p:txBody>
      </p:sp>
      <p:sp>
        <p:nvSpPr>
          <p:cNvPr id="2" name="Title 1"/>
          <p:cNvSpPr>
            <a:spLocks noGrp="1"/>
          </p:cNvSpPr>
          <p:nvPr>
            <p:ph type="title" hasCustomPrompt="1"/>
          </p:nvPr>
        </p:nvSpPr>
        <p:spPr>
          <a:xfrm>
            <a:off x="585216" y="2431805"/>
            <a:ext cx="11024172" cy="997196"/>
          </a:xfrm>
          <a:noFill/>
        </p:spPr>
        <p:txBody>
          <a:bodyPr wrap="square" lIns="0" tIns="0" rIns="0" bIns="0" anchor="b" anchorCtr="0">
            <a:spAutoFit/>
          </a:bodyPr>
          <a:lstStyle>
            <a:lvl1pPr algn="l" defTabSz="932667" rtl="0" eaLnBrk="1" latinLnBrk="0" hangingPunct="1">
              <a:lnSpc>
                <a:spcPct val="90000"/>
              </a:lnSpc>
              <a:spcBef>
                <a:spcPct val="0"/>
              </a:spcBef>
              <a:buNone/>
              <a:defRPr lang="en-US" sz="72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4" name="Text Placeholder 4">
            <a:extLst>
              <a:ext uri="{FF2B5EF4-FFF2-40B4-BE49-F238E27FC236}">
                <a16:creationId xmlns:a16="http://schemas.microsoft.com/office/drawing/2014/main" id="{2D331E82-5C9A-4BF8-90B8-59C39BBDE548}"/>
              </a:ext>
            </a:extLst>
          </p:cNvPr>
          <p:cNvSpPr>
            <a:spLocks noGrp="1"/>
          </p:cNvSpPr>
          <p:nvPr>
            <p:ph type="body" sz="quarter" idx="10" hasCustomPrompt="1"/>
          </p:nvPr>
        </p:nvSpPr>
        <p:spPr>
          <a:xfrm>
            <a:off x="585788" y="3429000"/>
            <a:ext cx="11024172" cy="717312"/>
          </a:xfrm>
        </p:spPr>
        <p:txBody>
          <a:bodyPr/>
          <a:lstStyle>
            <a:lvl1pPr>
              <a:defRPr lang="en-US" sz="2600" kern="1200" spc="0" baseline="0" dirty="0" smtClean="0">
                <a:solidFill>
                  <a:schemeClr val="tx1"/>
                </a:solidFill>
                <a:latin typeface="+mn-lt"/>
                <a:ea typeface="+mn-ea"/>
                <a:cs typeface="+mn-cs"/>
              </a:defRPr>
            </a:lvl1pPr>
            <a:lvl2pPr>
              <a:defRPr lang="en-US" sz="2000" kern="1200" spc="0" baseline="0" dirty="0">
                <a:solidFill>
                  <a:schemeClr val="tx1"/>
                </a:solidFill>
                <a:latin typeface="+mn-lt"/>
                <a:ea typeface="+mn-ea"/>
                <a:cs typeface="+mn-cs"/>
              </a:defRPr>
            </a:lvl2pPr>
          </a:lstStyle>
          <a:p>
            <a:pPr lvl="0"/>
            <a:r>
              <a:rPr lang="en-US"/>
              <a:t>Subtitle</a:t>
            </a:r>
          </a:p>
          <a:p>
            <a:pPr marL="0" marR="0" lvl="1" indent="0" algn="l" defTabSz="932667" rtl="0" eaLnBrk="1" fontAlgn="auto" latinLnBrk="0" hangingPunct="1">
              <a:lnSpc>
                <a:spcPct val="90000"/>
              </a:lnSpc>
              <a:spcBef>
                <a:spcPts val="300"/>
              </a:spcBef>
              <a:spcAft>
                <a:spcPts val="0"/>
              </a:spcAft>
              <a:buClrTx/>
              <a:buSzPct val="90000"/>
              <a:buFont typeface="Arial" pitchFamily="34" charset="0"/>
              <a:buNone/>
              <a:tabLst/>
            </a:pPr>
            <a:r>
              <a:rPr lang="en-US"/>
              <a:t>Additional detail</a:t>
            </a:r>
          </a:p>
        </p:txBody>
      </p:sp>
    </p:spTree>
    <p:extLst>
      <p:ext uri="{BB962C8B-B14F-4D97-AF65-F5344CB8AC3E}">
        <p14:creationId xmlns:p14="http://schemas.microsoft.com/office/powerpoint/2010/main" val="241440147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88.xml><?xml version="1.0" encoding="utf-8"?>
<p:sldLayout xmlns:a="http://schemas.openxmlformats.org/drawingml/2006/main" xmlns:r="http://schemas.openxmlformats.org/officeDocument/2006/relationships" xmlns:p="http://schemas.openxmlformats.org/presentationml/2006/main" userDrawn="1">
  <p:cSld name="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E75E-50C6-99BB-0848-95941F7B34C7}"/>
              </a:ext>
            </a:extLst>
          </p:cNvPr>
          <p:cNvSpPr>
            <a:spLocks noGrp="1"/>
          </p:cNvSpPr>
          <p:nvPr>
            <p:ph type="title"/>
          </p:nvPr>
        </p:nvSpPr>
        <p:spPr>
          <a:xfrm>
            <a:off x="588263" y="457200"/>
            <a:ext cx="4153600" cy="1107996"/>
          </a:xfrm>
        </p:spPr>
        <p:txBody>
          <a:bodyPr/>
          <a:lstStyle/>
          <a:p>
            <a:r>
              <a:rPr lang="en-US"/>
              <a:t>Click to edit Master title style</a:t>
            </a:r>
          </a:p>
        </p:txBody>
      </p:sp>
      <p:sp>
        <p:nvSpPr>
          <p:cNvPr id="6" name="Text Placeholder 5">
            <a:extLst>
              <a:ext uri="{FF2B5EF4-FFF2-40B4-BE49-F238E27FC236}">
                <a16:creationId xmlns:a16="http://schemas.microsoft.com/office/drawing/2014/main" id="{5B232AC0-B16F-5C51-D13C-BDEF058EC2DB}"/>
              </a:ext>
            </a:extLst>
          </p:cNvPr>
          <p:cNvSpPr>
            <a:spLocks noGrp="1"/>
          </p:cNvSpPr>
          <p:nvPr>
            <p:ph type="body" sz="quarter" idx="10"/>
          </p:nvPr>
        </p:nvSpPr>
        <p:spPr>
          <a:xfrm>
            <a:off x="584200" y="2025651"/>
            <a:ext cx="4152900" cy="20436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descr="This photo is a 'placeholder' only. Drag or drop your photo here, or click and tap the center to insert a photo.">
            <a:extLst>
              <a:ext uri="{FF2B5EF4-FFF2-40B4-BE49-F238E27FC236}">
                <a16:creationId xmlns:a16="http://schemas.microsoft.com/office/drawing/2014/main" id="{2F80F494-7A48-2460-9280-FA838B6BB860}"/>
              </a:ext>
            </a:extLst>
          </p:cNvPr>
          <p:cNvSpPr>
            <a:spLocks noGrp="1"/>
          </p:cNvSpPr>
          <p:nvPr>
            <p:ph type="pic" sz="quarter" idx="11" hasCustomPrompt="1"/>
          </p:nvPr>
        </p:nvSpPr>
        <p:spPr>
          <a:xfrm>
            <a:off x="5591174" y="1681167"/>
            <a:ext cx="6601968" cy="3713607"/>
          </a:xfrm>
          <a:prstGeom prst="roundRect">
            <a:avLst>
              <a:gd name="adj" fmla="val 3942"/>
            </a:avLst>
          </a:prstGeom>
          <a:blipFill>
            <a:blip r:embed="rId3"/>
            <a:stretch>
              <a:fillRect/>
            </a:stretch>
          </a:blipFill>
          <a:ln w="254000">
            <a:gradFill flip="none" rotWithShape="1">
              <a:gsLst>
                <a:gs pos="0">
                  <a:srgbClr val="FFFFFF"/>
                </a:gs>
                <a:gs pos="100000">
                  <a:srgbClr val="F2F2F2"/>
                </a:gs>
              </a:gsLst>
              <a:lin ang="2700000" scaled="1"/>
              <a:tileRect/>
            </a:gradFill>
          </a:ln>
          <a:effectLst>
            <a:outerShdw blurRad="127000" dist="63500" dir="2700000" algn="ctr" rotWithShape="0">
              <a:srgbClr val="000000">
                <a:alpha val="25000"/>
              </a:srgbClr>
            </a:outerShdw>
          </a:effectLst>
        </p:spPr>
        <p:txBody>
          <a:bodyPr tIns="1005840">
            <a:noAutofit/>
          </a:bodyPr>
          <a:lstStyle>
            <a:lvl1pPr marL="0" indent="0" algn="ctr">
              <a:buNone/>
              <a:defRPr sz="1400">
                <a:solidFill>
                  <a:srgbClr val="000000"/>
                </a:solidFill>
                <a:latin typeface="+mj-lt"/>
              </a:defRPr>
            </a:lvl1pPr>
          </a:lstStyle>
          <a:p>
            <a:r>
              <a:rPr lang="en-US"/>
              <a:t>Drag and drop your</a:t>
            </a:r>
            <a:br>
              <a:rPr lang="en-US"/>
            </a:br>
            <a:r>
              <a:rPr lang="en-US"/>
              <a:t>photo here or click or</a:t>
            </a:r>
            <a:br>
              <a:rPr lang="en-US"/>
            </a:br>
            <a:r>
              <a:rPr lang="en-US"/>
              <a:t>tap icon below to insert</a:t>
            </a:r>
          </a:p>
        </p:txBody>
      </p:sp>
    </p:spTree>
    <p:extLst>
      <p:ext uri="{BB962C8B-B14F-4D97-AF65-F5344CB8AC3E}">
        <p14:creationId xmlns:p14="http://schemas.microsoft.com/office/powerpoint/2010/main" val="4063943704"/>
      </p:ext>
    </p:extLst>
  </p:cSld>
  <p:clrMapOvr>
    <a:masterClrMapping/>
  </p:clrMapOvr>
  <p:transition>
    <p:fade/>
  </p:transition>
  <p:extLst>
    <p:ext uri="{DCECCB84-F9BA-43D5-87BE-67443E8EF086}">
      <p15:sldGuideLst xmlns:p15="http://schemas.microsoft.com/office/powerpoint/2012/main">
        <p15:guide id="2" pos="3360" userDrawn="1">
          <p15:clr>
            <a:srgbClr val="FBAE40"/>
          </p15:clr>
        </p15:guide>
        <p15:guide id="3" pos="2987" userDrawn="1">
          <p15:clr>
            <a:srgbClr val="FBAE40"/>
          </p15:clr>
        </p15:guide>
        <p15:guide id="4" orient="horz" pos="1276" userDrawn="1">
          <p15:clr>
            <a:srgbClr val="FBAE40"/>
          </p15:clr>
        </p15:guide>
        <p15:guide id="5" orient="horz" pos="901" userDrawn="1">
          <p15:clr>
            <a:srgbClr val="FBAE40"/>
          </p15:clr>
        </p15:guide>
      </p15:sldGuideLst>
    </p:ext>
  </p:extLst>
</p:sldLayout>
</file>

<file path=ppt/slideLayouts/slideLayout289.xml><?xml version="1.0" encoding="utf-8"?>
<p:sldLayout xmlns:a="http://schemas.openxmlformats.org/drawingml/2006/main" xmlns:r="http://schemas.openxmlformats.org/officeDocument/2006/relationships" xmlns:p="http://schemas.openxmlformats.org/presentationml/2006/main" userDrawn="1">
  <p:cSld name="Topic">
    <p:bg>
      <p:bgRef idx="1001">
        <a:schemeClr val="bg2"/>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42035C-C3E7-43A2-9BF5-57150C091DA7}"/>
              </a:ext>
            </a:extLst>
          </p:cNvPr>
          <p:cNvSpPr txBox="1"/>
          <p:nvPr userDrawn="1"/>
        </p:nvSpPr>
        <p:spPr>
          <a:xfrm>
            <a:off x="0" y="1289344"/>
            <a:ext cx="12192000" cy="4279057"/>
          </a:xfrm>
          <a:prstGeom prst="rect">
            <a:avLst/>
          </a:prstGeom>
          <a:noFill/>
        </p:spPr>
        <p:txBody>
          <a:bodyPr wrap="square" lIns="0" tIns="0" rIns="0" bIns="0" rtlCol="0">
            <a:spAutoFit/>
          </a:bodyPr>
          <a:lstStyle/>
          <a:p>
            <a:pPr lvl="0" algn="ctr" defTabSz="932662" rtl="0" eaLnBrk="1" latinLnBrk="0" hangingPunct="1">
              <a:lnSpc>
                <a:spcPct val="90000"/>
              </a:lnSpc>
              <a:spcBef>
                <a:spcPct val="0"/>
              </a:spcBef>
              <a:buNone/>
            </a:pPr>
            <a:r>
              <a:rPr lang="en-US" sz="30698" b="0" kern="1200" cap="none" spc="-50" baseline="0">
                <a:ln w="3175">
                  <a:noFill/>
                </a:ln>
                <a:gradFill>
                  <a:gsLst>
                    <a:gs pos="90000">
                      <a:srgbClr val="FFEF86">
                        <a:alpha val="25000"/>
                      </a:srgbClr>
                    </a:gs>
                    <a:gs pos="50000">
                      <a:srgbClr val="75C5A6">
                        <a:alpha val="25000"/>
                      </a:srgbClr>
                    </a:gs>
                    <a:gs pos="10000">
                      <a:srgbClr val="28AFE9">
                        <a:alpha val="25000"/>
                      </a:srgbClr>
                    </a:gs>
                  </a:gsLst>
                  <a:lin ang="14400000" scaled="0"/>
                </a:gradFill>
                <a:effectLst/>
                <a:latin typeface="+mj-lt"/>
                <a:ea typeface="+mn-ea"/>
                <a:cs typeface="Segoe UI Semilight" panose="020B0402040204020203" pitchFamily="34" charset="0"/>
              </a:rPr>
              <a:t>TOPIC</a:t>
            </a:r>
          </a:p>
        </p:txBody>
      </p:sp>
      <p:sp>
        <p:nvSpPr>
          <p:cNvPr id="2" name="Title 1"/>
          <p:cNvSpPr>
            <a:spLocks noGrp="1"/>
          </p:cNvSpPr>
          <p:nvPr>
            <p:ph type="title" hasCustomPrompt="1"/>
          </p:nvPr>
        </p:nvSpPr>
        <p:spPr>
          <a:xfrm>
            <a:off x="585216" y="2930404"/>
            <a:ext cx="11024172" cy="997196"/>
          </a:xfrm>
          <a:noFill/>
        </p:spPr>
        <p:txBody>
          <a:bodyPr wrap="square" lIns="0" tIns="0" rIns="0" bIns="0" anchor="ctr" anchorCtr="1">
            <a:spAutoFit/>
          </a:bodyPr>
          <a:lstStyle>
            <a:lvl1pPr algn="ctr" defTabSz="932667" rtl="0" eaLnBrk="1" latinLnBrk="0" hangingPunct="1">
              <a:lnSpc>
                <a:spcPct val="90000"/>
              </a:lnSpc>
              <a:spcBef>
                <a:spcPct val="0"/>
              </a:spcBef>
              <a:buNone/>
              <a:defRPr lang="en-US" sz="7200" b="0" kern="1200" cap="none" spc="-50" baseline="0" dirty="0">
                <a:ln w="3175">
                  <a:noFill/>
                </a:ln>
                <a:solidFill>
                  <a:schemeClr val="tx1"/>
                </a:solidFill>
                <a:effectLst/>
                <a:latin typeface="+mj-lt"/>
                <a:ea typeface="+mn-ea"/>
                <a:cs typeface="Segoe UI" pitchFamily="34" charset="0"/>
              </a:defRPr>
            </a:lvl1pPr>
          </a:lstStyle>
          <a:p>
            <a:r>
              <a:rPr lang="en-US"/>
              <a:t>Topic title</a:t>
            </a:r>
          </a:p>
        </p:txBody>
      </p:sp>
    </p:spTree>
    <p:extLst>
      <p:ext uri="{BB962C8B-B14F-4D97-AF65-F5344CB8AC3E}">
        <p14:creationId xmlns:p14="http://schemas.microsoft.com/office/powerpoint/2010/main" val="223608979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Title Only - Rainbow Dark Layout">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3" name="Rectangle: Rounded Corners 5">
            <a:extLst>
              <a:ext uri="{FF2B5EF4-FFF2-40B4-BE49-F238E27FC236}">
                <a16:creationId xmlns:a16="http://schemas.microsoft.com/office/drawing/2014/main" id="{93518651-19B5-C740-0F1B-962DEA306E51}"/>
              </a:ext>
            </a:extLst>
          </p:cNvPr>
          <p:cNvSpPr/>
          <p:nvPr userDrawn="1"/>
        </p:nvSpPr>
        <p:spPr>
          <a:xfrm>
            <a:off x="322521" y="283029"/>
            <a:ext cx="11546958" cy="6291943"/>
          </a:xfrm>
          <a:prstGeom prst="roundRect">
            <a:avLst>
              <a:gd name="adj" fmla="val 3511"/>
            </a:avLst>
          </a:prstGeom>
          <a:solidFill>
            <a:srgbClr val="15243F">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Title 1">
            <a:extLst>
              <a:ext uri="{FF2B5EF4-FFF2-40B4-BE49-F238E27FC236}">
                <a16:creationId xmlns:a16="http://schemas.microsoft.com/office/drawing/2014/main" id="{5833EEA8-107E-5DAE-4055-D9825BF97956}"/>
              </a:ext>
            </a:extLst>
          </p:cNvPr>
          <p:cNvSpPr>
            <a:spLocks noGrp="1"/>
          </p:cNvSpPr>
          <p:nvPr>
            <p:ph type="title"/>
          </p:nvPr>
        </p:nvSpPr>
        <p:spPr/>
        <p:txBody>
          <a:bodyPr/>
          <a:lstStyle>
            <a:lvl1pPr>
              <a:defRPr>
                <a:solidFill>
                  <a:schemeClr val="bg1"/>
                </a:solidFill>
              </a:defRPr>
            </a:lvl1pPr>
          </a:lstStyle>
          <a:p>
            <a:r>
              <a:rPr lang="en-US"/>
              <a:t>Click to edit Master title style</a:t>
            </a:r>
          </a:p>
        </p:txBody>
      </p:sp>
    </p:spTree>
    <p:extLst>
      <p:ext uri="{BB962C8B-B14F-4D97-AF65-F5344CB8AC3E}">
        <p14:creationId xmlns:p14="http://schemas.microsoft.com/office/powerpoint/2010/main" val="137512133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3840" userDrawn="1">
          <p15:clr>
            <a:srgbClr val="C35EA4"/>
          </p15:clr>
        </p15:guide>
        <p15:guide id="2" orient="horz" pos="2160" userDrawn="1">
          <p15:clr>
            <a:srgbClr val="C35EA4"/>
          </p15:clr>
        </p15:guide>
      </p15:sldGuideLst>
    </p:ext>
  </p:extLst>
</p:sldLayout>
</file>

<file path=ppt/slideLayouts/slideLayout290.xml><?xml version="1.0" encoding="utf-8"?>
<p:sldLayout xmlns:a="http://schemas.openxmlformats.org/drawingml/2006/main" xmlns:r="http://schemas.openxmlformats.org/officeDocument/2006/relationships" xmlns:p="http://schemas.openxmlformats.org/presentationml/2006/main" preserve="1" userDrawn="1">
  <p:cSld name="Title Slide with phot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318C726D-8663-E923-5AF2-6D1C5F533F2E}"/>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667" rtl="0" eaLnBrk="1" latinLnBrk="0" hangingPunct="1">
              <a:lnSpc>
                <a:spcPct val="100000"/>
              </a:lnSpc>
              <a:spcBef>
                <a:spcPct val="0"/>
              </a:spcBef>
              <a:buNone/>
              <a:defRPr lang="en-US" sz="4400" b="0" kern="1200" cap="none" spc="-50" baseline="0" dirty="0">
                <a:ln w="3175">
                  <a:noFill/>
                </a:ln>
                <a:solidFill>
                  <a:schemeClr val="accent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4" y="3962402"/>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9" name="Text Placeholder 8">
            <a:extLst>
              <a:ext uri="{FF2B5EF4-FFF2-40B4-BE49-F238E27FC236}">
                <a16:creationId xmlns:a16="http://schemas.microsoft.com/office/drawing/2014/main" id="{E9DFAAC8-CE23-F613-6D2B-8569B34EBE0E}"/>
              </a:ext>
            </a:extLst>
          </p:cNvPr>
          <p:cNvSpPr>
            <a:spLocks noGrp="1"/>
          </p:cNvSpPr>
          <p:nvPr>
            <p:ph type="body" sz="quarter" idx="14" hasCustomPrompt="1"/>
          </p:nvPr>
        </p:nvSpPr>
        <p:spPr>
          <a:xfrm>
            <a:off x="584202" y="4261496"/>
            <a:ext cx="4162425" cy="246221"/>
          </a:xfrm>
        </p:spPr>
        <p:txBody>
          <a:bodyPr/>
          <a:lstStyle>
            <a:lvl1pPr marL="0" indent="0">
              <a:buNone/>
              <a:defRPr sz="1600"/>
            </a:lvl1pPr>
            <a:lvl2pPr marL="228582" indent="0">
              <a:buNone/>
              <a:defRPr/>
            </a:lvl2pPr>
            <a:lvl3pPr marL="457163" indent="0">
              <a:buNone/>
              <a:defRPr/>
            </a:lvl3pPr>
            <a:lvl4pPr marL="661935" indent="0">
              <a:buNone/>
              <a:defRPr/>
            </a:lvl4pPr>
            <a:lvl5pPr marL="855595"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585789"/>
            <a:ext cx="6283325" cy="430888"/>
          </a:xfrm>
          <a:blipFill dpi="0" rotWithShape="1">
            <a:blip r:embed="rId5"/>
            <a:srcRect/>
            <a:tile tx="0" ty="0" sx="93000" sy="93000" flip="none" algn="tl"/>
          </a:blipFill>
        </p:spPr>
        <p:txBody>
          <a:bodyPr/>
          <a:lstStyle>
            <a:lvl1pPr marL="0" indent="0">
              <a:buNone/>
              <a:defRPr>
                <a:noFill/>
              </a:defRPr>
            </a:lvl1pPr>
          </a:lstStyle>
          <a:p>
            <a:r>
              <a:rPr lang="en-US"/>
              <a:t>Click icon to add picture</a:t>
            </a:r>
          </a:p>
        </p:txBody>
      </p:sp>
    </p:spTree>
    <p:extLst>
      <p:ext uri="{BB962C8B-B14F-4D97-AF65-F5344CB8AC3E}">
        <p14:creationId xmlns:p14="http://schemas.microsoft.com/office/powerpoint/2010/main" val="382693780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userDrawn="1">
          <p15:clr>
            <a:srgbClr val="5ACBF0"/>
          </p15:clr>
        </p15:guide>
        <p15:guide id="3" pos="3355" userDrawn="1">
          <p15:clr>
            <a:srgbClr val="5ACBF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291.xml><?xml version="1.0" encoding="utf-8"?>
<p:sldLayout xmlns:a="http://schemas.openxmlformats.org/drawingml/2006/main" xmlns:r="http://schemas.openxmlformats.org/officeDocument/2006/relationships" xmlns:p="http://schemas.openxmlformats.org/presentationml/2006/main" preserve="1" userDrawn="1">
  <p:cSld name="Title slide with photo 2">
    <p:bg>
      <p:bgPr>
        <a:solidFill>
          <a:srgbClr val="F4F3F5"/>
        </a:solidFill>
        <a:effectLst/>
      </p:bgPr>
    </p:bg>
    <p:spTree>
      <p:nvGrpSpPr>
        <p:cNvPr id="1" name=""/>
        <p:cNvGrpSpPr/>
        <p:nvPr/>
      </p:nvGrpSpPr>
      <p:grpSpPr>
        <a:xfrm>
          <a:off x="0" y="0"/>
          <a:ext cx="0" cy="0"/>
          <a:chOff x="0" y="0"/>
          <a:chExt cx="0" cy="0"/>
        </a:xfrm>
      </p:grpSpPr>
      <p:pic>
        <p:nvPicPr>
          <p:cNvPr id="6" name="Microsoft Viva logo" descr="Microsoft Viva logo">
            <a:extLst>
              <a:ext uri="{FF2B5EF4-FFF2-40B4-BE49-F238E27FC236}">
                <a16:creationId xmlns:a16="http://schemas.microsoft.com/office/drawing/2014/main" id="{5BCA20A5-FBD1-9415-8847-839B7618D22A}"/>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667" rtl="0" eaLnBrk="1" latinLnBrk="0" hangingPunct="1">
              <a:lnSpc>
                <a:spcPct val="100000"/>
              </a:lnSpc>
              <a:spcBef>
                <a:spcPct val="0"/>
              </a:spcBef>
              <a:buNone/>
              <a:defRPr lang="en-US" sz="4400" b="0" kern="1200" cap="none" spc="-50" baseline="0" dirty="0">
                <a:ln w="3175">
                  <a:noFill/>
                </a:ln>
                <a:solidFill>
                  <a:schemeClr val="accent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4" y="3962402"/>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C4598A3-3158-55CB-9A6D-7264D56AF02B}"/>
              </a:ext>
            </a:extLst>
          </p:cNvPr>
          <p:cNvSpPr>
            <a:spLocks noGrp="1"/>
          </p:cNvSpPr>
          <p:nvPr>
            <p:ph type="body" sz="quarter" idx="14" hasCustomPrompt="1"/>
          </p:nvPr>
        </p:nvSpPr>
        <p:spPr>
          <a:xfrm>
            <a:off x="584202" y="4261496"/>
            <a:ext cx="4162425" cy="246221"/>
          </a:xfrm>
        </p:spPr>
        <p:txBody>
          <a:bodyPr/>
          <a:lstStyle>
            <a:lvl1pPr marL="0" indent="0">
              <a:buNone/>
              <a:defRPr sz="1600"/>
            </a:lvl1pPr>
            <a:lvl2pPr marL="228582" indent="0">
              <a:buNone/>
              <a:defRPr/>
            </a:lvl2pPr>
            <a:lvl3pPr marL="457163" indent="0">
              <a:buNone/>
              <a:defRPr/>
            </a:lvl3pPr>
            <a:lvl4pPr marL="661935" indent="0">
              <a:buNone/>
              <a:defRPr/>
            </a:lvl4pPr>
            <a:lvl5pPr marL="855595"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0"/>
            <a:ext cx="6865937" cy="430888"/>
          </a:xfrm>
          <a:blipFill dpi="0" rotWithShape="1">
            <a:blip r:embed="rId4"/>
            <a:srcRect/>
            <a:tile tx="0" ty="0" sx="100000" sy="100000" flip="none" algn="tl"/>
          </a:blipFill>
        </p:spPr>
        <p:txBody>
          <a:bodyPr/>
          <a:lstStyle>
            <a:lvl1pPr marL="0" indent="0">
              <a:buNone/>
              <a:defRPr>
                <a:noFill/>
              </a:defRPr>
            </a:lvl1pPr>
          </a:lstStyle>
          <a:p>
            <a:r>
              <a:rPr lang="en-US"/>
              <a:t>Click icon to add picture</a:t>
            </a:r>
          </a:p>
        </p:txBody>
      </p:sp>
    </p:spTree>
    <p:extLst>
      <p:ext uri="{BB962C8B-B14F-4D97-AF65-F5344CB8AC3E}">
        <p14:creationId xmlns:p14="http://schemas.microsoft.com/office/powerpoint/2010/main" val="78425830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userDrawn="1">
          <p15:clr>
            <a:srgbClr val="5ACBF0"/>
          </p15:clr>
        </p15:guide>
        <p15:guide id="3" pos="3355" userDrawn="1">
          <p15:clr>
            <a:srgbClr val="5ACBF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292.xml><?xml version="1.0" encoding="utf-8"?>
<p:sldLayout xmlns:a="http://schemas.openxmlformats.org/drawingml/2006/main" xmlns:r="http://schemas.openxmlformats.org/officeDocument/2006/relationships" xmlns:p="http://schemas.openxmlformats.org/presentationml/2006/main" preserve="1" userDrawn="1">
  <p:cSld name="Title slide illustration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Microsoft Viva logo" descr="Microsoft Viva logo">
            <a:extLst>
              <a:ext uri="{FF2B5EF4-FFF2-40B4-BE49-F238E27FC236}">
                <a16:creationId xmlns:a16="http://schemas.microsoft.com/office/drawing/2014/main" id="{267EAAA3-0163-7FC4-ED5A-CDA76E2ABDB5}"/>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a:xfrm>
            <a:off x="584201"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667"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4" y="3962402"/>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4302AA42-37DF-2361-2B0C-9247BB470756}"/>
              </a:ext>
            </a:extLst>
          </p:cNvPr>
          <p:cNvSpPr>
            <a:spLocks noGrp="1"/>
          </p:cNvSpPr>
          <p:nvPr>
            <p:ph type="body" sz="quarter" idx="13" hasCustomPrompt="1"/>
          </p:nvPr>
        </p:nvSpPr>
        <p:spPr>
          <a:xfrm>
            <a:off x="584202" y="4261496"/>
            <a:ext cx="4162425" cy="246221"/>
          </a:xfrm>
        </p:spPr>
        <p:txBody>
          <a:bodyPr/>
          <a:lstStyle>
            <a:lvl1pPr marL="0" indent="0">
              <a:buNone/>
              <a:defRPr sz="1600"/>
            </a:lvl1pPr>
            <a:lvl2pPr marL="228582" indent="0">
              <a:buNone/>
              <a:defRPr/>
            </a:lvl2pPr>
            <a:lvl3pPr marL="457163" indent="0">
              <a:buNone/>
              <a:defRPr/>
            </a:lvl3pPr>
            <a:lvl4pPr marL="661935" indent="0">
              <a:buNone/>
              <a:defRPr/>
            </a:lvl4pPr>
            <a:lvl5pPr marL="855595" indent="0">
              <a:buNone/>
              <a:defRPr/>
            </a:lvl5pPr>
          </a:lstStyle>
          <a:p>
            <a:pPr lvl="0"/>
            <a:r>
              <a:rPr lang="en-US"/>
              <a:t>Company or other information</a:t>
            </a:r>
          </a:p>
        </p:txBody>
      </p:sp>
    </p:spTree>
    <p:extLst>
      <p:ext uri="{BB962C8B-B14F-4D97-AF65-F5344CB8AC3E}">
        <p14:creationId xmlns:p14="http://schemas.microsoft.com/office/powerpoint/2010/main" val="3178860513"/>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userDrawn="1">
          <p15:clr>
            <a:srgbClr val="5ACBF0"/>
          </p15:clr>
        </p15:guide>
        <p15:guide id="3" pos="3355" userDrawn="1">
          <p15:clr>
            <a:srgbClr val="5ACBF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293.xml><?xml version="1.0" encoding="utf-8"?>
<p:sldLayout xmlns:a="http://schemas.openxmlformats.org/drawingml/2006/main" xmlns:r="http://schemas.openxmlformats.org/officeDocument/2006/relationships" xmlns:p="http://schemas.openxmlformats.org/presentationml/2006/main" preserve="1" userDrawn="1">
  <p:cSld name="Title slide illustration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80B6C191-A691-AE51-06E2-19F039EFBF06}"/>
              </a:ext>
            </a:extLst>
          </p:cNvPr>
          <p:cNvPicPr>
            <a:picLocks noChangeAspect="1"/>
          </p:cNvPicPr>
          <p:nvPr userDrawn="1"/>
        </p:nvPicPr>
        <p:blipFill>
          <a:blip r:embed="rId3">
            <a:extLst>
              <a:ext uri="{96DAC541-7B7A-43D3-8B79-37D633B846F1}">
                <asvg:svgBlip xmlns:asvg="http://schemas.microsoft.com/office/drawing/2016/SVG/main" r:embed="rId4"/>
              </a:ext>
            </a:extLst>
          </a:blip>
          <a:stretch>
            <a:fillRect/>
          </a:stretch>
        </p:blipFill>
        <p:spPr bwMode="invGray">
          <a:xfrm>
            <a:off x="582044"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196572"/>
            <a:ext cx="4167887" cy="1354217"/>
          </a:xfrm>
        </p:spPr>
        <p:txBody>
          <a:bodyPr wrap="square" anchor="b" anchorCtr="0">
            <a:spAutoFit/>
          </a:bodyPr>
          <a:lstStyle>
            <a:lvl1pPr marL="0" algn="l" defTabSz="932667"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2044" y="3962402"/>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6" name="Text Placeholder 5">
            <a:extLst>
              <a:ext uri="{FF2B5EF4-FFF2-40B4-BE49-F238E27FC236}">
                <a16:creationId xmlns:a16="http://schemas.microsoft.com/office/drawing/2014/main" id="{291F2F13-B4B5-1D8E-1A4D-C843CCCC1C13}"/>
              </a:ext>
            </a:extLst>
          </p:cNvPr>
          <p:cNvSpPr>
            <a:spLocks noGrp="1"/>
          </p:cNvSpPr>
          <p:nvPr>
            <p:ph type="body" sz="quarter" idx="13" hasCustomPrompt="1"/>
          </p:nvPr>
        </p:nvSpPr>
        <p:spPr>
          <a:xfrm>
            <a:off x="584202" y="4261496"/>
            <a:ext cx="4162425" cy="246221"/>
          </a:xfrm>
        </p:spPr>
        <p:txBody>
          <a:bodyPr/>
          <a:lstStyle>
            <a:lvl1pPr marL="0" indent="0">
              <a:buNone/>
              <a:defRPr sz="1600"/>
            </a:lvl1pPr>
            <a:lvl2pPr marL="228582" indent="0">
              <a:buNone/>
              <a:defRPr/>
            </a:lvl2pPr>
            <a:lvl3pPr marL="457163" indent="0">
              <a:buNone/>
              <a:defRPr/>
            </a:lvl3pPr>
            <a:lvl4pPr marL="661935" indent="0">
              <a:buNone/>
              <a:defRPr/>
            </a:lvl4pPr>
            <a:lvl5pPr marL="855595" indent="0">
              <a:buNone/>
              <a:defRPr/>
            </a:lvl5pPr>
          </a:lstStyle>
          <a:p>
            <a:pPr lvl="0"/>
            <a:r>
              <a:rPr lang="en-US"/>
              <a:t>Company or other information</a:t>
            </a:r>
          </a:p>
        </p:txBody>
      </p:sp>
    </p:spTree>
    <p:extLst>
      <p:ext uri="{BB962C8B-B14F-4D97-AF65-F5344CB8AC3E}">
        <p14:creationId xmlns:p14="http://schemas.microsoft.com/office/powerpoint/2010/main" val="3082953117"/>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userDrawn="1">
          <p15:clr>
            <a:srgbClr val="5ACBF0"/>
          </p15:clr>
        </p15:guide>
        <p15:guide id="3" pos="3355" userDrawn="1">
          <p15:clr>
            <a:srgbClr val="5ACBF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294.xml><?xml version="1.0" encoding="utf-8"?>
<p:sldLayout xmlns:a="http://schemas.openxmlformats.org/drawingml/2006/main" xmlns:r="http://schemas.openxmlformats.org/officeDocument/2006/relationships" xmlns:p="http://schemas.openxmlformats.org/presentationml/2006/main" preserve="1" userDrawn="1">
  <p:cSld name="Agenda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C7F0D2-1F7A-B81D-68D7-C8F417F5E38B}"/>
              </a:ext>
            </a:extLst>
          </p:cNvPr>
          <p:cNvSpPr>
            <a:spLocks noGrp="1"/>
          </p:cNvSpPr>
          <p:nvPr>
            <p:ph type="title" hasCustomPrompt="1"/>
          </p:nvPr>
        </p:nvSpPr>
        <p:spPr>
          <a:xfrm>
            <a:off x="588263" y="3124301"/>
            <a:ext cx="2372425" cy="609398"/>
          </a:xfrm>
          <a:noFill/>
        </p:spPr>
        <p:txBody>
          <a:bodyPr vert="horz" wrap="square" lIns="0" tIns="0" rIns="0" bIns="0" rtlCol="0" anchor="ctr" anchorCtr="0">
            <a:spAutoFit/>
          </a:bodyPr>
          <a:lstStyle>
            <a:lvl1pPr>
              <a:defRPr lang="en-US" sz="4400" dirty="0">
                <a:gradFill>
                  <a:gsLst>
                    <a:gs pos="90000">
                      <a:srgbClr val="FFEF86"/>
                    </a:gs>
                    <a:gs pos="10000">
                      <a:srgbClr val="E535E5"/>
                    </a:gs>
                  </a:gsLst>
                  <a:lin ang="14400000" scaled="0"/>
                </a:gradFill>
                <a:latin typeface="Segoe UI Semilight" panose="020B0402040204020203" pitchFamily="34" charset="0"/>
                <a:cs typeface="Segoe UI Semilight" panose="020B0402040204020203" pitchFamily="34" charset="0"/>
              </a:defRPr>
            </a:lvl1pPr>
          </a:lstStyle>
          <a:p>
            <a:pPr lvl="0">
              <a:lnSpc>
                <a:spcPct val="90000"/>
              </a:lnSpc>
            </a:pPr>
            <a:r>
              <a:rPr lang="en-US"/>
              <a:t>Agenda</a:t>
            </a:r>
          </a:p>
        </p:txBody>
      </p:sp>
      <p:sp>
        <p:nvSpPr>
          <p:cNvPr id="6" name="Content Placeholder 5">
            <a:extLst>
              <a:ext uri="{FF2B5EF4-FFF2-40B4-BE49-F238E27FC236}">
                <a16:creationId xmlns:a16="http://schemas.microsoft.com/office/drawing/2014/main" id="{6FB402F3-D749-B066-5249-6A108410026F}"/>
              </a:ext>
            </a:extLst>
          </p:cNvPr>
          <p:cNvSpPr>
            <a:spLocks noGrp="1"/>
          </p:cNvSpPr>
          <p:nvPr>
            <p:ph sz="quarter" idx="10"/>
          </p:nvPr>
        </p:nvSpPr>
        <p:spPr>
          <a:xfrm>
            <a:off x="4144963" y="2622628"/>
            <a:ext cx="7458075" cy="1612749"/>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902302364"/>
      </p:ext>
    </p:extLst>
  </p:cSld>
  <p:clrMapOvr>
    <a:masterClrMapping/>
  </p:clrMapOvr>
  <p:transition>
    <p:fade/>
  </p:transition>
  <p:extLst>
    <p:ext uri="{DCECCB84-F9BA-43D5-87BE-67443E8EF086}">
      <p15:sldGuideLst xmlns:p15="http://schemas.microsoft.com/office/powerpoint/2012/main">
        <p15:guide id="1" pos="2239" userDrawn="1">
          <p15:clr>
            <a:srgbClr val="FBAE40"/>
          </p15:clr>
        </p15:guide>
        <p15:guide id="2" pos="1865" userDrawn="1">
          <p15:clr>
            <a:srgbClr val="FBAE40"/>
          </p15:clr>
        </p15:guide>
        <p15:guide id="3" pos="2611" userDrawn="1">
          <p15:clr>
            <a:srgbClr val="FBAE40"/>
          </p15:clr>
        </p15:guide>
      </p15:sldGuideLst>
    </p:ext>
  </p:extLst>
</p:sldLayout>
</file>

<file path=ppt/slideLayouts/slideLayout295.xml><?xml version="1.0" encoding="utf-8"?>
<p:sldLayout xmlns:a="http://schemas.openxmlformats.org/drawingml/2006/main" xmlns:r="http://schemas.openxmlformats.org/officeDocument/2006/relationships" xmlns:p="http://schemas.openxmlformats.org/presentationml/2006/main" preserve="1" userDrawn="1">
  <p:cSld name="Agenda 2">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6"/>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78" lvl="0" indent="-141278"/>
            <a:r>
              <a:rPr lang="en-US"/>
              <a:t>Click to edit Master text styles</a:t>
            </a:r>
          </a:p>
          <a:p>
            <a:pPr marL="141278" lvl="1" indent="-141278"/>
            <a:r>
              <a:rPr lang="en-US"/>
              <a:t>Second level</a:t>
            </a:r>
          </a:p>
          <a:p>
            <a:pPr marL="141278" lvl="2" indent="-141278"/>
            <a:r>
              <a:rPr lang="en-US"/>
              <a:t>Third level</a:t>
            </a:r>
          </a:p>
          <a:p>
            <a:pPr marL="141278" lvl="3" indent="-141278"/>
            <a:r>
              <a:rPr lang="en-US"/>
              <a:t>Fourth level</a:t>
            </a:r>
          </a:p>
          <a:p>
            <a:pPr marL="141278" lvl="4" indent="-141278"/>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6"/>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78" lvl="0" indent="-141278"/>
            <a:r>
              <a:rPr lang="en-US"/>
              <a:t>Click to edit Master text styles</a:t>
            </a:r>
          </a:p>
          <a:p>
            <a:pPr marL="141278" lvl="1" indent="-141278"/>
            <a:r>
              <a:rPr lang="en-US"/>
              <a:t>Second level</a:t>
            </a:r>
          </a:p>
          <a:p>
            <a:pPr marL="141278" lvl="2" indent="-141278"/>
            <a:r>
              <a:rPr lang="en-US"/>
              <a:t>Third level</a:t>
            </a:r>
          </a:p>
          <a:p>
            <a:pPr marL="141278" lvl="3" indent="-141278"/>
            <a:r>
              <a:rPr lang="en-US"/>
              <a:t>Fourth level</a:t>
            </a:r>
          </a:p>
          <a:p>
            <a:pPr marL="141278" lvl="4" indent="-141278"/>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9"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9" y="2283116"/>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78" lvl="0" indent="-141278"/>
            <a:r>
              <a:rPr lang="en-US"/>
              <a:t>Click to edit Master text styles</a:t>
            </a:r>
          </a:p>
          <a:p>
            <a:pPr marL="141278" lvl="1" indent="-141278"/>
            <a:r>
              <a:rPr lang="en-US"/>
              <a:t>Second level</a:t>
            </a:r>
          </a:p>
          <a:p>
            <a:pPr marL="141278" lvl="2" indent="-141278"/>
            <a:r>
              <a:rPr lang="en-US"/>
              <a:t>Third level</a:t>
            </a:r>
          </a:p>
          <a:p>
            <a:pPr marL="141278" lvl="3" indent="-141278"/>
            <a:r>
              <a:rPr lang="en-US"/>
              <a:t>Fourth level</a:t>
            </a:r>
          </a:p>
          <a:p>
            <a:pPr marL="141278" lvl="4" indent="-141278"/>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4" y="2276476"/>
            <a:ext cx="2532063" cy="1600438"/>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78" lvl="0" indent="-141278"/>
            <a:r>
              <a:rPr lang="en-US"/>
              <a:t>Click to edit Master text styles</a:t>
            </a:r>
          </a:p>
          <a:p>
            <a:pPr marL="141278" lvl="1" indent="-141278"/>
            <a:r>
              <a:rPr lang="en-US"/>
              <a:t>Second level</a:t>
            </a:r>
          </a:p>
          <a:p>
            <a:pPr marL="141278" lvl="2" indent="-141278"/>
            <a:r>
              <a:rPr lang="en-US"/>
              <a:t>Third level</a:t>
            </a:r>
          </a:p>
          <a:p>
            <a:pPr marL="141278" lvl="3" indent="-141278"/>
            <a:r>
              <a:rPr lang="en-US"/>
              <a:t>Fourth level</a:t>
            </a:r>
          </a:p>
          <a:p>
            <a:pPr marL="141278" lvl="4" indent="-141278"/>
            <a:r>
              <a:rPr lang="en-US"/>
              <a:t>Fifth level</a:t>
            </a:r>
          </a:p>
        </p:txBody>
      </p:sp>
    </p:spTree>
    <p:extLst>
      <p:ext uri="{BB962C8B-B14F-4D97-AF65-F5344CB8AC3E}">
        <p14:creationId xmlns:p14="http://schemas.microsoft.com/office/powerpoint/2010/main" val="3112305178"/>
      </p:ext>
    </p:extLst>
  </p:cSld>
  <p:clrMapOvr>
    <a:masterClrMapping/>
  </p:clrMapOvr>
  <p:transition>
    <p:fade/>
  </p:transition>
  <p:extLst>
    <p:ext uri="{DCECCB84-F9BA-43D5-87BE-67443E8EF086}">
      <p15:sldGuideLst xmlns:p15="http://schemas.microsoft.com/office/powerpoint/2012/main">
        <p15:guide id="4" orient="horz" pos="906" userDrawn="1">
          <p15:clr>
            <a:srgbClr val="5ACBF0"/>
          </p15:clr>
        </p15:guide>
        <p15:guide id="5" orient="horz" pos="288" userDrawn="1">
          <p15:clr>
            <a:srgbClr val="5ACBF0"/>
          </p15:clr>
        </p15:guide>
        <p15:guide id="6" pos="1963" userDrawn="1">
          <p15:clr>
            <a:srgbClr val="5ACBF0"/>
          </p15:clr>
        </p15:guide>
        <p15:guide id="7" pos="2150" userDrawn="1">
          <p15:clr>
            <a:srgbClr val="5ACBF0"/>
          </p15:clr>
        </p15:guide>
        <p15:guide id="8" pos="3746" userDrawn="1">
          <p15:clr>
            <a:srgbClr val="5ACBF0"/>
          </p15:clr>
        </p15:guide>
        <p15:guide id="9" pos="3934" userDrawn="1">
          <p15:clr>
            <a:srgbClr val="5ACBF0"/>
          </p15:clr>
        </p15:guide>
        <p15:guide id="10" pos="5530" userDrawn="1">
          <p15:clr>
            <a:srgbClr val="5ACBF0"/>
          </p15:clr>
        </p15:guide>
        <p15:guide id="11" pos="5716" userDrawn="1">
          <p15:clr>
            <a:srgbClr val="5ACBF0"/>
          </p15:clr>
        </p15:guide>
        <p15:guide id="12" orient="horz" pos="1436" userDrawn="1">
          <p15:clr>
            <a:srgbClr val="5ACBF0"/>
          </p15:clr>
        </p15:guide>
      </p15:sldGuideLst>
    </p:ext>
  </p:extLst>
</p:sldLayout>
</file>

<file path=ppt/slideLayouts/slideLayout29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4" name="Content Placeholder 3">
            <a:extLst>
              <a:ext uri="{FF2B5EF4-FFF2-40B4-BE49-F238E27FC236}">
                <a16:creationId xmlns:a16="http://schemas.microsoft.com/office/drawing/2014/main" id="{58A212C2-8B30-4835-8711-AA981B6CFBE1}"/>
              </a:ext>
            </a:extLst>
          </p:cNvPr>
          <p:cNvSpPr>
            <a:spLocks noGrp="1"/>
          </p:cNvSpPr>
          <p:nvPr>
            <p:ph sz="quarter" idx="10"/>
          </p:nvPr>
        </p:nvSpPr>
        <p:spPr>
          <a:xfrm>
            <a:off x="584200" y="1435100"/>
            <a:ext cx="11018838" cy="1612728"/>
          </a:xfrm>
        </p:spPr>
        <p:txBody>
          <a:bodyPr/>
          <a:lstStyle>
            <a:lvl1pPr>
              <a:defRPr>
                <a:solidFill>
                  <a:schemeClr val="tx1"/>
                </a:solidFill>
              </a:defRPr>
            </a:lvl1pPr>
            <a:lvl2pPr>
              <a:defRPr>
                <a:solidFill>
                  <a:schemeClr val="tx1"/>
                </a:solidFill>
              </a:defRPr>
            </a:lvl2pPr>
            <a:lvl3pPr>
              <a:defRPr>
                <a:solidFill>
                  <a:schemeClr val="tx1"/>
                </a:solidFill>
              </a:defRPr>
            </a:lvl3pPr>
            <a:lvl4pPr>
              <a:defRPr>
                <a:solidFill>
                  <a:schemeClr val="tx1"/>
                </a:solidFill>
              </a:defRPr>
            </a:lvl4pPr>
            <a:lvl5pPr>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4F9662A5-6E2F-47B0-9B6E-E87983D3753C}"/>
              </a:ext>
              <a:ext uri="{C183D7F6-B498-43B3-948B-1728B52AA6E4}">
                <adec:decorative xmlns:adec="http://schemas.microsoft.com/office/drawing/2017/decorative" val="1"/>
              </a:ext>
            </a:extLst>
          </p:cNvPr>
          <p:cNvSpPr txBox="1"/>
          <p:nvPr userDrawn="1"/>
        </p:nvSpPr>
        <p:spPr>
          <a:xfrm>
            <a:off x="12355723"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730390381"/>
      </p:ext>
    </p:extLst>
  </p:cSld>
  <p:clrMapOvr>
    <a:masterClrMapping/>
  </p:clrMapOvr>
  <p:transition>
    <p:fade/>
  </p:transition>
  <p:extLst>
    <p:ext uri="{DCECCB84-F9BA-43D5-87BE-67443E8EF086}">
      <p15:sldGuideLst xmlns:p15="http://schemas.microsoft.com/office/powerpoint/2012/main">
        <p15:guide id="2" orient="horz" pos="1272" userDrawn="1">
          <p15:clr>
            <a:srgbClr val="5ACBF0"/>
          </p15:clr>
        </p15:guide>
        <p15:guide id="3" orient="horz" pos="288" userDrawn="1">
          <p15:clr>
            <a:srgbClr val="5ACBF0"/>
          </p15:clr>
        </p15:guide>
        <p15:guide id="5" orient="horz" pos="904" userDrawn="1">
          <p15:clr>
            <a:srgbClr val="5ACBF0"/>
          </p15:clr>
        </p15:guide>
      </p15:sldGuideLst>
    </p:ext>
  </p:extLst>
</p:sldLayout>
</file>

<file path=ppt/slideLayouts/slideLayout297.xml><?xml version="1.0" encoding="utf-8"?>
<p:sldLayout xmlns:a="http://schemas.openxmlformats.org/drawingml/2006/main" xmlns:r="http://schemas.openxmlformats.org/officeDocument/2006/relationships" xmlns:p="http://schemas.openxmlformats.org/presentationml/2006/main" preserve="1" userDrawn="1">
  <p:cSld name="Title &amp;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p:txBody>
          <a:bodyPr/>
          <a:lstStyle/>
          <a:p>
            <a:r>
              <a:rPr lang="en-US"/>
              <a:t>Click to edit Master title style</a:t>
            </a:r>
          </a:p>
        </p:txBody>
      </p:sp>
      <p:sp>
        <p:nvSpPr>
          <p:cNvPr id="4" name="Text Placeholder 3"/>
          <p:cNvSpPr>
            <a:spLocks noGrp="1"/>
          </p:cNvSpPr>
          <p:nvPr>
            <p:ph type="body" sz="quarter" idx="10"/>
          </p:nvPr>
        </p:nvSpPr>
        <p:spPr>
          <a:xfrm>
            <a:off x="586390" y="1434370"/>
            <a:ext cx="11018520" cy="1612728"/>
          </a:xfrm>
        </p:spPr>
        <p:txBody>
          <a:bodyPr wrap="square">
            <a:spAutoFit/>
          </a:bodyPr>
          <a:lstStyle>
            <a:lvl1pPr marL="0" indent="0">
              <a:buNone/>
              <a:defRPr/>
            </a:lvl1pPr>
            <a:lvl2pPr marL="228582" indent="0">
              <a:buNone/>
              <a:defRPr/>
            </a:lvl2pPr>
            <a:lvl3pPr marL="457163" indent="0">
              <a:buNone/>
              <a:defRPr/>
            </a:lvl3pPr>
            <a:lvl4pPr marL="685746" indent="0">
              <a:buNone/>
              <a:defRPr/>
            </a:lvl4pPr>
            <a:lvl5pPr marL="914327"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698663165"/>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905" userDrawn="1">
          <p15:clr>
            <a:srgbClr val="5ACBF0"/>
          </p15:clr>
        </p15:guide>
        <p15:guide id="4" orient="horz" pos="1272" userDrawn="1">
          <p15:clr>
            <a:srgbClr val="5ACBF0"/>
          </p15:clr>
        </p15:guide>
      </p15:sldGuideLst>
    </p:ext>
  </p:extLst>
</p:sldLayout>
</file>

<file path=ppt/slideLayouts/slideLayout298.xml><?xml version="1.0" encoding="utf-8"?>
<p:sldLayout xmlns:a="http://schemas.openxmlformats.org/drawingml/2006/main" xmlns:r="http://schemas.openxmlformats.org/officeDocument/2006/relationships" xmlns:p="http://schemas.openxmlformats.org/presentationml/2006/main" preserve="1" userDrawn="1">
  <p:cSld name="Two Column Bullet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1BE2550-DA43-453C-A328-33C740E65403}"/>
              </a:ext>
            </a:extLst>
          </p:cNvPr>
          <p:cNvSpPr>
            <a:spLocks noGrp="1"/>
          </p:cNvSpPr>
          <p:nvPr>
            <p:ph type="title"/>
          </p:nvPr>
        </p:nvSpPr>
        <p:spPr/>
        <p:txBody>
          <a:bodyPr/>
          <a:lstStyle/>
          <a:p>
            <a:r>
              <a:rPr lang="en-US"/>
              <a:t>Click to edit Master title style</a:t>
            </a:r>
          </a:p>
        </p:txBody>
      </p:sp>
      <p:sp>
        <p:nvSpPr>
          <p:cNvPr id="5" name="Content Placeholder 4">
            <a:extLst>
              <a:ext uri="{FF2B5EF4-FFF2-40B4-BE49-F238E27FC236}">
                <a16:creationId xmlns:a16="http://schemas.microsoft.com/office/drawing/2014/main" id="{14B7A288-CDAC-4184-9F73-137C95F5E643}"/>
              </a:ext>
            </a:extLst>
          </p:cNvPr>
          <p:cNvSpPr>
            <a:spLocks noGrp="1"/>
          </p:cNvSpPr>
          <p:nvPr>
            <p:ph sz="quarter" idx="12"/>
          </p:nvPr>
        </p:nvSpPr>
        <p:spPr>
          <a:xfrm>
            <a:off x="584200" y="1435100"/>
            <a:ext cx="5211763" cy="1612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9" name="Content Placeholder 8">
            <a:extLst>
              <a:ext uri="{FF2B5EF4-FFF2-40B4-BE49-F238E27FC236}">
                <a16:creationId xmlns:a16="http://schemas.microsoft.com/office/drawing/2014/main" id="{CEC22105-78D6-4753-94FA-3DA949361A95}"/>
              </a:ext>
            </a:extLst>
          </p:cNvPr>
          <p:cNvSpPr>
            <a:spLocks noGrp="1"/>
          </p:cNvSpPr>
          <p:nvPr>
            <p:ph sz="quarter" idx="13"/>
          </p:nvPr>
        </p:nvSpPr>
        <p:spPr>
          <a:xfrm>
            <a:off x="6389688" y="1435100"/>
            <a:ext cx="5219700" cy="1612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Box 5">
            <a:extLst>
              <a:ext uri="{FF2B5EF4-FFF2-40B4-BE49-F238E27FC236}">
                <a16:creationId xmlns:a16="http://schemas.microsoft.com/office/drawing/2014/main" id="{5F6A123D-3A27-499F-9210-3E0D7CED39C6}"/>
              </a:ext>
              <a:ext uri="{C183D7F6-B498-43B3-948B-1728B52AA6E4}">
                <adec:decorative xmlns:adec="http://schemas.microsoft.com/office/drawing/2017/decorative" val="1"/>
              </a:ext>
            </a:extLst>
          </p:cNvPr>
          <p:cNvSpPr txBox="1"/>
          <p:nvPr userDrawn="1"/>
        </p:nvSpPr>
        <p:spPr>
          <a:xfrm>
            <a:off x="12355723"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673258406"/>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1276" userDrawn="1">
          <p15:clr>
            <a:srgbClr val="5ACBF0"/>
          </p15:clr>
        </p15:guide>
        <p15:guide id="3" orient="horz" pos="904" userDrawn="1">
          <p15:clr>
            <a:srgbClr val="5ACBF0"/>
          </p15:clr>
        </p15:guide>
        <p15:guide id="4" pos="3660" userDrawn="1">
          <p15:clr>
            <a:srgbClr val="5ACBF0"/>
          </p15:clr>
        </p15:guide>
        <p15:guide id="5" pos="4024" userDrawn="1">
          <p15:clr>
            <a:srgbClr val="5ACBF0"/>
          </p15:clr>
        </p15:guide>
      </p15:sldGuideLst>
    </p:ext>
  </p:extLst>
</p:sldLayout>
</file>

<file path=ppt/slideLayouts/slideLayout299.xml><?xml version="1.0" encoding="utf-8"?>
<p:sldLayout xmlns:a="http://schemas.openxmlformats.org/drawingml/2006/main" xmlns:r="http://schemas.openxmlformats.org/officeDocument/2006/relationships" xmlns:p="http://schemas.openxmlformats.org/presentationml/2006/main" preserve="1" userDrawn="1">
  <p:cSld name="Two Column Non-bulleted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68" indent="0">
              <a:buFont typeface="Wingdings" panose="05000000000000000000" pitchFamily="2" charset="2"/>
              <a:buNone/>
              <a:defRPr sz="2000" b="0"/>
            </a:lvl2pPr>
            <a:lvl3pPr marL="450814" indent="0">
              <a:buFont typeface="Wingdings" panose="05000000000000000000" pitchFamily="2" charset="2"/>
              <a:buNone/>
              <a:tabLst/>
              <a:defRPr sz="1600" b="0"/>
            </a:lvl3pPr>
            <a:lvl4pPr marL="652410" indent="0">
              <a:buFont typeface="Wingdings" panose="05000000000000000000" pitchFamily="2" charset="2"/>
              <a:buNone/>
              <a:defRPr sz="1400" b="0"/>
            </a:lvl4pPr>
            <a:lvl5pPr marL="854007"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Text Placeholder 3">
            <a:extLst>
              <a:ext uri="{FF2B5EF4-FFF2-40B4-BE49-F238E27FC236}">
                <a16:creationId xmlns:a16="http://schemas.microsoft.com/office/drawing/2014/main" id="{8E9CDCB4-03E1-4763-B83E-A1334BCDB0C0}"/>
              </a:ext>
            </a:extLst>
          </p:cNvPr>
          <p:cNvSpPr>
            <a:spLocks noGrp="1"/>
          </p:cNvSpPr>
          <p:nvPr>
            <p:ph type="body" sz="quarter" idx="12"/>
          </p:nvPr>
        </p:nvSpPr>
        <p:spPr>
          <a:xfrm>
            <a:off x="6397171" y="1435100"/>
            <a:ext cx="5212080" cy="1649682"/>
          </a:xfrm>
        </p:spPr>
        <p:txBody>
          <a:bodyPr wrap="square">
            <a:spAutoFit/>
          </a:bodyPr>
          <a:lstStyle>
            <a:lvl1pPr marL="0" indent="0">
              <a:spcBef>
                <a:spcPts val="1224"/>
              </a:spcBef>
              <a:buClr>
                <a:schemeClr val="tx1"/>
              </a:buClr>
              <a:buFont typeface="Wingdings" panose="05000000000000000000" pitchFamily="2" charset="2"/>
              <a:buNone/>
              <a:defRPr sz="2800" b="0">
                <a:latin typeface="Segoe UI" panose="020B0502040204020203" pitchFamily="34" charset="0"/>
                <a:cs typeface="Segoe UI" panose="020B0502040204020203" pitchFamily="34" charset="0"/>
              </a:defRPr>
            </a:lvl1pPr>
            <a:lvl2pPr marL="255568" indent="0">
              <a:buFont typeface="Wingdings" panose="05000000000000000000" pitchFamily="2" charset="2"/>
              <a:buNone/>
              <a:defRPr sz="2000" b="0"/>
            </a:lvl2pPr>
            <a:lvl3pPr marL="450814" indent="0">
              <a:buFont typeface="Wingdings" panose="05000000000000000000" pitchFamily="2" charset="2"/>
              <a:buNone/>
              <a:tabLst/>
              <a:defRPr sz="1600" b="0"/>
            </a:lvl3pPr>
            <a:lvl4pPr marL="652410" indent="0">
              <a:buFont typeface="Wingdings" panose="05000000000000000000" pitchFamily="2" charset="2"/>
              <a:buNone/>
              <a:defRPr sz="1400" b="0"/>
            </a:lvl4pPr>
            <a:lvl5pPr marL="854007" indent="0">
              <a:buFont typeface="Wingdings" panose="05000000000000000000" pitchFamily="2" charset="2"/>
              <a:buNone/>
              <a:tabLst/>
              <a:defRPr sz="1400" b="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2375896"/>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1272" userDrawn="1">
          <p15:clr>
            <a:srgbClr val="5ACBF0"/>
          </p15:clr>
        </p15:guide>
        <p15:guide id="3" orient="horz" pos="904" userDrawn="1">
          <p15:clr>
            <a:srgbClr val="5ACBF0"/>
          </p15:clr>
        </p15:guide>
        <p15:guide id="4" pos="3656" userDrawn="1">
          <p15:clr>
            <a:srgbClr val="5ACBF0"/>
          </p15:clr>
        </p15:guide>
        <p15:guide id="5" pos="4024" userDrawn="1">
          <p15:clr>
            <a:srgbClr val="5ACBF0"/>
          </p15:clr>
        </p15:guide>
      </p15:sldGuideLst>
    </p:ext>
  </p:extLst>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amp; Non-Bulleted Text - Rainbow Layout">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5" name="Rectangle: Rounded Corners 5">
            <a:extLst>
              <a:ext uri="{FF2B5EF4-FFF2-40B4-BE49-F238E27FC236}">
                <a16:creationId xmlns:a16="http://schemas.microsoft.com/office/drawing/2014/main" id="{D9A892C2-446D-80ED-3CC1-7AA71855AF8E}"/>
              </a:ext>
            </a:extLst>
          </p:cNvPr>
          <p:cNvSpPr/>
          <p:nvPr userDrawn="1"/>
        </p:nvSpPr>
        <p:spPr>
          <a:xfrm>
            <a:off x="322521" y="283029"/>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5216" y="457200"/>
            <a:ext cx="11027664"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610"/>
            <a:ext cx="11027664" cy="1612749"/>
          </a:xfrm>
        </p:spPr>
        <p:txBody>
          <a:bodyPr wrap="square">
            <a:spAutoFit/>
          </a:bodyPr>
          <a:lstStyle>
            <a:lvl1pPr marL="0" indent="0">
              <a:buNone/>
              <a:defRPr/>
            </a:lvl1pPr>
            <a:lvl2pPr marL="0" indent="0">
              <a:buNone/>
              <a:defRPr/>
            </a:lvl2pPr>
            <a:lvl3pPr marL="228582" indent="0">
              <a:buNone/>
              <a:defRPr/>
            </a:lvl3pPr>
            <a:lvl4pPr marL="457163" indent="0">
              <a:buNone/>
              <a:defRPr/>
            </a:lvl4pPr>
            <a:lvl5pPr marL="685746"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36185804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Title Only - Vi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3EEA8-107E-5DAE-4055-D9825BF9795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41555509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3840" userDrawn="1">
          <p15:clr>
            <a:srgbClr val="C35EA4"/>
          </p15:clr>
        </p15:guide>
        <p15:guide id="2" orient="horz" pos="2160" userDrawn="1">
          <p15:clr>
            <a:srgbClr val="C35EA4"/>
          </p15:clr>
        </p15:guide>
      </p15:sldGuideLst>
    </p:ext>
  </p:extLst>
</p:sldLayout>
</file>

<file path=ppt/slideLayouts/slideLayout300.xml><?xml version="1.0" encoding="utf-8"?>
<p:sldLayout xmlns:a="http://schemas.openxmlformats.org/drawingml/2006/main" xmlns:r="http://schemas.openxmlformats.org/officeDocument/2006/relationships" xmlns:p="http://schemas.openxmlformats.org/presentationml/2006/main" preserve="1" userDrawn="1">
  <p:cSld name="Two Column Bulle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2" name="Text Placeholder 11">
            <a:extLst>
              <a:ext uri="{FF2B5EF4-FFF2-40B4-BE49-F238E27FC236}">
                <a16:creationId xmlns:a16="http://schemas.microsoft.com/office/drawing/2014/main" id="{DD525736-DEE8-4391-8135-23DE0640053A}"/>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8" name="Text Placeholder 7">
            <a:extLst>
              <a:ext uri="{FF2B5EF4-FFF2-40B4-BE49-F238E27FC236}">
                <a16:creationId xmlns:a16="http://schemas.microsoft.com/office/drawing/2014/main" id="{98E90344-0294-48E2-AAF0-601BB99500E7}"/>
              </a:ext>
            </a:extLst>
          </p:cNvPr>
          <p:cNvSpPr>
            <a:spLocks noGrp="1"/>
          </p:cNvSpPr>
          <p:nvPr>
            <p:ph type="body" sz="quarter" idx="14"/>
          </p:nvPr>
        </p:nvSpPr>
        <p:spPr>
          <a:xfrm>
            <a:off x="584200" y="2084390"/>
            <a:ext cx="5219700" cy="1341906"/>
          </a:xfrm>
        </p:spPr>
        <p:txBody>
          <a:bodyPr>
            <a:spAutoFit/>
          </a:bodyPr>
          <a:lstStyle>
            <a:lvl1pPr marL="171436" indent="-171436">
              <a:defRPr lang="en-US" sz="2000" dirty="0"/>
            </a:lvl1pPr>
            <a:lvl2pPr marL="342872" indent="-171436">
              <a:defRPr lang="en-US" sz="1600" dirty="0"/>
            </a:lvl2pPr>
            <a:lvl3pPr marL="514309" indent="-171436">
              <a:defRPr lang="en-US" sz="1400" dirty="0"/>
            </a:lvl3pPr>
            <a:lvl4pPr marL="666697" indent="-152388">
              <a:defRPr lang="en-US" sz="1200" dirty="0"/>
            </a:lvl4pPr>
            <a:lvl5pPr marL="793687" indent="-120640">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3" name="Text Placeholder 11">
            <a:extLst>
              <a:ext uri="{FF2B5EF4-FFF2-40B4-BE49-F238E27FC236}">
                <a16:creationId xmlns:a16="http://schemas.microsoft.com/office/drawing/2014/main" id="{B4F729D4-B1F1-45F2-A06A-40234B19C883}"/>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0" name="Text Placeholder 9">
            <a:extLst>
              <a:ext uri="{FF2B5EF4-FFF2-40B4-BE49-F238E27FC236}">
                <a16:creationId xmlns:a16="http://schemas.microsoft.com/office/drawing/2014/main" id="{D1F896FB-325C-4849-B372-8DF0D6C0562C}"/>
              </a:ext>
            </a:extLst>
          </p:cNvPr>
          <p:cNvSpPr>
            <a:spLocks noGrp="1"/>
          </p:cNvSpPr>
          <p:nvPr>
            <p:ph type="body" sz="quarter" idx="15"/>
          </p:nvPr>
        </p:nvSpPr>
        <p:spPr>
          <a:xfrm>
            <a:off x="6397625" y="2084390"/>
            <a:ext cx="5219700" cy="1341906"/>
          </a:xfrm>
        </p:spPr>
        <p:txBody>
          <a:bodyPr>
            <a:spAutoFit/>
          </a:bodyPr>
          <a:lstStyle>
            <a:lvl1pPr marL="171436" indent="-171436">
              <a:defRPr lang="en-US" sz="2000" dirty="0"/>
            </a:lvl1pPr>
            <a:lvl2pPr marL="342872" indent="-171436">
              <a:defRPr lang="en-US" sz="1600" dirty="0"/>
            </a:lvl2pPr>
            <a:lvl3pPr marL="514309" indent="-171436">
              <a:defRPr lang="en-US" sz="1400" dirty="0"/>
            </a:lvl3pPr>
            <a:lvl4pPr marL="685746" indent="-136515">
              <a:defRPr lang="en-US" sz="1200" dirty="0"/>
            </a:lvl4pPr>
            <a:lvl5pPr marL="793687" indent="-120640">
              <a:defRPr lang="en-US" sz="12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4490152"/>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1311" userDrawn="1">
          <p15:clr>
            <a:srgbClr val="5ACBF0"/>
          </p15:clr>
        </p15:guide>
        <p15:guide id="4" pos="3656" userDrawn="1">
          <p15:clr>
            <a:srgbClr val="5ACBF0"/>
          </p15:clr>
        </p15:guide>
        <p15:guide id="5" pos="4024" userDrawn="1">
          <p15:clr>
            <a:srgbClr val="5ACBF0"/>
          </p15:clr>
        </p15:guide>
        <p15:guide id="7" orient="horz" pos="905" userDrawn="1">
          <p15:clr>
            <a:srgbClr val="5ACBF0"/>
          </p15:clr>
        </p15:guide>
      </p15:sldGuideLst>
    </p:ext>
  </p:extLst>
</p:sldLayout>
</file>

<file path=ppt/slideLayouts/slideLayout301.xml><?xml version="1.0" encoding="utf-8"?>
<p:sldLayout xmlns:a="http://schemas.openxmlformats.org/drawingml/2006/main" xmlns:r="http://schemas.openxmlformats.org/officeDocument/2006/relationships" xmlns:p="http://schemas.openxmlformats.org/presentationml/2006/main" preserve="1" userDrawn="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3" y="457200"/>
            <a:ext cx="11018520"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4200"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8963" y="2081214"/>
            <a:ext cx="5214937" cy="1341906"/>
          </a:xfrm>
        </p:spPr>
        <p:txBody>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397625" y="1436688"/>
            <a:ext cx="5219700" cy="430887"/>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394452" y="2081214"/>
            <a:ext cx="5214937" cy="1341906"/>
          </a:xfrm>
        </p:spPr>
        <p:txBody>
          <a:bodyPr/>
          <a:lstStyle>
            <a:lvl1pPr>
              <a:defRPr sz="2000"/>
            </a:lvl1pPr>
            <a:lvl2pPr>
              <a:defRPr sz="1600"/>
            </a:lvl2pPr>
            <a:lvl3pPr>
              <a:defRPr sz="1400"/>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972228487"/>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1311" userDrawn="1">
          <p15:clr>
            <a:srgbClr val="5ACBF0"/>
          </p15:clr>
        </p15:guide>
        <p15:guide id="4" pos="3656" userDrawn="1">
          <p15:clr>
            <a:srgbClr val="5ACBF0"/>
          </p15:clr>
        </p15:guide>
        <p15:guide id="5" pos="4024" userDrawn="1">
          <p15:clr>
            <a:srgbClr val="5ACBF0"/>
          </p15:clr>
        </p15:guide>
        <p15:guide id="7" orient="horz" pos="905" userDrawn="1">
          <p15:clr>
            <a:srgbClr val="5ACBF0"/>
          </p15:clr>
        </p15:guide>
      </p15:sldGuideLst>
    </p:ext>
  </p:extLst>
</p:sldLayout>
</file>

<file path=ppt/slideLayouts/slideLayout302.xml><?xml version="1.0" encoding="utf-8"?>
<p:sldLayout xmlns:a="http://schemas.openxmlformats.org/drawingml/2006/main" xmlns:r="http://schemas.openxmlformats.org/officeDocument/2006/relationships" xmlns:p="http://schemas.openxmlformats.org/presentationml/2006/main" preserve="1" userDrawn="1">
  <p:cSld name="Thre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4" name="Text Placeholder 3">
            <a:extLst>
              <a:ext uri="{FF2B5EF4-FFF2-40B4-BE49-F238E27FC236}">
                <a16:creationId xmlns:a16="http://schemas.microsoft.com/office/drawing/2014/main" id="{9990334F-64A4-97A6-3FCA-1FCAEE0A68CC}"/>
              </a:ext>
            </a:extLst>
          </p:cNvPr>
          <p:cNvSpPr>
            <a:spLocks noGrp="1"/>
          </p:cNvSpPr>
          <p:nvPr>
            <p:ph type="body" sz="quarter" idx="20"/>
          </p:nvPr>
        </p:nvSpPr>
        <p:spPr>
          <a:xfrm>
            <a:off x="585217" y="1438275"/>
            <a:ext cx="3264408" cy="615553"/>
          </a:xfrm>
        </p:spPr>
        <p:txBody>
          <a:bodyPr/>
          <a:lstStyle>
            <a:lvl1pPr marL="0" indent="0">
              <a:buNone/>
              <a:defRPr sz="2000">
                <a:latin typeface="+mj-lt"/>
              </a:defRPr>
            </a:lvl1pPr>
            <a:lvl2pPr marL="228582" indent="0">
              <a:buNone/>
              <a:defRPr/>
            </a:lvl2pPr>
            <a:lvl3pPr marL="457163" indent="0">
              <a:buNone/>
              <a:defRPr/>
            </a:lvl3pPr>
            <a:lvl4pPr marL="661935" indent="0">
              <a:buNone/>
              <a:defRPr/>
            </a:lvl4pPr>
            <a:lvl5pPr marL="855595" indent="0">
              <a:buNone/>
              <a:defRPr/>
            </a:lvl5pPr>
          </a:lstStyle>
          <a:p>
            <a:pPr lvl="0"/>
            <a:r>
              <a:rPr lang="en-US"/>
              <a:t>Click to edit Master text styles</a:t>
            </a:r>
          </a:p>
        </p:txBody>
      </p:sp>
      <p:sp>
        <p:nvSpPr>
          <p:cNvPr id="20" name="Text Placeholder 7">
            <a:extLst>
              <a:ext uri="{FF2B5EF4-FFF2-40B4-BE49-F238E27FC236}">
                <a16:creationId xmlns:a16="http://schemas.microsoft.com/office/drawing/2014/main" id="{97BC59AA-6CF8-4091-8008-21AA9AD8E8B5}"/>
              </a:ext>
            </a:extLst>
          </p:cNvPr>
          <p:cNvSpPr>
            <a:spLocks noGrp="1"/>
          </p:cNvSpPr>
          <p:nvPr>
            <p:ph type="body" sz="quarter" idx="14"/>
          </p:nvPr>
        </p:nvSpPr>
        <p:spPr>
          <a:xfrm>
            <a:off x="585217" y="2283116"/>
            <a:ext cx="3264408" cy="1354217"/>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78" lvl="0" indent="-141278"/>
            <a:r>
              <a:rPr lang="en-US"/>
              <a:t>Click to edit Master text styles</a:t>
            </a:r>
          </a:p>
          <a:p>
            <a:pPr marL="141278" lvl="1" indent="-141278"/>
            <a:r>
              <a:rPr lang="en-US"/>
              <a:t>Second level</a:t>
            </a:r>
          </a:p>
          <a:p>
            <a:pPr marL="141278" lvl="2" indent="-141278"/>
            <a:r>
              <a:rPr lang="en-US"/>
              <a:t>Third level</a:t>
            </a:r>
          </a:p>
          <a:p>
            <a:pPr marL="141278" lvl="3" indent="-141278"/>
            <a:r>
              <a:rPr lang="en-US"/>
              <a:t>Fourth level</a:t>
            </a:r>
          </a:p>
          <a:p>
            <a:pPr marL="141278" lvl="4" indent="-141278"/>
            <a:r>
              <a:rPr lang="en-US"/>
              <a:t>Fifth level</a:t>
            </a:r>
          </a:p>
        </p:txBody>
      </p:sp>
      <p:sp>
        <p:nvSpPr>
          <p:cNvPr id="6" name="Text Placeholder 5">
            <a:extLst>
              <a:ext uri="{FF2B5EF4-FFF2-40B4-BE49-F238E27FC236}">
                <a16:creationId xmlns:a16="http://schemas.microsoft.com/office/drawing/2014/main" id="{56B23FC0-F06F-3CFF-2466-B04AA6D8F046}"/>
              </a:ext>
            </a:extLst>
          </p:cNvPr>
          <p:cNvSpPr>
            <a:spLocks noGrp="1"/>
          </p:cNvSpPr>
          <p:nvPr>
            <p:ph type="body" sz="quarter" idx="21"/>
          </p:nvPr>
        </p:nvSpPr>
        <p:spPr>
          <a:xfrm>
            <a:off x="4463796" y="1438275"/>
            <a:ext cx="3264408" cy="615553"/>
          </a:xfrm>
        </p:spPr>
        <p:txBody>
          <a:bodyPr/>
          <a:lstStyle>
            <a:lvl1pPr marL="0" indent="0">
              <a:buNone/>
              <a:defRPr sz="2000">
                <a:latin typeface="+mj-lt"/>
              </a:defRPr>
            </a:lvl1pPr>
            <a:lvl2pPr marL="228582" indent="0">
              <a:buNone/>
              <a:defRPr/>
            </a:lvl2pPr>
            <a:lvl3pPr marL="457163" indent="0">
              <a:buNone/>
              <a:defRPr/>
            </a:lvl3pPr>
            <a:lvl4pPr marL="661935" indent="0">
              <a:buNone/>
              <a:defRPr/>
            </a:lvl4pPr>
            <a:lvl5pPr marL="855595" indent="0">
              <a:buNone/>
              <a:defRPr/>
            </a:lvl5pPr>
          </a:lstStyle>
          <a:p>
            <a:pPr lvl="0"/>
            <a:r>
              <a:rPr lang="en-US"/>
              <a:t>Click to edit Master text styles</a:t>
            </a:r>
          </a:p>
        </p:txBody>
      </p:sp>
      <p:sp>
        <p:nvSpPr>
          <p:cNvPr id="22" name="Text Placeholder 9">
            <a:extLst>
              <a:ext uri="{FF2B5EF4-FFF2-40B4-BE49-F238E27FC236}">
                <a16:creationId xmlns:a16="http://schemas.microsoft.com/office/drawing/2014/main" id="{6B26A1CD-81F9-4C2F-896F-E69757C6658C}"/>
              </a:ext>
            </a:extLst>
          </p:cNvPr>
          <p:cNvSpPr>
            <a:spLocks noGrp="1"/>
          </p:cNvSpPr>
          <p:nvPr>
            <p:ph type="body" sz="quarter" idx="15"/>
          </p:nvPr>
        </p:nvSpPr>
        <p:spPr>
          <a:xfrm>
            <a:off x="4463796" y="2283116"/>
            <a:ext cx="3264408" cy="1354217"/>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78" lvl="0" indent="-141278"/>
            <a:r>
              <a:rPr lang="en-US"/>
              <a:t>Click to edit Master text styles</a:t>
            </a:r>
          </a:p>
          <a:p>
            <a:pPr marL="141278" lvl="1" indent="-141278"/>
            <a:r>
              <a:rPr lang="en-US"/>
              <a:t>Second level</a:t>
            </a:r>
          </a:p>
          <a:p>
            <a:pPr marL="141278" lvl="2" indent="-141278"/>
            <a:r>
              <a:rPr lang="en-US"/>
              <a:t>Third level</a:t>
            </a:r>
          </a:p>
          <a:p>
            <a:pPr marL="141278" lvl="3" indent="-141278"/>
            <a:r>
              <a:rPr lang="en-US"/>
              <a:t>Fourth level</a:t>
            </a:r>
          </a:p>
          <a:p>
            <a:pPr marL="141278" lvl="4" indent="-141278"/>
            <a:r>
              <a:rPr lang="en-US"/>
              <a:t>Fifth level</a:t>
            </a:r>
          </a:p>
        </p:txBody>
      </p:sp>
      <p:sp>
        <p:nvSpPr>
          <p:cNvPr id="8" name="Text Placeholder 7">
            <a:extLst>
              <a:ext uri="{FF2B5EF4-FFF2-40B4-BE49-F238E27FC236}">
                <a16:creationId xmlns:a16="http://schemas.microsoft.com/office/drawing/2014/main" id="{E92F2B7C-E744-4E83-C681-FFA2C221F7F6}"/>
              </a:ext>
            </a:extLst>
          </p:cNvPr>
          <p:cNvSpPr>
            <a:spLocks noGrp="1"/>
          </p:cNvSpPr>
          <p:nvPr>
            <p:ph type="body" sz="quarter" idx="22"/>
          </p:nvPr>
        </p:nvSpPr>
        <p:spPr>
          <a:xfrm>
            <a:off x="8335963" y="1438275"/>
            <a:ext cx="3273425" cy="615553"/>
          </a:xfrm>
        </p:spPr>
        <p:txBody>
          <a:bodyPr/>
          <a:lstStyle>
            <a:lvl1pPr marL="0" indent="0">
              <a:buNone/>
              <a:defRPr sz="2000">
                <a:latin typeface="+mj-lt"/>
              </a:defRPr>
            </a:lvl1pPr>
            <a:lvl2pPr marL="228582" indent="0">
              <a:buNone/>
              <a:defRPr/>
            </a:lvl2pPr>
            <a:lvl3pPr marL="457163" indent="0">
              <a:buNone/>
              <a:defRPr/>
            </a:lvl3pPr>
            <a:lvl4pPr marL="661935" indent="0">
              <a:buNone/>
              <a:defRPr/>
            </a:lvl4pPr>
            <a:lvl5pPr marL="855595" indent="0">
              <a:buNone/>
              <a:defRPr/>
            </a:lvl5pPr>
          </a:lstStyle>
          <a:p>
            <a:pPr lvl="0"/>
            <a:r>
              <a:rPr lang="en-US"/>
              <a:t>Click to edit Master text styles</a:t>
            </a:r>
          </a:p>
        </p:txBody>
      </p:sp>
      <p:sp>
        <p:nvSpPr>
          <p:cNvPr id="24" name="Text Placeholder 7">
            <a:extLst>
              <a:ext uri="{FF2B5EF4-FFF2-40B4-BE49-F238E27FC236}">
                <a16:creationId xmlns:a16="http://schemas.microsoft.com/office/drawing/2014/main" id="{2205743D-F71A-4647-9BE4-2900BDA2582B}"/>
              </a:ext>
            </a:extLst>
          </p:cNvPr>
          <p:cNvSpPr>
            <a:spLocks noGrp="1"/>
          </p:cNvSpPr>
          <p:nvPr>
            <p:ph type="body" sz="quarter" idx="19"/>
          </p:nvPr>
        </p:nvSpPr>
        <p:spPr>
          <a:xfrm>
            <a:off x="8342375" y="2283116"/>
            <a:ext cx="3264408" cy="1354217"/>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78" lvl="0" indent="-141278"/>
            <a:r>
              <a:rPr lang="en-US"/>
              <a:t>Click to edit Master text styles</a:t>
            </a:r>
          </a:p>
          <a:p>
            <a:pPr marL="141278" lvl="1" indent="-141278"/>
            <a:r>
              <a:rPr lang="en-US"/>
              <a:t>Second level</a:t>
            </a:r>
          </a:p>
          <a:p>
            <a:pPr marL="141278" lvl="2" indent="-141278"/>
            <a:r>
              <a:rPr lang="en-US"/>
              <a:t>Third level</a:t>
            </a:r>
          </a:p>
          <a:p>
            <a:pPr marL="141278" lvl="3" indent="-141278"/>
            <a:r>
              <a:rPr lang="en-US"/>
              <a:t>Fourth level</a:t>
            </a:r>
          </a:p>
          <a:p>
            <a:pPr marL="141278" lvl="4" indent="-141278"/>
            <a:r>
              <a:rPr lang="en-US"/>
              <a:t>Fifth level</a:t>
            </a:r>
          </a:p>
        </p:txBody>
      </p:sp>
    </p:spTree>
    <p:extLst>
      <p:ext uri="{BB962C8B-B14F-4D97-AF65-F5344CB8AC3E}">
        <p14:creationId xmlns:p14="http://schemas.microsoft.com/office/powerpoint/2010/main" val="3794627062"/>
      </p:ext>
    </p:extLst>
  </p:cSld>
  <p:clrMapOvr>
    <a:masterClrMapping/>
  </p:clrMapOvr>
  <p:transition>
    <p:fade/>
  </p:transition>
  <p:extLst>
    <p:ext uri="{DCECCB84-F9BA-43D5-87BE-67443E8EF086}">
      <p15:sldGuideLst xmlns:p15="http://schemas.microsoft.com/office/powerpoint/2012/main">
        <p15:guide id="3" orient="horz" pos="1437" userDrawn="1">
          <p15:clr>
            <a:srgbClr val="5ACBF0"/>
          </p15:clr>
        </p15:guide>
        <p15:guide id="4" orient="horz" pos="906" userDrawn="1">
          <p15:clr>
            <a:srgbClr val="5ACBF0"/>
          </p15:clr>
        </p15:guide>
        <p15:guide id="5" orient="horz" pos="288" userDrawn="1">
          <p15:clr>
            <a:srgbClr val="5ACBF0"/>
          </p15:clr>
        </p15:guide>
        <p15:guide id="6" pos="2430" userDrawn="1">
          <p15:clr>
            <a:srgbClr val="5ACBF0"/>
          </p15:clr>
        </p15:guide>
        <p15:guide id="7" pos="2811" userDrawn="1">
          <p15:clr>
            <a:srgbClr val="5ACBF0"/>
          </p15:clr>
        </p15:guide>
        <p15:guide id="8" pos="4871" userDrawn="1">
          <p15:clr>
            <a:srgbClr val="5ACBF0"/>
          </p15:clr>
        </p15:guide>
        <p15:guide id="9" pos="5251" userDrawn="1">
          <p15:clr>
            <a:srgbClr val="5ACBF0"/>
          </p15:clr>
        </p15:guide>
      </p15:sldGuideLst>
    </p:ext>
  </p:extLst>
</p:sldLayout>
</file>

<file path=ppt/slideLayouts/slideLayout303.xml><?xml version="1.0" encoding="utf-8"?>
<p:sldLayout xmlns:a="http://schemas.openxmlformats.org/drawingml/2006/main" xmlns:r="http://schemas.openxmlformats.org/officeDocument/2006/relationships" xmlns:p="http://schemas.openxmlformats.org/presentationml/2006/main" preserve="1" userDrawn="1">
  <p:cSld name="Four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6"/>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78" lvl="0" indent="-141278"/>
            <a:r>
              <a:rPr lang="en-US"/>
              <a:t>Click to edit Master text styles</a:t>
            </a:r>
          </a:p>
          <a:p>
            <a:pPr marL="141278" lvl="1" indent="-141278"/>
            <a:r>
              <a:rPr lang="en-US"/>
              <a:t>Second level</a:t>
            </a:r>
          </a:p>
          <a:p>
            <a:pPr marL="141278" lvl="2" indent="-141278"/>
            <a:r>
              <a:rPr lang="en-US"/>
              <a:t>Third level</a:t>
            </a:r>
          </a:p>
          <a:p>
            <a:pPr marL="141278" lvl="3" indent="-141278"/>
            <a:r>
              <a:rPr lang="en-US"/>
              <a:t>Fourth level</a:t>
            </a:r>
          </a:p>
          <a:p>
            <a:pPr marL="141278" lvl="4" indent="-141278"/>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3413125"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3413125" y="2276476"/>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78" lvl="0" indent="-141278"/>
            <a:r>
              <a:rPr lang="en-US"/>
              <a:t>Click to edit Master text styles</a:t>
            </a:r>
          </a:p>
          <a:p>
            <a:pPr marL="141278" lvl="1" indent="-141278"/>
            <a:r>
              <a:rPr lang="en-US"/>
              <a:t>Second level</a:t>
            </a:r>
          </a:p>
          <a:p>
            <a:pPr marL="141278" lvl="2" indent="-141278"/>
            <a:r>
              <a:rPr lang="en-US"/>
              <a:t>Third level</a:t>
            </a:r>
          </a:p>
          <a:p>
            <a:pPr marL="141278" lvl="3" indent="-141278"/>
            <a:r>
              <a:rPr lang="en-US"/>
              <a:t>Fourth level</a:t>
            </a:r>
          </a:p>
          <a:p>
            <a:pPr marL="141278" lvl="4" indent="-141278"/>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6244209" y="1438275"/>
            <a:ext cx="2532063"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6244209" y="2283116"/>
            <a:ext cx="2532063" cy="1600438"/>
          </a:xfrm>
        </p:spPr>
        <p:txBody>
          <a:bodyPr vert="horz" wrap="square" lIns="0" tIns="0" rIns="0" bIns="0" rtlCol="0">
            <a:spAutoFit/>
          </a:bodyPr>
          <a:lstStyle>
            <a:lvl1pPr>
              <a:defRPr lang="en-US" sz="1600" dirty="0"/>
            </a:lvl1pPr>
            <a:lvl2pPr>
              <a:defRPr lang="en-US" sz="1600" dirty="0"/>
            </a:lvl2pPr>
            <a:lvl3pPr>
              <a:defRPr lang="en-US" sz="1600" dirty="0"/>
            </a:lvl3pPr>
            <a:lvl4pPr>
              <a:defRPr lang="en-US" sz="1400" dirty="0"/>
            </a:lvl4pPr>
            <a:lvl5pPr>
              <a:defRPr lang="en-US" sz="1400" dirty="0"/>
            </a:lvl5pPr>
          </a:lstStyle>
          <a:p>
            <a:pPr marL="141278" lvl="0" indent="-141278"/>
            <a:r>
              <a:rPr lang="en-US"/>
              <a:t>Click to edit Master text styles</a:t>
            </a:r>
          </a:p>
          <a:p>
            <a:pPr marL="141278" lvl="1" indent="-141278"/>
            <a:r>
              <a:rPr lang="en-US"/>
              <a:t>Second level</a:t>
            </a:r>
          </a:p>
          <a:p>
            <a:pPr marL="141278" lvl="2" indent="-141278"/>
            <a:r>
              <a:rPr lang="en-US"/>
              <a:t>Third level</a:t>
            </a:r>
          </a:p>
          <a:p>
            <a:pPr marL="141278" lvl="3" indent="-141278"/>
            <a:r>
              <a:rPr lang="en-US"/>
              <a:t>Fourth level</a:t>
            </a:r>
          </a:p>
          <a:p>
            <a:pPr marL="141278" lvl="4" indent="-141278"/>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p:nvPr>
        </p:nvSpPr>
        <p:spPr>
          <a:xfrm>
            <a:off x="9073133" y="1438275"/>
            <a:ext cx="2533650" cy="615553"/>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9073134" y="2276476"/>
            <a:ext cx="2532063" cy="1600438"/>
          </a:xfrm>
        </p:spPr>
        <p:txBody>
          <a:bodyPr vert="horz" wrap="square" lIns="0" tIns="0" rIns="0" bIns="0" rtlCol="0">
            <a:spAutoFit/>
          </a:bodyPr>
          <a:lstStyle>
            <a:lvl1pPr>
              <a:defRPr lang="en-US" sz="1600"/>
            </a:lvl1pPr>
            <a:lvl2pPr>
              <a:defRPr lang="en-US" sz="1600"/>
            </a:lvl2pPr>
            <a:lvl3pPr>
              <a:defRPr lang="en-US" sz="1600"/>
            </a:lvl3pPr>
            <a:lvl4pPr>
              <a:defRPr lang="en-US" sz="1400"/>
            </a:lvl4pPr>
            <a:lvl5pPr>
              <a:defRPr lang="en-US" sz="1400" dirty="0"/>
            </a:lvl5pPr>
          </a:lstStyle>
          <a:p>
            <a:pPr marL="141278" lvl="0" indent="-141278"/>
            <a:r>
              <a:rPr lang="en-US"/>
              <a:t>Click to edit Master text styles</a:t>
            </a:r>
          </a:p>
          <a:p>
            <a:pPr marL="141278" lvl="1" indent="-141278"/>
            <a:r>
              <a:rPr lang="en-US"/>
              <a:t>Second level</a:t>
            </a:r>
          </a:p>
          <a:p>
            <a:pPr marL="141278" lvl="2" indent="-141278"/>
            <a:r>
              <a:rPr lang="en-US"/>
              <a:t>Third level</a:t>
            </a:r>
          </a:p>
          <a:p>
            <a:pPr marL="141278" lvl="3" indent="-141278"/>
            <a:r>
              <a:rPr lang="en-US"/>
              <a:t>Fourth level</a:t>
            </a:r>
          </a:p>
          <a:p>
            <a:pPr marL="141278" lvl="4" indent="-141278"/>
            <a:r>
              <a:rPr lang="en-US"/>
              <a:t>Fifth level</a:t>
            </a:r>
          </a:p>
        </p:txBody>
      </p:sp>
    </p:spTree>
    <p:extLst>
      <p:ext uri="{BB962C8B-B14F-4D97-AF65-F5344CB8AC3E}">
        <p14:creationId xmlns:p14="http://schemas.microsoft.com/office/powerpoint/2010/main" val="2983070802"/>
      </p:ext>
    </p:extLst>
  </p:cSld>
  <p:clrMapOvr>
    <a:masterClrMapping/>
  </p:clrMapOvr>
  <p:transition>
    <p:fade/>
  </p:transition>
  <p:extLst>
    <p:ext uri="{DCECCB84-F9BA-43D5-87BE-67443E8EF086}">
      <p15:sldGuideLst xmlns:p15="http://schemas.microsoft.com/office/powerpoint/2012/main">
        <p15:guide id="4" orient="horz" pos="906" userDrawn="1">
          <p15:clr>
            <a:srgbClr val="5ACBF0"/>
          </p15:clr>
        </p15:guide>
        <p15:guide id="5" orient="horz" pos="288" userDrawn="1">
          <p15:clr>
            <a:srgbClr val="5ACBF0"/>
          </p15:clr>
        </p15:guide>
        <p15:guide id="6" pos="1963" userDrawn="1">
          <p15:clr>
            <a:srgbClr val="5ACBF0"/>
          </p15:clr>
        </p15:guide>
        <p15:guide id="7" pos="2150" userDrawn="1">
          <p15:clr>
            <a:srgbClr val="5ACBF0"/>
          </p15:clr>
        </p15:guide>
        <p15:guide id="8" pos="3746" userDrawn="1">
          <p15:clr>
            <a:srgbClr val="5ACBF0"/>
          </p15:clr>
        </p15:guide>
        <p15:guide id="9" pos="3934" userDrawn="1">
          <p15:clr>
            <a:srgbClr val="5ACBF0"/>
          </p15:clr>
        </p15:guide>
        <p15:guide id="10" pos="5530" userDrawn="1">
          <p15:clr>
            <a:srgbClr val="5ACBF0"/>
          </p15:clr>
        </p15:guide>
        <p15:guide id="11" pos="5716" userDrawn="1">
          <p15:clr>
            <a:srgbClr val="5ACBF0"/>
          </p15:clr>
        </p15:guide>
        <p15:guide id="12" orient="horz" pos="1436" userDrawn="1">
          <p15:clr>
            <a:srgbClr val="5ACBF0"/>
          </p15:clr>
        </p15:guide>
      </p15:sldGuideLst>
    </p:ext>
  </p:extLst>
</p:sldLayout>
</file>

<file path=ppt/slideLayouts/slideLayout304.xml><?xml version="1.0" encoding="utf-8"?>
<p:sldLayout xmlns:a="http://schemas.openxmlformats.org/drawingml/2006/main" xmlns:r="http://schemas.openxmlformats.org/officeDocument/2006/relationships" xmlns:p="http://schemas.openxmlformats.org/presentationml/2006/main" preserve="1" userDrawn="1">
  <p:cSld name="Five Column Bullet with Subtitles">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spAutoFit/>
          </a:body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hasCustomPrompt="1"/>
          </p:nvPr>
        </p:nvSpPr>
        <p:spPr>
          <a:xfrm>
            <a:off x="584200"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0" y="2283115"/>
            <a:ext cx="1965960" cy="1600438"/>
          </a:xfrm>
        </p:spPr>
        <p:txBody>
          <a:bodyPr wrap="square">
            <a:spAutoFit/>
          </a:bodyPr>
          <a:lstStyle>
            <a:lvl1pPr marL="141278" indent="-141278">
              <a:defRPr lang="en-US" sz="1600" dirty="0"/>
            </a:lvl1pPr>
            <a:lvl2pPr marL="285728" indent="-125403">
              <a:defRPr lang="en-US" sz="1600" dirty="0"/>
            </a:lvl2pPr>
            <a:lvl3pPr marL="438114" indent="-133340">
              <a:defRPr lang="en-US" sz="1600" dirty="0"/>
            </a:lvl3pPr>
            <a:lvl4pPr marL="566693" indent="-114290">
              <a:defRPr lang="en-US" sz="1400" dirty="0"/>
            </a:lvl4pPr>
            <a:lvl5pPr marL="685746" indent="-109530">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hasCustomPrompt="1"/>
          </p:nvPr>
        </p:nvSpPr>
        <p:spPr>
          <a:xfrm>
            <a:off x="2849007"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2849007" y="2276475"/>
            <a:ext cx="1965960" cy="1600438"/>
          </a:xfrm>
        </p:spPr>
        <p:txBody>
          <a:bodyPr wrap="square">
            <a:spAutoFit/>
          </a:bodyPr>
          <a:lstStyle>
            <a:lvl1pPr marL="141278" indent="-141278">
              <a:defRPr lang="en-US" sz="1600" dirty="0"/>
            </a:lvl1pPr>
            <a:lvl2pPr marL="285728" indent="-125403">
              <a:defRPr lang="en-US" sz="1600" dirty="0"/>
            </a:lvl2pPr>
            <a:lvl3pPr marL="438114" indent="-133340">
              <a:defRPr lang="en-US" sz="1600" dirty="0"/>
            </a:lvl3pPr>
            <a:lvl4pPr marL="566693" indent="-114290">
              <a:defRPr lang="en-US" sz="1400" dirty="0"/>
            </a:lvl4pPr>
            <a:lvl5pPr marL="685746" indent="-109530">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hasCustomPrompt="1"/>
          </p:nvPr>
        </p:nvSpPr>
        <p:spPr>
          <a:xfrm>
            <a:off x="5113814"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5113814" y="2283115"/>
            <a:ext cx="1965960" cy="1600438"/>
          </a:xfrm>
        </p:spPr>
        <p:txBody>
          <a:bodyPr wrap="square">
            <a:spAutoFit/>
          </a:bodyPr>
          <a:lstStyle>
            <a:lvl1pPr marL="141278" indent="-141278">
              <a:defRPr lang="en-US" sz="1600" dirty="0"/>
            </a:lvl1pPr>
            <a:lvl2pPr marL="285728" indent="-125403">
              <a:defRPr lang="en-US" sz="1600" dirty="0"/>
            </a:lvl2pPr>
            <a:lvl3pPr marL="438114" indent="-133340">
              <a:defRPr lang="en-US" sz="1600" dirty="0"/>
            </a:lvl3pPr>
            <a:lvl4pPr marL="566693" indent="-114290">
              <a:defRPr lang="en-US" sz="1400" dirty="0"/>
            </a:lvl4pPr>
            <a:lvl5pPr marL="685746" indent="-109530">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8" name="Text Placeholder 11">
            <a:extLst>
              <a:ext uri="{FF2B5EF4-FFF2-40B4-BE49-F238E27FC236}">
                <a16:creationId xmlns:a16="http://schemas.microsoft.com/office/drawing/2014/main" id="{04D43B0D-50F8-4F63-AFA3-34A46F42E816}"/>
              </a:ext>
            </a:extLst>
          </p:cNvPr>
          <p:cNvSpPr>
            <a:spLocks noGrp="1"/>
          </p:cNvSpPr>
          <p:nvPr>
            <p:ph type="body" sz="quarter" idx="20" hasCustomPrompt="1"/>
          </p:nvPr>
        </p:nvSpPr>
        <p:spPr>
          <a:xfrm>
            <a:off x="7378621"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29" name="Text Placeholder 9">
            <a:extLst>
              <a:ext uri="{FF2B5EF4-FFF2-40B4-BE49-F238E27FC236}">
                <a16:creationId xmlns:a16="http://schemas.microsoft.com/office/drawing/2014/main" id="{804CEFDA-6A6F-42D3-B65C-4BE1054C905E}"/>
              </a:ext>
            </a:extLst>
          </p:cNvPr>
          <p:cNvSpPr>
            <a:spLocks noGrp="1"/>
          </p:cNvSpPr>
          <p:nvPr>
            <p:ph type="body" sz="quarter" idx="21"/>
          </p:nvPr>
        </p:nvSpPr>
        <p:spPr>
          <a:xfrm>
            <a:off x="7378621" y="2276475"/>
            <a:ext cx="1965960" cy="1600438"/>
          </a:xfrm>
        </p:spPr>
        <p:txBody>
          <a:bodyPr wrap="square">
            <a:spAutoFit/>
          </a:bodyPr>
          <a:lstStyle>
            <a:lvl1pPr marL="141278" indent="-141278">
              <a:defRPr lang="en-US" sz="1600" dirty="0"/>
            </a:lvl1pPr>
            <a:lvl2pPr marL="285728" indent="-125403">
              <a:defRPr lang="en-US" sz="1600" dirty="0"/>
            </a:lvl2pPr>
            <a:lvl3pPr marL="438114" indent="-133340">
              <a:defRPr lang="en-US" sz="1600" dirty="0"/>
            </a:lvl3pPr>
            <a:lvl4pPr marL="566693" indent="-114290">
              <a:defRPr lang="en-US" sz="1400" dirty="0"/>
            </a:lvl4pPr>
            <a:lvl5pPr marL="685746" indent="-109530">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1" name="Text Placeholder 11">
            <a:extLst>
              <a:ext uri="{FF2B5EF4-FFF2-40B4-BE49-F238E27FC236}">
                <a16:creationId xmlns:a16="http://schemas.microsoft.com/office/drawing/2014/main" id="{540485AC-5036-400C-92C3-D3E9EC0252BC}"/>
              </a:ext>
            </a:extLst>
          </p:cNvPr>
          <p:cNvSpPr>
            <a:spLocks noGrp="1"/>
          </p:cNvSpPr>
          <p:nvPr>
            <p:ph type="body" sz="quarter" idx="22" hasCustomPrompt="1"/>
          </p:nvPr>
        </p:nvSpPr>
        <p:spPr>
          <a:xfrm>
            <a:off x="9643428" y="1438275"/>
            <a:ext cx="1965960" cy="615553"/>
          </a:xfrm>
        </p:spPr>
        <p:txBody>
          <a:bodyPr anchor="t"/>
          <a:lstStyle>
            <a:lvl1pPr marL="0" indent="0">
              <a:spcBef>
                <a:spcPts val="0"/>
              </a:spcBef>
              <a:buNone/>
              <a:defRPr sz="2000">
                <a:solidFill>
                  <a:schemeClr val="tx1"/>
                </a:solidFill>
                <a:latin typeface="+mj-lt"/>
              </a:defRPr>
            </a:lvl1pPr>
          </a:lstStyle>
          <a:p>
            <a:pPr lvl="0"/>
            <a:r>
              <a:rPr lang="en-US"/>
              <a:t>Click to edit text styles</a:t>
            </a:r>
          </a:p>
        </p:txBody>
      </p:sp>
      <p:sp>
        <p:nvSpPr>
          <p:cNvPr id="12" name="Text Placeholder 9">
            <a:extLst>
              <a:ext uri="{FF2B5EF4-FFF2-40B4-BE49-F238E27FC236}">
                <a16:creationId xmlns:a16="http://schemas.microsoft.com/office/drawing/2014/main" id="{F90290A2-7689-4DF5-971A-36C2D9173411}"/>
              </a:ext>
            </a:extLst>
          </p:cNvPr>
          <p:cNvSpPr>
            <a:spLocks noGrp="1"/>
          </p:cNvSpPr>
          <p:nvPr>
            <p:ph type="body" sz="quarter" idx="23"/>
          </p:nvPr>
        </p:nvSpPr>
        <p:spPr>
          <a:xfrm>
            <a:off x="9643428" y="2276475"/>
            <a:ext cx="1965960" cy="1600438"/>
          </a:xfrm>
        </p:spPr>
        <p:txBody>
          <a:bodyPr wrap="square">
            <a:spAutoFit/>
          </a:bodyPr>
          <a:lstStyle>
            <a:lvl1pPr marL="141278" indent="-141278">
              <a:defRPr lang="en-US" sz="1600" dirty="0"/>
            </a:lvl1pPr>
            <a:lvl2pPr marL="285728" indent="-125403">
              <a:defRPr lang="en-US" sz="1600" dirty="0"/>
            </a:lvl2pPr>
            <a:lvl3pPr marL="438114" indent="-133340">
              <a:defRPr lang="en-US" sz="1600" dirty="0"/>
            </a:lvl3pPr>
            <a:lvl4pPr marL="566693" indent="-114290">
              <a:defRPr lang="en-US" sz="1400" dirty="0"/>
            </a:lvl4pPr>
            <a:lvl5pPr marL="685746" indent="-109530">
              <a:defRPr lang="en-US" sz="1400"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40658774"/>
      </p:ext>
    </p:extLst>
  </p:cSld>
  <p:clrMapOvr>
    <a:masterClrMapping/>
  </p:clrMapOvr>
  <p:transition>
    <p:fade/>
  </p:transition>
  <p:extLst>
    <p:ext uri="{DCECCB84-F9BA-43D5-87BE-67443E8EF086}">
      <p15:sldGuideLst xmlns:p15="http://schemas.microsoft.com/office/powerpoint/2012/main">
        <p15:guide id="4" orient="horz" pos="906" userDrawn="1">
          <p15:clr>
            <a:srgbClr val="5ACBF0"/>
          </p15:clr>
        </p15:guide>
        <p15:guide id="5" orient="horz" pos="288" userDrawn="1">
          <p15:clr>
            <a:srgbClr val="5ACBF0"/>
          </p15:clr>
        </p15:guide>
        <p15:guide id="6" pos="1610" userDrawn="1">
          <p15:clr>
            <a:srgbClr val="5ACBF0"/>
          </p15:clr>
        </p15:guide>
        <p15:guide id="7" pos="1795" userDrawn="1">
          <p15:clr>
            <a:srgbClr val="5ACBF0"/>
          </p15:clr>
        </p15:guide>
        <p15:guide id="8" pos="3035" userDrawn="1">
          <p15:clr>
            <a:srgbClr val="5ACBF0"/>
          </p15:clr>
        </p15:guide>
        <p15:guide id="9" pos="3221" userDrawn="1">
          <p15:clr>
            <a:srgbClr val="5ACBF0"/>
          </p15:clr>
        </p15:guide>
        <p15:guide id="10" pos="4461" userDrawn="1">
          <p15:clr>
            <a:srgbClr val="5ACBF0"/>
          </p15:clr>
        </p15:guide>
        <p15:guide id="11" pos="5890" userDrawn="1">
          <p15:clr>
            <a:srgbClr val="5ACBF0"/>
          </p15:clr>
        </p15:guide>
        <p15:guide id="12" orient="horz" pos="1436" userDrawn="1">
          <p15:clr>
            <a:srgbClr val="5ACBF0"/>
          </p15:clr>
        </p15:guide>
        <p15:guide id="13" pos="4646" userDrawn="1">
          <p15:clr>
            <a:srgbClr val="5ACBF0"/>
          </p15:clr>
        </p15:guide>
        <p15:guide id="14" pos="6072" userDrawn="1">
          <p15:clr>
            <a:srgbClr val="5ACBF0"/>
          </p15:clr>
        </p15:guide>
      </p15:sldGuideLst>
    </p:ext>
  </p:extLst>
</p:sldLayout>
</file>

<file path=ppt/slideLayouts/slideLayout305.xml><?xml version="1.0" encoding="utf-8"?>
<p:sldLayout xmlns:a="http://schemas.openxmlformats.org/drawingml/2006/main" xmlns:r="http://schemas.openxmlformats.org/officeDocument/2006/relationships" xmlns:p="http://schemas.openxmlformats.org/presentationml/2006/main" preserve="1" userDrawn="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199940757"/>
      </p:ext>
    </p:extLst>
  </p:cSld>
  <p:clrMapOvr>
    <a:masterClrMapping/>
  </p:clrMapOvr>
  <p:transition>
    <p:fade/>
  </p:transition>
  <p:extLst>
    <p:ext uri="{DCECCB84-F9BA-43D5-87BE-67443E8EF086}">
      <p15:sldGuideLst xmlns:p15="http://schemas.microsoft.com/office/powerpoint/2012/main">
        <p15:guide id="16" pos="3840" userDrawn="1">
          <p15:clr>
            <a:srgbClr val="A4A3A4"/>
          </p15:clr>
        </p15:guide>
        <p15:guide id="28" orient="horz" pos="905" userDrawn="1">
          <p15:clr>
            <a:srgbClr val="5ACBF0"/>
          </p15:clr>
        </p15:guide>
      </p15:sldGuideLst>
    </p:ext>
  </p:extLst>
</p:sldLayout>
</file>

<file path=ppt/slideLayouts/slideLayout306.xml><?xml version="1.0" encoding="utf-8"?>
<p:sldLayout xmlns:a="http://schemas.openxmlformats.org/drawingml/2006/main" xmlns:r="http://schemas.openxmlformats.org/officeDocument/2006/relationships" xmlns:p="http://schemas.openxmlformats.org/presentationml/2006/main" preserve="1" userDrawn="1">
  <p:cSld name="Title Only color">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F8D62C14-0784-0D20-BB5D-3A3DFDE963B2}"/>
              </a:ext>
            </a:extLst>
          </p:cNvPr>
          <p:cNvSpPr/>
          <p:nvPr userDrawn="1"/>
        </p:nvSpPr>
        <p:spPr bwMode="auto">
          <a:xfrm>
            <a:off x="-1" y="2"/>
            <a:ext cx="7183225" cy="6857999"/>
          </a:xfrm>
          <a:prstGeom prst="rect">
            <a:avLst/>
          </a:prstGeom>
          <a:gradFill>
            <a:gsLst>
              <a:gs pos="0">
                <a:schemeClr val="bg1">
                  <a:alpha val="33000"/>
                </a:schemeClr>
              </a:gs>
              <a:gs pos="100000">
                <a:schemeClr val="bg1">
                  <a:alpha val="0"/>
                </a:schemeClr>
              </a:gs>
            </a:gsLst>
            <a:lin ang="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397"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
        <p:nvSpPr>
          <p:cNvPr id="4" name="Rectangle 3">
            <a:extLst>
              <a:ext uri="{FF2B5EF4-FFF2-40B4-BE49-F238E27FC236}">
                <a16:creationId xmlns:a16="http://schemas.microsoft.com/office/drawing/2014/main" id="{63C04C1C-6A99-34BF-2584-4A3CFEEE220B}"/>
              </a:ext>
            </a:extLst>
          </p:cNvPr>
          <p:cNvSpPr/>
          <p:nvPr userDrawn="1"/>
        </p:nvSpPr>
        <p:spPr bwMode="auto">
          <a:xfrm rot="16200000">
            <a:off x="7064460" y="118765"/>
            <a:ext cx="5246306" cy="5008776"/>
          </a:xfrm>
          <a:prstGeom prst="rect">
            <a:avLst/>
          </a:prstGeom>
          <a:gradFill>
            <a:gsLst>
              <a:gs pos="50000">
                <a:schemeClr val="bg1">
                  <a:alpha val="0"/>
                </a:schemeClr>
              </a:gs>
              <a:gs pos="100000">
                <a:schemeClr val="bg1"/>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defTabSz="932397"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970856224"/>
      </p:ext>
    </p:extLst>
  </p:cSld>
  <p:clrMapOvr>
    <a:masterClrMapping/>
  </p:clrMapOvr>
  <p:transition>
    <p:fade/>
  </p:transition>
  <p:extLst>
    <p:ext uri="{DCECCB84-F9BA-43D5-87BE-67443E8EF086}">
      <p15:sldGuideLst xmlns:p15="http://schemas.microsoft.com/office/powerpoint/2012/main">
        <p15:guide id="16" pos="3840" userDrawn="1">
          <p15:clr>
            <a:srgbClr val="A4A3A4"/>
          </p15:clr>
        </p15:guide>
        <p15:guide id="28" orient="horz" pos="905" userDrawn="1">
          <p15:clr>
            <a:srgbClr val="5ACBF0"/>
          </p15:clr>
        </p15:guide>
      </p15:sldGuideLst>
    </p:ext>
  </p:extLst>
</p:sldLayout>
</file>

<file path=ppt/slideLayouts/slideLayout307.xml><?xml version="1.0" encoding="utf-8"?>
<p:sldLayout xmlns:a="http://schemas.openxmlformats.org/drawingml/2006/main" xmlns:r="http://schemas.openxmlformats.org/officeDocument/2006/relationships" xmlns:p="http://schemas.openxmlformats.org/presentationml/2006/main" preserve="1" userDrawn="1">
  <p:cSld name="Title Only - left side ">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a:xfrm>
            <a:off x="588264" y="2875004"/>
            <a:ext cx="4127692" cy="1107996"/>
          </a:xfrm>
        </p:spPr>
        <p:txBody>
          <a:bodyPr wrap="square" anchor="ctr">
            <a:spAutoFit/>
          </a:bodyPr>
          <a:lstStyle/>
          <a:p>
            <a:r>
              <a:rPr lang="en-US"/>
              <a:t>Click to edit Master title style</a:t>
            </a:r>
          </a:p>
        </p:txBody>
      </p:sp>
    </p:spTree>
    <p:extLst>
      <p:ext uri="{BB962C8B-B14F-4D97-AF65-F5344CB8AC3E}">
        <p14:creationId xmlns:p14="http://schemas.microsoft.com/office/powerpoint/2010/main" val="2478980979"/>
      </p:ext>
    </p:extLst>
  </p:cSld>
  <p:clrMapOvr>
    <a:masterClrMapping/>
  </p:clrMapOvr>
  <p:transition>
    <p:fade/>
  </p:transition>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3" userDrawn="1">
          <p15:clr>
            <a:srgbClr val="A4A3A4"/>
          </p15:clr>
        </p15:guide>
        <p15:guide id="9" pos="1556" userDrawn="1">
          <p15:clr>
            <a:srgbClr val="A4A3A4"/>
          </p15:clr>
        </p15:guide>
        <p15:guide id="10" pos="1967" userDrawn="1">
          <p15:clr>
            <a:srgbClr val="A4A3A4"/>
          </p15:clr>
        </p15:guide>
        <p15:guide id="11" pos="2150" userDrawn="1">
          <p15:clr>
            <a:srgbClr val="A4A3A4"/>
          </p15:clr>
        </p15:guide>
        <p15:guide id="12" pos="2561" userDrawn="1">
          <p15:clr>
            <a:srgbClr val="A4A3A4"/>
          </p15:clr>
        </p15:guide>
        <p15:guide id="13" pos="2744" userDrawn="1">
          <p15:clr>
            <a:srgbClr val="A4A3A4"/>
          </p15:clr>
        </p15:guide>
        <p15:guide id="14" pos="3155" userDrawn="1">
          <p15:clr>
            <a:srgbClr val="A4A3A4"/>
          </p15:clr>
        </p15:guide>
        <p15:guide id="16" pos="3749" userDrawn="1">
          <p15:clr>
            <a:srgbClr val="A4A3A4"/>
          </p15:clr>
        </p15:guide>
        <p15:guide id="17" pos="3932" userDrawn="1">
          <p15:clr>
            <a:srgbClr val="A4A3A4"/>
          </p15:clr>
        </p15:guide>
        <p15:guide id="18" pos="4343" userDrawn="1">
          <p15:clr>
            <a:srgbClr val="A4A3A4"/>
          </p15:clr>
        </p15:guide>
        <p15:guide id="19" pos="4526"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7" userDrawn="1">
          <p15:clr>
            <a:srgbClr val="A4A3A4"/>
          </p15:clr>
        </p15:guide>
        <p15:guide id="27" pos="6900" userDrawn="1">
          <p15:clr>
            <a:srgbClr val="A4A3A4"/>
          </p15:clr>
        </p15:guide>
        <p15:guide id="30" orient="horz" pos="288" userDrawn="1">
          <p15:clr>
            <a:srgbClr val="5ACBF0"/>
          </p15:clr>
        </p15:guide>
        <p15:guide id="32" orient="horz" pos="2160" userDrawn="1">
          <p15:clr>
            <a:srgbClr val="5ACBF0"/>
          </p15:clr>
        </p15:guide>
        <p15:guide id="33" pos="2976" userDrawn="1">
          <p15:clr>
            <a:srgbClr val="5ACBF0"/>
          </p15:clr>
        </p15:guide>
        <p15:guide id="34" pos="3336" userDrawn="1">
          <p15:clr>
            <a:srgbClr val="5ACBF0"/>
          </p15:clr>
        </p15:guide>
      </p15:sldGuideLst>
    </p:ext>
  </p:extLst>
</p:sldLayout>
</file>

<file path=ppt/slideLayouts/slideLayout308.xml><?xml version="1.0" encoding="utf-8"?>
<p:sldLayout xmlns:a="http://schemas.openxmlformats.org/drawingml/2006/main" xmlns:r="http://schemas.openxmlformats.org/officeDocument/2006/relationships" xmlns:p="http://schemas.openxmlformats.org/presentationml/2006/main" preserve="1" userDrawn="1">
  <p:cSld name="Small title -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2"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550249496"/>
      </p:ext>
    </p:extLst>
  </p:cSld>
  <p:clrMapOvr>
    <a:masterClrMapping/>
  </p:clrMapOvr>
  <p:transition>
    <p:fade/>
  </p:transition>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3" userDrawn="1">
          <p15:clr>
            <a:srgbClr val="A4A3A4"/>
          </p15:clr>
        </p15:guide>
        <p15:guide id="9" pos="1556" userDrawn="1">
          <p15:clr>
            <a:srgbClr val="A4A3A4"/>
          </p15:clr>
        </p15:guide>
        <p15:guide id="10" pos="1967" userDrawn="1">
          <p15:clr>
            <a:srgbClr val="A4A3A4"/>
          </p15:clr>
        </p15:guide>
        <p15:guide id="11" pos="2150" userDrawn="1">
          <p15:clr>
            <a:srgbClr val="A4A3A4"/>
          </p15:clr>
        </p15:guide>
        <p15:guide id="12" pos="2561" userDrawn="1">
          <p15:clr>
            <a:srgbClr val="A4A3A4"/>
          </p15:clr>
        </p15:guide>
        <p15:guide id="13" pos="2744" userDrawn="1">
          <p15:clr>
            <a:srgbClr val="A4A3A4"/>
          </p15:clr>
        </p15:guide>
        <p15:guide id="14" pos="3155" userDrawn="1">
          <p15:clr>
            <a:srgbClr val="A4A3A4"/>
          </p15:clr>
        </p15:guide>
        <p15:guide id="15" pos="3352" userDrawn="1">
          <p15:clr>
            <a:srgbClr val="A4A3A4"/>
          </p15:clr>
        </p15:guide>
        <p15:guide id="16" pos="3749" userDrawn="1">
          <p15:clr>
            <a:srgbClr val="A4A3A4"/>
          </p15:clr>
        </p15:guide>
        <p15:guide id="17" pos="3932" userDrawn="1">
          <p15:clr>
            <a:srgbClr val="A4A3A4"/>
          </p15:clr>
        </p15:guide>
        <p15:guide id="18" pos="4343" userDrawn="1">
          <p15:clr>
            <a:srgbClr val="A4A3A4"/>
          </p15:clr>
        </p15:guide>
        <p15:guide id="19" pos="4526"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7" userDrawn="1">
          <p15:clr>
            <a:srgbClr val="A4A3A4"/>
          </p15:clr>
        </p15:guide>
        <p15:guide id="27" pos="6900" userDrawn="1">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guide id="31" pos="3840" userDrawn="1">
          <p15:clr>
            <a:srgbClr val="5ACBF0"/>
          </p15:clr>
        </p15:guide>
      </p15:sldGuideLst>
    </p:ext>
  </p:extLst>
</p:sldLayout>
</file>

<file path=ppt/slideLayouts/slideLayout309.xml><?xml version="1.0" encoding="utf-8"?>
<p:sldLayout xmlns:a="http://schemas.openxmlformats.org/drawingml/2006/main" xmlns:r="http://schemas.openxmlformats.org/officeDocument/2006/relationships" xmlns:p="http://schemas.openxmlformats.org/presentationml/2006/main" preserve="1" userDrawn="1">
  <p:cSld name="Demo slide">
    <p:bg>
      <p:bgPr>
        <a:solidFill>
          <a:schemeClr val="bg2"/>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vert="horz" wrap="square" lIns="0" tIns="0" rIns="0" bIns="0" rtlCol="0" anchor="b" anchorCtr="0">
            <a:spAutoFit/>
          </a:bodyPr>
          <a:lstStyle>
            <a:lvl1pPr>
              <a:defRPr lang="en-US" sz="4400" dirty="0">
                <a:gradFill>
                  <a:gsLst>
                    <a:gs pos="90000">
                      <a:srgbClr val="FFEF86"/>
                    </a:gs>
                    <a:gs pos="10000">
                      <a:srgbClr val="D92ED0"/>
                    </a:gs>
                  </a:gsLst>
                  <a:lin ang="14400000" scaled="0"/>
                </a:gradFill>
                <a:latin typeface="Segoe UI Semilight" panose="020B0402040204020203" pitchFamily="34" charset="0"/>
                <a:cs typeface="Segoe UI Semilight" panose="020B0402040204020203" pitchFamily="34" charset="0"/>
              </a:defRPr>
            </a:lvl1pPr>
          </a:lstStyle>
          <a:p>
            <a:pPr lvl="0">
              <a:lnSpc>
                <a:spcPct val="90000"/>
              </a:lnSpc>
            </a:pPr>
            <a:r>
              <a:rPr lang="en-US"/>
              <a:t>Demo title</a:t>
            </a:r>
          </a:p>
        </p:txBody>
      </p:sp>
      <p:sp>
        <p:nvSpPr>
          <p:cNvPr id="5" name="Text Placeholder 4"/>
          <p:cNvSpPr>
            <a:spLocks noGrp="1"/>
          </p:cNvSpPr>
          <p:nvPr>
            <p:ph type="body" sz="quarter" idx="12" hasCustomPrompt="1"/>
          </p:nvPr>
        </p:nvSpPr>
        <p:spPr>
          <a:xfrm>
            <a:off x="582042" y="3962402"/>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C9042A0B-1457-9C08-A492-776F4426AA6F}"/>
              </a:ext>
            </a:extLst>
          </p:cNvPr>
          <p:cNvSpPr>
            <a:spLocks noGrp="1"/>
          </p:cNvSpPr>
          <p:nvPr>
            <p:ph type="body" sz="quarter" idx="13" hasCustomPrompt="1"/>
          </p:nvPr>
        </p:nvSpPr>
        <p:spPr>
          <a:xfrm>
            <a:off x="584200" y="4261496"/>
            <a:ext cx="9155113" cy="246221"/>
          </a:xfrm>
        </p:spPr>
        <p:txBody>
          <a:bodyPr/>
          <a:lstStyle>
            <a:lvl1pPr marL="0" indent="0">
              <a:buNone/>
              <a:defRPr sz="1600"/>
            </a:lvl1pPr>
            <a:lvl2pPr marL="228582" indent="0">
              <a:buNone/>
              <a:defRPr/>
            </a:lvl2pPr>
            <a:lvl3pPr marL="457163" indent="0">
              <a:buNone/>
              <a:defRPr/>
            </a:lvl3pPr>
            <a:lvl4pPr marL="661935" indent="0">
              <a:buNone/>
              <a:defRPr/>
            </a:lvl4pPr>
            <a:lvl5pPr marL="855595" indent="0">
              <a:buNone/>
              <a:defRPr/>
            </a:lvl5pPr>
          </a:lstStyle>
          <a:p>
            <a:pPr lvl="0"/>
            <a:r>
              <a:rPr lang="en-US"/>
              <a:t>Company or other information</a:t>
            </a:r>
          </a:p>
        </p:txBody>
      </p:sp>
    </p:spTree>
    <p:extLst>
      <p:ext uri="{BB962C8B-B14F-4D97-AF65-F5344CB8AC3E}">
        <p14:creationId xmlns:p14="http://schemas.microsoft.com/office/powerpoint/2010/main" val="4237581664"/>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Title Only - Dark">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05236170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3" userDrawn="1">
          <p15:clr>
            <a:srgbClr val="A4A3A4"/>
          </p15:clr>
        </p15:guide>
        <p15:guide id="9" pos="1556" userDrawn="1">
          <p15:clr>
            <a:srgbClr val="A4A3A4"/>
          </p15:clr>
        </p15:guide>
        <p15:guide id="10" pos="1967" userDrawn="1">
          <p15:clr>
            <a:srgbClr val="A4A3A4"/>
          </p15:clr>
        </p15:guide>
        <p15:guide id="11" pos="2150" userDrawn="1">
          <p15:clr>
            <a:srgbClr val="A4A3A4"/>
          </p15:clr>
        </p15:guide>
        <p15:guide id="12" pos="2561" userDrawn="1">
          <p15:clr>
            <a:srgbClr val="A4A3A4"/>
          </p15:clr>
        </p15:guide>
        <p15:guide id="13" pos="2744" userDrawn="1">
          <p15:clr>
            <a:srgbClr val="A4A3A4"/>
          </p15:clr>
        </p15:guide>
        <p15:guide id="14" pos="3155" userDrawn="1">
          <p15:clr>
            <a:srgbClr val="A4A3A4"/>
          </p15:clr>
        </p15:guide>
        <p15:guide id="15" pos="3338" userDrawn="1">
          <p15:clr>
            <a:srgbClr val="A4A3A4"/>
          </p15:clr>
        </p15:guide>
        <p15:guide id="16" pos="3749" userDrawn="1">
          <p15:clr>
            <a:srgbClr val="A4A3A4"/>
          </p15:clr>
        </p15:guide>
        <p15:guide id="17" pos="3932" userDrawn="1">
          <p15:clr>
            <a:srgbClr val="A4A3A4"/>
          </p15:clr>
        </p15:guide>
        <p15:guide id="18" pos="4343" userDrawn="1">
          <p15:clr>
            <a:srgbClr val="A4A3A4"/>
          </p15:clr>
        </p15:guide>
        <p15:guide id="19" pos="4526"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7" userDrawn="1">
          <p15:clr>
            <a:srgbClr val="A4A3A4"/>
          </p15:clr>
        </p15:guide>
        <p15:guide id="27" pos="6900" userDrawn="1">
          <p15:clr>
            <a:srgbClr val="A4A3A4"/>
          </p15:clr>
        </p15:guide>
      </p15:sldGuideLst>
    </p:ext>
  </p:extLst>
</p:sldLayout>
</file>

<file path=ppt/slideLayouts/slideLayout310.xml><?xml version="1.0" encoding="utf-8"?>
<p:sldLayout xmlns:a="http://schemas.openxmlformats.org/drawingml/2006/main" xmlns:r="http://schemas.openxmlformats.org/officeDocument/2006/relationships" xmlns:p="http://schemas.openxmlformats.org/presentationml/2006/main" preserve="1" userDrawn="1">
  <p:cSld name="Demo slid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667" rtl="0" eaLnBrk="1" latinLnBrk="0" hangingPunct="1">
              <a:lnSpc>
                <a:spcPct val="9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Demo title</a:t>
            </a:r>
          </a:p>
        </p:txBody>
      </p:sp>
      <p:sp>
        <p:nvSpPr>
          <p:cNvPr id="5" name="Text Placeholder 4"/>
          <p:cNvSpPr>
            <a:spLocks noGrp="1"/>
          </p:cNvSpPr>
          <p:nvPr>
            <p:ph type="body" sz="quarter" idx="12" hasCustomPrompt="1"/>
          </p:nvPr>
        </p:nvSpPr>
        <p:spPr>
          <a:xfrm>
            <a:off x="582042" y="3962402"/>
            <a:ext cx="9144000" cy="307777"/>
          </a:xfrm>
          <a:noFill/>
        </p:spPr>
        <p:txBody>
          <a:bodyPr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E7CCA0E9-2D89-A4F7-A8A2-D49D3FB68390}"/>
              </a:ext>
            </a:extLst>
          </p:cNvPr>
          <p:cNvSpPr>
            <a:spLocks noGrp="1"/>
          </p:cNvSpPr>
          <p:nvPr>
            <p:ph type="body" sz="quarter" idx="13"/>
          </p:nvPr>
        </p:nvSpPr>
        <p:spPr>
          <a:xfrm>
            <a:off x="584200" y="4261496"/>
            <a:ext cx="9155113" cy="246221"/>
          </a:xfrm>
        </p:spPr>
        <p:txBody>
          <a:bodyPr/>
          <a:lstStyle>
            <a:lvl1pPr marL="0" indent="0">
              <a:buNone/>
              <a:defRPr sz="1600"/>
            </a:lvl1pPr>
            <a:lvl2pPr marL="228582" indent="0">
              <a:buNone/>
              <a:defRPr/>
            </a:lvl2pPr>
            <a:lvl3pPr marL="457163" indent="0">
              <a:buNone/>
              <a:defRPr/>
            </a:lvl3pPr>
            <a:lvl4pPr marL="661935" indent="0">
              <a:buNone/>
              <a:defRPr/>
            </a:lvl4pPr>
            <a:lvl5pPr marL="855595" indent="0">
              <a:buNone/>
              <a:defRPr/>
            </a:lvl5pPr>
          </a:lstStyle>
          <a:p>
            <a:pPr lvl="0"/>
            <a:r>
              <a:rPr lang="en-US"/>
              <a:t>Click to edit Master text styles</a:t>
            </a:r>
          </a:p>
        </p:txBody>
      </p:sp>
    </p:spTree>
    <p:extLst>
      <p:ext uri="{BB962C8B-B14F-4D97-AF65-F5344CB8AC3E}">
        <p14:creationId xmlns:p14="http://schemas.microsoft.com/office/powerpoint/2010/main" val="2768574256"/>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guide id="4" orient="horz" pos="2505" userDrawn="1">
          <p15:clr>
            <a:srgbClr val="5ACBF0"/>
          </p15:clr>
        </p15:guide>
      </p15:sldGuideLst>
    </p:ext>
  </p:extLst>
</p:sldLayout>
</file>

<file path=ppt/slideLayouts/slideLayout311.xml><?xml version="1.0" encoding="utf-8"?>
<p:sldLayout xmlns:a="http://schemas.openxmlformats.org/drawingml/2006/main" xmlns:r="http://schemas.openxmlformats.org/officeDocument/2006/relationships" xmlns:p="http://schemas.openxmlformats.org/presentationml/2006/main" preserve="1" userDrawn="1">
  <p:cSld name="Section 1">
    <p:bg>
      <p:bgPr>
        <a:solidFill>
          <a:schemeClr val="accent4"/>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667" rtl="0" eaLnBrk="1" latinLnBrk="0" hangingPunct="1">
              <a:lnSpc>
                <a:spcPct val="90000"/>
              </a:lnSpc>
              <a:spcBef>
                <a:spcPct val="0"/>
              </a:spcBef>
              <a:buNone/>
              <a:defRPr lang="en-US" sz="4400" b="0" kern="1200" cap="none" spc="-50" baseline="0" dirty="0">
                <a:ln w="3175">
                  <a:noFill/>
                </a:ln>
                <a:gradFill>
                  <a:gsLst>
                    <a:gs pos="90000">
                      <a:srgbClr val="FFEF86"/>
                    </a:gs>
                    <a:gs pos="50000">
                      <a:srgbClr val="75C5A6"/>
                    </a:gs>
                    <a:gs pos="10000">
                      <a:srgbClr val="28AFE9"/>
                    </a:gs>
                  </a:gsLst>
                  <a:lin ang="14400000" scaled="0"/>
                </a:gra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27879937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27" userDrawn="1">
          <p15:clr>
            <a:srgbClr val="5ACBF0"/>
          </p15:clr>
        </p15:guide>
        <p15:guide id="3" orient="horz" pos="1911" userDrawn="1">
          <p15:clr>
            <a:srgbClr val="5ACBF0"/>
          </p15:clr>
        </p15:guide>
      </p15:sldGuideLst>
    </p:ext>
  </p:extLst>
</p:sldLayout>
</file>

<file path=ppt/slideLayouts/slideLayout312.xml><?xml version="1.0" encoding="utf-8"?>
<p:sldLayout xmlns:a="http://schemas.openxmlformats.org/drawingml/2006/main" xmlns:r="http://schemas.openxmlformats.org/officeDocument/2006/relationships" xmlns:p="http://schemas.openxmlformats.org/presentationml/2006/main" preserve="1" userDrawn="1">
  <p:cSld name="Section 2">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667" rtl="0" eaLnBrk="1" latinLnBrk="0" hangingPunct="1">
              <a:lnSpc>
                <a:spcPct val="90000"/>
              </a:lnSpc>
              <a:spcBef>
                <a:spcPct val="0"/>
              </a:spcBef>
              <a:buNone/>
              <a:defRPr lang="en-US" sz="4400" b="0" kern="1200" cap="none" spc="-50" baseline="0" dirty="0">
                <a:ln w="3175">
                  <a:noFill/>
                </a:ln>
                <a:gradFill>
                  <a:gsLst>
                    <a:gs pos="90000">
                      <a:srgbClr val="FFEF86"/>
                    </a:gs>
                    <a:gs pos="10000">
                      <a:srgbClr val="1CD278"/>
                    </a:gs>
                  </a:gsLst>
                  <a:lin ang="14400000" scaled="0"/>
                </a:gra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199055596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27" userDrawn="1">
          <p15:clr>
            <a:srgbClr val="5ACBF0"/>
          </p15:clr>
        </p15:guide>
        <p15:guide id="3" orient="horz" pos="1911" userDrawn="1">
          <p15:clr>
            <a:srgbClr val="5ACBF0"/>
          </p15:clr>
        </p15:guide>
      </p15:sldGuideLst>
    </p:ext>
  </p:extLst>
</p:sldLayout>
</file>

<file path=ppt/slideLayouts/slideLayout313.xml><?xml version="1.0" encoding="utf-8"?>
<p:sldLayout xmlns:a="http://schemas.openxmlformats.org/drawingml/2006/main" xmlns:r="http://schemas.openxmlformats.org/officeDocument/2006/relationships" xmlns:p="http://schemas.openxmlformats.org/presentationml/2006/main" preserve="1" userDrawn="1">
  <p:cSld name="Section 3">
    <p:bg>
      <p:bgPr>
        <a:solidFill>
          <a:srgbClr val="46366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667" rtl="0" eaLnBrk="1" latinLnBrk="0" hangingPunct="1">
              <a:lnSpc>
                <a:spcPct val="90000"/>
              </a:lnSpc>
              <a:spcBef>
                <a:spcPct val="0"/>
              </a:spcBef>
              <a:buNone/>
              <a:defRPr lang="en-US" sz="4400" b="0" kern="1200" cap="none" spc="-50" baseline="0" dirty="0">
                <a:ln w="3175">
                  <a:noFill/>
                </a:ln>
                <a:gradFill>
                  <a:gsLst>
                    <a:gs pos="90000">
                      <a:srgbClr val="FFEF86"/>
                    </a:gs>
                    <a:gs pos="10000">
                      <a:srgbClr val="E535E5"/>
                    </a:gs>
                  </a:gsLst>
                  <a:lin ang="14400000" scaled="0"/>
                </a:gra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75757046"/>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27" userDrawn="1">
          <p15:clr>
            <a:srgbClr val="5ACBF0"/>
          </p15:clr>
        </p15:guide>
        <p15:guide id="3" orient="horz" pos="1911" userDrawn="1">
          <p15:clr>
            <a:srgbClr val="5ACBF0"/>
          </p15:clr>
        </p15:guide>
      </p15:sldGuideLst>
    </p:ext>
  </p:extLst>
</p:sldLayout>
</file>

<file path=ppt/slideLayouts/slideLayout314.xml><?xml version="1.0" encoding="utf-8"?>
<p:sldLayout xmlns:a="http://schemas.openxmlformats.org/drawingml/2006/main" xmlns:r="http://schemas.openxmlformats.org/officeDocument/2006/relationships" xmlns:p="http://schemas.openxmlformats.org/presentationml/2006/main" preserve="1" userDrawn="1">
  <p:cSld name="Section Title 2">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0" y="2941391"/>
            <a:ext cx="9144000" cy="609398"/>
          </a:xfrm>
          <a:noFill/>
        </p:spPr>
        <p:txBody>
          <a:bodyPr lIns="0" tIns="0" rIns="0" bIns="0" anchor="b" anchorCtr="0">
            <a:spAutoFit/>
          </a:bodyPr>
          <a:lstStyle>
            <a:lvl1pPr algn="l" defTabSz="932667" rtl="0" eaLnBrk="1" latinLnBrk="0" hangingPunct="1">
              <a:lnSpc>
                <a:spcPct val="9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26674342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35" userDrawn="1">
          <p15:clr>
            <a:srgbClr val="5ACBF0"/>
          </p15:clr>
        </p15:guide>
        <p15:guide id="3" orient="horz" pos="1910" userDrawn="1">
          <p15:clr>
            <a:srgbClr val="5ACBF0"/>
          </p15:clr>
        </p15:guide>
      </p15:sldGuideLst>
    </p:ext>
  </p:extLst>
</p:sldLayout>
</file>

<file path=ppt/slideLayouts/slideLayout315.xml><?xml version="1.0" encoding="utf-8"?>
<p:sldLayout xmlns:a="http://schemas.openxmlformats.org/drawingml/2006/main" xmlns:r="http://schemas.openxmlformats.org/officeDocument/2006/relationships" xmlns:p="http://schemas.openxmlformats.org/presentationml/2006/main" preserve="1" userDrawn="1">
  <p:cSld name="Quote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05F7F2C-59A9-4E2B-034F-05B733194D6B}"/>
              </a:ext>
            </a:extLst>
          </p:cNvPr>
          <p:cNvSpPr>
            <a:spLocks noGrp="1"/>
          </p:cNvSpPr>
          <p:nvPr>
            <p:ph type="title" hasCustomPrompt="1"/>
          </p:nvPr>
        </p:nvSpPr>
        <p:spPr>
          <a:xfrm>
            <a:off x="369599" y="2941391"/>
            <a:ext cx="9356441" cy="609398"/>
          </a:xfrm>
          <a:noFill/>
        </p:spPr>
        <p:txBody>
          <a:bodyPr wrap="square" lIns="0" tIns="0" rIns="0" bIns="0" anchor="b" anchorCtr="0">
            <a:spAutoFit/>
          </a:bodyPr>
          <a:lstStyle>
            <a:lvl1pPr marL="155435" indent="-155435" algn="l" defTabSz="932667" rtl="0" eaLnBrk="1" latinLnBrk="0" hangingPunct="1">
              <a:lnSpc>
                <a:spcPct val="9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“Quote text”</a:t>
            </a:r>
          </a:p>
        </p:txBody>
      </p:sp>
      <p:sp>
        <p:nvSpPr>
          <p:cNvPr id="8" name="Text Placeholder 4">
            <a:extLst>
              <a:ext uri="{FF2B5EF4-FFF2-40B4-BE49-F238E27FC236}">
                <a16:creationId xmlns:a16="http://schemas.microsoft.com/office/drawing/2014/main" id="{49EC7442-9E8B-4375-C4B2-32309572DD61}"/>
              </a:ext>
            </a:extLst>
          </p:cNvPr>
          <p:cNvSpPr>
            <a:spLocks noGrp="1"/>
          </p:cNvSpPr>
          <p:nvPr>
            <p:ph type="body" sz="quarter" idx="12" hasCustomPrompt="1"/>
          </p:nvPr>
        </p:nvSpPr>
        <p:spPr>
          <a:xfrm>
            <a:off x="582042" y="3962402"/>
            <a:ext cx="91440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9" name="Text Placeholder 4">
            <a:extLst>
              <a:ext uri="{FF2B5EF4-FFF2-40B4-BE49-F238E27FC236}">
                <a16:creationId xmlns:a16="http://schemas.microsoft.com/office/drawing/2014/main" id="{342F6520-30B7-86E6-093E-6B72113BA534}"/>
              </a:ext>
            </a:extLst>
          </p:cNvPr>
          <p:cNvSpPr>
            <a:spLocks noGrp="1"/>
          </p:cNvSpPr>
          <p:nvPr>
            <p:ph type="body" sz="quarter" idx="14" hasCustomPrompt="1"/>
          </p:nvPr>
        </p:nvSpPr>
        <p:spPr>
          <a:xfrm>
            <a:off x="584200" y="4261496"/>
            <a:ext cx="9144000"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Company or position</a:t>
            </a:r>
          </a:p>
        </p:txBody>
      </p:sp>
    </p:spTree>
    <p:extLst>
      <p:ext uri="{BB962C8B-B14F-4D97-AF65-F5344CB8AC3E}">
        <p14:creationId xmlns:p14="http://schemas.microsoft.com/office/powerpoint/2010/main" val="3553136260"/>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160" userDrawn="1">
          <p15:clr>
            <a:srgbClr val="FBAE40"/>
          </p15:clr>
        </p15:guide>
        <p15:guide id="2" orient="horz" pos="1910" userDrawn="1">
          <p15:clr>
            <a:srgbClr val="FBAE40"/>
          </p15:clr>
        </p15:guide>
        <p15:guide id="3" orient="horz" pos="2506" userDrawn="1">
          <p15:clr>
            <a:srgbClr val="FBAE40"/>
          </p15:clr>
        </p15:guide>
      </p15:sldGuideLst>
    </p:ext>
  </p:extLst>
</p:sldLayout>
</file>

<file path=ppt/slideLayouts/slideLayout316.xml><?xml version="1.0" encoding="utf-8"?>
<p:sldLayout xmlns:a="http://schemas.openxmlformats.org/drawingml/2006/main" xmlns:r="http://schemas.openxmlformats.org/officeDocument/2006/relationships" xmlns:p="http://schemas.openxmlformats.org/presentationml/2006/main" preserve="1" userDrawn="1">
  <p:cSld name="Quote with photo 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805F7F2C-59A9-4E2B-034F-05B733194D6B}"/>
              </a:ext>
            </a:extLst>
          </p:cNvPr>
          <p:cNvSpPr>
            <a:spLocks noGrp="1"/>
          </p:cNvSpPr>
          <p:nvPr>
            <p:ph type="title" hasCustomPrompt="1"/>
          </p:nvPr>
        </p:nvSpPr>
        <p:spPr>
          <a:xfrm>
            <a:off x="4692313" y="2941391"/>
            <a:ext cx="6917075" cy="609398"/>
          </a:xfrm>
          <a:noFill/>
        </p:spPr>
        <p:txBody>
          <a:bodyPr vert="horz" wrap="square" lIns="0" tIns="0" rIns="0" bIns="0" rtlCol="0" anchor="b" anchorCtr="0">
            <a:spAutoFit/>
          </a:bodyPr>
          <a:lstStyle>
            <a:lvl1pPr marL="173722" indent="-173722">
              <a:defRPr lang="en-US" sz="4400" dirty="0">
                <a:latin typeface="Segoe UI Semilight" panose="020B0402040204020203" pitchFamily="34" charset="0"/>
                <a:cs typeface="Segoe UI Semilight" panose="020B0402040204020203" pitchFamily="34" charset="0"/>
              </a:defRPr>
            </a:lvl1pPr>
          </a:lstStyle>
          <a:p>
            <a:pPr marL="155435" lvl="0" indent="-155435">
              <a:lnSpc>
                <a:spcPct val="90000"/>
              </a:lnSpc>
            </a:pPr>
            <a:r>
              <a:rPr lang="en-US"/>
              <a:t>“Quote text”</a:t>
            </a:r>
          </a:p>
        </p:txBody>
      </p:sp>
      <p:sp>
        <p:nvSpPr>
          <p:cNvPr id="3" name="Picture Placeholder 9" descr="This photo is a 'placeholder' only. Drag or drop your photo here, or click and tap the center to insert a photo.">
            <a:extLst>
              <a:ext uri="{FF2B5EF4-FFF2-40B4-BE49-F238E27FC236}">
                <a16:creationId xmlns:a16="http://schemas.microsoft.com/office/drawing/2014/main" id="{F7FD632A-16A5-2492-41F4-7D9AB3D20436}"/>
              </a:ext>
            </a:extLst>
          </p:cNvPr>
          <p:cNvSpPr>
            <a:spLocks noGrp="1"/>
          </p:cNvSpPr>
          <p:nvPr>
            <p:ph type="pic" sz="quarter" idx="13"/>
          </p:nvPr>
        </p:nvSpPr>
        <p:spPr>
          <a:xfrm>
            <a:off x="584202" y="1643865"/>
            <a:ext cx="3741057" cy="3570270"/>
          </a:xfrm>
          <a:blipFill dpi="0" rotWithShape="1">
            <a:blip r:embed="rId3"/>
            <a:srcRect/>
            <a:tile tx="0" ty="0" sx="55000" sy="55000" flip="none" algn="tl"/>
          </a:blipFill>
        </p:spPr>
        <p:txBody>
          <a:bodyPr>
            <a:noAutofit/>
          </a:bodyPr>
          <a:lstStyle>
            <a:lvl1pPr marL="0" indent="0">
              <a:buNone/>
              <a:defRPr>
                <a:noFill/>
              </a:defRPr>
            </a:lvl1pPr>
          </a:lstStyle>
          <a:p>
            <a:r>
              <a:rPr lang="en-US"/>
              <a:t>Click icon to add picture</a:t>
            </a:r>
          </a:p>
        </p:txBody>
      </p:sp>
      <p:sp>
        <p:nvSpPr>
          <p:cNvPr id="8" name="Text Placeholder 4">
            <a:extLst>
              <a:ext uri="{FF2B5EF4-FFF2-40B4-BE49-F238E27FC236}">
                <a16:creationId xmlns:a16="http://schemas.microsoft.com/office/drawing/2014/main" id="{49EC7442-9E8B-4375-C4B2-32309572DD61}"/>
              </a:ext>
            </a:extLst>
          </p:cNvPr>
          <p:cNvSpPr>
            <a:spLocks noGrp="1"/>
          </p:cNvSpPr>
          <p:nvPr>
            <p:ph type="body" sz="quarter" idx="12" hasCustomPrompt="1"/>
          </p:nvPr>
        </p:nvSpPr>
        <p:spPr>
          <a:xfrm>
            <a:off x="4909456" y="3962402"/>
            <a:ext cx="6699932"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9" name="Text Placeholder 4">
            <a:extLst>
              <a:ext uri="{FF2B5EF4-FFF2-40B4-BE49-F238E27FC236}">
                <a16:creationId xmlns:a16="http://schemas.microsoft.com/office/drawing/2014/main" id="{342F6520-30B7-86E6-093E-6B72113BA534}"/>
              </a:ext>
            </a:extLst>
          </p:cNvPr>
          <p:cNvSpPr>
            <a:spLocks noGrp="1"/>
          </p:cNvSpPr>
          <p:nvPr>
            <p:ph type="body" sz="quarter" idx="14" hasCustomPrompt="1"/>
          </p:nvPr>
        </p:nvSpPr>
        <p:spPr>
          <a:xfrm>
            <a:off x="4909456" y="4261496"/>
            <a:ext cx="6699932"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Company or position</a:t>
            </a:r>
          </a:p>
        </p:txBody>
      </p:sp>
    </p:spTree>
    <p:extLst>
      <p:ext uri="{BB962C8B-B14F-4D97-AF65-F5344CB8AC3E}">
        <p14:creationId xmlns:p14="http://schemas.microsoft.com/office/powerpoint/2010/main" val="2522693804"/>
      </p:ext>
    </p:extLst>
  </p:cSld>
  <p:clrMapOvr>
    <a:masterClrMapping/>
  </p:clrMapOvr>
  <p:transition>
    <p:fade/>
  </p:transition>
  <p:extLst>
    <p:ext uri="{DCECCB84-F9BA-43D5-87BE-67443E8EF086}">
      <p15:sldGuideLst xmlns:p15="http://schemas.microsoft.com/office/powerpoint/2012/main">
        <p15:guide id="1" orient="horz" pos="2160" userDrawn="1">
          <p15:clr>
            <a:srgbClr val="FBAE40"/>
          </p15:clr>
        </p15:guide>
        <p15:guide id="2" orient="horz" pos="1909" userDrawn="1">
          <p15:clr>
            <a:srgbClr val="FBAE40"/>
          </p15:clr>
        </p15:guide>
        <p15:guide id="3" orient="horz" pos="2506" userDrawn="1">
          <p15:clr>
            <a:srgbClr val="FBAE40"/>
          </p15:clr>
        </p15:guide>
      </p15:sldGuideLst>
    </p:ext>
  </p:extLst>
</p:sldLayout>
</file>

<file path=ppt/slideLayouts/slideLayout317.xml><?xml version="1.0" encoding="utf-8"?>
<p:sldLayout xmlns:a="http://schemas.openxmlformats.org/drawingml/2006/main" xmlns:r="http://schemas.openxmlformats.org/officeDocument/2006/relationships" xmlns:p="http://schemas.openxmlformats.org/presentationml/2006/main" preserve="1" userDrawn="1">
  <p:cSld name="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E75E-50C6-99BB-0848-95941F7B34C7}"/>
              </a:ext>
            </a:extLst>
          </p:cNvPr>
          <p:cNvSpPr>
            <a:spLocks noGrp="1"/>
          </p:cNvSpPr>
          <p:nvPr>
            <p:ph type="title"/>
          </p:nvPr>
        </p:nvSpPr>
        <p:spPr>
          <a:xfrm>
            <a:off x="588263" y="457200"/>
            <a:ext cx="4153600" cy="1107996"/>
          </a:xfrm>
        </p:spPr>
        <p:txBody>
          <a:bodyPr/>
          <a:lstStyle/>
          <a:p>
            <a:r>
              <a:rPr lang="en-US"/>
              <a:t>Click to edit Master title style</a:t>
            </a:r>
          </a:p>
        </p:txBody>
      </p:sp>
      <p:sp>
        <p:nvSpPr>
          <p:cNvPr id="6" name="Text Placeholder 5">
            <a:extLst>
              <a:ext uri="{FF2B5EF4-FFF2-40B4-BE49-F238E27FC236}">
                <a16:creationId xmlns:a16="http://schemas.microsoft.com/office/drawing/2014/main" id="{5B232AC0-B16F-5C51-D13C-BDEF058EC2DB}"/>
              </a:ext>
            </a:extLst>
          </p:cNvPr>
          <p:cNvSpPr>
            <a:spLocks noGrp="1"/>
          </p:cNvSpPr>
          <p:nvPr>
            <p:ph type="body" sz="quarter" idx="10"/>
          </p:nvPr>
        </p:nvSpPr>
        <p:spPr>
          <a:xfrm>
            <a:off x="584200" y="2025651"/>
            <a:ext cx="4152900" cy="2043615"/>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2" name="Picture Placeholder 11" descr="This photo is a 'placeholder' only. Drag or drop your photo here, or click and tap the center to insert a photo.">
            <a:extLst>
              <a:ext uri="{FF2B5EF4-FFF2-40B4-BE49-F238E27FC236}">
                <a16:creationId xmlns:a16="http://schemas.microsoft.com/office/drawing/2014/main" id="{2F80F494-7A48-2460-9280-FA838B6BB860}"/>
              </a:ext>
            </a:extLst>
          </p:cNvPr>
          <p:cNvSpPr>
            <a:spLocks noGrp="1"/>
          </p:cNvSpPr>
          <p:nvPr>
            <p:ph type="pic" sz="quarter" idx="11" hasCustomPrompt="1"/>
          </p:nvPr>
        </p:nvSpPr>
        <p:spPr>
          <a:xfrm>
            <a:off x="5591174" y="1681167"/>
            <a:ext cx="6601968" cy="3713607"/>
          </a:xfrm>
          <a:prstGeom prst="roundRect">
            <a:avLst>
              <a:gd name="adj" fmla="val 3942"/>
            </a:avLst>
          </a:prstGeom>
          <a:blipFill>
            <a:blip r:embed="rId3"/>
            <a:stretch>
              <a:fillRect/>
            </a:stretch>
          </a:blipFill>
          <a:ln w="254000">
            <a:gradFill flip="none" rotWithShape="1">
              <a:gsLst>
                <a:gs pos="0">
                  <a:srgbClr val="FFFFFF"/>
                </a:gs>
                <a:gs pos="100000">
                  <a:srgbClr val="F2F2F2"/>
                </a:gs>
              </a:gsLst>
              <a:lin ang="2700000" scaled="1"/>
              <a:tileRect/>
            </a:gradFill>
          </a:ln>
          <a:effectLst>
            <a:outerShdw blurRad="127000" dist="63500" dir="2700000" algn="ctr" rotWithShape="0">
              <a:srgbClr val="000000">
                <a:alpha val="25000"/>
              </a:srgbClr>
            </a:outerShdw>
          </a:effectLst>
        </p:spPr>
        <p:txBody>
          <a:bodyPr tIns="1005840">
            <a:noAutofit/>
          </a:bodyPr>
          <a:lstStyle>
            <a:lvl1pPr marL="0" indent="0" algn="ctr">
              <a:buNone/>
              <a:defRPr sz="1400">
                <a:solidFill>
                  <a:srgbClr val="000000"/>
                </a:solidFill>
                <a:latin typeface="+mj-lt"/>
              </a:defRPr>
            </a:lvl1pPr>
          </a:lstStyle>
          <a:p>
            <a:r>
              <a:rPr lang="en-US"/>
              <a:t>Drag and drop your</a:t>
            </a:r>
            <a:br>
              <a:rPr lang="en-US"/>
            </a:br>
            <a:r>
              <a:rPr lang="en-US"/>
              <a:t>photo here or click or</a:t>
            </a:r>
            <a:br>
              <a:rPr lang="en-US"/>
            </a:br>
            <a:r>
              <a:rPr lang="en-US"/>
              <a:t>tap icon below to insert</a:t>
            </a:r>
          </a:p>
        </p:txBody>
      </p:sp>
    </p:spTree>
    <p:extLst>
      <p:ext uri="{BB962C8B-B14F-4D97-AF65-F5344CB8AC3E}">
        <p14:creationId xmlns:p14="http://schemas.microsoft.com/office/powerpoint/2010/main" val="3055227483"/>
      </p:ext>
    </p:extLst>
  </p:cSld>
  <p:clrMapOvr>
    <a:masterClrMapping/>
  </p:clrMapOvr>
  <p:transition>
    <p:fade/>
  </p:transition>
  <p:extLst>
    <p:ext uri="{DCECCB84-F9BA-43D5-87BE-67443E8EF086}">
      <p15:sldGuideLst xmlns:p15="http://schemas.microsoft.com/office/powerpoint/2012/main">
        <p15:guide id="2" pos="3360" userDrawn="1">
          <p15:clr>
            <a:srgbClr val="FBAE40"/>
          </p15:clr>
        </p15:guide>
        <p15:guide id="3" pos="2987" userDrawn="1">
          <p15:clr>
            <a:srgbClr val="FBAE40"/>
          </p15:clr>
        </p15:guide>
        <p15:guide id="4" orient="horz" pos="1276" userDrawn="1">
          <p15:clr>
            <a:srgbClr val="FBAE40"/>
          </p15:clr>
        </p15:guide>
        <p15:guide id="5" orient="horz" pos="901" userDrawn="1">
          <p15:clr>
            <a:srgbClr val="FBAE40"/>
          </p15:clr>
        </p15:guide>
      </p15:sldGuideLst>
    </p:ext>
  </p:extLst>
</p:sldLayout>
</file>

<file path=ppt/slideLayouts/slideLayout318.xml><?xml version="1.0" encoding="utf-8"?>
<p:sldLayout xmlns:a="http://schemas.openxmlformats.org/drawingml/2006/main" xmlns:r="http://schemas.openxmlformats.org/officeDocument/2006/relationships" xmlns:p="http://schemas.openxmlformats.org/presentationml/2006/main" preserve="1" userDrawn="1">
  <p:cSld name="Mobile Screensho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64AE75E-50C6-99BB-0848-95941F7B34C7}"/>
              </a:ext>
            </a:extLst>
          </p:cNvPr>
          <p:cNvSpPr>
            <a:spLocks noGrp="1"/>
          </p:cNvSpPr>
          <p:nvPr>
            <p:ph type="title"/>
          </p:nvPr>
        </p:nvSpPr>
        <p:spPr>
          <a:xfrm>
            <a:off x="588263" y="457200"/>
            <a:ext cx="4926712" cy="1107996"/>
          </a:xfrm>
        </p:spPr>
        <p:txBody>
          <a:bodyPr/>
          <a:lstStyle/>
          <a:p>
            <a:r>
              <a:rPr lang="en-US"/>
              <a:t>Click to edit Master title style</a:t>
            </a:r>
          </a:p>
        </p:txBody>
      </p:sp>
      <p:sp>
        <p:nvSpPr>
          <p:cNvPr id="6" name="Text Placeholder 5">
            <a:extLst>
              <a:ext uri="{FF2B5EF4-FFF2-40B4-BE49-F238E27FC236}">
                <a16:creationId xmlns:a16="http://schemas.microsoft.com/office/drawing/2014/main" id="{5B232AC0-B16F-5C51-D13C-BDEF058EC2DB}"/>
              </a:ext>
            </a:extLst>
          </p:cNvPr>
          <p:cNvSpPr>
            <a:spLocks noGrp="1"/>
          </p:cNvSpPr>
          <p:nvPr>
            <p:ph type="body" sz="quarter" idx="10"/>
          </p:nvPr>
        </p:nvSpPr>
        <p:spPr>
          <a:xfrm>
            <a:off x="584199" y="2025650"/>
            <a:ext cx="4930775" cy="161272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Picture Placeholder 6" descr="This photo is a 'placeholder' only. Drag or drop your photo here, or click and tap the center to insert a photo.">
            <a:extLst>
              <a:ext uri="{FF2B5EF4-FFF2-40B4-BE49-F238E27FC236}">
                <a16:creationId xmlns:a16="http://schemas.microsoft.com/office/drawing/2014/main" id="{560D4059-8C07-7C46-13EE-577BE9B28E67}"/>
              </a:ext>
            </a:extLst>
          </p:cNvPr>
          <p:cNvSpPr>
            <a:spLocks noGrp="1"/>
          </p:cNvSpPr>
          <p:nvPr>
            <p:ph type="pic" sz="quarter" idx="11" hasCustomPrompt="1"/>
          </p:nvPr>
        </p:nvSpPr>
        <p:spPr>
          <a:xfrm>
            <a:off x="7543804" y="843604"/>
            <a:ext cx="2383621" cy="5166360"/>
          </a:xfrm>
          <a:prstGeom prst="roundRect">
            <a:avLst>
              <a:gd name="adj" fmla="val 3755"/>
            </a:avLst>
          </a:prstGeom>
          <a:blipFill>
            <a:blip r:embed="rId3"/>
            <a:stretch>
              <a:fillRect/>
            </a:stretch>
          </a:blipFill>
          <a:ln w="254000">
            <a:gradFill>
              <a:gsLst>
                <a:gs pos="0">
                  <a:srgbClr val="FFFFFF"/>
                </a:gs>
                <a:gs pos="100000">
                  <a:srgbClr val="F2F2F2"/>
                </a:gs>
              </a:gsLst>
              <a:lin ang="2700000" scaled="0"/>
            </a:gradFill>
          </a:ln>
          <a:effectLst>
            <a:outerShdw blurRad="127000" dist="63500" dir="2700000" algn="ctr" rotWithShape="0">
              <a:srgbClr val="000000">
                <a:alpha val="25000"/>
              </a:srgbClr>
            </a:outerShdw>
          </a:effectLst>
        </p:spPr>
        <p:txBody>
          <a:bodyPr bIns="1005840" anchor="ctr" anchorCtr="0">
            <a:noAutofit/>
          </a:bodyPr>
          <a:lstStyle>
            <a:lvl1pPr marL="0" indent="0" algn="ctr">
              <a:buNone/>
              <a:defRPr sz="1200">
                <a:solidFill>
                  <a:srgbClr val="FFFFFF"/>
                </a:solidFill>
                <a:latin typeface="+mj-lt"/>
              </a:defRPr>
            </a:lvl1pPr>
          </a:lstStyle>
          <a:p>
            <a:r>
              <a:rPr lang="en-US"/>
              <a:t>Drag and drop your photo</a:t>
            </a:r>
            <a:br>
              <a:rPr lang="en-US"/>
            </a:br>
            <a:r>
              <a:rPr lang="en-US"/>
              <a:t>here or click or tap icon</a:t>
            </a:r>
            <a:br>
              <a:rPr lang="en-US"/>
            </a:br>
            <a:r>
              <a:rPr lang="en-US"/>
              <a:t>below to insert</a:t>
            </a:r>
          </a:p>
        </p:txBody>
      </p:sp>
    </p:spTree>
    <p:extLst>
      <p:ext uri="{BB962C8B-B14F-4D97-AF65-F5344CB8AC3E}">
        <p14:creationId xmlns:p14="http://schemas.microsoft.com/office/powerpoint/2010/main" val="3718733871"/>
      </p:ext>
    </p:extLst>
  </p:cSld>
  <p:clrMapOvr>
    <a:masterClrMapping/>
  </p:clrMapOvr>
  <p:transition>
    <p:fade/>
  </p:transition>
  <p:extLst>
    <p:ext uri="{DCECCB84-F9BA-43D5-87BE-67443E8EF086}">
      <p15:sldGuideLst xmlns:p15="http://schemas.microsoft.com/office/powerpoint/2012/main">
        <p15:guide id="2" pos="3840" userDrawn="1">
          <p15:clr>
            <a:srgbClr val="FBAE40"/>
          </p15:clr>
        </p15:guide>
        <p15:guide id="3" pos="3474" userDrawn="1">
          <p15:clr>
            <a:srgbClr val="FBAE40"/>
          </p15:clr>
        </p15:guide>
        <p15:guide id="4" orient="horz" pos="1276" userDrawn="1">
          <p15:clr>
            <a:srgbClr val="FBAE40"/>
          </p15:clr>
        </p15:guide>
        <p15:guide id="5" orient="horz" pos="901" userDrawn="1">
          <p15:clr>
            <a:srgbClr val="FBAE40"/>
          </p15:clr>
        </p15:guide>
      </p15:sldGuideLst>
    </p:ext>
  </p:extLst>
</p:sldLayout>
</file>

<file path=ppt/slideLayouts/slideLayout319.xml><?xml version="1.0" encoding="utf-8"?>
<p:sldLayout xmlns:a="http://schemas.openxmlformats.org/drawingml/2006/main" xmlns:r="http://schemas.openxmlformats.org/officeDocument/2006/relationships" xmlns:p="http://schemas.openxmlformats.org/presentationml/2006/main" preserve="1" userDrawn="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2384531989"/>
      </p:ext>
    </p:extLst>
  </p:cSld>
  <p:clrMapOvr>
    <a:masterClrMapping/>
  </p:clrMapOvr>
  <p:transition>
    <p:fade/>
  </p:transition>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3" userDrawn="1">
          <p15:clr>
            <a:srgbClr val="A4A3A4"/>
          </p15:clr>
        </p15:guide>
        <p15:guide id="9" pos="1556" userDrawn="1">
          <p15:clr>
            <a:srgbClr val="A4A3A4"/>
          </p15:clr>
        </p15:guide>
        <p15:guide id="10" pos="1967" userDrawn="1">
          <p15:clr>
            <a:srgbClr val="A4A3A4"/>
          </p15:clr>
        </p15:guide>
        <p15:guide id="11" pos="2150" userDrawn="1">
          <p15:clr>
            <a:srgbClr val="A4A3A4"/>
          </p15:clr>
        </p15:guide>
        <p15:guide id="12" pos="2561" userDrawn="1">
          <p15:clr>
            <a:srgbClr val="A4A3A4"/>
          </p15:clr>
        </p15:guide>
        <p15:guide id="13" pos="2744" userDrawn="1">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7" userDrawn="1">
          <p15:clr>
            <a:srgbClr val="A4A3A4"/>
          </p15:clr>
        </p15:guide>
        <p15:guide id="27" pos="6900" userDrawn="1">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Only - Design">
    <p:bg>
      <p:bgRef idx="1001">
        <a:schemeClr val="bg2"/>
      </p:bgRef>
    </p:bg>
    <p:spTree>
      <p:nvGrpSpPr>
        <p:cNvPr id="1" name=""/>
        <p:cNvGrpSpPr/>
        <p:nvPr/>
      </p:nvGrpSpPr>
      <p:grpSpPr>
        <a:xfrm>
          <a:off x="0" y="0"/>
          <a:ext cx="0" cy="0"/>
          <a:chOff x="0" y="0"/>
          <a:chExt cx="0" cy="0"/>
        </a:xfrm>
      </p:grpSpPr>
      <p:pic>
        <p:nvPicPr>
          <p:cNvPr id="7" name="Graphic 6">
            <a:extLst>
              <a:ext uri="{FF2B5EF4-FFF2-40B4-BE49-F238E27FC236}">
                <a16:creationId xmlns:a16="http://schemas.microsoft.com/office/drawing/2014/main" id="{1FDBC7AC-0295-A489-5EB8-70DA0FCC22CF}"/>
              </a:ext>
            </a:extLst>
          </p:cNvPr>
          <p:cNvPicPr>
            <a:picLocks noChangeAspect="1"/>
          </p:cNvPicPr>
          <p:nvPr userDrawn="1"/>
        </p:nvPicPr>
        <p:blipFill rotWithShape="1">
          <a:blip r:embed="rId2">
            <a:alphaModFix amt="15000"/>
            <a:extLst>
              <a:ext uri="{96DAC541-7B7A-43D3-8B79-37D633B846F1}">
                <asvg:svgBlip xmlns:asvg="http://schemas.microsoft.com/office/drawing/2016/SVG/main" r:embed="rId3"/>
              </a:ext>
            </a:extLst>
          </a:blip>
          <a:srcRect t="-7638" r="16394" b="21133"/>
          <a:stretch/>
        </p:blipFill>
        <p:spPr>
          <a:xfrm>
            <a:off x="6306651" y="619633"/>
            <a:ext cx="5882302" cy="6238368"/>
          </a:xfrm>
          <a:prstGeom prst="rect">
            <a:avLst/>
          </a:prstGeom>
        </p:spPr>
      </p:pic>
      <p:sp>
        <p:nvSpPr>
          <p:cNvPr id="2" name="Title 1">
            <a:extLst>
              <a:ext uri="{FF2B5EF4-FFF2-40B4-BE49-F238E27FC236}">
                <a16:creationId xmlns:a16="http://schemas.microsoft.com/office/drawing/2014/main" id="{D0AAD849-7CFE-4AF7-A7C5-6BBD50C88C1A}"/>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294644551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3" userDrawn="1">
          <p15:clr>
            <a:srgbClr val="A4A3A4"/>
          </p15:clr>
        </p15:guide>
        <p15:guide id="9" pos="1556" userDrawn="1">
          <p15:clr>
            <a:srgbClr val="A4A3A4"/>
          </p15:clr>
        </p15:guide>
        <p15:guide id="10" pos="1967" userDrawn="1">
          <p15:clr>
            <a:srgbClr val="A4A3A4"/>
          </p15:clr>
        </p15:guide>
        <p15:guide id="11" pos="2150" userDrawn="1">
          <p15:clr>
            <a:srgbClr val="A4A3A4"/>
          </p15:clr>
        </p15:guide>
        <p15:guide id="12" pos="2561" userDrawn="1">
          <p15:clr>
            <a:srgbClr val="A4A3A4"/>
          </p15:clr>
        </p15:guide>
        <p15:guide id="13" pos="2744" userDrawn="1">
          <p15:clr>
            <a:srgbClr val="A4A3A4"/>
          </p15:clr>
        </p15:guide>
        <p15:guide id="14" pos="3155" userDrawn="1">
          <p15:clr>
            <a:srgbClr val="A4A3A4"/>
          </p15:clr>
        </p15:guide>
        <p15:guide id="15" pos="3338" userDrawn="1">
          <p15:clr>
            <a:srgbClr val="A4A3A4"/>
          </p15:clr>
        </p15:guide>
        <p15:guide id="16" pos="3750" userDrawn="1">
          <p15:clr>
            <a:srgbClr val="A4A3A4"/>
          </p15:clr>
        </p15:guide>
        <p15:guide id="17" pos="3932" userDrawn="1">
          <p15:clr>
            <a:srgbClr val="A4A3A4"/>
          </p15:clr>
        </p15:guide>
        <p15:guide id="18" pos="4343" userDrawn="1">
          <p15:clr>
            <a:srgbClr val="A4A3A4"/>
          </p15:clr>
        </p15:guide>
        <p15:guide id="19" pos="4526"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7" userDrawn="1">
          <p15:clr>
            <a:srgbClr val="A4A3A4"/>
          </p15:clr>
        </p15:guide>
        <p15:guide id="27" pos="6900" userDrawn="1">
          <p15:clr>
            <a:srgbClr val="A4A3A4"/>
          </p15:clr>
        </p15:guide>
      </p15:sldGuideLst>
    </p:ext>
  </p:extLst>
</p:sldLayout>
</file>

<file path=ppt/slideLayouts/slideLayout320.xml><?xml version="1.0" encoding="utf-8"?>
<p:sldLayout xmlns:a="http://schemas.openxmlformats.org/drawingml/2006/main" xmlns:r="http://schemas.openxmlformats.org/officeDocument/2006/relationships" xmlns:p="http://schemas.openxmlformats.org/presentationml/2006/main" preserve="1" userDrawn="1">
  <p:cSld name="Blank 2">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4166283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3" userDrawn="1">
          <p15:clr>
            <a:srgbClr val="A4A3A4"/>
          </p15:clr>
        </p15:guide>
        <p15:guide id="9" pos="1556" userDrawn="1">
          <p15:clr>
            <a:srgbClr val="A4A3A4"/>
          </p15:clr>
        </p15:guide>
        <p15:guide id="10" pos="1967" userDrawn="1">
          <p15:clr>
            <a:srgbClr val="A4A3A4"/>
          </p15:clr>
        </p15:guide>
        <p15:guide id="11" pos="2150" userDrawn="1">
          <p15:clr>
            <a:srgbClr val="A4A3A4"/>
          </p15:clr>
        </p15:guide>
        <p15:guide id="12" pos="2561" userDrawn="1">
          <p15:clr>
            <a:srgbClr val="A4A3A4"/>
          </p15:clr>
        </p15:guide>
        <p15:guide id="13" pos="2744" userDrawn="1">
          <p15:clr>
            <a:srgbClr val="A4A3A4"/>
          </p15:clr>
        </p15:guide>
        <p15:guide id="14" pos="3155" userDrawn="1">
          <p15:clr>
            <a:srgbClr val="A4A3A4"/>
          </p15:clr>
        </p15:guide>
        <p15:guide id="15" pos="3338" userDrawn="1">
          <p15:clr>
            <a:srgbClr val="A4A3A4"/>
          </p15:clr>
        </p15:guide>
        <p15:guide id="16" pos="3749" userDrawn="1">
          <p15:clr>
            <a:srgbClr val="A4A3A4"/>
          </p15:clr>
        </p15:guide>
        <p15:guide id="17" pos="3932" userDrawn="1">
          <p15:clr>
            <a:srgbClr val="A4A3A4"/>
          </p15:clr>
        </p15:guide>
        <p15:guide id="18" pos="4343" userDrawn="1">
          <p15:clr>
            <a:srgbClr val="A4A3A4"/>
          </p15:clr>
        </p15:guide>
        <p15:guide id="19" pos="4526"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7" userDrawn="1">
          <p15:clr>
            <a:srgbClr val="A4A3A4"/>
          </p15:clr>
        </p15:guide>
        <p15:guide id="27" pos="6900" userDrawn="1">
          <p15:clr>
            <a:srgbClr val="A4A3A4"/>
          </p15:clr>
        </p15:guide>
        <p15:guide id="28" orient="horz" pos="905"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321.xml><?xml version="1.0" encoding="utf-8"?>
<p:sldLayout xmlns:a="http://schemas.openxmlformats.org/drawingml/2006/main" xmlns:r="http://schemas.openxmlformats.org/officeDocument/2006/relationships" xmlns:p="http://schemas.openxmlformats.org/presentationml/2006/main" preserve="1" userDrawn="1">
  <p:cSld name="Title - 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2016204"/>
            <a:ext cx="4158362" cy="110799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2" y="3535541"/>
            <a:ext cx="4162425" cy="861774"/>
          </a:xfrm>
        </p:spPr>
        <p:txBody>
          <a:bodyPr/>
          <a:lstStyle>
            <a:lvl1pPr marL="0" indent="0">
              <a:buNone/>
              <a:defRPr sz="2800">
                <a:latin typeface="+mn-lt"/>
              </a:defRPr>
            </a:lvl1pPr>
            <a:lvl2pPr marL="228582" indent="0">
              <a:buNone/>
              <a:defRPr/>
            </a:lvl2pPr>
            <a:lvl3pPr marL="457163" indent="0">
              <a:buNone/>
              <a:defRPr/>
            </a:lvl3pPr>
            <a:lvl4pPr marL="661935" indent="0">
              <a:buNone/>
              <a:defRPr/>
            </a:lvl4pPr>
            <a:lvl5pPr marL="855595"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6" name="TextBox 5">
            <a:extLst>
              <a:ext uri="{FF2B5EF4-FFF2-40B4-BE49-F238E27FC236}">
                <a16:creationId xmlns:a16="http://schemas.microsoft.com/office/drawing/2014/main" id="{16BDF4B0-32EF-4DA8-9A83-B73DD831057C}"/>
              </a:ext>
              <a:ext uri="{C183D7F6-B498-43B3-948B-1728B52AA6E4}">
                <adec:decorative xmlns:adec="http://schemas.microsoft.com/office/drawing/2017/decorative" val="1"/>
              </a:ext>
            </a:extLst>
          </p:cNvPr>
          <p:cNvSpPr txBox="1"/>
          <p:nvPr userDrawn="1"/>
        </p:nvSpPr>
        <p:spPr>
          <a:xfrm>
            <a:off x="12355723"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06536971"/>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7" orient="horz" pos="1968" userDrawn="1">
          <p15:clr>
            <a:srgbClr val="5ACBF0"/>
          </p15:clr>
        </p15:guide>
        <p15:guide id="8" orient="horz" pos="2226" userDrawn="1">
          <p15:clr>
            <a:srgbClr val="5ACBF0"/>
          </p15:clr>
        </p15:guide>
        <p15:guide id="10" pos="3729" userDrawn="1">
          <p15:clr>
            <a:srgbClr val="C35EA4"/>
          </p15:clr>
        </p15:guide>
        <p15:guide id="11" pos="2993" userDrawn="1">
          <p15:clr>
            <a:srgbClr val="5ACBF0"/>
          </p15:clr>
        </p15:guide>
        <p15:guide id="12" pos="3543" userDrawn="1">
          <p15:clr>
            <a:srgbClr val="A4A3A4"/>
          </p15:clr>
        </p15:guide>
      </p15:sldGuideLst>
    </p:ext>
  </p:extLst>
</p:sldLayout>
</file>

<file path=ppt/slideLayouts/slideLayout322.xml><?xml version="1.0" encoding="utf-8"?>
<p:sldLayout xmlns:a="http://schemas.openxmlformats.org/drawingml/2006/main" xmlns:r="http://schemas.openxmlformats.org/officeDocument/2006/relationships" xmlns:p="http://schemas.openxmlformats.org/presentationml/2006/main" preserve="1" userDrawn="1">
  <p:cSld name="Square Photo ">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2873415"/>
            <a:ext cx="4159950" cy="1107996"/>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8A09A47B-FEF5-47F3-B2DD-A73E7C3234AF}"/>
              </a:ext>
              <a:ext uri="{C183D7F6-B498-43B3-948B-1728B52AA6E4}">
                <adec:decorative xmlns:adec="http://schemas.microsoft.com/office/drawing/2017/decorative" val="1"/>
              </a:ext>
            </a:extLst>
          </p:cNvPr>
          <p:cNvSpPr txBox="1"/>
          <p:nvPr userDrawn="1"/>
        </p:nvSpPr>
        <p:spPr>
          <a:xfrm>
            <a:off x="12355723"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484481993"/>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5" orient="horz" pos="2160" userDrawn="1">
          <p15:clr>
            <a:srgbClr val="5ACBF0"/>
          </p15:clr>
        </p15:guide>
        <p15:guide id="6" pos="2991" userDrawn="1">
          <p15:clr>
            <a:srgbClr val="5ACBF0"/>
          </p15:clr>
        </p15:guide>
        <p15:guide id="7" pos="3728" userDrawn="1">
          <p15:clr>
            <a:srgbClr val="C35EA4"/>
          </p15:clr>
        </p15:guide>
        <p15:guide id="8" pos="3544" userDrawn="1">
          <p15:clr>
            <a:srgbClr val="A4A3A4"/>
          </p15:clr>
        </p15:guide>
      </p15:sldGuideLst>
    </p:ext>
  </p:extLst>
</p:sldLayout>
</file>

<file path=ppt/slideLayouts/slideLayout323.xml><?xml version="1.0" encoding="utf-8"?>
<p:sldLayout xmlns:a="http://schemas.openxmlformats.org/drawingml/2006/main" xmlns:r="http://schemas.openxmlformats.org/officeDocument/2006/relationships" xmlns:p="http://schemas.openxmlformats.org/presentationml/2006/main" preserve="1" userDrawn="1">
  <p:cSld name="Square Photo 2">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40"/>
            <a:ext cx="4163125" cy="861774"/>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lIns="0" tIns="2377440" rIns="0" anchor="t" anchorCtr="0">
            <a:noAutofit/>
          </a:bodyPr>
          <a:lstStyle>
            <a:lvl1pPr marL="0" indent="0" algn="ctr">
              <a:lnSpc>
                <a:spcPct val="100000"/>
              </a:lnSpc>
              <a:buNone/>
              <a:defRPr sz="14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6C2F1290-9237-4BEE-AAAC-6708F286265B}"/>
              </a:ext>
              <a:ext uri="{C183D7F6-B498-43B3-948B-1728B52AA6E4}">
                <adec:decorative xmlns:adec="http://schemas.microsoft.com/office/drawing/2017/decorative" val="1"/>
              </a:ext>
            </a:extLst>
          </p:cNvPr>
          <p:cNvSpPr txBox="1"/>
          <p:nvPr userDrawn="1"/>
        </p:nvSpPr>
        <p:spPr>
          <a:xfrm>
            <a:off x="12355723"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045477964"/>
      </p:ext>
    </p:extLst>
  </p:cSld>
  <p:clrMapOvr>
    <a:masterClrMapping/>
  </p:clrMapOvr>
  <p:transition>
    <p:fade/>
  </p:transition>
  <p:extLst>
    <p:ext uri="{DCECCB84-F9BA-43D5-87BE-67443E8EF086}">
      <p15:sldGuideLst xmlns:p15="http://schemas.microsoft.com/office/powerpoint/2012/main">
        <p15:guide id="2" pos="3360" userDrawn="1">
          <p15:clr>
            <a:srgbClr val="5ACBF0"/>
          </p15:clr>
        </p15:guide>
        <p15:guide id="3" orient="horz" pos="1877" userDrawn="1">
          <p15:clr>
            <a:srgbClr val="5ACBF0"/>
          </p15:clr>
        </p15:guide>
        <p15:guide id="4" pos="3731" userDrawn="1">
          <p15:clr>
            <a:srgbClr val="C35EA4"/>
          </p15:clr>
        </p15:guide>
        <p15:guide id="5" pos="2993" userDrawn="1">
          <p15:clr>
            <a:srgbClr val="5ACBF0"/>
          </p15:clr>
        </p15:guide>
        <p15:guide id="6" pos="3547" userDrawn="1">
          <p15:clr>
            <a:srgbClr val="A4A3A4"/>
          </p15:clr>
        </p15:guide>
      </p15:sldGuideLst>
    </p:ext>
  </p:extLst>
</p:sldLayout>
</file>

<file path=ppt/slideLayouts/slideLayout324.xml><?xml version="1.0" encoding="utf-8"?>
<p:sldLayout xmlns:a="http://schemas.openxmlformats.org/drawingml/2006/main" xmlns:r="http://schemas.openxmlformats.org/officeDocument/2006/relationships" xmlns:p="http://schemas.openxmlformats.org/presentationml/2006/main" preserve="1" userDrawn="1">
  <p:cSld name="Photo full bleed lower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
        <p:nvSpPr>
          <p:cNvPr id="6" name="TextBox 5">
            <a:extLst>
              <a:ext uri="{FF2B5EF4-FFF2-40B4-BE49-F238E27FC236}">
                <a16:creationId xmlns:a16="http://schemas.microsoft.com/office/drawing/2014/main" id="{03F619C2-B134-493A-AB9F-5DE39C929931}"/>
              </a:ext>
              <a:ext uri="{C183D7F6-B498-43B3-948B-1728B52AA6E4}">
                <adec:decorative xmlns:adec="http://schemas.microsoft.com/office/drawing/2017/decorative" val="1"/>
              </a:ext>
            </a:extLst>
          </p:cNvPr>
          <p:cNvSpPr txBox="1"/>
          <p:nvPr userDrawn="1"/>
        </p:nvSpPr>
        <p:spPr>
          <a:xfrm>
            <a:off x="12355723"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019002890"/>
      </p:ext>
    </p:extLst>
  </p:cSld>
  <p:clrMapOvr>
    <a:masterClrMapping/>
  </p:clrMapOvr>
  <p:transition>
    <p:fade/>
  </p:transition>
  <p:extLst>
    <p:ext uri="{DCECCB84-F9BA-43D5-87BE-67443E8EF086}">
      <p15:sldGuideLst xmlns:p15="http://schemas.microsoft.com/office/powerpoint/2012/main">
        <p15:guide id="1" orient="horz" pos="2304" userDrawn="1">
          <p15:clr>
            <a:srgbClr val="5ACBF0"/>
          </p15:clr>
        </p15:guide>
      </p15:sldGuideLst>
    </p:ext>
  </p:extLst>
</p:sldLayout>
</file>

<file path=ppt/slideLayouts/slideLayout325.xml><?xml version="1.0" encoding="utf-8"?>
<p:sldLayout xmlns:a="http://schemas.openxmlformats.org/drawingml/2006/main" xmlns:r="http://schemas.openxmlformats.org/officeDocument/2006/relationships" xmlns:p="http://schemas.openxmlformats.org/presentationml/2006/main" preserve="1" userDrawn="1">
  <p:cSld name="Photo full bleed lef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1D4894F6-B50F-43E1-83FC-4F2200B2FA65}"/>
              </a:ext>
              <a:ext uri="{C183D7F6-B498-43B3-948B-1728B52AA6E4}">
                <adec:decorative xmlns:adec="http://schemas.microsoft.com/office/drawing/2017/decorative" val="1"/>
              </a:ext>
            </a:extLst>
          </p:cNvPr>
          <p:cNvSpPr txBox="1"/>
          <p:nvPr userDrawn="1"/>
        </p:nvSpPr>
        <p:spPr>
          <a:xfrm>
            <a:off x="12355723"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36742554"/>
      </p:ext>
    </p:extLst>
  </p:cSld>
  <p:clrMapOvr>
    <a:masterClrMapping/>
  </p:clrMapOvr>
  <p:transition>
    <p:fade/>
  </p:transition>
  <p:extLst>
    <p:ext uri="{DCECCB84-F9BA-43D5-87BE-67443E8EF086}">
      <p15:sldGuideLst xmlns:p15="http://schemas.microsoft.com/office/powerpoint/2012/main">
        <p15:guide id="7" pos="3576" userDrawn="1">
          <p15:clr>
            <a:srgbClr val="5ACBF0"/>
          </p15:clr>
        </p15:guide>
        <p15:guide id="8" orient="horz" pos="2160" userDrawn="1">
          <p15:clr>
            <a:srgbClr val="5ACBF0"/>
          </p15:clr>
        </p15:guide>
      </p15:sldGuideLst>
    </p:ext>
  </p:extLst>
</p:sldLayout>
</file>

<file path=ppt/slideLayouts/slideLayout326.xml><?xml version="1.0" encoding="utf-8"?>
<p:sldLayout xmlns:a="http://schemas.openxmlformats.org/drawingml/2006/main" xmlns:r="http://schemas.openxmlformats.org/officeDocument/2006/relationships" xmlns:p="http://schemas.openxmlformats.org/presentationml/2006/main" preserve="1" userDrawn="1">
  <p:cSld name="Photo full bleed right title">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wrap="none" bIns="1554480" anchor="ctr">
            <a:noAutofit/>
          </a:bodyPr>
          <a:lstStyle>
            <a:lvl1pPr marL="0" indent="0" algn="ctr">
              <a:buNone/>
              <a:defRPr sz="1400" b="1">
                <a:solidFill>
                  <a:srgbClr val="000000"/>
                </a:solidFill>
              </a:defRPr>
            </a:lvl1pPr>
          </a:lstStyle>
          <a:p>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a:ln>
            <a:noFill/>
          </a:ln>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
        <p:nvSpPr>
          <p:cNvPr id="6" name="TextBox 5">
            <a:extLst>
              <a:ext uri="{FF2B5EF4-FFF2-40B4-BE49-F238E27FC236}">
                <a16:creationId xmlns:a16="http://schemas.microsoft.com/office/drawing/2014/main" id="{A629011D-E3B4-416F-9D7F-7A99AE49F65A}"/>
              </a:ext>
              <a:ext uri="{C183D7F6-B498-43B3-948B-1728B52AA6E4}">
                <adec:decorative xmlns:adec="http://schemas.microsoft.com/office/drawing/2017/decorative" val="1"/>
              </a:ext>
            </a:extLst>
          </p:cNvPr>
          <p:cNvSpPr txBox="1"/>
          <p:nvPr userDrawn="1"/>
        </p:nvSpPr>
        <p:spPr>
          <a:xfrm>
            <a:off x="12355723"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324531109"/>
      </p:ext>
    </p:extLst>
  </p:cSld>
  <p:clrMapOvr>
    <a:masterClrMapping/>
  </p:clrMapOvr>
  <p:transition>
    <p:fade/>
  </p:transition>
  <p:extLst>
    <p:ext uri="{DCECCB84-F9BA-43D5-87BE-67443E8EF086}">
      <p15:sldGuideLst xmlns:p15="http://schemas.microsoft.com/office/powerpoint/2012/main">
        <p15:guide id="7" pos="4105" userDrawn="1">
          <p15:clr>
            <a:srgbClr val="5ACBF0"/>
          </p15:clr>
        </p15:guide>
        <p15:guide id="8" orient="horz" pos="2160" userDrawn="1">
          <p15:clr>
            <a:srgbClr val="5ACBF0"/>
          </p15:clr>
        </p15:guide>
      </p15:sldGuideLst>
    </p:ext>
  </p:extLst>
</p:sldLayout>
</file>

<file path=ppt/slideLayouts/slideLayout327.xml><?xml version="1.0" encoding="utf-8"?>
<p:sldLayout xmlns:a="http://schemas.openxmlformats.org/drawingml/2006/main" xmlns:r="http://schemas.openxmlformats.org/officeDocument/2006/relationships" xmlns:p="http://schemas.openxmlformats.org/presentationml/2006/main" preserve="1" userDrawn="1">
  <p:cSld name="Top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436128"/>
            <a:ext cx="11018520" cy="553998"/>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1280160" rIns="0" bIns="0" rtlCol="0" anchor="t" anchorCtr="0">
            <a:noAutofit/>
          </a:bodyPr>
          <a:lstStyle>
            <a:lvl1pPr marL="0" indent="0" algn="ctr">
              <a:buNone/>
              <a:defRPr lang="en-US" sz="1400" b="1" dirty="0">
                <a:solidFill>
                  <a:srgbClr val="000000"/>
                </a:solidFill>
              </a:defRPr>
            </a:lvl1pPr>
          </a:lstStyle>
          <a:p>
            <a:pPr marL="228582" lvl="0" indent="-228582"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A996C37-D0C9-4349-A860-B639C4EB9D5D}"/>
              </a:ext>
              <a:ext uri="{C183D7F6-B498-43B3-948B-1728B52AA6E4}">
                <adec:decorative xmlns:adec="http://schemas.microsoft.com/office/drawing/2017/decorative" val="1"/>
              </a:ext>
            </a:extLst>
          </p:cNvPr>
          <p:cNvSpPr txBox="1"/>
          <p:nvPr userDrawn="1"/>
        </p:nvSpPr>
        <p:spPr>
          <a:xfrm>
            <a:off x="12355723"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79637573"/>
      </p:ext>
    </p:extLst>
  </p:cSld>
  <p:clrMapOvr>
    <a:masterClrMapping/>
  </p:clrMapOvr>
  <p:transition>
    <p:fade/>
  </p:transition>
  <p:extLst>
    <p:ext uri="{DCECCB84-F9BA-43D5-87BE-67443E8EF086}">
      <p15:sldGuideLst xmlns:p15="http://schemas.microsoft.com/office/powerpoint/2012/main">
        <p15:guide id="5" orient="horz" pos="2880" userDrawn="1">
          <p15:clr>
            <a:srgbClr val="5ACBF0"/>
          </p15:clr>
        </p15:guide>
        <p15:guide id="6" orient="horz" pos="3600" userDrawn="1">
          <p15:clr>
            <a:srgbClr val="5ACBF0"/>
          </p15:clr>
        </p15:guide>
      </p15:sldGuideLst>
    </p:ext>
  </p:extLst>
</p:sldLayout>
</file>

<file path=ppt/slideLayouts/slideLayout328.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88"/>
            <a:ext cx="11018520" cy="553998"/>
          </a:xfrm>
        </p:spPr>
        <p:txBody>
          <a:bodyPr anchor="ctr"/>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1371600" rIns="0" bIns="0" rtlCol="0" anchor="t" anchorCtr="0">
            <a:noAutofit/>
          </a:bodyPr>
          <a:lstStyle>
            <a:lvl1pPr marL="0" indent="0" algn="ctr">
              <a:buNone/>
              <a:defRPr lang="en-US" sz="1400" b="1" dirty="0">
                <a:solidFill>
                  <a:srgbClr val="000000"/>
                </a:solidFill>
              </a:defRPr>
            </a:lvl1pPr>
          </a:lstStyle>
          <a:p>
            <a:pPr marL="228582" lvl="0" indent="-228582" algn="ctr"/>
            <a:r>
              <a:rPr lang="en-US"/>
              <a:t>Drag &amp; drop your photo here </a:t>
            </a:r>
            <a:br>
              <a:rPr lang="en-US"/>
            </a:br>
            <a:r>
              <a:rPr lang="en-US"/>
              <a:t>or click or tap icon below </a:t>
            </a:r>
            <a:br>
              <a:rPr lang="en-US"/>
            </a:br>
            <a:r>
              <a:rPr lang="en-US"/>
              <a:t>to insert</a:t>
            </a:r>
          </a:p>
        </p:txBody>
      </p:sp>
      <p:sp>
        <p:nvSpPr>
          <p:cNvPr id="5" name="TextBox 4">
            <a:extLst>
              <a:ext uri="{FF2B5EF4-FFF2-40B4-BE49-F238E27FC236}">
                <a16:creationId xmlns:a16="http://schemas.microsoft.com/office/drawing/2014/main" id="{3D6FDE6F-0F4B-446A-A51F-494FB0996655}"/>
              </a:ext>
              <a:ext uri="{C183D7F6-B498-43B3-948B-1728B52AA6E4}">
                <adec:decorative xmlns:adec="http://schemas.microsoft.com/office/drawing/2017/decorative" val="1"/>
              </a:ext>
            </a:extLst>
          </p:cNvPr>
          <p:cNvSpPr txBox="1"/>
          <p:nvPr userDrawn="1"/>
        </p:nvSpPr>
        <p:spPr>
          <a:xfrm>
            <a:off x="12355723"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615164749"/>
      </p:ext>
    </p:extLst>
  </p:cSld>
  <p:clrMapOvr>
    <a:masterClrMapping/>
  </p:clrMapOvr>
  <p:transition>
    <p:fade/>
  </p:transition>
  <p:extLst>
    <p:ext uri="{DCECCB84-F9BA-43D5-87BE-67443E8EF086}">
      <p15:sldGuideLst xmlns:p15="http://schemas.microsoft.com/office/powerpoint/2012/main">
        <p15:guide id="5" orient="horz" pos="1440" userDrawn="1">
          <p15:clr>
            <a:srgbClr val="5ACBF0"/>
          </p15:clr>
        </p15:guide>
        <p15:guide id="6" orient="horz" pos="720" userDrawn="1">
          <p15:clr>
            <a:srgbClr val="5ACBF0"/>
          </p15:clr>
        </p15:guide>
      </p15:sldGuideLst>
    </p:ext>
  </p:extLst>
</p:sldLayout>
</file>

<file path=ppt/slideLayouts/slideLayout329.xml><?xml version="1.0" encoding="utf-8"?>
<p:sldLayout xmlns:a="http://schemas.openxmlformats.org/drawingml/2006/main" xmlns:r="http://schemas.openxmlformats.org/officeDocument/2006/relationships" xmlns:p="http://schemas.openxmlformats.org/presentationml/2006/main" preserve="1" userDrawn="1">
  <p:cSld name="Two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2"/>
            <a:ext cx="5367528"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582" lvl="0" indent="-228582"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2"/>
            <a:ext cx="5367528"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1005840" rtlCol="0" anchor="ctr" anchorCtr="0">
            <a:noAutofit/>
          </a:bodyPr>
          <a:lstStyle>
            <a:lvl1pPr marL="0" indent="0" algn="ctr">
              <a:buNone/>
              <a:defRPr lang="en-US" sz="1000" b="1" dirty="0">
                <a:solidFill>
                  <a:srgbClr val="000000"/>
                </a:solidFill>
              </a:defRPr>
            </a:lvl1pPr>
          </a:lstStyle>
          <a:p>
            <a:pPr marL="228582" lvl="0" indent="-228582" algn="ctr"/>
            <a:r>
              <a:rPr lang="en-US"/>
              <a:t>Drag &amp; drop your photo here </a:t>
            </a:r>
            <a:br>
              <a:rPr lang="en-US"/>
            </a:br>
            <a:r>
              <a:rPr lang="en-US"/>
              <a:t>or click or tap icon below </a:t>
            </a:r>
            <a:br>
              <a:rPr lang="en-US"/>
            </a:br>
            <a:r>
              <a:rPr lang="en-US"/>
              <a:t>to insert</a:t>
            </a:r>
          </a:p>
        </p:txBody>
      </p:sp>
      <p:sp>
        <p:nvSpPr>
          <p:cNvPr id="10" name="TextBox 9">
            <a:extLst>
              <a:ext uri="{FF2B5EF4-FFF2-40B4-BE49-F238E27FC236}">
                <a16:creationId xmlns:a16="http://schemas.microsoft.com/office/drawing/2014/main" id="{CAF59E09-7602-42B9-AB0C-9D1365A9EBB2}"/>
              </a:ext>
              <a:ext uri="{C183D7F6-B498-43B3-948B-1728B52AA6E4}">
                <adec:decorative xmlns:adec="http://schemas.microsoft.com/office/drawing/2017/decorative" val="1"/>
              </a:ext>
            </a:extLst>
          </p:cNvPr>
          <p:cNvSpPr txBox="1"/>
          <p:nvPr userDrawn="1"/>
        </p:nvSpPr>
        <p:spPr>
          <a:xfrm>
            <a:off x="12355723"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831140417"/>
      </p:ext>
    </p:extLst>
  </p:cSld>
  <p:clrMapOvr>
    <a:masterClrMapping/>
  </p:clrMapOvr>
  <p:transition>
    <p:fade/>
  </p:transition>
  <p:extLst>
    <p:ext uri="{DCECCB84-F9BA-43D5-87BE-67443E8EF086}">
      <p15:sldGuideLst xmlns:p15="http://schemas.microsoft.com/office/powerpoint/2012/main">
        <p15:guide id="3" orient="horz" pos="3584" userDrawn="1">
          <p15:clr>
            <a:srgbClr val="5ACBF0"/>
          </p15:clr>
        </p15:guide>
        <p15:guide id="4" orient="horz" pos="1276" userDrawn="1">
          <p15:clr>
            <a:srgbClr val="5ACBF0"/>
          </p15:clr>
        </p15:guide>
        <p15:guide id="5" orient="horz" pos="288" userDrawn="1">
          <p15:clr>
            <a:srgbClr val="5ACBF0"/>
          </p15:clr>
        </p15:guide>
        <p15:guide id="6" pos="3749" userDrawn="1">
          <p15:clr>
            <a:srgbClr val="5ACBF0"/>
          </p15:clr>
        </p15:guide>
        <p15:guide id="7" pos="3931" userDrawn="1">
          <p15:clr>
            <a:srgbClr val="5ACBF0"/>
          </p15:clr>
        </p15:guide>
        <p15:guide id="8" orient="horz" pos="3464" userDrawn="1">
          <p15:clr>
            <a:srgbClr val="5ACBF0"/>
          </p15:clr>
        </p15:guide>
      </p15:sldGuideLst>
    </p:ext>
  </p:extLst>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Title Only - BLAC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F5D05-0FFB-88C3-2330-2673AE6A009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426233226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3" userDrawn="1">
          <p15:clr>
            <a:srgbClr val="A4A3A4"/>
          </p15:clr>
        </p15:guide>
        <p15:guide id="9" pos="1556" userDrawn="1">
          <p15:clr>
            <a:srgbClr val="A4A3A4"/>
          </p15:clr>
        </p15:guide>
        <p15:guide id="10" pos="1967" userDrawn="1">
          <p15:clr>
            <a:srgbClr val="A4A3A4"/>
          </p15:clr>
        </p15:guide>
        <p15:guide id="11" pos="2150" userDrawn="1">
          <p15:clr>
            <a:srgbClr val="A4A3A4"/>
          </p15:clr>
        </p15:guide>
        <p15:guide id="12" pos="2561" userDrawn="1">
          <p15:clr>
            <a:srgbClr val="A4A3A4"/>
          </p15:clr>
        </p15:guide>
        <p15:guide id="13" pos="2744" userDrawn="1">
          <p15:clr>
            <a:srgbClr val="A4A3A4"/>
          </p15:clr>
        </p15:guide>
        <p15:guide id="14" pos="3155" userDrawn="1">
          <p15:clr>
            <a:srgbClr val="A4A3A4"/>
          </p15:clr>
        </p15:guide>
        <p15:guide id="15" pos="3338" userDrawn="1">
          <p15:clr>
            <a:srgbClr val="A4A3A4"/>
          </p15:clr>
        </p15:guide>
        <p15:guide id="16" pos="3749" userDrawn="1">
          <p15:clr>
            <a:srgbClr val="A4A3A4"/>
          </p15:clr>
        </p15:guide>
        <p15:guide id="17" pos="3932" userDrawn="1">
          <p15:clr>
            <a:srgbClr val="A4A3A4"/>
          </p15:clr>
        </p15:guide>
        <p15:guide id="18" pos="4343" userDrawn="1">
          <p15:clr>
            <a:srgbClr val="A4A3A4"/>
          </p15:clr>
        </p15:guide>
        <p15:guide id="19" pos="4526"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7" userDrawn="1">
          <p15:clr>
            <a:srgbClr val="A4A3A4"/>
          </p15:clr>
        </p15:guide>
        <p15:guide id="27" pos="6900" userDrawn="1">
          <p15:clr>
            <a:srgbClr val="A4A3A4"/>
          </p15:clr>
        </p15:guide>
      </p15:sldGuideLst>
    </p:ext>
  </p:extLst>
</p:sldLayout>
</file>

<file path=ppt/slideLayouts/slideLayout330.xml><?xml version="1.0" encoding="utf-8"?>
<p:sldLayout xmlns:a="http://schemas.openxmlformats.org/drawingml/2006/main" xmlns:r="http://schemas.openxmlformats.org/officeDocument/2006/relationships" xmlns:p="http://schemas.openxmlformats.org/presentationml/2006/main" preserve="1" userDrawn="1">
  <p:cSld name="Three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2"/>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2" y="5689602"/>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2" y="5689602"/>
            <a:ext cx="3475037" cy="307777"/>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lIns="0" tIns="0" rIns="0" bIns="100584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Box 13">
            <a:extLst>
              <a:ext uri="{FF2B5EF4-FFF2-40B4-BE49-F238E27FC236}">
                <a16:creationId xmlns:a16="http://schemas.microsoft.com/office/drawing/2014/main" id="{52B36921-D927-4BA6-8891-8AEE9784923C}"/>
              </a:ext>
              <a:ext uri="{C183D7F6-B498-43B3-948B-1728B52AA6E4}">
                <adec:decorative xmlns:adec="http://schemas.microsoft.com/office/drawing/2017/decorative" val="1"/>
              </a:ext>
            </a:extLst>
          </p:cNvPr>
          <p:cNvSpPr txBox="1"/>
          <p:nvPr userDrawn="1"/>
        </p:nvSpPr>
        <p:spPr>
          <a:xfrm>
            <a:off x="12355723"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189074272"/>
      </p:ext>
    </p:extLst>
  </p:cSld>
  <p:clrMapOvr>
    <a:masterClrMapping/>
  </p:clrMapOvr>
  <p:transition>
    <p:fade/>
  </p:transition>
  <p:extLst>
    <p:ext uri="{DCECCB84-F9BA-43D5-87BE-67443E8EF086}">
      <p15:sldGuideLst xmlns:p15="http://schemas.microsoft.com/office/powerpoint/2012/main">
        <p15:guide id="3" orient="horz" pos="3584" userDrawn="1">
          <p15:clr>
            <a:srgbClr val="5ACBF0"/>
          </p15:clr>
        </p15:guide>
        <p15:guide id="4" orient="horz" pos="1276" userDrawn="1">
          <p15:clr>
            <a:srgbClr val="5ACBF0"/>
          </p15:clr>
        </p15:guide>
        <p15:guide id="5" orient="horz" pos="288" userDrawn="1">
          <p15:clr>
            <a:srgbClr val="5ACBF0"/>
          </p15:clr>
        </p15:guide>
        <p15:guide id="6" pos="2557" userDrawn="1">
          <p15:clr>
            <a:srgbClr val="5ACBF0"/>
          </p15:clr>
        </p15:guide>
        <p15:guide id="7" pos="2744" userDrawn="1">
          <p15:clr>
            <a:srgbClr val="5ACBF0"/>
          </p15:clr>
        </p15:guide>
        <p15:guide id="8" pos="4936" userDrawn="1">
          <p15:clr>
            <a:srgbClr val="5ACBF0"/>
          </p15:clr>
        </p15:guide>
        <p15:guide id="9" pos="5123" userDrawn="1">
          <p15:clr>
            <a:srgbClr val="5ACBF0"/>
          </p15:clr>
        </p15:guide>
        <p15:guide id="10" orient="horz" pos="3465" userDrawn="1">
          <p15:clr>
            <a:srgbClr val="5ACBF0"/>
          </p15:clr>
        </p15:guide>
      </p15:sldGuideLst>
    </p:ext>
  </p:extLst>
</p:sldLayout>
</file>

<file path=ppt/slideLayouts/slideLayout331.xml><?xml version="1.0" encoding="utf-8"?>
<p:sldLayout xmlns:a="http://schemas.openxmlformats.org/drawingml/2006/main" xmlns:r="http://schemas.openxmlformats.org/officeDocument/2006/relationships" xmlns:p="http://schemas.openxmlformats.org/presentationml/2006/main" preserve="1" userDrawn="1">
  <p:cSld name="Four picture content">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39"/>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39"/>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39"/>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39"/>
            <a:ext cx="2532888" cy="615553"/>
          </a:xfrm>
        </p:spPr>
        <p:txBody>
          <a:bodyPr/>
          <a:lstStyle>
            <a:lvl1pPr marL="0" indent="0" algn="l">
              <a:spcBef>
                <a:spcPts val="0"/>
              </a:spcBef>
              <a:buNone/>
              <a:defRPr sz="2000">
                <a:latin typeface="+mj-lt"/>
              </a:defRPr>
            </a:lvl1pPr>
          </a:lstStyle>
          <a:p>
            <a:pPr lvl="0"/>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3895" y="2025650"/>
            <a:ext cx="2532888" cy="2532888"/>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16" name="TextBox 15">
            <a:extLst>
              <a:ext uri="{FF2B5EF4-FFF2-40B4-BE49-F238E27FC236}">
                <a16:creationId xmlns:a16="http://schemas.microsoft.com/office/drawing/2014/main" id="{5CF56B00-AAD4-4F4F-8228-B6CF8367DE0D}"/>
              </a:ext>
              <a:ext uri="{C183D7F6-B498-43B3-948B-1728B52AA6E4}">
                <adec:decorative xmlns:adec="http://schemas.microsoft.com/office/drawing/2017/decorative" val="1"/>
              </a:ext>
            </a:extLst>
          </p:cNvPr>
          <p:cNvSpPr txBox="1"/>
          <p:nvPr userDrawn="1"/>
        </p:nvSpPr>
        <p:spPr>
          <a:xfrm>
            <a:off x="12355723"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82001876"/>
      </p:ext>
    </p:extLst>
  </p:cSld>
  <p:clrMapOvr>
    <a:masterClrMapping/>
  </p:clrMapOvr>
  <p:transition>
    <p:fade/>
  </p:transition>
  <p:extLst>
    <p:ext uri="{DCECCB84-F9BA-43D5-87BE-67443E8EF086}">
      <p15:sldGuideLst xmlns:p15="http://schemas.microsoft.com/office/powerpoint/2012/main">
        <p15:guide id="3" orient="horz" pos="2993" userDrawn="1">
          <p15:clr>
            <a:srgbClr val="5ACBF0"/>
          </p15:clr>
        </p15:guide>
        <p15:guide id="4" orient="horz" pos="1276" userDrawn="1">
          <p15:clr>
            <a:srgbClr val="5ACBF0"/>
          </p15:clr>
        </p15:guide>
        <p15:guide id="5" orient="horz" pos="288" userDrawn="1">
          <p15:clr>
            <a:srgbClr val="5ACBF0"/>
          </p15:clr>
        </p15:guide>
        <p15:guide id="6" pos="1963" userDrawn="1">
          <p15:clr>
            <a:srgbClr val="5ACBF0"/>
          </p15:clr>
        </p15:guide>
        <p15:guide id="7" pos="2150" userDrawn="1">
          <p15:clr>
            <a:srgbClr val="5ACBF0"/>
          </p15:clr>
        </p15:guide>
        <p15:guide id="8" pos="3746" userDrawn="1">
          <p15:clr>
            <a:srgbClr val="5ACBF0"/>
          </p15:clr>
        </p15:guide>
        <p15:guide id="9" pos="3934" userDrawn="1">
          <p15:clr>
            <a:srgbClr val="5ACBF0"/>
          </p15:clr>
        </p15:guide>
        <p15:guide id="10" pos="5530" userDrawn="1">
          <p15:clr>
            <a:srgbClr val="5ACBF0"/>
          </p15:clr>
        </p15:guide>
        <p15:guide id="11" pos="5716" userDrawn="1">
          <p15:clr>
            <a:srgbClr val="5ACBF0"/>
          </p15:clr>
        </p15:guide>
        <p15:guide id="12" orient="horz" pos="2870" userDrawn="1">
          <p15:clr>
            <a:srgbClr val="5ACBF0"/>
          </p15:clr>
        </p15:guide>
      </p15:sldGuideLst>
    </p:ext>
  </p:extLst>
</p:sldLayout>
</file>

<file path=ppt/slideLayouts/slideLayout332.xml><?xml version="1.0" encoding="utf-8"?>
<p:sldLayout xmlns:a="http://schemas.openxmlformats.org/drawingml/2006/main" xmlns:r="http://schemas.openxmlformats.org/officeDocument/2006/relationships" xmlns:p="http://schemas.openxmlformats.org/presentationml/2006/main" preserve="1" userDrawn="1">
  <p:cSld name="Two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866573"/>
            <a:ext cx="11018520" cy="55399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5334002"/>
            <a:ext cx="4892040" cy="307777"/>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6062472" cy="2807208"/>
          </a:xfrm>
          <a:blipFill>
            <a:blip r:embed="rId2"/>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6714744" y="5334002"/>
            <a:ext cx="4892040" cy="307777"/>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6129528" y="2286000"/>
            <a:ext cx="6062472" cy="2807208"/>
          </a:xfrm>
          <a:blipFill>
            <a:blip r:embed="rId3"/>
            <a:stretch>
              <a:fillRect/>
            </a:stretch>
          </a:blipFill>
        </p:spPr>
        <p:txBody>
          <a:bodyPr lIns="0" tIns="0" rIns="0" bIns="731520" anchor="ctr" anchorCtr="0">
            <a:noAutofit/>
          </a:bodyPr>
          <a:lstStyle>
            <a:lvl1pPr marL="0" indent="0" algn="ctr">
              <a:lnSpc>
                <a:spcPct val="100000"/>
              </a:lnSpc>
              <a:buNone/>
              <a:defRPr sz="8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8CE10F07-B8D9-4B69-A567-8BEDE6973D96}"/>
              </a:ext>
              <a:ext uri="{C183D7F6-B498-43B3-948B-1728B52AA6E4}">
                <adec:decorative xmlns:adec="http://schemas.microsoft.com/office/drawing/2017/decorative" val="1"/>
              </a:ext>
            </a:extLst>
          </p:cNvPr>
          <p:cNvSpPr txBox="1"/>
          <p:nvPr userDrawn="1"/>
        </p:nvSpPr>
        <p:spPr>
          <a:xfrm>
            <a:off x="12355723"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4260876368"/>
      </p:ext>
    </p:extLst>
  </p:cSld>
  <p:clrMapOvr>
    <a:masterClrMapping/>
  </p:clrMapOvr>
  <p:transition>
    <p:fade/>
  </p:transition>
  <p:extLst>
    <p:ext uri="{DCECCB84-F9BA-43D5-87BE-67443E8EF086}">
      <p15:sldGuideLst xmlns:p15="http://schemas.microsoft.com/office/powerpoint/2012/main">
        <p15:guide id="1" orient="horz" pos="720" userDrawn="1">
          <p15:clr>
            <a:srgbClr val="5ACBF0"/>
          </p15:clr>
        </p15:guide>
        <p15:guide id="2" orient="horz" pos="1440" userDrawn="1">
          <p15:clr>
            <a:srgbClr val="5ACBF0"/>
          </p15:clr>
        </p15:guide>
        <p15:guide id="4" orient="horz" pos="3209" userDrawn="1">
          <p15:clr>
            <a:srgbClr val="5ACBF0"/>
          </p15:clr>
        </p15:guide>
        <p15:guide id="5" pos="3826" userDrawn="1">
          <p15:clr>
            <a:srgbClr val="5ACBF0"/>
          </p15:clr>
        </p15:guide>
        <p15:guide id="6" pos="3859" userDrawn="1">
          <p15:clr>
            <a:srgbClr val="5ACBF0"/>
          </p15:clr>
        </p15:guide>
        <p15:guide id="11" pos="1910" userDrawn="1">
          <p15:clr>
            <a:srgbClr val="5ACBF0"/>
          </p15:clr>
        </p15:guide>
        <p15:guide id="12" pos="5770" userDrawn="1">
          <p15:clr>
            <a:srgbClr val="5ACBF0"/>
          </p15:clr>
        </p15:guide>
        <p15:guide id="13" orient="horz" pos="3360" userDrawn="1">
          <p15:clr>
            <a:srgbClr val="5ACBF0"/>
          </p15:clr>
        </p15:guide>
        <p15:guide id="14" orient="horz" userDrawn="1">
          <p15:clr>
            <a:srgbClr val="5ACBF0"/>
          </p15:clr>
        </p15:guide>
        <p15:guide id="15" pos="3451" userDrawn="1">
          <p15:clr>
            <a:srgbClr val="5ACBF0"/>
          </p15:clr>
        </p15:guide>
        <p15:guide id="16" pos="4229" userDrawn="1">
          <p15:clr>
            <a:srgbClr val="5ACBF0"/>
          </p15:clr>
        </p15:guide>
      </p15:sldGuideLst>
    </p:ext>
  </p:extLst>
</p:sldLayout>
</file>

<file path=ppt/slideLayouts/slideLayout333.xml><?xml version="1.0" encoding="utf-8"?>
<p:sldLayout xmlns:a="http://schemas.openxmlformats.org/drawingml/2006/main" xmlns:r="http://schemas.openxmlformats.org/officeDocument/2006/relationships" xmlns:p="http://schemas.openxmlformats.org/presentationml/2006/main" preserve="1" userDrawn="1">
  <p:cSld name="Thre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866572"/>
            <a:ext cx="11018520" cy="55399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09"/>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42B999C7-F5A8-46A6-92C5-AA3BE4E2693D}"/>
              </a:ext>
              <a:ext uri="{C183D7F6-B498-43B3-948B-1728B52AA6E4}">
                <adec:decorative xmlns:adec="http://schemas.microsoft.com/office/drawing/2017/decorative" val="1"/>
              </a:ext>
            </a:extLst>
          </p:cNvPr>
          <p:cNvSpPr txBox="1"/>
          <p:nvPr userDrawn="1"/>
        </p:nvSpPr>
        <p:spPr>
          <a:xfrm>
            <a:off x="12355723"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845612949"/>
      </p:ext>
    </p:extLst>
  </p:cSld>
  <p:clrMapOvr>
    <a:masterClrMapping/>
  </p:clrMapOvr>
  <p:transition>
    <p:fade/>
  </p:transition>
  <p:extLst>
    <p:ext uri="{DCECCB84-F9BA-43D5-87BE-67443E8EF086}">
      <p15:sldGuideLst xmlns:p15="http://schemas.microsoft.com/office/powerpoint/2012/main">
        <p15:guide id="1" orient="horz" pos="720" userDrawn="1">
          <p15:clr>
            <a:srgbClr val="5ACBF0"/>
          </p15:clr>
        </p15:guide>
        <p15:guide id="2" orient="horz" pos="1440" userDrawn="1">
          <p15:clr>
            <a:srgbClr val="5ACBF0"/>
          </p15:clr>
        </p15:guide>
        <p15:guide id="3" orient="horz" pos="2880" userDrawn="1">
          <p15:clr>
            <a:srgbClr val="5ACBF0"/>
          </p15:clr>
        </p15:guide>
        <p15:guide id="4" orient="horz" pos="3024" userDrawn="1">
          <p15:clr>
            <a:srgbClr val="5ACBF0"/>
          </p15:clr>
        </p15:guide>
        <p15:guide id="5" pos="2534" userDrawn="1">
          <p15:clr>
            <a:srgbClr val="5ACBF0"/>
          </p15:clr>
        </p15:guide>
        <p15:guide id="6" pos="2573" userDrawn="1">
          <p15:clr>
            <a:srgbClr val="5ACBF0"/>
          </p15:clr>
        </p15:guide>
        <p15:guide id="8" pos="5109" userDrawn="1">
          <p15:clr>
            <a:srgbClr val="5ACBF0"/>
          </p15:clr>
        </p15:guide>
        <p15:guide id="9" pos="5145" userDrawn="1">
          <p15:clr>
            <a:srgbClr val="5ACBF0"/>
          </p15:clr>
        </p15:guide>
        <p15:guide id="11" pos="1266" userDrawn="1">
          <p15:clr>
            <a:srgbClr val="5ACBF0"/>
          </p15:clr>
        </p15:guide>
        <p15:guide id="12" pos="3840" userDrawn="1">
          <p15:clr>
            <a:srgbClr val="5ACBF0"/>
          </p15:clr>
        </p15:guide>
        <p15:guide id="13" pos="6414" userDrawn="1">
          <p15:clr>
            <a:srgbClr val="5ACBF0"/>
          </p15:clr>
        </p15:guide>
        <p15:guide id="14" orient="horz" pos="1074" userDrawn="1">
          <p15:clr>
            <a:srgbClr val="5ACBF0"/>
          </p15:clr>
        </p15:guide>
        <p15:guide id="15" pos="2168" userDrawn="1">
          <p15:clr>
            <a:srgbClr val="5ACBF0"/>
          </p15:clr>
        </p15:guide>
        <p15:guide id="16" pos="2944" userDrawn="1">
          <p15:clr>
            <a:srgbClr val="5ACBF0"/>
          </p15:clr>
        </p15:guide>
        <p15:guide id="17" pos="4738" userDrawn="1">
          <p15:clr>
            <a:srgbClr val="5ACBF0"/>
          </p15:clr>
        </p15:guide>
        <p15:guide id="18" pos="5514" userDrawn="1">
          <p15:clr>
            <a:srgbClr val="5ACBF0"/>
          </p15:clr>
        </p15:guide>
      </p15:sldGuideLst>
    </p:ext>
  </p:extLst>
</p:sldLayout>
</file>

<file path=ppt/slideLayouts/slideLayout334.xml><?xml version="1.0" encoding="utf-8"?>
<p:sldLayout xmlns:a="http://schemas.openxmlformats.org/drawingml/2006/main" xmlns:r="http://schemas.openxmlformats.org/officeDocument/2006/relationships" xmlns:p="http://schemas.openxmlformats.org/presentationml/2006/main" preserve="1" userDrawn="1">
  <p:cSld name="Four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866573"/>
            <a:ext cx="11018520" cy="55399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999232"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3649472" y="4799409"/>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3064256" y="2286000"/>
            <a:ext cx="2999232"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6713728" y="4799410"/>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6128512" y="2286000"/>
            <a:ext cx="2999232"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9777984" y="4799409"/>
            <a:ext cx="182880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9192768" y="2286000"/>
            <a:ext cx="2999232"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3"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437837260"/>
      </p:ext>
    </p:extLst>
  </p:cSld>
  <p:clrMapOvr>
    <a:masterClrMapping/>
  </p:clrMapOvr>
  <p:transition>
    <p:fade/>
  </p:transition>
  <p:extLst>
    <p:ext uri="{DCECCB84-F9BA-43D5-87BE-67443E8EF086}">
      <p15:sldGuideLst xmlns:p15="http://schemas.microsoft.com/office/powerpoint/2012/main">
        <p15:guide id="1" orient="horz" pos="720" userDrawn="1">
          <p15:clr>
            <a:srgbClr val="5ACBF0"/>
          </p15:clr>
        </p15:guide>
        <p15:guide id="2" orient="horz" pos="1440" userDrawn="1">
          <p15:clr>
            <a:srgbClr val="5ACBF0"/>
          </p15:clr>
        </p15:guide>
        <p15:guide id="3" orient="horz" pos="2880" userDrawn="1">
          <p15:clr>
            <a:srgbClr val="5ACBF0"/>
          </p15:clr>
        </p15:guide>
        <p15:guide id="4" orient="horz" pos="3024" userDrawn="1">
          <p15:clr>
            <a:srgbClr val="5ACBF0"/>
          </p15:clr>
        </p15:guide>
        <p15:guide id="5" pos="1890" userDrawn="1">
          <p15:clr>
            <a:srgbClr val="5ACBF0"/>
          </p15:clr>
        </p15:guide>
        <p15:guide id="6" pos="1930" userDrawn="1">
          <p15:clr>
            <a:srgbClr val="5ACBF0"/>
          </p15:clr>
        </p15:guide>
        <p15:guide id="7" pos="5749" userDrawn="1">
          <p15:clr>
            <a:srgbClr val="5ACBF0"/>
          </p15:clr>
        </p15:guide>
        <p15:guide id="8" pos="3820" userDrawn="1">
          <p15:clr>
            <a:srgbClr val="5ACBF0"/>
          </p15:clr>
        </p15:guide>
        <p15:guide id="9" pos="3860" userDrawn="1">
          <p15:clr>
            <a:srgbClr val="5ACBF0"/>
          </p15:clr>
        </p15:guide>
        <p15:guide id="10" pos="5789" userDrawn="1">
          <p15:clr>
            <a:srgbClr val="5ACBF0"/>
          </p15:clr>
        </p15:guide>
        <p15:guide id="11" pos="944" userDrawn="1">
          <p15:clr>
            <a:srgbClr val="5ACBF0"/>
          </p15:clr>
        </p15:guide>
        <p15:guide id="12" pos="2876" userDrawn="1">
          <p15:clr>
            <a:srgbClr val="5ACBF0"/>
          </p15:clr>
        </p15:guide>
        <p15:guide id="13" pos="4807" userDrawn="1">
          <p15:clr>
            <a:srgbClr val="5ACBF0"/>
          </p15:clr>
        </p15:guide>
        <p15:guide id="14" pos="6736" userDrawn="1">
          <p15:clr>
            <a:srgbClr val="5ACBF0"/>
          </p15:clr>
        </p15:guide>
        <p15:guide id="15" orient="horz" userDrawn="1">
          <p15:clr>
            <a:srgbClr val="5ACBF0"/>
          </p15:clr>
        </p15:guide>
        <p15:guide id="16" pos="1524" userDrawn="1">
          <p15:clr>
            <a:srgbClr val="5ACBF0"/>
          </p15:clr>
        </p15:guide>
        <p15:guide id="17" pos="2298" userDrawn="1">
          <p15:clr>
            <a:srgbClr val="5ACBF0"/>
          </p15:clr>
        </p15:guide>
        <p15:guide id="18" pos="3450" userDrawn="1">
          <p15:clr>
            <a:srgbClr val="5ACBF0"/>
          </p15:clr>
        </p15:guide>
        <p15:guide id="19" pos="4230" userDrawn="1">
          <p15:clr>
            <a:srgbClr val="5ACBF0"/>
          </p15:clr>
        </p15:guide>
        <p15:guide id="20" pos="5380" userDrawn="1">
          <p15:clr>
            <a:srgbClr val="5ACBF0"/>
          </p15:clr>
        </p15:guide>
        <p15:guide id="21" pos="6156" userDrawn="1">
          <p15:clr>
            <a:srgbClr val="5ACBF0"/>
          </p15:clr>
        </p15:guide>
      </p15:sldGuideLst>
    </p:ext>
  </p:extLst>
</p:sldLayout>
</file>

<file path=ppt/slideLayouts/slideLayout335.xml><?xml version="1.0" encoding="utf-8"?>
<p:sldLayout xmlns:a="http://schemas.openxmlformats.org/drawingml/2006/main" xmlns:r="http://schemas.openxmlformats.org/officeDocument/2006/relationships" xmlns:p="http://schemas.openxmlformats.org/presentationml/2006/main" preserve="1" userDrawn="1">
  <p:cSld name="Five filmstrip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866573"/>
            <a:ext cx="11018520" cy="553998"/>
          </a:xfrm>
        </p:spPr>
        <p:txBody>
          <a:bodyPr anchor="ctr"/>
          <a:lstStyle>
            <a:lvl1pPr algn="ctr">
              <a:defRPr/>
            </a:lvl1pPr>
          </a:lstStyle>
          <a:p>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292608" y="480060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2386584"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2743962"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2451356" y="2286000"/>
            <a:ext cx="2386584"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5195316" y="4799410"/>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4902710" y="2286000"/>
            <a:ext cx="2386584"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8" name="Text Placeholder 3">
            <a:extLst>
              <a:ext uri="{FF2B5EF4-FFF2-40B4-BE49-F238E27FC236}">
                <a16:creationId xmlns:a16="http://schemas.microsoft.com/office/drawing/2014/main" id="{83564109-638C-44E2-AE84-46B44C29FD6C}"/>
              </a:ext>
            </a:extLst>
          </p:cNvPr>
          <p:cNvSpPr>
            <a:spLocks noGrp="1"/>
          </p:cNvSpPr>
          <p:nvPr>
            <p:ph type="body" sz="quarter" idx="20"/>
          </p:nvPr>
        </p:nvSpPr>
        <p:spPr>
          <a:xfrm>
            <a:off x="7646670"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713AAE36-2045-4D14-87DC-59D4EFCC1500}"/>
              </a:ext>
            </a:extLst>
          </p:cNvPr>
          <p:cNvSpPr>
            <a:spLocks noGrp="1"/>
          </p:cNvSpPr>
          <p:nvPr>
            <p:ph type="pic" sz="quarter" idx="19" hasCustomPrompt="1"/>
          </p:nvPr>
        </p:nvSpPr>
        <p:spPr bwMode="ltGray">
          <a:xfrm>
            <a:off x="7354062" y="2286000"/>
            <a:ext cx="2386584" cy="2286000"/>
          </a:xfrm>
          <a:blipFill>
            <a:blip r:embed="rId5"/>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21" name="Text Placeholder 3">
            <a:extLst>
              <a:ext uri="{FF2B5EF4-FFF2-40B4-BE49-F238E27FC236}">
                <a16:creationId xmlns:a16="http://schemas.microsoft.com/office/drawing/2014/main" id="{5B1B6F72-F14C-40F1-8B29-8620AA34DC63}"/>
              </a:ext>
            </a:extLst>
          </p:cNvPr>
          <p:cNvSpPr>
            <a:spLocks noGrp="1"/>
          </p:cNvSpPr>
          <p:nvPr>
            <p:ph type="body" sz="quarter" idx="22"/>
          </p:nvPr>
        </p:nvSpPr>
        <p:spPr>
          <a:xfrm>
            <a:off x="10098024" y="4799409"/>
            <a:ext cx="1801368"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Picture Placeholder" descr="This photo is a 'placeholder' only. Drag or drop your photo here, or click and tap the center to insert a photo.">
            <a:extLst>
              <a:ext uri="{FF2B5EF4-FFF2-40B4-BE49-F238E27FC236}">
                <a16:creationId xmlns:a16="http://schemas.microsoft.com/office/drawing/2014/main" id="{2AD682C7-20D7-4ED0-99A7-C8530DAC8612}"/>
              </a:ext>
            </a:extLst>
          </p:cNvPr>
          <p:cNvSpPr>
            <a:spLocks noGrp="1"/>
          </p:cNvSpPr>
          <p:nvPr>
            <p:ph type="pic" sz="quarter" idx="21" hasCustomPrompt="1"/>
          </p:nvPr>
        </p:nvSpPr>
        <p:spPr bwMode="ltGray">
          <a:xfrm>
            <a:off x="9805416" y="2286000"/>
            <a:ext cx="2386584" cy="2286000"/>
          </a:xfrm>
          <a:blipFill>
            <a:blip r:embed="rId6"/>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Dag &amp; drop your photo here </a:t>
            </a:r>
            <a:br>
              <a:rPr lang="en-US"/>
            </a:br>
            <a:r>
              <a:rPr lang="en-US"/>
              <a:t>or click or tap icon below </a:t>
            </a:r>
            <a:br>
              <a:rPr lang="en-US"/>
            </a:br>
            <a:r>
              <a:rPr lang="en-US"/>
              <a:t>to insert</a:t>
            </a:r>
          </a:p>
        </p:txBody>
      </p:sp>
      <p:sp>
        <p:nvSpPr>
          <p:cNvPr id="3" name="TextBox 2">
            <a:extLst>
              <a:ext uri="{FF2B5EF4-FFF2-40B4-BE49-F238E27FC236}">
                <a16:creationId xmlns:a16="http://schemas.microsoft.com/office/drawing/2014/main" id="{B2FE569B-F817-467C-8BAC-558CE9824DBA}"/>
              </a:ext>
              <a:ext uri="{C183D7F6-B498-43B3-948B-1728B52AA6E4}">
                <adec:decorative xmlns:adec="http://schemas.microsoft.com/office/drawing/2017/decorative" val="1"/>
              </a:ext>
            </a:extLst>
          </p:cNvPr>
          <p:cNvSpPr txBox="1"/>
          <p:nvPr userDrawn="1"/>
        </p:nvSpPr>
        <p:spPr>
          <a:xfrm>
            <a:off x="12355723"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043361903"/>
      </p:ext>
    </p:extLst>
  </p:cSld>
  <p:clrMapOvr>
    <a:masterClrMapping/>
  </p:clrMapOvr>
  <p:transition>
    <p:fade/>
  </p:transition>
  <p:extLst>
    <p:ext uri="{DCECCB84-F9BA-43D5-87BE-67443E8EF086}">
      <p15:sldGuideLst xmlns:p15="http://schemas.microsoft.com/office/powerpoint/2012/main">
        <p15:guide id="1" orient="horz" pos="720" userDrawn="1">
          <p15:clr>
            <a:srgbClr val="5ACBF0"/>
          </p15:clr>
        </p15:guide>
        <p15:guide id="2" orient="horz" pos="1440" userDrawn="1">
          <p15:clr>
            <a:srgbClr val="5ACBF0"/>
          </p15:clr>
        </p15:guide>
        <p15:guide id="3" orient="horz" pos="2880" userDrawn="1">
          <p15:clr>
            <a:srgbClr val="5ACBF0"/>
          </p15:clr>
        </p15:guide>
        <p15:guide id="4" orient="horz" pos="3024" userDrawn="1">
          <p15:clr>
            <a:srgbClr val="5ACBF0"/>
          </p15:clr>
        </p15:guide>
        <p15:guide id="8" pos="4631" userDrawn="1">
          <p15:clr>
            <a:srgbClr val="5ACBF0"/>
          </p15:clr>
        </p15:guide>
        <p15:guide id="9" pos="4593" userDrawn="1">
          <p15:clr>
            <a:srgbClr val="5ACBF0"/>
          </p15:clr>
        </p15:guide>
        <p15:guide id="10" pos="6134" userDrawn="1">
          <p15:clr>
            <a:srgbClr val="5ACBF0"/>
          </p15:clr>
        </p15:guide>
        <p15:guide id="11" pos="1323" userDrawn="1">
          <p15:clr>
            <a:srgbClr val="5ACBF0"/>
          </p15:clr>
        </p15:guide>
        <p15:guide id="12" pos="2865" userDrawn="1">
          <p15:clr>
            <a:srgbClr val="5ACBF0"/>
          </p15:clr>
        </p15:guide>
        <p15:guide id="13" pos="4815" userDrawn="1">
          <p15:clr>
            <a:srgbClr val="5ACBF0"/>
          </p15:clr>
        </p15:guide>
        <p15:guide id="14" pos="6361" userDrawn="1">
          <p15:clr>
            <a:srgbClr val="5ACBF0"/>
          </p15:clr>
        </p15:guide>
        <p15:guide id="15" orient="horz" userDrawn="1">
          <p15:clr>
            <a:srgbClr val="5ACBF0"/>
          </p15:clr>
        </p15:guide>
        <p15:guide id="16" pos="1727" userDrawn="1">
          <p15:clr>
            <a:srgbClr val="5ACBF0"/>
          </p15:clr>
        </p15:guide>
        <p15:guide id="17" pos="2294" userDrawn="1">
          <p15:clr>
            <a:srgbClr val="5ACBF0"/>
          </p15:clr>
        </p15:guide>
        <p15:guide id="18" pos="3273" userDrawn="1">
          <p15:clr>
            <a:srgbClr val="5ACBF0"/>
          </p15:clr>
        </p15:guide>
        <p15:guide id="19" pos="4411" userDrawn="1">
          <p15:clr>
            <a:srgbClr val="5ACBF0"/>
          </p15:clr>
        </p15:guide>
        <p15:guide id="21" pos="6179" userDrawn="1">
          <p15:clr>
            <a:srgbClr val="5ACBF0"/>
          </p15:clr>
        </p15:guide>
        <p15:guide id="22" pos="1501" userDrawn="1">
          <p15:clr>
            <a:srgbClr val="5ACBF0"/>
          </p15:clr>
        </p15:guide>
        <p15:guide id="23" pos="1543" userDrawn="1">
          <p15:clr>
            <a:srgbClr val="5ACBF0"/>
          </p15:clr>
        </p15:guide>
        <p15:guide id="24" pos="3049" userDrawn="1">
          <p15:clr>
            <a:srgbClr val="5ACBF0"/>
          </p15:clr>
        </p15:guide>
        <p15:guide id="25" pos="3088" userDrawn="1">
          <p15:clr>
            <a:srgbClr val="5ACBF0"/>
          </p15:clr>
        </p15:guide>
        <p15:guide id="26" pos="5954" userDrawn="1">
          <p15:clr>
            <a:srgbClr val="5ACBF0"/>
          </p15:clr>
        </p15:guide>
        <p15:guide id="27" pos="3840" userDrawn="1">
          <p15:clr>
            <a:srgbClr val="5ACBF0"/>
          </p15:clr>
        </p15:guide>
        <p15:guide id="28" pos="5386" userDrawn="1">
          <p15:clr>
            <a:srgbClr val="5ACBF0"/>
          </p15:clr>
        </p15:guide>
        <p15:guide id="29" pos="753" userDrawn="1">
          <p15:clr>
            <a:srgbClr val="5ACBF0"/>
          </p15:clr>
        </p15:guide>
        <p15:guide id="30" pos="6927" userDrawn="1">
          <p15:clr>
            <a:srgbClr val="5ACBF0"/>
          </p15:clr>
        </p15:guide>
      </p15:sldGuideLst>
    </p:ext>
  </p:extLst>
</p:sldLayout>
</file>

<file path=ppt/slideLayouts/slideLayout336.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869747"/>
            <a:ext cx="11018520" cy="55399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2037906"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2037906"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7840663"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7840663"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20" name="TextBox 19">
            <a:extLst>
              <a:ext uri="{FF2B5EF4-FFF2-40B4-BE49-F238E27FC236}">
                <a16:creationId xmlns:a16="http://schemas.microsoft.com/office/drawing/2014/main" id="{0D6AFB7A-35B4-4881-AB50-D112482166B1}"/>
              </a:ext>
              <a:ext uri="{C183D7F6-B498-43B3-948B-1728B52AA6E4}">
                <adec:decorative xmlns:adec="http://schemas.microsoft.com/office/drawing/2017/decorative" val="1"/>
              </a:ext>
            </a:extLst>
          </p:cNvPr>
          <p:cNvSpPr txBox="1"/>
          <p:nvPr userDrawn="1"/>
        </p:nvSpPr>
        <p:spPr>
          <a:xfrm>
            <a:off x="12355723"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499512902"/>
      </p:ext>
    </p:extLst>
  </p:cSld>
  <p:clrMapOvr>
    <a:masterClrMapping/>
  </p:clrMapOvr>
  <p:transition>
    <p:fade/>
  </p:transition>
  <p:extLst>
    <p:ext uri="{DCECCB84-F9BA-43D5-87BE-67443E8EF086}">
      <p15:sldGuideLst xmlns:p15="http://schemas.microsoft.com/office/powerpoint/2012/main">
        <p15:guide id="1" orient="horz" pos="720" userDrawn="1">
          <p15:clr>
            <a:srgbClr val="5ACBF0"/>
          </p15:clr>
        </p15:guide>
        <p15:guide id="2" orient="horz" pos="3024" userDrawn="1">
          <p15:clr>
            <a:srgbClr val="5ACBF0"/>
          </p15:clr>
        </p15:guide>
        <p15:guide id="3" pos="3840" userDrawn="1">
          <p15:clr>
            <a:srgbClr val="5ACBF0"/>
          </p15:clr>
        </p15:guide>
        <p15:guide id="4" pos="1283" userDrawn="1">
          <p15:clr>
            <a:srgbClr val="5ACBF0"/>
          </p15:clr>
        </p15:guide>
        <p15:guide id="5" pos="5666" userDrawn="1">
          <p15:clr>
            <a:srgbClr val="5ACBF0"/>
          </p15:clr>
        </p15:guide>
        <p15:guide id="6" pos="2741" userDrawn="1">
          <p15:clr>
            <a:srgbClr val="5ACBF0"/>
          </p15:clr>
        </p15:guide>
        <p15:guide id="7" pos="2012" userDrawn="1">
          <p15:clr>
            <a:srgbClr val="5ACBF0"/>
          </p15:clr>
        </p15:guide>
        <p15:guide id="8" pos="3109" userDrawn="1">
          <p15:clr>
            <a:srgbClr val="5ACBF0"/>
          </p15:clr>
        </p15:guide>
        <p15:guide id="9" pos="4570" userDrawn="1">
          <p15:clr>
            <a:srgbClr val="5ACBF0"/>
          </p15:clr>
        </p15:guide>
        <p15:guide id="11" pos="6397" userDrawn="1">
          <p15:clr>
            <a:srgbClr val="5ACBF0"/>
          </p15:clr>
        </p15:guide>
        <p15:guide id="12" orient="horz" pos="1440" userDrawn="1">
          <p15:clr>
            <a:srgbClr val="5ACBF0"/>
          </p15:clr>
        </p15:guide>
        <p15:guide id="13" pos="4938" userDrawn="1">
          <p15:clr>
            <a:srgbClr val="5ACBF0"/>
          </p15:clr>
        </p15:guide>
        <p15:guide id="14" orient="horz" pos="2894" userDrawn="1">
          <p15:clr>
            <a:srgbClr val="5ACBF0"/>
          </p15:clr>
        </p15:guide>
      </p15:sldGuideLst>
    </p:ext>
  </p:extLst>
</p:sldLayout>
</file>

<file path=ppt/slideLayouts/slideLayout337.xml><?xml version="1.0" encoding="utf-8"?>
<p:sldLayout xmlns:a="http://schemas.openxmlformats.org/drawingml/2006/main" xmlns:r="http://schemas.openxmlformats.org/officeDocument/2006/relationships" xmlns:p="http://schemas.openxmlformats.org/presentationml/2006/main" preserve="1" userDrawn="1">
  <p:cSld name="Four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863792"/>
            <a:ext cx="11018520" cy="55399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3487250"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3487250"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6390300"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6390300"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9293351" y="2286000"/>
            <a:ext cx="2313432" cy="2313432"/>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9293351" y="4800600"/>
            <a:ext cx="2313432" cy="615553"/>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3"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38138053"/>
      </p:ext>
    </p:extLst>
  </p:cSld>
  <p:clrMapOvr>
    <a:masterClrMapping/>
  </p:clrMapOvr>
  <p:transition>
    <p:fade/>
  </p:transition>
  <p:extLst>
    <p:ext uri="{DCECCB84-F9BA-43D5-87BE-67443E8EF086}">
      <p15:sldGuideLst xmlns:p15="http://schemas.microsoft.com/office/powerpoint/2012/main">
        <p15:guide id="1" orient="horz" pos="720" userDrawn="1">
          <p15:clr>
            <a:srgbClr val="5ACBF0"/>
          </p15:clr>
        </p15:guide>
        <p15:guide id="2" orient="horz" pos="3024" userDrawn="1">
          <p15:clr>
            <a:srgbClr val="5ACBF0"/>
          </p15:clr>
        </p15:guide>
        <p15:guide id="3" pos="4025" userDrawn="1">
          <p15:clr>
            <a:srgbClr val="5ACBF0"/>
          </p15:clr>
        </p15:guide>
        <p15:guide id="5" pos="5854" userDrawn="1">
          <p15:clr>
            <a:srgbClr val="5ACBF0"/>
          </p15:clr>
        </p15:guide>
        <p15:guide id="7" pos="3654" userDrawn="1">
          <p15:clr>
            <a:srgbClr val="5ACBF0"/>
          </p15:clr>
        </p15:guide>
        <p15:guide id="8" pos="2195" userDrawn="1">
          <p15:clr>
            <a:srgbClr val="5ACBF0"/>
          </p15:clr>
        </p15:guide>
        <p15:guide id="10" pos="2926" userDrawn="1">
          <p15:clr>
            <a:srgbClr val="5ACBF0"/>
          </p15:clr>
        </p15:guide>
        <p15:guide id="11" pos="4756" userDrawn="1">
          <p15:clr>
            <a:srgbClr val="5ACBF0"/>
          </p15:clr>
        </p15:guide>
        <p15:guide id="12" pos="6581" userDrawn="1">
          <p15:clr>
            <a:srgbClr val="5ACBF0"/>
          </p15:clr>
        </p15:guide>
        <p15:guide id="13" pos="1097" userDrawn="1">
          <p15:clr>
            <a:srgbClr val="5ACBF0"/>
          </p15:clr>
        </p15:guide>
        <p15:guide id="14" orient="horz" pos="1440" userDrawn="1">
          <p15:clr>
            <a:srgbClr val="5ACBF0"/>
          </p15:clr>
        </p15:guide>
        <p15:guide id="15" pos="1826" userDrawn="1">
          <p15:clr>
            <a:srgbClr val="5ACBF0"/>
          </p15:clr>
        </p15:guide>
        <p15:guide id="18" pos="5483" userDrawn="1">
          <p15:clr>
            <a:srgbClr val="5ACBF0"/>
          </p15:clr>
        </p15:guide>
        <p15:guide id="19" orient="horz" pos="2898" userDrawn="1">
          <p15:clr>
            <a:srgbClr val="5ACBF0"/>
          </p15:clr>
        </p15:guide>
      </p15:sldGuideLst>
    </p:ext>
  </p:extLst>
</p:sldLayout>
</file>

<file path=ppt/slideLayouts/slideLayout338.xml><?xml version="1.0" encoding="utf-8"?>
<p:sldLayout xmlns:a="http://schemas.openxmlformats.org/drawingml/2006/main" xmlns:r="http://schemas.openxmlformats.org/officeDocument/2006/relationships" xmlns:p="http://schemas.openxmlformats.org/presentationml/2006/main" preserve="1" userDrawn="1">
  <p:cSld name="Fiv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863792"/>
            <a:ext cx="11018520" cy="553998"/>
          </a:xfrm>
        </p:spPr>
        <p:txBody>
          <a:bodyPr anchor="ctr"/>
          <a:lstStyle>
            <a:lvl1pPr algn="ctr">
              <a:defRPr/>
            </a:lvl1pPr>
          </a:lstStyle>
          <a:p>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584200" y="2286000"/>
            <a:ext cx="1737360" cy="1737360"/>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584200"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2905506" y="2286000"/>
            <a:ext cx="1737360" cy="1737360"/>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2905506"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5227320" y="2286000"/>
            <a:ext cx="1737360" cy="1737360"/>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5227320" y="4235451"/>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F78E1D3B-7D6F-4EFD-9EB2-E1A27309D6AF}"/>
              </a:ext>
            </a:extLst>
          </p:cNvPr>
          <p:cNvSpPr>
            <a:spLocks noGrp="1" noChangeAspect="1"/>
          </p:cNvSpPr>
          <p:nvPr>
            <p:ph type="pic" sz="quarter" idx="21" hasCustomPrompt="1"/>
          </p:nvPr>
        </p:nvSpPr>
        <p:spPr bwMode="ltGray">
          <a:xfrm>
            <a:off x="7548118" y="2286000"/>
            <a:ext cx="1737360" cy="1737360"/>
          </a:xfrm>
          <a:prstGeom prst="ellipse">
            <a:avLst/>
          </a:prstGeom>
          <a:blipFill>
            <a:blip r:embed="rId5"/>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insert44</a:t>
            </a:r>
          </a:p>
        </p:txBody>
      </p:sp>
      <p:sp>
        <p:nvSpPr>
          <p:cNvPr id="12" name="Text Placeholder 3">
            <a:extLst>
              <a:ext uri="{FF2B5EF4-FFF2-40B4-BE49-F238E27FC236}">
                <a16:creationId xmlns:a16="http://schemas.microsoft.com/office/drawing/2014/main" id="{3BB2FF62-05DC-462E-808C-4DDE1C65392C}"/>
              </a:ext>
            </a:extLst>
          </p:cNvPr>
          <p:cNvSpPr>
            <a:spLocks noGrp="1"/>
          </p:cNvSpPr>
          <p:nvPr>
            <p:ph type="body" sz="quarter" idx="22"/>
          </p:nvPr>
        </p:nvSpPr>
        <p:spPr>
          <a:xfrm>
            <a:off x="7548118"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19" name="Picture Placeholder" descr="This photo is a 'placeholder' only. Drag or drop your photo here, or click and tap the center to insert a photo.">
            <a:extLst>
              <a:ext uri="{FF2B5EF4-FFF2-40B4-BE49-F238E27FC236}">
                <a16:creationId xmlns:a16="http://schemas.microsoft.com/office/drawing/2014/main" id="{E4DC3400-0B11-4EA0-9B8D-6FADE6964F37}"/>
              </a:ext>
            </a:extLst>
          </p:cNvPr>
          <p:cNvSpPr>
            <a:spLocks noGrp="1" noChangeAspect="1"/>
          </p:cNvSpPr>
          <p:nvPr>
            <p:ph type="pic" sz="quarter" idx="23" hasCustomPrompt="1"/>
          </p:nvPr>
        </p:nvSpPr>
        <p:spPr bwMode="ltGray">
          <a:xfrm>
            <a:off x="9869423" y="2286000"/>
            <a:ext cx="1737360" cy="1737360"/>
          </a:xfrm>
          <a:prstGeom prst="ellipse">
            <a:avLst/>
          </a:prstGeom>
          <a:blipFill>
            <a:blip r:embed="rId6"/>
            <a:stretch>
              <a:fillRect/>
            </a:stretch>
          </a:blipFill>
        </p:spPr>
        <p:txBody>
          <a:bodyPr lIns="0" tIns="0" rIns="0" bIns="594360" anchor="ctr" anchorCtr="0">
            <a:noAutofit/>
          </a:bodyPr>
          <a:lstStyle>
            <a:lvl1pPr marL="0" indent="0" algn="ctr">
              <a:lnSpc>
                <a:spcPct val="100000"/>
              </a:lnSpc>
              <a:buNone/>
              <a:defRPr sz="5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20" name="Text Placeholder 3">
            <a:extLst>
              <a:ext uri="{FF2B5EF4-FFF2-40B4-BE49-F238E27FC236}">
                <a16:creationId xmlns:a16="http://schemas.microsoft.com/office/drawing/2014/main" id="{133C357E-ECC0-485F-9033-5D4DEC8774BB}"/>
              </a:ext>
            </a:extLst>
          </p:cNvPr>
          <p:cNvSpPr>
            <a:spLocks noGrp="1"/>
          </p:cNvSpPr>
          <p:nvPr>
            <p:ph type="body" sz="quarter" idx="24"/>
          </p:nvPr>
        </p:nvSpPr>
        <p:spPr>
          <a:xfrm>
            <a:off x="9869423" y="4235450"/>
            <a:ext cx="1737360" cy="923330"/>
          </a:xfrm>
        </p:spPr>
        <p:txBody>
          <a:bodyPr/>
          <a:lstStyle>
            <a:lvl1pPr marL="0" indent="0" algn="ctr">
              <a:spcBef>
                <a:spcPts val="0"/>
              </a:spcBef>
              <a:buNone/>
              <a:defRPr sz="2000">
                <a:latin typeface="+mj-lt"/>
              </a:defRPr>
            </a:lvl1pPr>
          </a:lstStyle>
          <a:p>
            <a:pPr lvl="0"/>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3"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3755132885"/>
      </p:ext>
    </p:extLst>
  </p:cSld>
  <p:clrMapOvr>
    <a:masterClrMapping/>
  </p:clrMapOvr>
  <p:transition>
    <p:fade/>
  </p:transition>
  <p:extLst>
    <p:ext uri="{DCECCB84-F9BA-43D5-87BE-67443E8EF086}">
      <p15:sldGuideLst xmlns:p15="http://schemas.microsoft.com/office/powerpoint/2012/main">
        <p15:guide id="1" orient="horz" pos="720" userDrawn="1">
          <p15:clr>
            <a:srgbClr val="5ACBF0"/>
          </p15:clr>
        </p15:guide>
        <p15:guide id="2" orient="horz" pos="2664" userDrawn="1">
          <p15:clr>
            <a:srgbClr val="5ACBF0"/>
          </p15:clr>
        </p15:guide>
        <p15:guide id="3" pos="6216" userDrawn="1">
          <p15:clr>
            <a:srgbClr val="5ACBF0"/>
          </p15:clr>
        </p15:guide>
        <p15:guide id="5" pos="5850" userDrawn="1">
          <p15:clr>
            <a:srgbClr val="5ACBF0"/>
          </p15:clr>
        </p15:guide>
        <p15:guide id="7" pos="4392" userDrawn="1">
          <p15:clr>
            <a:srgbClr val="5ACBF0"/>
          </p15:clr>
        </p15:guide>
        <p15:guide id="8" pos="3292" userDrawn="1">
          <p15:clr>
            <a:srgbClr val="5ACBF0"/>
          </p15:clr>
        </p15:guide>
        <p15:guide id="10" pos="2926" userDrawn="1">
          <p15:clr>
            <a:srgbClr val="5ACBF0"/>
          </p15:clr>
        </p15:guide>
        <p15:guide id="11" pos="4754" userDrawn="1">
          <p15:clr>
            <a:srgbClr val="5ACBF0"/>
          </p15:clr>
        </p15:guide>
        <p15:guide id="13" pos="1464" userDrawn="1">
          <p15:clr>
            <a:srgbClr val="5ACBF0"/>
          </p15:clr>
        </p15:guide>
        <p15:guide id="14" orient="horz" pos="1440" userDrawn="1">
          <p15:clr>
            <a:srgbClr val="5ACBF0"/>
          </p15:clr>
        </p15:guide>
        <p15:guide id="15" pos="1830" userDrawn="1">
          <p15:clr>
            <a:srgbClr val="5ACBF0"/>
          </p15:clr>
        </p15:guide>
        <p15:guide id="16" orient="horz" pos="2533" userDrawn="1">
          <p15:clr>
            <a:srgbClr val="5ACBF0"/>
          </p15:clr>
        </p15:guide>
      </p15:sldGuideLst>
    </p:ext>
  </p:extLst>
</p:sldLayout>
</file>

<file path=ppt/slideLayouts/slideLayout339.xml><?xml version="1.0" encoding="utf-8"?>
<p:sldLayout xmlns:a="http://schemas.openxmlformats.org/drawingml/2006/main" xmlns:r="http://schemas.openxmlformats.org/officeDocument/2006/relationships" xmlns:p="http://schemas.openxmlformats.org/presentationml/2006/main" preserve="1" userDrawn="1">
  <p:cSld name="Title and text side by s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7" y="2309813"/>
            <a:ext cx="3182027" cy="553998"/>
          </a:xfrm>
        </p:spPr>
        <p:txBody>
          <a:bodyPr anchor="t"/>
          <a:lstStyle>
            <a:lvl1pPr>
              <a:defRPr>
                <a:solidFill>
                  <a:schemeClr val="tx1"/>
                </a:solidFill>
              </a:defRPr>
            </a:lvl1pPr>
          </a:lstStyle>
          <a:p>
            <a:r>
              <a:rPr lang="en-US"/>
              <a:t>Title</a:t>
            </a:r>
          </a:p>
        </p:txBody>
      </p:sp>
      <p:sp>
        <p:nvSpPr>
          <p:cNvPr id="7" name="Text Placeholder 2">
            <a:extLst>
              <a:ext uri="{FF2B5EF4-FFF2-40B4-BE49-F238E27FC236}">
                <a16:creationId xmlns:a16="http://schemas.microsoft.com/office/drawing/2014/main" id="{7E9DBFD9-3E1E-4F19-AF15-56780F9C7927}"/>
              </a:ext>
            </a:extLst>
          </p:cNvPr>
          <p:cNvSpPr>
            <a:spLocks noGrp="1"/>
          </p:cNvSpPr>
          <p:nvPr>
            <p:ph type="body" sz="quarter" idx="11"/>
          </p:nvPr>
        </p:nvSpPr>
        <p:spPr>
          <a:xfrm>
            <a:off x="4356100" y="2309813"/>
            <a:ext cx="7253288" cy="430888"/>
          </a:xfrm>
        </p:spPr>
        <p:txBody>
          <a:bodyPr anchor="t"/>
          <a:lstStyle>
            <a:lvl1pPr marL="231757" indent="-231757">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20193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3"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20193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73350220"/>
      </p:ext>
    </p:extLst>
  </p:cSld>
  <p:clrMapOvr>
    <a:masterClrMapping/>
  </p:clrMapOvr>
  <p:transition>
    <p:fade/>
  </p:transition>
  <p:extLst>
    <p:ext uri="{DCECCB84-F9BA-43D5-87BE-67443E8EF086}">
      <p15:sldGuideLst xmlns:p15="http://schemas.microsoft.com/office/powerpoint/2012/main">
        <p15:guide id="13" pos="2744" userDrawn="1">
          <p15:clr>
            <a:srgbClr val="5ACBF0"/>
          </p15:clr>
        </p15:guide>
        <p15:guide id="29" orient="horz" pos="1272" userDrawn="1">
          <p15:clr>
            <a:srgbClr val="5ACBF0"/>
          </p15:clr>
        </p15:guide>
        <p15:guide id="30" pos="2376" userDrawn="1">
          <p15:clr>
            <a:srgbClr val="5ACBF0"/>
          </p15:clr>
        </p15:guide>
        <p15:guide id="32" orient="horz" pos="1455" userDrawn="1">
          <p15:clr>
            <a:srgbClr val="5ACBF0"/>
          </p15:clr>
        </p15:guide>
      </p15:sldGuideLst>
    </p:ext>
  </p:extLst>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and navigation">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F5D05-0FFB-88C3-2330-2673AE6A009C}"/>
              </a:ext>
            </a:extLst>
          </p:cNvPr>
          <p:cNvSpPr>
            <a:spLocks noGrp="1"/>
          </p:cNvSpPr>
          <p:nvPr>
            <p:ph type="title"/>
          </p:nvPr>
        </p:nvSpPr>
        <p:spPr>
          <a:xfrm>
            <a:off x="-1" y="775904"/>
            <a:ext cx="12188952" cy="830997"/>
          </a:xfrm>
          <a:solidFill>
            <a:schemeClr val="bg1">
              <a:lumMod val="95000"/>
            </a:schemeClr>
          </a:solidFill>
        </p:spPr>
        <p:txBody>
          <a:bodyPr lIns="585216" tIns="137160" rIns="585216" bIns="137160" anchor="ctr" anchorCtr="0"/>
          <a:lstStyle>
            <a:lvl1pPr>
              <a:defRPr>
                <a:solidFill>
                  <a:schemeClr val="tx1">
                    <a:lumMod val="50000"/>
                    <a:lumOff val="50000"/>
                  </a:schemeClr>
                </a:solidFill>
              </a:defRPr>
            </a:lvl1pPr>
          </a:lstStyle>
          <a:p>
            <a:r>
              <a:rPr lang="en-US"/>
              <a:t>Click to edit Master title style</a:t>
            </a:r>
          </a:p>
        </p:txBody>
      </p:sp>
      <p:sp>
        <p:nvSpPr>
          <p:cNvPr id="3" name="Rectangle 2">
            <a:extLst>
              <a:ext uri="{FF2B5EF4-FFF2-40B4-BE49-F238E27FC236}">
                <a16:creationId xmlns:a16="http://schemas.microsoft.com/office/drawing/2014/main" id="{0DDD651F-EAEC-C6F6-A7EA-4EB53396FA56}"/>
              </a:ext>
            </a:extLst>
          </p:cNvPr>
          <p:cNvSpPr/>
          <p:nvPr userDrawn="1"/>
        </p:nvSpPr>
        <p:spPr>
          <a:xfrm>
            <a:off x="0" y="6063040"/>
            <a:ext cx="12192000" cy="45719"/>
          </a:xfrm>
          <a:prstGeom prst="rect">
            <a:avLst/>
          </a:prstGeom>
          <a:solidFill>
            <a:schemeClr val="bg1">
              <a:lumMod val="9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4" name="Picture 6" descr="Microsoft Viva - Engage Squared">
            <a:extLst>
              <a:ext uri="{FF2B5EF4-FFF2-40B4-BE49-F238E27FC236}">
                <a16:creationId xmlns:a16="http://schemas.microsoft.com/office/drawing/2014/main" id="{1745CD88-41F0-23F5-23A0-39E17C48D327}"/>
              </a:ext>
            </a:extLst>
          </p:cNvPr>
          <p:cNvPicPr>
            <a:picLocks noChangeAspect="1" noChangeArrowheads="1"/>
          </p:cNvPicPr>
          <p:nvPr userDrawn="1"/>
        </p:nvPicPr>
        <p:blipFill>
          <a:blip r:embed="rId2" cstate="screen">
            <a:extLst>
              <a:ext uri="{28A0092B-C50C-407E-A947-70E740481C1C}">
                <a14:useLocalDpi xmlns:a14="http://schemas.microsoft.com/office/drawing/2010/main"/>
              </a:ext>
            </a:extLst>
          </a:blip>
          <a:srcRect/>
          <a:stretch>
            <a:fillRect/>
          </a:stretch>
        </p:blipFill>
        <p:spPr bwMode="auto">
          <a:xfrm>
            <a:off x="11512447" y="6209160"/>
            <a:ext cx="562130" cy="56265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8982350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3" userDrawn="1">
          <p15:clr>
            <a:srgbClr val="A4A3A4"/>
          </p15:clr>
        </p15:guide>
        <p15:guide id="9" pos="1556" userDrawn="1">
          <p15:clr>
            <a:srgbClr val="A4A3A4"/>
          </p15:clr>
        </p15:guide>
        <p15:guide id="10" pos="1967" userDrawn="1">
          <p15:clr>
            <a:srgbClr val="A4A3A4"/>
          </p15:clr>
        </p15:guide>
        <p15:guide id="11" pos="2150" userDrawn="1">
          <p15:clr>
            <a:srgbClr val="A4A3A4"/>
          </p15:clr>
        </p15:guide>
        <p15:guide id="12" pos="2561" userDrawn="1">
          <p15:clr>
            <a:srgbClr val="A4A3A4"/>
          </p15:clr>
        </p15:guide>
        <p15:guide id="13" pos="2744" userDrawn="1">
          <p15:clr>
            <a:srgbClr val="A4A3A4"/>
          </p15:clr>
        </p15:guide>
        <p15:guide id="14" pos="3155" userDrawn="1">
          <p15:clr>
            <a:srgbClr val="A4A3A4"/>
          </p15:clr>
        </p15:guide>
        <p15:guide id="15" pos="3338" userDrawn="1">
          <p15:clr>
            <a:srgbClr val="A4A3A4"/>
          </p15:clr>
        </p15:guide>
        <p15:guide id="16" pos="3749" userDrawn="1">
          <p15:clr>
            <a:srgbClr val="A4A3A4"/>
          </p15:clr>
        </p15:guide>
        <p15:guide id="17" pos="3932" userDrawn="1">
          <p15:clr>
            <a:srgbClr val="A4A3A4"/>
          </p15:clr>
        </p15:guide>
        <p15:guide id="18" pos="4343" userDrawn="1">
          <p15:clr>
            <a:srgbClr val="A4A3A4"/>
          </p15:clr>
        </p15:guide>
        <p15:guide id="19" pos="4526"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7" userDrawn="1">
          <p15:clr>
            <a:srgbClr val="A4A3A4"/>
          </p15:clr>
        </p15:guide>
        <p15:guide id="27" pos="6900" userDrawn="1">
          <p15:clr>
            <a:srgbClr val="A4A3A4"/>
          </p15:clr>
        </p15:guide>
      </p15:sldGuideLst>
    </p:ext>
  </p:extLst>
</p:sldLayout>
</file>

<file path=ppt/slideLayouts/slideLayout340.xml><?xml version="1.0" encoding="utf-8"?>
<p:sldLayout xmlns:a="http://schemas.openxmlformats.org/drawingml/2006/main" xmlns:r="http://schemas.openxmlformats.org/officeDocument/2006/relationships" xmlns:p="http://schemas.openxmlformats.org/presentationml/2006/main" preserve="1" userDrawn="1">
  <p:cSld name="Title and text side by side 2">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3150414"/>
            <a:ext cx="3182027" cy="553998"/>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3211969"/>
            <a:ext cx="6667500" cy="430888"/>
          </a:xfrm>
        </p:spPr>
        <p:txBody>
          <a:bodyPr anchor="ctr"/>
          <a:lstStyle>
            <a:lvl1pPr marL="231757" indent="-231757">
              <a:spcAft>
                <a:spcPts val="600"/>
              </a:spcAft>
              <a:buFont typeface="Wingdings" panose="05000000000000000000" pitchFamily="2" charset="2"/>
              <a:buChar char=""/>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A1DC2181-37AB-40A3-B61C-1DE7DBB57D63}"/>
              </a:ext>
            </a:extLst>
          </p:cNvPr>
          <p:cNvSpPr txBox="1"/>
          <p:nvPr userDrawn="1"/>
        </p:nvSpPr>
        <p:spPr>
          <a:xfrm>
            <a:off x="12355723" y="-203944"/>
            <a:ext cx="57708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622814737"/>
      </p:ext>
    </p:extLst>
  </p:cSld>
  <p:clrMapOvr>
    <a:masterClrMapping/>
  </p:clrMapOvr>
  <p:transition>
    <p:fade/>
  </p:transition>
  <p:extLst>
    <p:ext uri="{DCECCB84-F9BA-43D5-87BE-67443E8EF086}">
      <p15:sldGuideLst xmlns:p15="http://schemas.microsoft.com/office/powerpoint/2012/main">
        <p15:guide id="13" pos="2744" userDrawn="1">
          <p15:clr>
            <a:srgbClr val="5ACBF0"/>
          </p15:clr>
        </p15:guide>
        <p15:guide id="29" orient="horz" pos="2160" userDrawn="1">
          <p15:clr>
            <a:srgbClr val="5ACBF0"/>
          </p15:clr>
        </p15:guide>
        <p15:guide id="30" pos="2376" userDrawn="1">
          <p15:clr>
            <a:srgbClr val="5ACBF0"/>
          </p15:clr>
        </p15:guide>
        <p15:guide id="31" pos="3113" userDrawn="1">
          <p15:clr>
            <a:srgbClr val="5ACBF0"/>
          </p15:clr>
        </p15:guide>
      </p15:sldGuideLst>
    </p:ext>
  </p:extLst>
</p:sldLayout>
</file>

<file path=ppt/slideLayouts/slideLayout341.xml><?xml version="1.0" encoding="utf-8"?>
<p:sldLayout xmlns:a="http://schemas.openxmlformats.org/drawingml/2006/main" xmlns:r="http://schemas.openxmlformats.org/officeDocument/2006/relationships" xmlns:p="http://schemas.openxmlformats.org/presentationml/2006/main" preserve="1" userDrawn="1">
  <p:cSld name="Developer Code Layout full page">
    <p:bg>
      <p:bgRef idx="1001">
        <a:schemeClr val="bg2"/>
      </p:bgRef>
    </p:bg>
    <p:spTree>
      <p:nvGrpSpPr>
        <p:cNvPr id="1" name=""/>
        <p:cNvGrpSpPr/>
        <p:nvPr/>
      </p:nvGrpSpPr>
      <p:grpSpPr>
        <a:xfrm>
          <a:off x="0" y="0"/>
          <a:ext cx="0" cy="0"/>
          <a:chOff x="0" y="0"/>
          <a:chExt cx="0" cy="0"/>
        </a:xfrm>
      </p:grpSpPr>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0"/>
            <a:ext cx="12192000"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397"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0"/>
            <a:ext cx="3788358" cy="492314"/>
          </a:xfrm>
          <a:gradFill flip="none" rotWithShape="1">
            <a:gsLst>
              <a:gs pos="0">
                <a:srgbClr val="000000"/>
              </a:gs>
              <a:gs pos="99000">
                <a:srgbClr val="000000"/>
              </a:gs>
              <a:gs pos="99000">
                <a:schemeClr val="accent1"/>
              </a:gs>
            </a:gsLst>
            <a:lin ang="10800000" scaled="1"/>
            <a:tileRect/>
          </a:gradFill>
        </p:spPr>
        <p:txBody>
          <a:bodyPr vert="horz" wrap="square" lIns="585216" tIns="91440" rIns="0" bIns="91440" rtlCol="0">
            <a:spAutoFit/>
          </a:bodyPr>
          <a:lstStyle>
            <a:lvl1pPr marL="0" indent="0">
              <a:buNone/>
              <a:defRPr lang="en-US" sz="1999" dirty="0">
                <a:solidFill>
                  <a:srgbClr val="FFFFFF"/>
                </a:solidFill>
                <a:latin typeface="+mj-lt"/>
              </a:defRPr>
            </a:lvl1pPr>
          </a:lstStyle>
          <a:p>
            <a:pPr marL="0" lvl="0" indent="0">
              <a:buNone/>
            </a:pPr>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91438" y="710247"/>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25" indent="0">
              <a:buNone/>
              <a:tabLst>
                <a:tab pos="344461" algn="l"/>
              </a:tabLst>
              <a:defRPr sz="2400">
                <a:solidFill>
                  <a:schemeClr val="tx1"/>
                </a:solidFill>
                <a:latin typeface="Consolas" panose="020B0609020204030204" pitchFamily="49" charset="0"/>
                <a:cs typeface="Consolas" panose="020B0609020204030204" pitchFamily="49" charset="0"/>
              </a:defRPr>
            </a:lvl2pPr>
            <a:lvl3pPr marL="584560" indent="0">
              <a:buNone/>
              <a:tabLst>
                <a:tab pos="569868" algn="l"/>
              </a:tabLst>
              <a:defRPr sz="2400">
                <a:solidFill>
                  <a:schemeClr val="tx1"/>
                </a:solidFill>
                <a:latin typeface="Consolas" panose="020B0609020204030204" pitchFamily="49" charset="0"/>
                <a:cs typeface="Consolas" panose="020B0609020204030204" pitchFamily="49" charset="0"/>
              </a:defRPr>
            </a:lvl3pPr>
            <a:lvl4pPr marL="814498" indent="0">
              <a:buNone/>
              <a:tabLst>
                <a:tab pos="800036" algn="l"/>
              </a:tabLst>
              <a:defRPr sz="2400">
                <a:solidFill>
                  <a:schemeClr val="tx1"/>
                </a:solidFill>
                <a:latin typeface="Consolas" panose="020B0609020204030204" pitchFamily="49" charset="0"/>
                <a:cs typeface="Consolas" panose="020B0609020204030204" pitchFamily="49" charset="0"/>
              </a:defRPr>
            </a:lvl4pPr>
            <a:lvl5pPr marL="1050913" indent="0">
              <a:buNone/>
              <a:tabLst>
                <a:tab pos="1028618"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358074633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438" userDrawn="1">
          <p15:clr>
            <a:srgbClr val="5ACBF0"/>
          </p15:clr>
        </p15:guide>
        <p15:guide id="3" orient="horz" pos="288" userDrawn="1">
          <p15:clr>
            <a:srgbClr val="5ACBF0"/>
          </p15:clr>
        </p15:guide>
      </p15:sldGuideLst>
    </p:ext>
  </p:extLst>
</p:sldLayout>
</file>

<file path=ppt/slideLayouts/slideLayout342.xml><?xml version="1.0" encoding="utf-8"?>
<p:sldLayout xmlns:a="http://schemas.openxmlformats.org/drawingml/2006/main" xmlns:r="http://schemas.openxmlformats.org/officeDocument/2006/relationships" xmlns:p="http://schemas.openxmlformats.org/presentationml/2006/main" preserve="1" userDrawn="1">
  <p:cSld name="Developer Code Layout">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0636FE-845C-418D-82A1-1DA6DB73D781}"/>
              </a:ext>
            </a:extLst>
          </p:cNvPr>
          <p:cNvSpPr>
            <a:spLocks noGrp="1"/>
          </p:cNvSpPr>
          <p:nvPr>
            <p:ph type="title"/>
          </p:nvPr>
        </p:nvSpPr>
        <p:spPr/>
        <p:txBody>
          <a:bodyPr anchor="ctr"/>
          <a:lstStyle/>
          <a:p>
            <a:r>
              <a:rPr lang="en-US"/>
              <a:t>Click to edit Master title style</a:t>
            </a:r>
          </a:p>
        </p:txBody>
      </p:sp>
      <p:sp>
        <p:nvSpPr>
          <p:cNvPr id="6" name="Rectangle 5">
            <a:extLst>
              <a:ext uri="{FF2B5EF4-FFF2-40B4-BE49-F238E27FC236}">
                <a16:creationId xmlns:a16="http://schemas.microsoft.com/office/drawing/2014/main" id="{182D46E0-16CE-40B0-8623-F82D5D410958}"/>
              </a:ext>
              <a:ext uri="{C183D7F6-B498-43B3-948B-1728B52AA6E4}">
                <adec:decorative xmlns:adec="http://schemas.microsoft.com/office/drawing/2017/decorative" val="1"/>
              </a:ext>
            </a:extLst>
          </p:cNvPr>
          <p:cNvSpPr/>
          <p:nvPr userDrawn="1"/>
        </p:nvSpPr>
        <p:spPr bwMode="auto">
          <a:xfrm>
            <a:off x="0" y="1436688"/>
            <a:ext cx="12192000" cy="542131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397"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8" name="Text Placeholder 14">
            <a:extLst>
              <a:ext uri="{FF2B5EF4-FFF2-40B4-BE49-F238E27FC236}">
                <a16:creationId xmlns:a16="http://schemas.microsoft.com/office/drawing/2014/main" id="{44977AB6-1D7E-4858-A2EA-BF86577C3990}"/>
              </a:ext>
            </a:extLst>
          </p:cNvPr>
          <p:cNvSpPr>
            <a:spLocks noGrp="1"/>
          </p:cNvSpPr>
          <p:nvPr>
            <p:ph type="body" sz="quarter" idx="13" hasCustomPrompt="1"/>
          </p:nvPr>
        </p:nvSpPr>
        <p:spPr>
          <a:xfrm>
            <a:off x="0" y="143668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5" name="Text Placeholder 4" descr="This layout should only be used for developer code. The font used is a monospace font which is ideal for showing code.">
            <a:extLst>
              <a:ext uri="{FF2B5EF4-FFF2-40B4-BE49-F238E27FC236}">
                <a16:creationId xmlns:a16="http://schemas.microsoft.com/office/drawing/2014/main" id="{BA9F61CF-FF79-485A-A6C8-A1952EFD58AE}"/>
              </a:ext>
            </a:extLst>
          </p:cNvPr>
          <p:cNvSpPr>
            <a:spLocks noGrp="1"/>
          </p:cNvSpPr>
          <p:nvPr>
            <p:ph type="body" sz="quarter" idx="10"/>
          </p:nvPr>
        </p:nvSpPr>
        <p:spPr>
          <a:xfrm>
            <a:off x="588263" y="2099310"/>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525" indent="0">
              <a:buNone/>
              <a:tabLst>
                <a:tab pos="344461" algn="l"/>
              </a:tabLst>
              <a:defRPr sz="2400">
                <a:solidFill>
                  <a:schemeClr val="tx1"/>
                </a:solidFill>
                <a:latin typeface="Consolas" panose="020B0609020204030204" pitchFamily="49" charset="0"/>
                <a:cs typeface="Consolas" panose="020B0609020204030204" pitchFamily="49" charset="0"/>
              </a:defRPr>
            </a:lvl2pPr>
            <a:lvl3pPr marL="584560" indent="0">
              <a:buNone/>
              <a:tabLst>
                <a:tab pos="569868" algn="l"/>
              </a:tabLst>
              <a:defRPr sz="2400">
                <a:solidFill>
                  <a:schemeClr val="tx1"/>
                </a:solidFill>
                <a:latin typeface="Consolas" panose="020B0609020204030204" pitchFamily="49" charset="0"/>
                <a:cs typeface="Consolas" panose="020B0609020204030204" pitchFamily="49" charset="0"/>
              </a:defRPr>
            </a:lvl3pPr>
            <a:lvl4pPr marL="814498" indent="0">
              <a:buNone/>
              <a:tabLst>
                <a:tab pos="800036" algn="l"/>
              </a:tabLst>
              <a:defRPr sz="2400">
                <a:solidFill>
                  <a:schemeClr val="tx1"/>
                </a:solidFill>
                <a:latin typeface="Consolas" panose="020B0609020204030204" pitchFamily="49" charset="0"/>
                <a:cs typeface="Consolas" panose="020B0609020204030204" pitchFamily="49" charset="0"/>
              </a:defRPr>
            </a:lvl4pPr>
            <a:lvl5pPr marL="1050913" indent="0">
              <a:buNone/>
              <a:tabLst>
                <a:tab pos="1028618" algn="l"/>
              </a:tabLst>
              <a:defRPr sz="2400">
                <a:solidFill>
                  <a:schemeClr val="tx1"/>
                </a:solidFill>
                <a:latin typeface="Consolas" panose="020B0609020204030204" pitchFamily="49" charset="0"/>
                <a:cs typeface="Consolas" panose="020B0609020204030204" pitchFamily="49" charset="0"/>
              </a:defRPr>
            </a:lvl5pPr>
          </a:lstStyle>
          <a:p>
            <a:pPr lvl="0"/>
            <a:r>
              <a:rPr lang="en-US"/>
              <a:t>Click to edit Master text styles</a:t>
            </a:r>
          </a:p>
        </p:txBody>
      </p:sp>
    </p:spTree>
    <p:extLst>
      <p:ext uri="{BB962C8B-B14F-4D97-AF65-F5344CB8AC3E}">
        <p14:creationId xmlns:p14="http://schemas.microsoft.com/office/powerpoint/2010/main" val="202689744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1322" userDrawn="1">
          <p15:clr>
            <a:srgbClr val="5ACBF0"/>
          </p15:clr>
        </p15:guide>
        <p15:guide id="2" orient="horz" pos="905" userDrawn="1">
          <p15:clr>
            <a:srgbClr val="5ACBF0"/>
          </p15:clr>
        </p15:guide>
        <p15:guide id="3" orient="horz" pos="288" userDrawn="1">
          <p15:clr>
            <a:srgbClr val="5ACBF0"/>
          </p15:clr>
        </p15:guide>
      </p15:sldGuideLst>
    </p:ext>
  </p:extLst>
</p:sldLayout>
</file>

<file path=ppt/slideLayouts/slideLayout343.xml><?xml version="1.0" encoding="utf-8"?>
<p:sldLayout xmlns:a="http://schemas.openxmlformats.org/drawingml/2006/main" xmlns:r="http://schemas.openxmlformats.org/officeDocument/2006/relationships" xmlns:p="http://schemas.openxmlformats.org/presentationml/2006/main" preserve="1" userDrawn="1">
  <p:cSld name="Code Bottom">
    <p:bg>
      <p:bgRef idx="1001">
        <a:schemeClr val="bg2"/>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p:txBody>
          <a:bodyPr/>
          <a:lstStyle>
            <a:lvl1pPr>
              <a:defRPr>
                <a:solidFill>
                  <a:schemeClr val="tx1"/>
                </a:solidFill>
              </a:defRPr>
            </a:lvl1pPr>
          </a:lstStyle>
          <a:p>
            <a:r>
              <a:rPr lang="en-US"/>
              <a:t>Click to edit Master title style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86390" y="1230681"/>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13" indent="0">
              <a:buNone/>
              <a:defRPr sz="2400">
                <a:solidFill>
                  <a:srgbClr val="2F2F2F"/>
                </a:solidFill>
                <a:latin typeface="Segoe UI" panose="020B0502040204020203" pitchFamily="34" charset="0"/>
                <a:cs typeface="Segoe UI" panose="020B0502040204020203" pitchFamily="34" charset="0"/>
              </a:defRPr>
            </a:lvl2pPr>
            <a:lvl3pPr marL="457027" indent="0">
              <a:buNone/>
              <a:defRPr/>
            </a:lvl3pPr>
            <a:lvl4pPr marL="685539" indent="0">
              <a:buNone/>
              <a:defRPr/>
            </a:lvl4pPr>
            <a:lvl5pPr marL="914053" indent="0">
              <a:buNone/>
              <a:defRPr/>
            </a:lvl5pPr>
          </a:lstStyle>
          <a:p>
            <a:pPr lvl="0"/>
            <a:r>
              <a:rPr lang="en-US"/>
              <a:t>Click to edit text</a:t>
            </a:r>
          </a:p>
        </p:txBody>
      </p:sp>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2827138"/>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397"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2827138"/>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3491219"/>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21"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385"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254"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598"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95000026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userDrawn="1">
          <p15:clr>
            <a:srgbClr val="5ACBF0"/>
          </p15:clr>
        </p15:guide>
        <p15:guide id="4" orient="horz" pos="1776" userDrawn="1">
          <p15:clr>
            <a:srgbClr val="5ACBF0"/>
          </p15:clr>
        </p15:guide>
        <p15:guide id="5" orient="horz" pos="2197" userDrawn="1">
          <p15:clr>
            <a:srgbClr val="5ACBF0"/>
          </p15:clr>
        </p15:guide>
        <p15:guide id="6" orient="horz" pos="773" userDrawn="1">
          <p15:clr>
            <a:srgbClr val="5ACBF0"/>
          </p15:clr>
        </p15:guide>
      </p15:sldGuideLst>
    </p:ext>
  </p:extLst>
</p:sldLayout>
</file>

<file path=ppt/slideLayouts/slideLayout344.xml><?xml version="1.0" encoding="utf-8"?>
<p:sldLayout xmlns:a="http://schemas.openxmlformats.org/drawingml/2006/main" xmlns:r="http://schemas.openxmlformats.org/officeDocument/2006/relationships" xmlns:p="http://schemas.openxmlformats.org/presentationml/2006/main" preserve="1" userDrawn="1">
  <p:cSld name="Code Top">
    <p:bg>
      <p:bgRef idx="1001">
        <a:schemeClr val="bg2"/>
      </p:bgRef>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F1EBE70E-6A93-4EB4-A189-6F9DE42CEE12}"/>
              </a:ext>
              <a:ext uri="{C183D7F6-B498-43B3-948B-1728B52AA6E4}">
                <adec:decorative xmlns:adec="http://schemas.microsoft.com/office/drawing/2017/decorative" val="1"/>
              </a:ext>
            </a:extLst>
          </p:cNvPr>
          <p:cNvSpPr/>
          <p:nvPr userDrawn="1"/>
        </p:nvSpPr>
        <p:spPr bwMode="auto">
          <a:xfrm>
            <a:off x="0" y="0"/>
            <a:ext cx="12192000" cy="4030862"/>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397"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3" name="Title 2">
            <a:extLst>
              <a:ext uri="{FF2B5EF4-FFF2-40B4-BE49-F238E27FC236}">
                <a16:creationId xmlns:a16="http://schemas.microsoft.com/office/drawing/2014/main" id="{71845FFD-6B9A-4013-932A-5E4D7E849D10}"/>
              </a:ext>
            </a:extLst>
          </p:cNvPr>
          <p:cNvSpPr>
            <a:spLocks noGrp="1"/>
          </p:cNvSpPr>
          <p:nvPr>
            <p:ph type="title"/>
          </p:nvPr>
        </p:nvSpPr>
        <p:spPr>
          <a:xfrm>
            <a:off x="588263" y="4224580"/>
            <a:ext cx="11018520" cy="492443"/>
          </a:xfrm>
        </p:spPr>
        <p:txBody>
          <a:bodyPr/>
          <a:lstStyle>
            <a:lvl1pPr>
              <a:defRPr sz="3200">
                <a:solidFill>
                  <a:schemeClr val="tx1"/>
                </a:solidFill>
              </a:defRPr>
            </a:lvl1pPr>
          </a:lstStyle>
          <a:p>
            <a:r>
              <a:rPr lang="en-US"/>
              <a:t>Click to edit Master title style</a:t>
            </a:r>
          </a:p>
        </p:txBody>
      </p:sp>
      <p:sp>
        <p:nvSpPr>
          <p:cNvPr id="17" name="Text Placeholder 14">
            <a:extLst>
              <a:ext uri="{FF2B5EF4-FFF2-40B4-BE49-F238E27FC236}">
                <a16:creationId xmlns:a16="http://schemas.microsoft.com/office/drawing/2014/main" id="{0E9A2E28-037B-FA4D-ADDC-1AFA11D65CB2}"/>
              </a:ext>
            </a:extLst>
          </p:cNvPr>
          <p:cNvSpPr>
            <a:spLocks noGrp="1"/>
          </p:cNvSpPr>
          <p:nvPr>
            <p:ph type="body" sz="quarter" idx="13" hasCustomPrompt="1"/>
          </p:nvPr>
        </p:nvSpPr>
        <p:spPr>
          <a:xfrm>
            <a:off x="0" y="0"/>
            <a:ext cx="3788358" cy="446148"/>
          </a:xfrm>
          <a:gradFill flip="none" rotWithShape="1">
            <a:gsLst>
              <a:gs pos="0">
                <a:srgbClr val="000000"/>
              </a:gs>
              <a:gs pos="92000">
                <a:srgbClr val="000000"/>
              </a:gs>
              <a:gs pos="92000">
                <a:schemeClr val="accent1"/>
              </a:gs>
            </a:gsLst>
            <a:lin ang="16200000" scaled="1"/>
            <a:tileRect/>
          </a:gradFill>
        </p:spPr>
        <p:txBody>
          <a:bodyPr lIns="585216" tIns="91440" bIns="4572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6389" y="660508"/>
            <a:ext cx="11018520" cy="369332"/>
          </a:xfrm>
        </p:spPr>
        <p:txBody>
          <a:bodyPr/>
          <a:lstStyle>
            <a:lvl1pPr marL="0" indent="0">
              <a:buNone/>
              <a:tabLst/>
              <a:defRPr sz="2400">
                <a:solidFill>
                  <a:srgbClr val="000000"/>
                </a:solidFill>
                <a:latin typeface="Consolas" panose="020B0609020204030204" pitchFamily="49" charset="0"/>
                <a:cs typeface="Consolas" panose="020B0609020204030204" pitchFamily="49" charset="0"/>
              </a:defRPr>
            </a:lvl1pPr>
            <a:lvl2pPr marL="346421"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385"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254"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598"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9" name="Text Placeholder 3">
            <a:extLst>
              <a:ext uri="{FF2B5EF4-FFF2-40B4-BE49-F238E27FC236}">
                <a16:creationId xmlns:a16="http://schemas.microsoft.com/office/drawing/2014/main" id="{7B17F8BB-3610-1A4F-9E76-B12E706A5517}"/>
              </a:ext>
            </a:extLst>
          </p:cNvPr>
          <p:cNvSpPr>
            <a:spLocks noGrp="1"/>
          </p:cNvSpPr>
          <p:nvPr>
            <p:ph type="body" sz="quarter" idx="10" hasCustomPrompt="1"/>
          </p:nvPr>
        </p:nvSpPr>
        <p:spPr>
          <a:xfrm>
            <a:off x="591152" y="4996505"/>
            <a:ext cx="11018520" cy="369332"/>
          </a:xfrm>
        </p:spPr>
        <p:txBody>
          <a:bodyPr wrap="square">
            <a:spAutoFit/>
          </a:bodyPr>
          <a:lstStyle>
            <a:lvl1pPr marL="0" indent="0">
              <a:spcBef>
                <a:spcPts val="600"/>
              </a:spcBef>
              <a:spcAft>
                <a:spcPts val="0"/>
              </a:spcAft>
              <a:buNone/>
              <a:defRPr sz="2400">
                <a:solidFill>
                  <a:schemeClr val="tx1"/>
                </a:solidFill>
                <a:latin typeface="+mn-lt"/>
                <a:cs typeface="Segoe UI" panose="020B0502040204020203" pitchFamily="34" charset="0"/>
              </a:defRPr>
            </a:lvl1pPr>
            <a:lvl2pPr marL="228513" indent="0">
              <a:buNone/>
              <a:defRPr sz="2400">
                <a:solidFill>
                  <a:srgbClr val="2F2F2F"/>
                </a:solidFill>
                <a:latin typeface="Segoe UI" panose="020B0502040204020203" pitchFamily="34" charset="0"/>
                <a:cs typeface="Segoe UI" panose="020B0502040204020203" pitchFamily="34" charset="0"/>
              </a:defRPr>
            </a:lvl2pPr>
            <a:lvl3pPr marL="457027" indent="0">
              <a:buNone/>
              <a:defRPr/>
            </a:lvl3pPr>
            <a:lvl4pPr marL="685539" indent="0">
              <a:buNone/>
              <a:defRPr/>
            </a:lvl4pPr>
            <a:lvl5pPr marL="914053" indent="0">
              <a:buNone/>
              <a:defRPr/>
            </a:lvl5pPr>
          </a:lstStyle>
          <a:p>
            <a:pPr lvl="0"/>
            <a:r>
              <a:rPr lang="en-US"/>
              <a:t>Click to edit text</a:t>
            </a:r>
          </a:p>
        </p:txBody>
      </p:sp>
    </p:spTree>
    <p:extLst>
      <p:ext uri="{BB962C8B-B14F-4D97-AF65-F5344CB8AC3E}">
        <p14:creationId xmlns:p14="http://schemas.microsoft.com/office/powerpoint/2010/main" val="2934881091"/>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userDrawn="1">
          <p15:clr>
            <a:srgbClr val="5ACBF0"/>
          </p15:clr>
        </p15:guide>
        <p15:guide id="4" orient="horz" pos="2661" userDrawn="1">
          <p15:clr>
            <a:srgbClr val="5ACBF0"/>
          </p15:clr>
        </p15:guide>
        <p15:guide id="5" orient="horz" pos="3147" userDrawn="1">
          <p15:clr>
            <a:srgbClr val="5ACBF0"/>
          </p15:clr>
        </p15:guide>
        <p15:guide id="6" orient="horz" pos="419" userDrawn="1">
          <p15:clr>
            <a:srgbClr val="5ACBF0"/>
          </p15:clr>
        </p15:guide>
      </p15:sldGuideLst>
    </p:ext>
  </p:extLst>
</p:sldLayout>
</file>

<file path=ppt/slideLayouts/slideLayout345.xml><?xml version="1.0" encoding="utf-8"?>
<p:sldLayout xmlns:a="http://schemas.openxmlformats.org/drawingml/2006/main" xmlns:r="http://schemas.openxmlformats.org/officeDocument/2006/relationships" xmlns:p="http://schemas.openxmlformats.org/presentationml/2006/main" preserve="1" userDrawn="1">
  <p:cSld name="Code Right side">
    <p:bg>
      <p:bgRef idx="1001">
        <a:schemeClr val="bg2"/>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782BB27-7DA5-4478-8C18-C1FFEE20AAC1}"/>
              </a:ext>
            </a:extLst>
          </p:cNvPr>
          <p:cNvSpPr>
            <a:spLocks noGrp="1"/>
          </p:cNvSpPr>
          <p:nvPr>
            <p:ph type="title" hasCustomPrompt="1"/>
          </p:nvPr>
        </p:nvSpPr>
        <p:spPr>
          <a:xfrm>
            <a:off x="588263" y="457200"/>
            <a:ext cx="4040887" cy="492443"/>
          </a:xfrm>
        </p:spPr>
        <p:txBody>
          <a:bodyPr/>
          <a:lstStyle>
            <a:lvl1pPr>
              <a:defRPr sz="3200">
                <a:solidFill>
                  <a:schemeClr val="tx1"/>
                </a:solidFill>
              </a:defRPr>
            </a:lvl1pPr>
          </a:lstStyle>
          <a:p>
            <a:r>
              <a:rPr lang="en-US"/>
              <a:t>Click to edit title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588967" y="1338139"/>
            <a:ext cx="4040185"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27" indent="0">
              <a:buNone/>
              <a:defRPr/>
            </a:lvl3pPr>
            <a:lvl4pPr marL="685539" indent="0">
              <a:buNone/>
              <a:defRPr/>
            </a:lvl4pPr>
            <a:lvl5pPr marL="914053" indent="0">
              <a:buNone/>
              <a:defRPr/>
            </a:lvl5pPr>
          </a:lstStyle>
          <a:p>
            <a:pPr lvl="0"/>
            <a:r>
              <a:rPr lang="en-US"/>
              <a:t>Click to edit text</a:t>
            </a:r>
          </a:p>
        </p:txBody>
      </p:sp>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5205985"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397"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5211763"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00727" y="709187"/>
            <a:ext cx="5801961" cy="369332"/>
          </a:xfrm>
        </p:spPr>
        <p:txBody>
          <a:bodyPr/>
          <a:lstStyle>
            <a:lvl1pPr marL="0" indent="0">
              <a:buNone/>
              <a:tabLst/>
              <a:defRPr sz="2400">
                <a:solidFill>
                  <a:srgbClr val="2F2F2F"/>
                </a:solidFill>
                <a:latin typeface="Consolas" panose="020B0609020204030204" pitchFamily="49" charset="0"/>
                <a:cs typeface="Consolas" panose="020B0609020204030204" pitchFamily="49" charset="0"/>
              </a:defRPr>
            </a:lvl1pPr>
            <a:lvl2pPr marL="346421"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385"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254"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598"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Tree>
    <p:extLst>
      <p:ext uri="{BB962C8B-B14F-4D97-AF65-F5344CB8AC3E}">
        <p14:creationId xmlns:p14="http://schemas.microsoft.com/office/powerpoint/2010/main" val="27140475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userDrawn="1">
          <p15:clr>
            <a:srgbClr val="5ACBF0"/>
          </p15:clr>
        </p15:guide>
        <p15:guide id="2" orient="horz" pos="445" userDrawn="1">
          <p15:clr>
            <a:srgbClr val="5ACBF0"/>
          </p15:clr>
        </p15:guide>
        <p15:guide id="4" orient="horz" pos="843" userDrawn="1">
          <p15:clr>
            <a:srgbClr val="5ACBF0"/>
          </p15:clr>
        </p15:guide>
        <p15:guide id="7" pos="3283" userDrawn="1">
          <p15:clr>
            <a:srgbClr val="5ACBF0"/>
          </p15:clr>
        </p15:guide>
        <p15:guide id="8" pos="3654" userDrawn="1">
          <p15:clr>
            <a:srgbClr val="5ACBF0"/>
          </p15:clr>
        </p15:guide>
        <p15:guide id="9" pos="2916" userDrawn="1">
          <p15:clr>
            <a:srgbClr val="5ACBF0"/>
          </p15:clr>
        </p15:guide>
      </p15:sldGuideLst>
    </p:ext>
  </p:extLst>
</p:sldLayout>
</file>

<file path=ppt/slideLayouts/slideLayout346.xml><?xml version="1.0" encoding="utf-8"?>
<p:sldLayout xmlns:a="http://schemas.openxmlformats.org/drawingml/2006/main" xmlns:r="http://schemas.openxmlformats.org/officeDocument/2006/relationships" xmlns:p="http://schemas.openxmlformats.org/presentationml/2006/main" preserve="1" userDrawn="1">
  <p:cSld name="Code Left sde">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2316165A-5926-4F59-B348-996936FBB574}"/>
              </a:ext>
              <a:ext uri="{C183D7F6-B498-43B3-948B-1728B52AA6E4}">
                <adec:decorative xmlns:adec="http://schemas.microsoft.com/office/drawing/2017/decorative" val="1"/>
              </a:ext>
            </a:extLst>
          </p:cNvPr>
          <p:cNvSpPr/>
          <p:nvPr userDrawn="1"/>
        </p:nvSpPr>
        <p:spPr bwMode="auto">
          <a:xfrm>
            <a:off x="0" y="0"/>
            <a:ext cx="6986016" cy="6858000"/>
          </a:xfrm>
          <a:prstGeom prst="rect">
            <a:avLst/>
          </a:prstGeom>
          <a:solidFill>
            <a:srgbClr val="FFFFFF"/>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397" fontAlgn="base">
              <a:spcBef>
                <a:spcPct val="0"/>
              </a:spcBef>
              <a:spcAft>
                <a:spcPct val="0"/>
              </a:spcAft>
            </a:pPr>
            <a:endParaRPr lang="en-US" sz="2000">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6BB14A7D-C409-4A7C-9D82-A2E5DBB8AB72}"/>
              </a:ext>
            </a:extLst>
          </p:cNvPr>
          <p:cNvSpPr>
            <a:spLocks noGrp="1"/>
          </p:cNvSpPr>
          <p:nvPr>
            <p:ph type="title" hasCustomPrompt="1"/>
          </p:nvPr>
        </p:nvSpPr>
        <p:spPr>
          <a:xfrm>
            <a:off x="7575549" y="457200"/>
            <a:ext cx="4031233" cy="492443"/>
          </a:xfrm>
        </p:spPr>
        <p:txBody>
          <a:bodyPr/>
          <a:lstStyle>
            <a:lvl1pPr>
              <a:defRPr sz="3200">
                <a:solidFill>
                  <a:schemeClr val="tx1"/>
                </a:solidFill>
              </a:defRPr>
            </a:lvl1pPr>
          </a:lstStyle>
          <a:p>
            <a:r>
              <a:rPr lang="en-US"/>
              <a:t>Click to edit title</a:t>
            </a:r>
          </a:p>
        </p:txBody>
      </p:sp>
      <p:sp>
        <p:nvSpPr>
          <p:cNvPr id="19" name="Text Placeholder 14">
            <a:extLst>
              <a:ext uri="{FF2B5EF4-FFF2-40B4-BE49-F238E27FC236}">
                <a16:creationId xmlns:a16="http://schemas.microsoft.com/office/drawing/2014/main" id="{0D599919-A8E3-4D2B-86CF-50C6704F17D5}"/>
              </a:ext>
            </a:extLst>
          </p:cNvPr>
          <p:cNvSpPr>
            <a:spLocks noGrp="1"/>
          </p:cNvSpPr>
          <p:nvPr>
            <p:ph type="body" sz="quarter" idx="13" hasCustomPrompt="1"/>
          </p:nvPr>
        </p:nvSpPr>
        <p:spPr>
          <a:xfrm>
            <a:off x="-1" y="0"/>
            <a:ext cx="3788358" cy="492314"/>
          </a:xfrm>
          <a:gradFill flip="none" rotWithShape="1">
            <a:gsLst>
              <a:gs pos="0">
                <a:srgbClr val="000000"/>
              </a:gs>
              <a:gs pos="99000">
                <a:srgbClr val="000000"/>
              </a:gs>
              <a:gs pos="99000">
                <a:schemeClr val="accent1"/>
              </a:gs>
            </a:gsLst>
            <a:lin ang="10800000" scaled="1"/>
            <a:tileRect/>
          </a:gradFill>
        </p:spPr>
        <p:txBody>
          <a:bodyPr lIns="585216" tIns="91440" bIns="91440"/>
          <a:lstStyle>
            <a:lvl1pPr marL="0" indent="0">
              <a:buNone/>
              <a:defRPr sz="1999">
                <a:solidFill>
                  <a:srgbClr val="FFFFFF"/>
                </a:solidFill>
                <a:latin typeface="+mj-lt"/>
              </a:defRPr>
            </a:lvl1pPr>
          </a:lstStyle>
          <a:p>
            <a:pPr lvl="0"/>
            <a:r>
              <a:rPr lang="en-US"/>
              <a:t>Click to enter title</a:t>
            </a:r>
          </a:p>
        </p:txBody>
      </p:sp>
      <p:sp>
        <p:nvSpPr>
          <p:cNvPr id="13" name="Text Placeholder 4" descr="This layout should only be used for developer code. The font used is a monospace font which is ideal for showing code.">
            <a:extLst>
              <a:ext uri="{FF2B5EF4-FFF2-40B4-BE49-F238E27FC236}">
                <a16:creationId xmlns:a16="http://schemas.microsoft.com/office/drawing/2014/main" id="{47501FD0-A948-CC48-8B11-3BD4F2AE4E8F}"/>
              </a:ext>
            </a:extLst>
          </p:cNvPr>
          <p:cNvSpPr>
            <a:spLocks noGrp="1"/>
          </p:cNvSpPr>
          <p:nvPr>
            <p:ph type="body" sz="quarter" idx="11" hasCustomPrompt="1"/>
          </p:nvPr>
        </p:nvSpPr>
        <p:spPr>
          <a:xfrm>
            <a:off x="584199" y="706011"/>
            <a:ext cx="5819775" cy="369332"/>
          </a:xfrm>
        </p:spPr>
        <p:txBody>
          <a:bodyPr/>
          <a:lstStyle>
            <a:lvl1pPr marL="0" indent="0">
              <a:buNone/>
              <a:defRPr sz="2400">
                <a:solidFill>
                  <a:srgbClr val="2F2F2F"/>
                </a:solidFill>
                <a:latin typeface="Consolas" panose="020B0609020204030204" pitchFamily="49" charset="0"/>
                <a:cs typeface="Consolas" panose="020B0609020204030204" pitchFamily="49" charset="0"/>
              </a:defRPr>
            </a:lvl1pPr>
            <a:lvl2pPr marL="346421" indent="0">
              <a:buNone/>
              <a:defRPr sz="23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2pPr>
            <a:lvl3pPr marL="584385" indent="0">
              <a:buNone/>
              <a:defRPr sz="19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3pPr>
            <a:lvl4pPr marL="814254"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4pPr>
            <a:lvl5pPr marL="1050598" indent="0">
              <a:buNone/>
              <a:defRPr sz="1799">
                <a:gradFill>
                  <a:gsLst>
                    <a:gs pos="61049">
                      <a:schemeClr val="tx1"/>
                    </a:gs>
                    <a:gs pos="43000">
                      <a:schemeClr val="tx1"/>
                    </a:gs>
                  </a:gsLst>
                  <a:lin ang="5400000" scaled="0"/>
                </a:gradFill>
                <a:latin typeface="Consolas" panose="020B0609020204030204" pitchFamily="49" charset="0"/>
                <a:cs typeface="Consolas" panose="020B0609020204030204" pitchFamily="49" charset="0"/>
              </a:defRPr>
            </a:lvl5pPr>
          </a:lstStyle>
          <a:p>
            <a:pPr lvl="0"/>
            <a:r>
              <a:rPr lang="en-US"/>
              <a:t>Click to edit or paste code</a:t>
            </a:r>
          </a:p>
        </p:txBody>
      </p:sp>
      <p:sp>
        <p:nvSpPr>
          <p:cNvPr id="12" name="Text Placeholder 3">
            <a:extLst>
              <a:ext uri="{FF2B5EF4-FFF2-40B4-BE49-F238E27FC236}">
                <a16:creationId xmlns:a16="http://schemas.microsoft.com/office/drawing/2014/main" id="{2BB818A5-4223-0847-B6E2-655C7DC7B6B4}"/>
              </a:ext>
            </a:extLst>
          </p:cNvPr>
          <p:cNvSpPr>
            <a:spLocks noGrp="1"/>
          </p:cNvSpPr>
          <p:nvPr>
            <p:ph type="body" sz="quarter" idx="10" hasCustomPrompt="1"/>
          </p:nvPr>
        </p:nvSpPr>
        <p:spPr>
          <a:xfrm>
            <a:off x="7575550" y="1336675"/>
            <a:ext cx="4033838" cy="369332"/>
          </a:xfrm>
        </p:spPr>
        <p:txBody>
          <a:bodyPr wrap="square">
            <a:spAutoFit/>
          </a:bodyPr>
          <a:lstStyle>
            <a:lvl1pPr marL="0" indent="0">
              <a:lnSpc>
                <a:spcPct val="100000"/>
              </a:lnSpc>
              <a:spcBef>
                <a:spcPts val="600"/>
              </a:spcBef>
              <a:spcAft>
                <a:spcPts val="0"/>
              </a:spcAft>
              <a:buNone/>
              <a:defRPr sz="2400" b="0" i="0" baseline="0">
                <a:solidFill>
                  <a:schemeClr val="tx1"/>
                </a:solidFill>
                <a:latin typeface="Segoe UI" panose="020B0502040204020203" pitchFamily="34" charset="0"/>
                <a:cs typeface="Segoe UI" panose="020B0502040204020203" pitchFamily="34" charset="0"/>
              </a:defRPr>
            </a:lvl1pPr>
            <a:lvl2pPr marL="0" indent="0">
              <a:lnSpc>
                <a:spcPct val="100000"/>
              </a:lnSpc>
              <a:spcBef>
                <a:spcPts val="60"/>
              </a:spcBef>
              <a:spcAft>
                <a:spcPts val="60"/>
              </a:spcAft>
              <a:buNone/>
              <a:defRPr sz="2400" b="0" i="0">
                <a:solidFill>
                  <a:srgbClr val="2F2F2F"/>
                </a:solidFill>
                <a:latin typeface="Segoe UI" panose="020B0502040204020203" pitchFamily="34" charset="0"/>
                <a:cs typeface="Segoe UI" panose="020B0502040204020203" pitchFamily="34" charset="0"/>
              </a:defRPr>
            </a:lvl2pPr>
            <a:lvl3pPr marL="457027" indent="0">
              <a:buNone/>
              <a:defRPr/>
            </a:lvl3pPr>
            <a:lvl4pPr marL="685539" indent="0">
              <a:buNone/>
              <a:defRPr/>
            </a:lvl4pPr>
            <a:lvl5pPr marL="914053" indent="0">
              <a:buNone/>
              <a:defRPr/>
            </a:lvl5pPr>
          </a:lstStyle>
          <a:p>
            <a:pPr lvl="0"/>
            <a:r>
              <a:rPr lang="en-US"/>
              <a:t>Click to edit text</a:t>
            </a:r>
          </a:p>
        </p:txBody>
      </p:sp>
    </p:spTree>
    <p:extLst>
      <p:ext uri="{BB962C8B-B14F-4D97-AF65-F5344CB8AC3E}">
        <p14:creationId xmlns:p14="http://schemas.microsoft.com/office/powerpoint/2010/main" val="193545667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userDrawn="1">
          <p15:clr>
            <a:srgbClr val="5ACBF0"/>
          </p15:clr>
        </p15:guide>
        <p15:guide id="2" orient="horz" pos="436" userDrawn="1">
          <p15:clr>
            <a:srgbClr val="5ACBF0"/>
          </p15:clr>
        </p15:guide>
        <p15:guide id="4" orient="horz" pos="839" userDrawn="1">
          <p15:clr>
            <a:srgbClr val="5ACBF0"/>
          </p15:clr>
        </p15:guide>
        <p15:guide id="6" pos="4402" userDrawn="1">
          <p15:clr>
            <a:srgbClr val="5ACBF0"/>
          </p15:clr>
        </p15:guide>
        <p15:guide id="7" pos="4034" userDrawn="1">
          <p15:clr>
            <a:srgbClr val="5ACBF0"/>
          </p15:clr>
        </p15:guide>
        <p15:guide id="8" pos="4772" userDrawn="1">
          <p15:clr>
            <a:srgbClr val="5ACBF0"/>
          </p15:clr>
        </p15:guide>
      </p15:sldGuideLst>
    </p:ext>
  </p:extLst>
</p:sldLayout>
</file>

<file path=ppt/slideLayouts/slideLayout347.xml><?xml version="1.0" encoding="utf-8"?>
<p:sldLayout xmlns:a="http://schemas.openxmlformats.org/drawingml/2006/main" xmlns:r="http://schemas.openxmlformats.org/officeDocument/2006/relationships" xmlns:p="http://schemas.openxmlformats.org/presentationml/2006/main" preserve="1" userDrawn="1">
  <p:cSld name="Closing logo slide">
    <p:bg>
      <p:bgPr>
        <a:gradFill flip="none" rotWithShape="1">
          <a:gsLst>
            <a:gs pos="10000">
              <a:srgbClr val="254252"/>
            </a:gs>
            <a:gs pos="90000">
              <a:srgbClr val="00A389"/>
            </a:gs>
          </a:gsLst>
          <a:lin ang="2700000" scaled="0"/>
          <a:tileRect/>
        </a:grad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74C769AE-BECE-4486-17CA-6450807141C2}"/>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invGray">
          <a:xfrm>
            <a:off x="582044" y="586071"/>
            <a:ext cx="1885696" cy="292608"/>
          </a:xfrm>
          <a:prstGeom prst="rect">
            <a:avLst/>
          </a:prstGeom>
        </p:spPr>
      </p:pic>
      <p:sp>
        <p:nvSpPr>
          <p:cNvPr id="3" name="Title 2">
            <a:extLst>
              <a:ext uri="{FF2B5EF4-FFF2-40B4-BE49-F238E27FC236}">
                <a16:creationId xmlns:a16="http://schemas.microsoft.com/office/drawing/2014/main" id="{C2EDE96F-7980-35CB-4496-0A7233005F51}"/>
              </a:ext>
            </a:extLst>
          </p:cNvPr>
          <p:cNvSpPr>
            <a:spLocks noGrp="1"/>
          </p:cNvSpPr>
          <p:nvPr>
            <p:ph type="title" hasCustomPrompt="1"/>
          </p:nvPr>
        </p:nvSpPr>
        <p:spPr>
          <a:xfrm>
            <a:off x="584200" y="2873681"/>
            <a:ext cx="9144000" cy="677108"/>
          </a:xfrm>
        </p:spPr>
        <p:txBody>
          <a:bodyPr anchor="b" anchorCtr="0"/>
          <a:lstStyle>
            <a:lvl1pPr>
              <a:defRPr sz="4400">
                <a:solidFill>
                  <a:schemeClr val="tx1"/>
                </a:solidFill>
                <a:latin typeface="Segoe UI Semilight" panose="020B0402040204020203" pitchFamily="34" charset="0"/>
                <a:cs typeface="Segoe UI Semilight" panose="020B0402040204020203" pitchFamily="34" charset="0"/>
              </a:defRPr>
            </a:lvl1pPr>
          </a:lstStyle>
          <a:p>
            <a:r>
              <a:rPr lang="en-US"/>
              <a:t>Thank you</a:t>
            </a:r>
          </a:p>
        </p:txBody>
      </p:sp>
      <p:sp>
        <p:nvSpPr>
          <p:cNvPr id="5" name="Text Placeholder 4">
            <a:extLst>
              <a:ext uri="{FF2B5EF4-FFF2-40B4-BE49-F238E27FC236}">
                <a16:creationId xmlns:a16="http://schemas.microsoft.com/office/drawing/2014/main" id="{9AA3F035-7468-E4EC-FC47-1ADAA135E207}"/>
              </a:ext>
            </a:extLst>
          </p:cNvPr>
          <p:cNvSpPr>
            <a:spLocks noGrp="1"/>
          </p:cNvSpPr>
          <p:nvPr>
            <p:ph type="body" sz="quarter" idx="12" hasCustomPrompt="1"/>
          </p:nvPr>
        </p:nvSpPr>
        <p:spPr>
          <a:xfrm>
            <a:off x="582042" y="3962402"/>
            <a:ext cx="9144000" cy="307777"/>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Name</a:t>
            </a:r>
          </a:p>
        </p:txBody>
      </p:sp>
      <p:sp>
        <p:nvSpPr>
          <p:cNvPr id="6" name="Text Placeholder 4">
            <a:extLst>
              <a:ext uri="{FF2B5EF4-FFF2-40B4-BE49-F238E27FC236}">
                <a16:creationId xmlns:a16="http://schemas.microsoft.com/office/drawing/2014/main" id="{75611570-5588-E293-E5C8-BFB862DD045F}"/>
              </a:ext>
            </a:extLst>
          </p:cNvPr>
          <p:cNvSpPr>
            <a:spLocks noGrp="1"/>
          </p:cNvSpPr>
          <p:nvPr>
            <p:ph type="body" sz="quarter" idx="14" hasCustomPrompt="1"/>
          </p:nvPr>
        </p:nvSpPr>
        <p:spPr>
          <a:xfrm>
            <a:off x="584200" y="4261496"/>
            <a:ext cx="9144000" cy="246221"/>
          </a:xfrm>
          <a:noFill/>
        </p:spPr>
        <p:txBody>
          <a:bodyPr wrap="square" lIns="0" tIns="0" rIns="0" bIns="0">
            <a:spAutoFit/>
          </a:bodyPr>
          <a:lstStyle>
            <a:lvl1pPr marL="0" indent="0">
              <a:spcBef>
                <a:spcPts val="0"/>
              </a:spcBef>
              <a:spcAft>
                <a:spcPts val="0"/>
              </a:spcAft>
              <a:buFont typeface="Arial" panose="020B0604020202020204" pitchFamily="34" charset="0"/>
              <a:buNone/>
              <a:defRPr sz="1600" spc="0" baseline="0">
                <a:solidFill>
                  <a:schemeClr val="tx1"/>
                </a:solidFill>
                <a:latin typeface="+mn-lt"/>
              </a:defRPr>
            </a:lvl1pPr>
          </a:lstStyle>
          <a:p>
            <a:pPr lvl="0"/>
            <a:r>
              <a:rPr lang="en-US"/>
              <a:t>Contact information</a:t>
            </a:r>
          </a:p>
        </p:txBody>
      </p:sp>
      <p:sp>
        <p:nvSpPr>
          <p:cNvPr id="2" name="Text Box 3" descr="This is a copyright notice that should be included on the final slide."/>
          <p:cNvSpPr txBox="1">
            <a:spLocks noChangeArrowheads="1"/>
          </p:cNvSpPr>
          <p:nvPr userDrawn="1"/>
        </p:nvSpPr>
        <p:spPr bwMode="blackWhite">
          <a:xfrm>
            <a:off x="584201"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16"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1385165330"/>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348.xml><?xml version="1.0" encoding="utf-8"?>
<p:sldLayout xmlns:a="http://schemas.openxmlformats.org/drawingml/2006/main" xmlns:r="http://schemas.openxmlformats.org/officeDocument/2006/relationships" xmlns:p="http://schemas.openxmlformats.org/presentationml/2006/main" preserve="1" userDrawn="1">
  <p:cSld name="Closing Logo with Photo">
    <p:bg>
      <p:bgPr>
        <a:solidFill>
          <a:srgbClr val="2A446F"/>
        </a:solidFill>
        <a:effectLst/>
      </p:bgPr>
    </p:bg>
    <p:spTree>
      <p:nvGrpSpPr>
        <p:cNvPr id="1" name=""/>
        <p:cNvGrpSpPr/>
        <p:nvPr/>
      </p:nvGrpSpPr>
      <p:grpSpPr>
        <a:xfrm>
          <a:off x="0" y="0"/>
          <a:ext cx="0" cy="0"/>
          <a:chOff x="0" y="0"/>
          <a:chExt cx="0" cy="0"/>
        </a:xfrm>
      </p:grpSpPr>
      <p:pic>
        <p:nvPicPr>
          <p:cNvPr id="7" name="Microsoft Viva logo" descr="Microsoft Viva logo">
            <a:extLst>
              <a:ext uri="{FF2B5EF4-FFF2-40B4-BE49-F238E27FC236}">
                <a16:creationId xmlns:a16="http://schemas.microsoft.com/office/drawing/2014/main" id="{791184DA-6F80-5308-6385-0E294D6B79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invGray">
          <a:xfrm>
            <a:off x="582044"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873681"/>
            <a:ext cx="4167887" cy="677108"/>
          </a:xfrm>
        </p:spPr>
        <p:txBody>
          <a:bodyPr wrap="square" anchor="b" anchorCtr="0">
            <a:spAutoFit/>
          </a:bodyPr>
          <a:lstStyle>
            <a:lvl1pPr marL="0" algn="l" defTabSz="932667"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Thank you</a:t>
            </a:r>
          </a:p>
        </p:txBody>
      </p:sp>
      <p:sp>
        <p:nvSpPr>
          <p:cNvPr id="5" name="Text Placeholder 4"/>
          <p:cNvSpPr>
            <a:spLocks noGrp="1"/>
          </p:cNvSpPr>
          <p:nvPr>
            <p:ph type="body" sz="quarter" idx="12" hasCustomPrompt="1"/>
          </p:nvPr>
        </p:nvSpPr>
        <p:spPr>
          <a:xfrm>
            <a:off x="582044" y="3962402"/>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C4598A3-3158-55CB-9A6D-7264D56AF02B}"/>
              </a:ext>
            </a:extLst>
          </p:cNvPr>
          <p:cNvSpPr>
            <a:spLocks noGrp="1"/>
          </p:cNvSpPr>
          <p:nvPr>
            <p:ph type="body" sz="quarter" idx="14" hasCustomPrompt="1"/>
          </p:nvPr>
        </p:nvSpPr>
        <p:spPr>
          <a:xfrm>
            <a:off x="584202" y="4261496"/>
            <a:ext cx="4162425" cy="246221"/>
          </a:xfrm>
        </p:spPr>
        <p:txBody>
          <a:bodyPr/>
          <a:lstStyle>
            <a:lvl1pPr marL="0" indent="0">
              <a:buNone/>
              <a:defRPr sz="1600"/>
            </a:lvl1pPr>
            <a:lvl2pPr marL="228582" indent="0">
              <a:buNone/>
              <a:defRPr/>
            </a:lvl2pPr>
            <a:lvl3pPr marL="457163" indent="0">
              <a:buNone/>
              <a:defRPr/>
            </a:lvl3pPr>
            <a:lvl4pPr marL="661935" indent="0">
              <a:buNone/>
              <a:defRPr/>
            </a:lvl4pPr>
            <a:lvl5pPr marL="855595"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0"/>
            <a:ext cx="6865937" cy="430888"/>
          </a:xfrm>
          <a:blipFill dpi="0" rotWithShape="1">
            <a:blip r:embed="rId4"/>
            <a:srcRect/>
            <a:tile tx="0" ty="0" sx="100000" sy="100000" flip="none" algn="tl"/>
          </a:blipFill>
        </p:spPr>
        <p:txBody>
          <a:bodyPr/>
          <a:lstStyle>
            <a:lvl1pPr marL="0" indent="0">
              <a:buNone/>
              <a:defRPr>
                <a:noFill/>
              </a:defRPr>
            </a:lvl1pPr>
          </a:lstStyle>
          <a:p>
            <a:r>
              <a:rPr lang="en-US"/>
              <a:t>Click icon to add picture</a:t>
            </a:r>
          </a:p>
        </p:txBody>
      </p:sp>
      <p:sp>
        <p:nvSpPr>
          <p:cNvPr id="8" name="Text Box 3" descr="This is a copyright notice that should be included on the final slide.">
            <a:extLst>
              <a:ext uri="{FF2B5EF4-FFF2-40B4-BE49-F238E27FC236}">
                <a16:creationId xmlns:a16="http://schemas.microsoft.com/office/drawing/2014/main" id="{8CA58C26-DE72-1729-C4F7-9FDC215F0E96}"/>
              </a:ext>
            </a:extLst>
          </p:cNvPr>
          <p:cNvSpPr txBox="1">
            <a:spLocks noChangeArrowheads="1"/>
          </p:cNvSpPr>
          <p:nvPr userDrawn="1"/>
        </p:nvSpPr>
        <p:spPr bwMode="blackWhite">
          <a:xfrm>
            <a:off x="584201"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16"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2774490623"/>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userDrawn="1">
          <p15:clr>
            <a:srgbClr val="5ACBF0"/>
          </p15:clr>
        </p15:guide>
        <p15:guide id="3" pos="3355" userDrawn="1">
          <p15:clr>
            <a:srgbClr val="5ACBF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349.xml><?xml version="1.0" encoding="utf-8"?>
<p:sldLayout xmlns:a="http://schemas.openxmlformats.org/drawingml/2006/main" xmlns:r="http://schemas.openxmlformats.org/officeDocument/2006/relationships" xmlns:p="http://schemas.openxmlformats.org/presentationml/2006/main" preserve="1" userDrawn="1">
  <p:cSld name="Black Notes slide Layout">
    <p:bg bwMode="gray">
      <p:bgRef idx="1001">
        <a:schemeClr val="bg1"/>
      </p:bgRef>
    </p:bg>
    <p:spTree>
      <p:nvGrpSpPr>
        <p:cNvPr id="1" name=""/>
        <p:cNvGrpSpPr/>
        <p:nvPr/>
      </p:nvGrpSpPr>
      <p:grpSpPr>
        <a:xfrm>
          <a:off x="0" y="0"/>
          <a:ext cx="0" cy="0"/>
          <a:chOff x="0" y="0"/>
          <a:chExt cx="0" cy="0"/>
        </a:xfrm>
      </p:grpSpPr>
      <p:sp>
        <p:nvSpPr>
          <p:cNvPr id="3" name="Title 2"/>
          <p:cNvSpPr>
            <a:spLocks noGrp="1"/>
          </p:cNvSpPr>
          <p:nvPr>
            <p:ph type="title"/>
          </p:nvPr>
        </p:nvSpPr>
        <p:spPr bwMode="white"/>
        <p:txBody>
          <a:bodyPr/>
          <a:lstStyle>
            <a:lvl1pPr>
              <a:defRPr b="0">
                <a:solidFill>
                  <a:schemeClr val="tx1"/>
                </a:solidFill>
                <a:latin typeface="Segoe UI" pitchFamily="34" charset="0"/>
                <a:ea typeface="Segoe UI" pitchFamily="34" charset="0"/>
                <a:cs typeface="Segoe UI" pitchFamily="34" charset="0"/>
              </a:defRPr>
            </a:lvl1pPr>
          </a:lstStyle>
          <a:p>
            <a:r>
              <a:rPr lang="en-US"/>
              <a:t>Click to edit Master title style</a:t>
            </a:r>
          </a:p>
        </p:txBody>
      </p:sp>
      <p:sp>
        <p:nvSpPr>
          <p:cNvPr id="5" name="Text Placeholder 4">
            <a:extLst>
              <a:ext uri="{FF2B5EF4-FFF2-40B4-BE49-F238E27FC236}">
                <a16:creationId xmlns:a16="http://schemas.microsoft.com/office/drawing/2014/main" id="{F4B6606D-2DF9-48CD-BBE9-B751BF55CD2B}"/>
              </a:ext>
            </a:extLst>
          </p:cNvPr>
          <p:cNvSpPr>
            <a:spLocks noGrp="1"/>
          </p:cNvSpPr>
          <p:nvPr>
            <p:ph type="body" sz="quarter" idx="12"/>
          </p:nvPr>
        </p:nvSpPr>
        <p:spPr bwMode="white">
          <a:xfrm>
            <a:off x="584200" y="1436690"/>
            <a:ext cx="11018838" cy="2215991"/>
          </a:xfrm>
        </p:spPr>
        <p:txBody>
          <a:bodyPr>
            <a:spAutoFit/>
          </a:bodyPr>
          <a:lstStyle>
            <a:lvl1pPr>
              <a:defRPr sz="3600">
                <a:latin typeface="+mn-lt"/>
              </a:defRPr>
            </a:lvl1pPr>
            <a:lvl2pPr>
              <a:defRPr sz="2800">
                <a:latin typeface="+mn-lt"/>
              </a:defRPr>
            </a:lvl2pPr>
            <a:lvl3pPr>
              <a:defRPr sz="2400">
                <a:latin typeface="+mn-lt"/>
              </a:defRPr>
            </a:lvl3pPr>
            <a:lvl4pPr>
              <a:defRPr sz="2000">
                <a:latin typeface="+mn-lt"/>
              </a:defRPr>
            </a:lvl4pPr>
            <a:lvl5pPr>
              <a:defRPr sz="1800">
                <a:latin typeface="+mn-lt"/>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Next slide"/>
          <p:cNvSpPr>
            <a:spLocks noGrp="1"/>
          </p:cNvSpPr>
          <p:nvPr>
            <p:ph type="body" sz="quarter" idx="11" hasCustomPrompt="1"/>
          </p:nvPr>
        </p:nvSpPr>
        <p:spPr>
          <a:xfrm>
            <a:off x="3" y="6269039"/>
            <a:ext cx="12192001" cy="588963"/>
          </a:xfrm>
          <a:prstGeom prst="rect">
            <a:avLst/>
          </a:prstGeom>
          <a:solidFill>
            <a:srgbClr val="FFFF99"/>
          </a:solidFill>
        </p:spPr>
        <p:txBody>
          <a:bodyPr wrap="square" lIns="155457" tIns="77729" rIns="155457" bIns="45720" anchor="b" anchorCtr="0">
            <a:noAutofit/>
          </a:bodyPr>
          <a:lstStyle>
            <a:lvl1pPr algn="r">
              <a:buFont typeface="Arial" pitchFamily="34" charset="0"/>
              <a:buNone/>
              <a:defRPr sz="3700" spc="-51" baseline="0">
                <a:solidFill>
                  <a:srgbClr val="000000"/>
                </a:solidFill>
                <a:effectLst/>
                <a:latin typeface="Segoe UI" pitchFamily="34" charset="0"/>
                <a:ea typeface="Segoe UI" pitchFamily="34" charset="0"/>
                <a:cs typeface="Segoe UI" pitchFamily="34" charset="0"/>
              </a:defRPr>
            </a:lvl1pPr>
          </a:lstStyle>
          <a:p>
            <a:pPr lvl="0"/>
            <a:r>
              <a:rPr lang="en-US"/>
              <a:t>Next:</a:t>
            </a:r>
          </a:p>
        </p:txBody>
      </p:sp>
    </p:spTree>
    <p:extLst>
      <p:ext uri="{BB962C8B-B14F-4D97-AF65-F5344CB8AC3E}">
        <p14:creationId xmlns:p14="http://schemas.microsoft.com/office/powerpoint/2010/main" val="3382591074"/>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904" userDrawn="1">
          <p15:clr>
            <a:srgbClr val="5ACBF0"/>
          </p15:clr>
        </p15:guide>
        <p15:guide id="2" orient="horz" pos="288" userDrawn="1">
          <p15:clr>
            <a:srgbClr val="5ACBF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Blan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7067867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3" userDrawn="1">
          <p15:clr>
            <a:srgbClr val="A4A3A4"/>
          </p15:clr>
        </p15:guide>
        <p15:guide id="9" pos="1556" userDrawn="1">
          <p15:clr>
            <a:srgbClr val="A4A3A4"/>
          </p15:clr>
        </p15:guide>
        <p15:guide id="10" pos="1967" userDrawn="1">
          <p15:clr>
            <a:srgbClr val="A4A3A4"/>
          </p15:clr>
        </p15:guide>
        <p15:guide id="11" pos="2150" userDrawn="1">
          <p15:clr>
            <a:srgbClr val="A4A3A4"/>
          </p15:clr>
        </p15:guide>
        <p15:guide id="12" pos="2561" userDrawn="1">
          <p15:clr>
            <a:srgbClr val="A4A3A4"/>
          </p15:clr>
        </p15:guide>
        <p15:guide id="13" pos="2744" userDrawn="1">
          <p15:clr>
            <a:srgbClr val="A4A3A4"/>
          </p15:clr>
        </p15:guide>
        <p15:guide id="14" pos="3155" userDrawn="1">
          <p15:clr>
            <a:srgbClr val="A4A3A4"/>
          </p15:clr>
        </p15:guide>
        <p15:guide id="15" pos="3338" userDrawn="1">
          <p15:clr>
            <a:srgbClr val="A4A3A4"/>
          </p15:clr>
        </p15:guide>
        <p15:guide id="16" pos="3749" userDrawn="1">
          <p15:clr>
            <a:srgbClr val="A4A3A4"/>
          </p15:clr>
        </p15:guide>
        <p15:guide id="17" pos="3932" userDrawn="1">
          <p15:clr>
            <a:srgbClr val="A4A3A4"/>
          </p15:clr>
        </p15:guide>
        <p15:guide id="18" pos="4343" userDrawn="1">
          <p15:clr>
            <a:srgbClr val="A4A3A4"/>
          </p15:clr>
        </p15:guide>
        <p15:guide id="19" pos="4526"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7" userDrawn="1">
          <p15:clr>
            <a:srgbClr val="A4A3A4"/>
          </p15:clr>
        </p15:guide>
        <p15:guide id="27" pos="6900" userDrawn="1">
          <p15:clr>
            <a:srgbClr val="A4A3A4"/>
          </p15:clr>
        </p15:guide>
      </p15:sldGuideLst>
    </p:ext>
  </p:extLst>
</p:sldLayout>
</file>

<file path=ppt/slideLayouts/slideLayout350.xml><?xml version="1.0" encoding="utf-8"?>
<p:sldLayout xmlns:a="http://schemas.openxmlformats.org/drawingml/2006/main" xmlns:r="http://schemas.openxmlformats.org/officeDocument/2006/relationships" xmlns:p="http://schemas.openxmlformats.org/presentationml/2006/main" userDrawn="1">
  <p:cSld name="4_Title and Content">
    <p:spTree>
      <p:nvGrpSpPr>
        <p:cNvPr id="1" name=""/>
        <p:cNvGrpSpPr/>
        <p:nvPr/>
      </p:nvGrpSpPr>
      <p:grpSpPr>
        <a:xfrm>
          <a:off x="0" y="0"/>
          <a:ext cx="0" cy="0"/>
          <a:chOff x="0" y="0"/>
          <a:chExt cx="0" cy="0"/>
        </a:xfrm>
      </p:grpSpPr>
      <p:pic>
        <p:nvPicPr>
          <p:cNvPr id="7" name="Picture 6" descr="A blurry image of a person's hand&#10;&#10;Description automatically generated">
            <a:extLst>
              <a:ext uri="{FF2B5EF4-FFF2-40B4-BE49-F238E27FC236}">
                <a16:creationId xmlns:a16="http://schemas.microsoft.com/office/drawing/2014/main" id="{093B630B-98F0-A558-44D6-C08F95FB3C1E}"/>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t="2407"/>
          <a:stretch/>
        </p:blipFill>
        <p:spPr>
          <a:xfrm>
            <a:off x="0" y="0"/>
            <a:ext cx="12192000" cy="66929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88264" y="509157"/>
            <a:ext cx="1101852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84201" y="1435499"/>
            <a:ext cx="1101852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2411889928"/>
      </p:ext>
    </p:extLst>
  </p:cSld>
  <p:clrMapOvr>
    <a:masterClrMapping/>
  </p:clrMapOvr>
  <p:transition>
    <p:fade/>
  </p:transition>
  <p:extLst>
    <p:ext uri="{DCECCB84-F9BA-43D5-87BE-67443E8EF086}">
      <p15:sldGuideLst xmlns:p15="http://schemas.microsoft.com/office/powerpoint/2012/main">
        <p15:guide id="2" orient="horz" pos="1272" userDrawn="1">
          <p15:clr>
            <a:srgbClr val="5ACBF0"/>
          </p15:clr>
        </p15:guide>
        <p15:guide id="3" orient="horz" pos="288" userDrawn="1">
          <p15:clr>
            <a:srgbClr val="5ACBF0"/>
          </p15:clr>
        </p15:guide>
        <p15:guide id="5" orient="horz" pos="904" userDrawn="1">
          <p15:clr>
            <a:srgbClr val="5ACBF0"/>
          </p15:clr>
        </p15:guide>
      </p15:sldGuideLst>
    </p:ext>
  </p:extLst>
</p:sldLayout>
</file>

<file path=ppt/slideLayouts/slideLayout351.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pic>
        <p:nvPicPr>
          <p:cNvPr id="5" name="Picture 4" descr="A close-up of a ribbon&#10;&#10;Description automatically generated">
            <a:extLst>
              <a:ext uri="{FF2B5EF4-FFF2-40B4-BE49-F238E27FC236}">
                <a16:creationId xmlns:a16="http://schemas.microsoft.com/office/drawing/2014/main" id="{0C8AED29-A2C9-D869-28FB-33C34244EB25}"/>
              </a:ext>
            </a:extLst>
          </p:cNvPr>
          <p:cNvPicPr>
            <a:picLocks noChangeAspect="1"/>
          </p:cNvPicPr>
          <p:nvPr userDrawn="1"/>
        </p:nvPicPr>
        <p:blipFill rotWithShape="1">
          <a:blip r:embed="rId2">
            <a:extLst>
              <a:ext uri="{28A0092B-C50C-407E-A947-70E740481C1C}">
                <a14:useLocalDpi xmlns:a14="http://schemas.microsoft.com/office/drawing/2010/main"/>
              </a:ext>
            </a:extLst>
          </a:blip>
          <a:srcRect l="8284" r="37862"/>
          <a:stretch/>
        </p:blipFill>
        <p:spPr>
          <a:xfrm>
            <a:off x="0" y="0"/>
            <a:ext cx="5540029" cy="6858000"/>
          </a:xfrm>
          <a:prstGeom prst="rect">
            <a:avLst/>
          </a:prstGeom>
        </p:spPr>
      </p:pic>
      <p:sp>
        <p:nvSpPr>
          <p:cNvPr id="2" name="Title 1">
            <a:extLst>
              <a:ext uri="{FF2B5EF4-FFF2-40B4-BE49-F238E27FC236}">
                <a16:creationId xmlns:a16="http://schemas.microsoft.com/office/drawing/2014/main" id="{22FCFEFD-88E5-4869-B5C3-1611B0B50E15}"/>
              </a:ext>
            </a:extLst>
          </p:cNvPr>
          <p:cNvSpPr>
            <a:spLocks noGrp="1"/>
          </p:cNvSpPr>
          <p:nvPr>
            <p:ph type="title"/>
          </p:nvPr>
        </p:nvSpPr>
        <p:spPr>
          <a:xfrm>
            <a:off x="5960365" y="509157"/>
            <a:ext cx="5803901" cy="430887"/>
          </a:xfrm>
        </p:spPr>
        <p:txBody>
          <a:bodyPr/>
          <a:lstStyle>
            <a:lvl1pPr>
              <a:defRPr sz="2800">
                <a:solidFill>
                  <a:srgbClr val="000000"/>
                </a:solidFill>
              </a:defRPr>
            </a:lvl1pPr>
          </a:lstStyle>
          <a:p>
            <a:r>
              <a:rPr lang="en-US"/>
              <a:t>Click to edit Master title style</a:t>
            </a:r>
          </a:p>
        </p:txBody>
      </p:sp>
      <p:sp>
        <p:nvSpPr>
          <p:cNvPr id="3" name="Text Placeholder 2"/>
          <p:cNvSpPr>
            <a:spLocks noGrp="1"/>
          </p:cNvSpPr>
          <p:nvPr>
            <p:ph type="body" sz="quarter" idx="10"/>
          </p:nvPr>
        </p:nvSpPr>
        <p:spPr>
          <a:xfrm>
            <a:off x="5956301" y="1435499"/>
            <a:ext cx="5803901" cy="1268296"/>
          </a:xfrm>
        </p:spPr>
        <p:txBody>
          <a:bodyPr/>
          <a:lstStyle>
            <a:lvl1pPr>
              <a:defRPr sz="2000">
                <a:solidFill>
                  <a:srgbClr val="000000"/>
                </a:solidFill>
                <a:latin typeface="+mn-lt"/>
              </a:defRPr>
            </a:lvl1pPr>
            <a:lvl2pPr>
              <a:defRPr sz="1600">
                <a:solidFill>
                  <a:srgbClr val="000000"/>
                </a:solidFill>
              </a:defRPr>
            </a:lvl2pPr>
            <a:lvl3pPr>
              <a:defRPr sz="1401">
                <a:solidFill>
                  <a:srgbClr val="000000"/>
                </a:solidFill>
              </a:defRPr>
            </a:lvl3pPr>
            <a:lvl4pPr>
              <a:defRPr sz="1200">
                <a:solidFill>
                  <a:srgbClr val="000000"/>
                </a:solidFill>
              </a:defRPr>
            </a:lvl4pPr>
            <a:lvl5pPr>
              <a:defRPr sz="1001">
                <a:solidFill>
                  <a:srgbClr val="000000"/>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3">
            <a:extLst>
              <a:ext uri="{FF2B5EF4-FFF2-40B4-BE49-F238E27FC236}">
                <a16:creationId xmlns:a16="http://schemas.microsoft.com/office/drawing/2014/main" id="{4321A61E-DF9E-F052-06B1-83ADA07FFD3F}"/>
              </a:ext>
            </a:extLst>
          </p:cNvPr>
          <p:cNvSpPr/>
          <p:nvPr userDrawn="1"/>
        </p:nvSpPr>
        <p:spPr>
          <a:xfrm>
            <a:off x="0" y="6692900"/>
            <a:ext cx="12192000" cy="165100"/>
          </a:xfrm>
          <a:prstGeom prst="rect">
            <a:avLst/>
          </a:prstGeom>
          <a:gradFill flip="none" rotWithShape="1">
            <a:gsLst>
              <a:gs pos="20000">
                <a:srgbClr val="8661C5"/>
              </a:gs>
              <a:gs pos="100000">
                <a:srgbClr val="C03BC4"/>
              </a:gs>
            </a:gsLst>
            <a:lin ang="0" scaled="1"/>
            <a:tileRect/>
          </a:gra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2889107584"/>
      </p:ext>
    </p:extLst>
  </p:cSld>
  <p:clrMapOvr>
    <a:masterClrMapping/>
  </p:clrMapOvr>
  <p:transition>
    <p:fade/>
  </p:transition>
  <p:extLst>
    <p:ext uri="{DCECCB84-F9BA-43D5-87BE-67443E8EF086}">
      <p15:sldGuideLst xmlns:p15="http://schemas.microsoft.com/office/powerpoint/2012/main">
        <p15:guide id="2" orient="horz" pos="1272" userDrawn="1">
          <p15:clr>
            <a:srgbClr val="5ACBF0"/>
          </p15:clr>
        </p15:guide>
        <p15:guide id="3" orient="horz" pos="288" userDrawn="1">
          <p15:clr>
            <a:srgbClr val="5ACBF0"/>
          </p15:clr>
        </p15:guide>
        <p15:guide id="5" orient="horz" pos="904" userDrawn="1">
          <p15:clr>
            <a:srgbClr val="5ACBF0"/>
          </p15:clr>
        </p15:guide>
      </p15:sldGuideLst>
    </p:ext>
  </p:extLst>
</p:sldLayout>
</file>

<file path=ppt/slideLayouts/slideLayout352.xml><?xml version="1.0" encoding="utf-8"?>
<p:sldLayout xmlns:a="http://schemas.openxmlformats.org/drawingml/2006/main" xmlns:r="http://schemas.openxmlformats.org/officeDocument/2006/relationships" xmlns:p="http://schemas.openxmlformats.org/presentationml/2006/main" userDrawn="1">
  <p:cSld name="1_Featur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4201" y="457200"/>
            <a:ext cx="3683000" cy="1107996"/>
          </a:xfrm>
        </p:spPr>
        <p:txBody>
          <a:bodyPr wrap="square" anchor="t" anchorCtr="0">
            <a:spAutoFit/>
          </a:bodyPr>
          <a:lstStyle>
            <a:lvl1pPr>
              <a:defRPr sz="3600">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84203" y="2971800"/>
            <a:ext cx="3682999" cy="603242"/>
          </a:xfrm>
        </p:spPr>
        <p:txBody>
          <a:bodyPr wrap="square" anchor="ctr" anchorCtr="0">
            <a:spAutoFit/>
          </a:bodyPr>
          <a:lstStyle>
            <a:lvl1pPr marL="0" indent="0">
              <a:spcBef>
                <a:spcPts val="1200"/>
              </a:spcBef>
              <a:buNone/>
              <a:defRPr sz="2000">
                <a:solidFill>
                  <a:schemeClr val="tx1"/>
                </a:solidFill>
              </a:defRPr>
            </a:lvl1pPr>
            <a:lvl2pPr marL="0" indent="0">
              <a:buNone/>
              <a:defRPr sz="1600"/>
            </a:lvl2pPr>
            <a:lvl3pPr marL="228582" indent="0">
              <a:buNone/>
              <a:defRPr/>
            </a:lvl3pPr>
            <a:lvl4pPr marL="457163" indent="0">
              <a:buNone/>
              <a:defRPr/>
            </a:lvl4pPr>
            <a:lvl5pPr marL="685746" indent="0">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91054192"/>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1872" userDrawn="1">
          <p15:clr>
            <a:srgbClr val="C35EA4"/>
          </p15:clr>
        </p15:guide>
        <p15:guide id="4" orient="horz" pos="1464" userDrawn="1">
          <p15:clr>
            <a:srgbClr val="C35EA4"/>
          </p15:clr>
        </p15:guide>
        <p15:guide id="5" pos="2688" userDrawn="1">
          <p15:clr>
            <a:srgbClr val="C35EA4"/>
          </p15:clr>
        </p15:guide>
        <p15:guide id="6" pos="5280" userDrawn="1">
          <p15:clr>
            <a:srgbClr val="FBAE40"/>
          </p15:clr>
        </p15:guide>
        <p15:guide id="7" orient="horz" pos="2160" userDrawn="1">
          <p15:clr>
            <a:srgbClr val="C35EA4"/>
          </p15:clr>
        </p15:guide>
      </p15:sldGuideLst>
    </p:ext>
  </p:extLst>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Blank - Rainbow Layout">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9752526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3" userDrawn="1">
          <p15:clr>
            <a:srgbClr val="A4A3A4"/>
          </p15:clr>
        </p15:guide>
        <p15:guide id="9" pos="1556" userDrawn="1">
          <p15:clr>
            <a:srgbClr val="A4A3A4"/>
          </p15:clr>
        </p15:guide>
        <p15:guide id="10" pos="1967" userDrawn="1">
          <p15:clr>
            <a:srgbClr val="A4A3A4"/>
          </p15:clr>
        </p15:guide>
        <p15:guide id="11" pos="2150" userDrawn="1">
          <p15:clr>
            <a:srgbClr val="A4A3A4"/>
          </p15:clr>
        </p15:guide>
        <p15:guide id="12" pos="2561" userDrawn="1">
          <p15:clr>
            <a:srgbClr val="A4A3A4"/>
          </p15:clr>
        </p15:guide>
        <p15:guide id="13" pos="2744" userDrawn="1">
          <p15:clr>
            <a:srgbClr val="A4A3A4"/>
          </p15:clr>
        </p15:guide>
        <p15:guide id="14" pos="3155" userDrawn="1">
          <p15:clr>
            <a:srgbClr val="A4A3A4"/>
          </p15:clr>
        </p15:guide>
        <p15:guide id="15" pos="3338" userDrawn="1">
          <p15:clr>
            <a:srgbClr val="A4A3A4"/>
          </p15:clr>
        </p15:guide>
        <p15:guide id="16" pos="3749" userDrawn="1">
          <p15:clr>
            <a:srgbClr val="A4A3A4"/>
          </p15:clr>
        </p15:guide>
        <p15:guide id="17" pos="3932" userDrawn="1">
          <p15:clr>
            <a:srgbClr val="A4A3A4"/>
          </p15:clr>
        </p15:guide>
        <p15:guide id="18" pos="4343" userDrawn="1">
          <p15:clr>
            <a:srgbClr val="A4A3A4"/>
          </p15:clr>
        </p15:guide>
        <p15:guide id="19" pos="4526"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7" userDrawn="1">
          <p15:clr>
            <a:srgbClr val="A4A3A4"/>
          </p15:clr>
        </p15:guide>
        <p15:guide id="27" pos="6900" userDrawn="1">
          <p15:clr>
            <a:srgbClr val="A4A3A4"/>
          </p15:clr>
        </p15:guide>
      </p15:sldGuideLst>
    </p:ext>
  </p:extLst>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Blank - Light Rainbow Layout">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2" name="Rectangle: Rounded Corners 5">
            <a:extLst>
              <a:ext uri="{FF2B5EF4-FFF2-40B4-BE49-F238E27FC236}">
                <a16:creationId xmlns:a16="http://schemas.microsoft.com/office/drawing/2014/main" id="{9CFC406C-F59F-F82D-9E4E-BEE8D810FA1F}"/>
              </a:ext>
            </a:extLst>
          </p:cNvPr>
          <p:cNvSpPr/>
          <p:nvPr userDrawn="1"/>
        </p:nvSpPr>
        <p:spPr>
          <a:xfrm>
            <a:off x="0" y="0"/>
            <a:ext cx="12192000" cy="6858000"/>
          </a:xfrm>
          <a:prstGeom prst="roundRect">
            <a:avLst>
              <a:gd name="adj" fmla="val 0"/>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84722885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3" userDrawn="1">
          <p15:clr>
            <a:srgbClr val="A4A3A4"/>
          </p15:clr>
        </p15:guide>
        <p15:guide id="9" pos="1556" userDrawn="1">
          <p15:clr>
            <a:srgbClr val="A4A3A4"/>
          </p15:clr>
        </p15:guide>
        <p15:guide id="10" pos="1967" userDrawn="1">
          <p15:clr>
            <a:srgbClr val="A4A3A4"/>
          </p15:clr>
        </p15:guide>
        <p15:guide id="11" pos="2150" userDrawn="1">
          <p15:clr>
            <a:srgbClr val="A4A3A4"/>
          </p15:clr>
        </p15:guide>
        <p15:guide id="12" pos="2561" userDrawn="1">
          <p15:clr>
            <a:srgbClr val="A4A3A4"/>
          </p15:clr>
        </p15:guide>
        <p15:guide id="13" pos="2744" userDrawn="1">
          <p15:clr>
            <a:srgbClr val="A4A3A4"/>
          </p15:clr>
        </p15:guide>
        <p15:guide id="14" pos="3155" userDrawn="1">
          <p15:clr>
            <a:srgbClr val="A4A3A4"/>
          </p15:clr>
        </p15:guide>
        <p15:guide id="15" pos="3338" userDrawn="1">
          <p15:clr>
            <a:srgbClr val="A4A3A4"/>
          </p15:clr>
        </p15:guide>
        <p15:guide id="16" pos="3749" userDrawn="1">
          <p15:clr>
            <a:srgbClr val="A4A3A4"/>
          </p15:clr>
        </p15:guide>
        <p15:guide id="17" pos="3932" userDrawn="1">
          <p15:clr>
            <a:srgbClr val="A4A3A4"/>
          </p15:clr>
        </p15:guide>
        <p15:guide id="18" pos="4343" userDrawn="1">
          <p15:clr>
            <a:srgbClr val="A4A3A4"/>
          </p15:clr>
        </p15:guide>
        <p15:guide id="19" pos="4526"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7" userDrawn="1">
          <p15:clr>
            <a:srgbClr val="A4A3A4"/>
          </p15:clr>
        </p15:guide>
        <p15:guide id="27" pos="6900" userDrawn="1">
          <p15:clr>
            <a:srgbClr val="A4A3A4"/>
          </p15:clr>
        </p15:guide>
      </p15:sldGuideLst>
    </p:ext>
  </p:extLst>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Blank - Whit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00388600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3" userDrawn="1">
          <p15:clr>
            <a:srgbClr val="A4A3A4"/>
          </p15:clr>
        </p15:guide>
        <p15:guide id="9" pos="1556" userDrawn="1">
          <p15:clr>
            <a:srgbClr val="A4A3A4"/>
          </p15:clr>
        </p15:guide>
        <p15:guide id="10" pos="1967" userDrawn="1">
          <p15:clr>
            <a:srgbClr val="A4A3A4"/>
          </p15:clr>
        </p15:guide>
        <p15:guide id="11" pos="2150" userDrawn="1">
          <p15:clr>
            <a:srgbClr val="A4A3A4"/>
          </p15:clr>
        </p15:guide>
        <p15:guide id="12" pos="2561" userDrawn="1">
          <p15:clr>
            <a:srgbClr val="A4A3A4"/>
          </p15:clr>
        </p15:guide>
        <p15:guide id="13" pos="2744" userDrawn="1">
          <p15:clr>
            <a:srgbClr val="A4A3A4"/>
          </p15:clr>
        </p15:guide>
        <p15:guide id="14" pos="3155" userDrawn="1">
          <p15:clr>
            <a:srgbClr val="A4A3A4"/>
          </p15:clr>
        </p15:guide>
        <p15:guide id="15" pos="3338" userDrawn="1">
          <p15:clr>
            <a:srgbClr val="A4A3A4"/>
          </p15:clr>
        </p15:guide>
        <p15:guide id="16" pos="3749" userDrawn="1">
          <p15:clr>
            <a:srgbClr val="A4A3A4"/>
          </p15:clr>
        </p15:guide>
        <p15:guide id="17" pos="3932" userDrawn="1">
          <p15:clr>
            <a:srgbClr val="A4A3A4"/>
          </p15:clr>
        </p15:guide>
        <p15:guide id="18" pos="4343" userDrawn="1">
          <p15:clr>
            <a:srgbClr val="A4A3A4"/>
          </p15:clr>
        </p15:guide>
        <p15:guide id="19" pos="4526"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7" userDrawn="1">
          <p15:clr>
            <a:srgbClr val="A4A3A4"/>
          </p15:clr>
        </p15:guide>
        <p15:guide id="27" pos="6900" userDrawn="1">
          <p15:clr>
            <a:srgbClr val="A4A3A4"/>
          </p15:clr>
        </p15:guide>
        <p15:guide id="29" orient="horz" pos="1271" userDrawn="1">
          <p15:clr>
            <a:srgbClr val="5ACBF0"/>
          </p15:clr>
        </p15:guide>
      </p15:sldGuideLst>
    </p:ext>
  </p:extLst>
</p:sldLayout>
</file>

<file path=ppt/slideLayouts/slideLayout39.xml><?xml version="1.0" encoding="utf-8"?>
<p:sldLayout xmlns:a="http://schemas.openxmlformats.org/drawingml/2006/main" xmlns:r="http://schemas.openxmlformats.org/officeDocument/2006/relationships" xmlns:p="http://schemas.openxmlformats.org/presentationml/2006/main" preserve="1" userDrawn="1">
  <p:cSld name="Blank - Dark">
    <p:bg>
      <p:bgRef idx="1001">
        <a:schemeClr val="bg2"/>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32785649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3" userDrawn="1">
          <p15:clr>
            <a:srgbClr val="A4A3A4"/>
          </p15:clr>
        </p15:guide>
        <p15:guide id="9" pos="1556" userDrawn="1">
          <p15:clr>
            <a:srgbClr val="A4A3A4"/>
          </p15:clr>
        </p15:guide>
        <p15:guide id="10" pos="1967" userDrawn="1">
          <p15:clr>
            <a:srgbClr val="A4A3A4"/>
          </p15:clr>
        </p15:guide>
        <p15:guide id="11" pos="2150" userDrawn="1">
          <p15:clr>
            <a:srgbClr val="A4A3A4"/>
          </p15:clr>
        </p15:guide>
        <p15:guide id="12" pos="2561" userDrawn="1">
          <p15:clr>
            <a:srgbClr val="A4A3A4"/>
          </p15:clr>
        </p15:guide>
        <p15:guide id="13" pos="2744" userDrawn="1">
          <p15:clr>
            <a:srgbClr val="A4A3A4"/>
          </p15:clr>
        </p15:guide>
        <p15:guide id="14" pos="3155" userDrawn="1">
          <p15:clr>
            <a:srgbClr val="A4A3A4"/>
          </p15:clr>
        </p15:guide>
        <p15:guide id="15" pos="3338" userDrawn="1">
          <p15:clr>
            <a:srgbClr val="A4A3A4"/>
          </p15:clr>
        </p15:guide>
        <p15:guide id="16" pos="3749" userDrawn="1">
          <p15:clr>
            <a:srgbClr val="A4A3A4"/>
          </p15:clr>
        </p15:guide>
        <p15:guide id="17" pos="3932" userDrawn="1">
          <p15:clr>
            <a:srgbClr val="A4A3A4"/>
          </p15:clr>
        </p15:guide>
        <p15:guide id="18" pos="4343" userDrawn="1">
          <p15:clr>
            <a:srgbClr val="A4A3A4"/>
          </p15:clr>
        </p15:guide>
        <p15:guide id="19" pos="4526"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7" userDrawn="1">
          <p15:clr>
            <a:srgbClr val="A4A3A4"/>
          </p15:clr>
        </p15:guide>
        <p15:guide id="27" pos="6900" userDrawn="1">
          <p15:clr>
            <a:srgbClr val="A4A3A4"/>
          </p15:clr>
        </p15:guide>
      </p15:sldGuideLst>
    </p:ext>
  </p:extLst>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Title &amp; Non-Bulleted Text - Vi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5216" y="457200"/>
            <a:ext cx="11027664"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610"/>
            <a:ext cx="11027664" cy="1612749"/>
          </a:xfrm>
        </p:spPr>
        <p:txBody>
          <a:bodyPr wrap="square">
            <a:spAutoFit/>
          </a:bodyPr>
          <a:lstStyle>
            <a:lvl1pPr marL="0" indent="0">
              <a:buNone/>
              <a:defRPr/>
            </a:lvl1pPr>
            <a:lvl2pPr marL="0" indent="0">
              <a:buNone/>
              <a:defRPr/>
            </a:lvl2pPr>
            <a:lvl3pPr marL="228582" indent="0">
              <a:buNone/>
              <a:defRPr/>
            </a:lvl3pPr>
            <a:lvl4pPr marL="457163" indent="0">
              <a:buNone/>
              <a:defRPr/>
            </a:lvl4pPr>
            <a:lvl5pPr marL="685746"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8746054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40.xml><?xml version="1.0" encoding="utf-8"?>
<p:sldLayout xmlns:a="http://schemas.openxmlformats.org/drawingml/2006/main" xmlns:r="http://schemas.openxmlformats.org/officeDocument/2006/relationships" xmlns:p="http://schemas.openxmlformats.org/presentationml/2006/main" preserve="1" userDrawn="1">
  <p:cSld name="Blank - Design">
    <p:bg>
      <p:bgRef idx="1001">
        <a:schemeClr val="bg2"/>
      </p:bgRef>
    </p:bg>
    <p:spTree>
      <p:nvGrpSpPr>
        <p:cNvPr id="1" name=""/>
        <p:cNvGrpSpPr/>
        <p:nvPr/>
      </p:nvGrpSpPr>
      <p:grpSpPr>
        <a:xfrm>
          <a:off x="0" y="0"/>
          <a:ext cx="0" cy="0"/>
          <a:chOff x="0" y="0"/>
          <a:chExt cx="0" cy="0"/>
        </a:xfrm>
      </p:grpSpPr>
      <p:pic>
        <p:nvPicPr>
          <p:cNvPr id="2" name="Graphic 1">
            <a:extLst>
              <a:ext uri="{FF2B5EF4-FFF2-40B4-BE49-F238E27FC236}">
                <a16:creationId xmlns:a16="http://schemas.microsoft.com/office/drawing/2014/main" id="{0B60ED1A-9C53-26A6-9207-8D22DF1386D6}"/>
              </a:ext>
            </a:extLst>
          </p:cNvPr>
          <p:cNvPicPr>
            <a:picLocks noChangeAspect="1"/>
          </p:cNvPicPr>
          <p:nvPr userDrawn="1"/>
        </p:nvPicPr>
        <p:blipFill rotWithShape="1">
          <a:blip r:embed="rId2">
            <a:alphaModFix amt="15000"/>
            <a:extLst>
              <a:ext uri="{96DAC541-7B7A-43D3-8B79-37D633B846F1}">
                <asvg:svgBlip xmlns:asvg="http://schemas.microsoft.com/office/drawing/2016/SVG/main" r:embed="rId3"/>
              </a:ext>
            </a:extLst>
          </a:blip>
          <a:srcRect t="-7638" r="16394" b="21133"/>
          <a:stretch/>
        </p:blipFill>
        <p:spPr>
          <a:xfrm>
            <a:off x="6306651" y="619633"/>
            <a:ext cx="5882302" cy="6238368"/>
          </a:xfrm>
          <a:prstGeom prst="rect">
            <a:avLst/>
          </a:prstGeom>
        </p:spPr>
      </p:pic>
    </p:spTree>
    <p:extLst>
      <p:ext uri="{BB962C8B-B14F-4D97-AF65-F5344CB8AC3E}">
        <p14:creationId xmlns:p14="http://schemas.microsoft.com/office/powerpoint/2010/main" val="262367771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3" userDrawn="1">
          <p15:clr>
            <a:srgbClr val="A4A3A4"/>
          </p15:clr>
        </p15:guide>
        <p15:guide id="9" pos="1556" userDrawn="1">
          <p15:clr>
            <a:srgbClr val="A4A3A4"/>
          </p15:clr>
        </p15:guide>
        <p15:guide id="10" pos="1967" userDrawn="1">
          <p15:clr>
            <a:srgbClr val="A4A3A4"/>
          </p15:clr>
        </p15:guide>
        <p15:guide id="11" pos="2150" userDrawn="1">
          <p15:clr>
            <a:srgbClr val="A4A3A4"/>
          </p15:clr>
        </p15:guide>
        <p15:guide id="12" pos="2561" userDrawn="1">
          <p15:clr>
            <a:srgbClr val="A4A3A4"/>
          </p15:clr>
        </p15:guide>
        <p15:guide id="13" pos="2744" userDrawn="1">
          <p15:clr>
            <a:srgbClr val="A4A3A4"/>
          </p15:clr>
        </p15:guide>
        <p15:guide id="14" pos="3155" userDrawn="1">
          <p15:clr>
            <a:srgbClr val="A4A3A4"/>
          </p15:clr>
        </p15:guide>
        <p15:guide id="15" pos="3338" userDrawn="1">
          <p15:clr>
            <a:srgbClr val="A4A3A4"/>
          </p15:clr>
        </p15:guide>
        <p15:guide id="16" pos="3749" userDrawn="1">
          <p15:clr>
            <a:srgbClr val="A4A3A4"/>
          </p15:clr>
        </p15:guide>
        <p15:guide id="17" pos="3932" userDrawn="1">
          <p15:clr>
            <a:srgbClr val="A4A3A4"/>
          </p15:clr>
        </p15:guide>
        <p15:guide id="18" pos="4343" userDrawn="1">
          <p15:clr>
            <a:srgbClr val="A4A3A4"/>
          </p15:clr>
        </p15:guide>
        <p15:guide id="19" pos="4526"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7" userDrawn="1">
          <p15:clr>
            <a:srgbClr val="A4A3A4"/>
          </p15:clr>
        </p15:guide>
        <p15:guide id="27" pos="6900" userDrawn="1">
          <p15:clr>
            <a:srgbClr val="A4A3A4"/>
          </p15:clr>
        </p15:guide>
      </p15:sldGuideLst>
    </p:ext>
  </p:extLst>
</p:sldLayout>
</file>

<file path=ppt/slideLayouts/slideLayout41.xml><?xml version="1.0" encoding="utf-8"?>
<p:sldLayout xmlns:a="http://schemas.openxmlformats.org/drawingml/2006/main" xmlns:r="http://schemas.openxmlformats.org/officeDocument/2006/relationships" xmlns:p="http://schemas.openxmlformats.org/presentationml/2006/main" preserve="1" userDrawn="1">
  <p:cSld name="Blank - Black">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14772309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3" userDrawn="1">
          <p15:clr>
            <a:srgbClr val="A4A3A4"/>
          </p15:clr>
        </p15:guide>
        <p15:guide id="9" pos="1556" userDrawn="1">
          <p15:clr>
            <a:srgbClr val="A4A3A4"/>
          </p15:clr>
        </p15:guide>
        <p15:guide id="10" pos="1967" userDrawn="1">
          <p15:clr>
            <a:srgbClr val="A4A3A4"/>
          </p15:clr>
        </p15:guide>
        <p15:guide id="11" pos="2150" userDrawn="1">
          <p15:clr>
            <a:srgbClr val="A4A3A4"/>
          </p15:clr>
        </p15:guide>
        <p15:guide id="12" pos="2561" userDrawn="1">
          <p15:clr>
            <a:srgbClr val="A4A3A4"/>
          </p15:clr>
        </p15:guide>
        <p15:guide id="13" pos="2744" userDrawn="1">
          <p15:clr>
            <a:srgbClr val="A4A3A4"/>
          </p15:clr>
        </p15:guide>
        <p15:guide id="14" pos="3155" userDrawn="1">
          <p15:clr>
            <a:srgbClr val="A4A3A4"/>
          </p15:clr>
        </p15:guide>
        <p15:guide id="15" pos="3338" userDrawn="1">
          <p15:clr>
            <a:srgbClr val="A4A3A4"/>
          </p15:clr>
        </p15:guide>
        <p15:guide id="16" pos="3749" userDrawn="1">
          <p15:clr>
            <a:srgbClr val="A4A3A4"/>
          </p15:clr>
        </p15:guide>
        <p15:guide id="17" pos="3932" userDrawn="1">
          <p15:clr>
            <a:srgbClr val="A4A3A4"/>
          </p15:clr>
        </p15:guide>
        <p15:guide id="18" pos="4343" userDrawn="1">
          <p15:clr>
            <a:srgbClr val="A4A3A4"/>
          </p15:clr>
        </p15:guide>
        <p15:guide id="19" pos="4526"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7" userDrawn="1">
          <p15:clr>
            <a:srgbClr val="A4A3A4"/>
          </p15:clr>
        </p15:guide>
        <p15:guide id="27" pos="6900" userDrawn="1">
          <p15:clr>
            <a:srgbClr val="A4A3A4"/>
          </p15:clr>
        </p15:guide>
      </p15:sldGuideLst>
    </p:ext>
  </p:extLst>
</p:sldLayout>
</file>

<file path=ppt/slideLayouts/slideLayout42.xml><?xml version="1.0" encoding="utf-8"?>
<p:sldLayout xmlns:a="http://schemas.openxmlformats.org/drawingml/2006/main" xmlns:r="http://schemas.openxmlformats.org/officeDocument/2006/relationships" xmlns:p="http://schemas.openxmlformats.org/presentationml/2006/main" preserve="1" userDrawn="1">
  <p:cSld name="Small Title Half Page">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2"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1366294776"/>
      </p:ext>
    </p:extLst>
  </p:cSld>
  <p:clrMapOvr>
    <a:masterClrMapping/>
  </p:clrMapOvr>
  <p:transition>
    <p:fade/>
  </p:transition>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3" userDrawn="1">
          <p15:clr>
            <a:srgbClr val="A4A3A4"/>
          </p15:clr>
        </p15:guide>
        <p15:guide id="9" pos="1556" userDrawn="1">
          <p15:clr>
            <a:srgbClr val="A4A3A4"/>
          </p15:clr>
        </p15:guide>
        <p15:guide id="10" pos="1967" userDrawn="1">
          <p15:clr>
            <a:srgbClr val="A4A3A4"/>
          </p15:clr>
        </p15:guide>
        <p15:guide id="11" pos="2150" userDrawn="1">
          <p15:clr>
            <a:srgbClr val="A4A3A4"/>
          </p15:clr>
        </p15:guide>
        <p15:guide id="12" pos="2561" userDrawn="1">
          <p15:clr>
            <a:srgbClr val="A4A3A4"/>
          </p15:clr>
        </p15:guide>
        <p15:guide id="13" pos="2744" userDrawn="1">
          <p15:clr>
            <a:srgbClr val="A4A3A4"/>
          </p15:clr>
        </p15:guide>
        <p15:guide id="14" pos="3155" userDrawn="1">
          <p15:clr>
            <a:srgbClr val="A4A3A4"/>
          </p15:clr>
        </p15:guide>
        <p15:guide id="15" pos="3338" userDrawn="1">
          <p15:clr>
            <a:srgbClr val="A4A3A4"/>
          </p15:clr>
        </p15:guide>
        <p15:guide id="16" pos="3749" userDrawn="1">
          <p15:clr>
            <a:srgbClr val="A4A3A4"/>
          </p15:clr>
        </p15:guide>
        <p15:guide id="17" pos="3932" userDrawn="1">
          <p15:clr>
            <a:srgbClr val="A4A3A4"/>
          </p15:clr>
        </p15:guide>
        <p15:guide id="18" pos="4343" userDrawn="1">
          <p15:clr>
            <a:srgbClr val="A4A3A4"/>
          </p15:clr>
        </p15:guide>
        <p15:guide id="19" pos="4526"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7" userDrawn="1">
          <p15:clr>
            <a:srgbClr val="A4A3A4"/>
          </p15:clr>
        </p15:guide>
        <p15:guide id="27" pos="6900" userDrawn="1">
          <p15:clr>
            <a:srgbClr val="A4A3A4"/>
          </p15:clr>
        </p15:guide>
      </p15:sldGuideLst>
    </p:ext>
  </p:extLst>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Small Title Half Page - Dark">
    <p:bg>
      <p:bgRef idx="1001">
        <a:schemeClr val="bg2"/>
      </p:bgRef>
    </p:bg>
    <p:spTree>
      <p:nvGrpSpPr>
        <p:cNvPr id="1" name=""/>
        <p:cNvGrpSpPr/>
        <p:nvPr/>
      </p:nvGrpSpPr>
      <p:grpSpPr>
        <a:xfrm>
          <a:off x="0" y="0"/>
          <a:ext cx="0" cy="0"/>
          <a:chOff x="0" y="0"/>
          <a:chExt cx="0" cy="0"/>
        </a:xfrm>
      </p:grpSpPr>
      <p:sp>
        <p:nvSpPr>
          <p:cNvPr id="2" name="Title 2">
            <a:extLst>
              <a:ext uri="{FF2B5EF4-FFF2-40B4-BE49-F238E27FC236}">
                <a16:creationId xmlns:a16="http://schemas.microsoft.com/office/drawing/2014/main" id="{4B2500C4-B436-4E3A-8A91-A02448A774DB}"/>
              </a:ext>
            </a:extLst>
          </p:cNvPr>
          <p:cNvSpPr>
            <a:spLocks noGrp="1"/>
          </p:cNvSpPr>
          <p:nvPr>
            <p:ph type="title"/>
          </p:nvPr>
        </p:nvSpPr>
        <p:spPr>
          <a:xfrm>
            <a:off x="584202" y="457200"/>
            <a:ext cx="5508419" cy="372410"/>
          </a:xfrm>
        </p:spPr>
        <p:txBody>
          <a:bodyPr tIns="64008"/>
          <a:lstStyle>
            <a:lvl1pPr>
              <a:defRPr sz="2000" spc="0">
                <a:latin typeface="+mj-lt"/>
                <a:cs typeface="Segoe UI" panose="020B0502040204020203" pitchFamily="34" charset="0"/>
              </a:defRPr>
            </a:lvl1pPr>
          </a:lstStyle>
          <a:p>
            <a:r>
              <a:rPr lang="en-US"/>
              <a:t>Click to edit Master title style</a:t>
            </a:r>
          </a:p>
        </p:txBody>
      </p:sp>
    </p:spTree>
    <p:extLst>
      <p:ext uri="{BB962C8B-B14F-4D97-AF65-F5344CB8AC3E}">
        <p14:creationId xmlns:p14="http://schemas.microsoft.com/office/powerpoint/2010/main" val="2864575537"/>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3" userDrawn="1">
          <p15:clr>
            <a:srgbClr val="A4A3A4"/>
          </p15:clr>
        </p15:guide>
        <p15:guide id="9" pos="1556" userDrawn="1">
          <p15:clr>
            <a:srgbClr val="A4A3A4"/>
          </p15:clr>
        </p15:guide>
        <p15:guide id="10" pos="1967" userDrawn="1">
          <p15:clr>
            <a:srgbClr val="A4A3A4"/>
          </p15:clr>
        </p15:guide>
        <p15:guide id="11" pos="2150" userDrawn="1">
          <p15:clr>
            <a:srgbClr val="A4A3A4"/>
          </p15:clr>
        </p15:guide>
        <p15:guide id="12" pos="2561" userDrawn="1">
          <p15:clr>
            <a:srgbClr val="A4A3A4"/>
          </p15:clr>
        </p15:guide>
        <p15:guide id="13" pos="2744" userDrawn="1">
          <p15:clr>
            <a:srgbClr val="A4A3A4"/>
          </p15:clr>
        </p15:guide>
        <p15:guide id="14" pos="3155" userDrawn="1">
          <p15:clr>
            <a:srgbClr val="A4A3A4"/>
          </p15:clr>
        </p15:guide>
        <p15:guide id="15" pos="3338" userDrawn="1">
          <p15:clr>
            <a:srgbClr val="A4A3A4"/>
          </p15:clr>
        </p15:guide>
        <p15:guide id="16" pos="3749" userDrawn="1">
          <p15:clr>
            <a:srgbClr val="A4A3A4"/>
          </p15:clr>
        </p15:guide>
        <p15:guide id="17" pos="3932" userDrawn="1">
          <p15:clr>
            <a:srgbClr val="A4A3A4"/>
          </p15:clr>
        </p15:guide>
        <p15:guide id="18" pos="4343" userDrawn="1">
          <p15:clr>
            <a:srgbClr val="A4A3A4"/>
          </p15:clr>
        </p15:guide>
        <p15:guide id="19" pos="4526"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7" userDrawn="1">
          <p15:clr>
            <a:srgbClr val="A4A3A4"/>
          </p15:clr>
        </p15:guide>
        <p15:guide id="27" pos="6900" userDrawn="1">
          <p15:clr>
            <a:srgbClr val="A4A3A4"/>
          </p15:clr>
        </p15:guide>
      </p15:sldGuideLst>
    </p:ext>
  </p:extLst>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Feature slide">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4201" y="457200"/>
            <a:ext cx="3683000" cy="1107996"/>
          </a:xfrm>
        </p:spPr>
        <p:txBody>
          <a:bodyPr wrap="square" anchor="t" anchorCtr="0">
            <a:spAutoFit/>
          </a:bodyPr>
          <a:lstStyle>
            <a:lvl1pPr>
              <a:defRPr sz="3600">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84203" y="2971800"/>
            <a:ext cx="3682999" cy="603242"/>
          </a:xfrm>
        </p:spPr>
        <p:txBody>
          <a:bodyPr wrap="square" anchor="ctr" anchorCtr="0">
            <a:spAutoFit/>
          </a:bodyPr>
          <a:lstStyle>
            <a:lvl1pPr marL="0" indent="0">
              <a:spcBef>
                <a:spcPts val="1200"/>
              </a:spcBef>
              <a:buNone/>
              <a:defRPr sz="2000">
                <a:solidFill>
                  <a:schemeClr val="tx1"/>
                </a:solidFill>
              </a:defRPr>
            </a:lvl1pPr>
            <a:lvl2pPr marL="0" indent="0">
              <a:buNone/>
              <a:defRPr sz="1600"/>
            </a:lvl2pPr>
            <a:lvl3pPr marL="228582" indent="0">
              <a:buNone/>
              <a:defRPr/>
            </a:lvl3pPr>
            <a:lvl4pPr marL="457163" indent="0">
              <a:buNone/>
              <a:defRPr/>
            </a:lvl4pPr>
            <a:lvl5pPr marL="685746" indent="0">
              <a:buNone/>
              <a:defRPr/>
            </a:lvl5pPr>
          </a:lstStyle>
          <a:p>
            <a:pPr lvl="0"/>
            <a:r>
              <a:rPr lang="en-US"/>
              <a:t>Click to edit Master text styles</a:t>
            </a:r>
          </a:p>
          <a:p>
            <a:pPr lvl="1"/>
            <a:r>
              <a:rPr lang="en-US"/>
              <a:t>Second level</a:t>
            </a:r>
          </a:p>
        </p:txBody>
      </p:sp>
      <p:sp>
        <p:nvSpPr>
          <p:cNvPr id="5" name="Picture Placeholder 11" descr="This photo is a 'placeholder' only. Drag or drop your photo here, or click and tap the center to insert a photo.">
            <a:extLst>
              <a:ext uri="{FF2B5EF4-FFF2-40B4-BE49-F238E27FC236}">
                <a16:creationId xmlns:a16="http://schemas.microsoft.com/office/drawing/2014/main" id="{37775906-3458-9E49-E523-DC4949D49F76}"/>
              </a:ext>
            </a:extLst>
          </p:cNvPr>
          <p:cNvSpPr>
            <a:spLocks noGrp="1"/>
          </p:cNvSpPr>
          <p:nvPr>
            <p:ph type="pic" sz="quarter" idx="11" hasCustomPrompt="1"/>
          </p:nvPr>
        </p:nvSpPr>
        <p:spPr>
          <a:xfrm>
            <a:off x="4875557" y="1572197"/>
            <a:ext cx="6601968" cy="3713607"/>
          </a:xfrm>
          <a:prstGeom prst="rect">
            <a:avLst/>
          </a:prstGeom>
          <a:blipFill>
            <a:blip r:embed="rId2"/>
            <a:stretch>
              <a:fillRect/>
            </a:stretch>
          </a:blipFill>
          <a:ln w="254000">
            <a:noFill/>
          </a:ln>
          <a:effectLst>
            <a:outerShdw blurRad="127000" dist="63500" dir="2700000" algn="ctr" rotWithShape="0">
              <a:srgbClr val="000000">
                <a:alpha val="25000"/>
              </a:srgbClr>
            </a:outerShdw>
          </a:effectLst>
        </p:spPr>
        <p:txBody>
          <a:bodyPr tIns="1005840">
            <a:noAutofit/>
          </a:bodyPr>
          <a:lstStyle>
            <a:lvl1pPr marL="0" indent="0" algn="ctr">
              <a:buNone/>
              <a:defRPr sz="1400">
                <a:solidFill>
                  <a:srgbClr val="000000"/>
                </a:solidFill>
                <a:latin typeface="+mj-lt"/>
              </a:defRPr>
            </a:lvl1pPr>
          </a:lstStyle>
          <a:p>
            <a:r>
              <a:rPr lang="en-US"/>
              <a:t>Drag and drop your</a:t>
            </a:r>
            <a:br>
              <a:rPr lang="en-US"/>
            </a:br>
            <a:r>
              <a:rPr lang="en-US"/>
              <a:t>photo here or click or</a:t>
            </a:r>
            <a:br>
              <a:rPr lang="en-US"/>
            </a:br>
            <a:r>
              <a:rPr lang="en-US"/>
              <a:t>tap icon below to insert.</a:t>
            </a:r>
          </a:p>
        </p:txBody>
      </p:sp>
    </p:spTree>
    <p:extLst>
      <p:ext uri="{BB962C8B-B14F-4D97-AF65-F5344CB8AC3E}">
        <p14:creationId xmlns:p14="http://schemas.microsoft.com/office/powerpoint/2010/main" val="3525413465"/>
      </p:ext>
    </p:extLst>
  </p:cSld>
  <p:clrMapOvr>
    <a:masterClrMapping/>
  </p:clrMapOvr>
  <p:transition>
    <p:fade/>
  </p:transition>
  <p:extLst>
    <p:ext uri="{DCECCB84-F9BA-43D5-87BE-67443E8EF086}">
      <p15:sldGuideLst xmlns:p15="http://schemas.microsoft.com/office/powerpoint/2012/main">
        <p15:guide id="1" orient="horz" pos="288" userDrawn="1">
          <p15:clr>
            <a:srgbClr val="5ACBF0"/>
          </p15:clr>
        </p15:guide>
        <p15:guide id="2" orient="horz" pos="1872" userDrawn="1">
          <p15:clr>
            <a:srgbClr val="C35EA4"/>
          </p15:clr>
        </p15:guide>
        <p15:guide id="4" orient="horz" pos="1464" userDrawn="1">
          <p15:clr>
            <a:srgbClr val="C35EA4"/>
          </p15:clr>
        </p15:guide>
        <p15:guide id="5" pos="2688" userDrawn="1">
          <p15:clr>
            <a:srgbClr val="C35EA4"/>
          </p15:clr>
        </p15:guide>
        <p15:guide id="6" pos="5280" userDrawn="1">
          <p15:clr>
            <a:srgbClr val="FBAE40"/>
          </p15:clr>
        </p15:guide>
        <p15:guide id="7" orient="horz" pos="2160" userDrawn="1">
          <p15:clr>
            <a:srgbClr val="C35EA4"/>
          </p15:clr>
        </p15:guide>
      </p15:sldGuideLst>
    </p:ext>
  </p:extLst>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1_Feature slide">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2" name="Rectangle: Rounded Corners 5">
            <a:extLst>
              <a:ext uri="{FF2B5EF4-FFF2-40B4-BE49-F238E27FC236}">
                <a16:creationId xmlns:a16="http://schemas.microsoft.com/office/drawing/2014/main" id="{77F84B06-877A-FA46-E62D-F8E15BD7FF92}"/>
              </a:ext>
            </a:extLst>
          </p:cNvPr>
          <p:cNvSpPr/>
          <p:nvPr userDrawn="1"/>
        </p:nvSpPr>
        <p:spPr>
          <a:xfrm>
            <a:off x="322521" y="283029"/>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4201" y="457200"/>
            <a:ext cx="3683000" cy="1107996"/>
          </a:xfrm>
        </p:spPr>
        <p:txBody>
          <a:bodyPr wrap="square" anchor="t" anchorCtr="0">
            <a:spAutoFit/>
          </a:bodyPr>
          <a:lstStyle>
            <a:lvl1pPr>
              <a:defRPr sz="3600">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84203" y="2971800"/>
            <a:ext cx="3682999" cy="603242"/>
          </a:xfrm>
        </p:spPr>
        <p:txBody>
          <a:bodyPr wrap="square" anchor="ctr" anchorCtr="0">
            <a:spAutoFit/>
          </a:bodyPr>
          <a:lstStyle>
            <a:lvl1pPr marL="0" indent="0">
              <a:spcBef>
                <a:spcPts val="1200"/>
              </a:spcBef>
              <a:buNone/>
              <a:defRPr sz="2000">
                <a:solidFill>
                  <a:schemeClr val="tx1"/>
                </a:solidFill>
              </a:defRPr>
            </a:lvl1pPr>
            <a:lvl2pPr marL="0" indent="0">
              <a:buNone/>
              <a:defRPr sz="1600"/>
            </a:lvl2pPr>
            <a:lvl3pPr marL="228582" indent="0">
              <a:buNone/>
              <a:defRPr/>
            </a:lvl3pPr>
            <a:lvl4pPr marL="457163" indent="0">
              <a:buNone/>
              <a:defRPr/>
            </a:lvl4pPr>
            <a:lvl5pPr marL="685746" indent="0">
              <a:buNone/>
              <a:defRPr/>
            </a:lvl5pPr>
          </a:lstStyle>
          <a:p>
            <a:pPr lvl="0"/>
            <a:r>
              <a:rPr lang="en-US"/>
              <a:t>Click to edit Master text styles</a:t>
            </a:r>
          </a:p>
          <a:p>
            <a:pPr lvl="1"/>
            <a:r>
              <a:rPr lang="en-US"/>
              <a:t>Second level</a:t>
            </a:r>
          </a:p>
        </p:txBody>
      </p:sp>
    </p:spTree>
    <p:extLst>
      <p:ext uri="{BB962C8B-B14F-4D97-AF65-F5344CB8AC3E}">
        <p14:creationId xmlns:p14="http://schemas.microsoft.com/office/powerpoint/2010/main" val="2932523805"/>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userDrawn="1">
          <p15:clr>
            <a:srgbClr val="5ACBF0"/>
          </p15:clr>
        </p15:guide>
        <p15:guide id="2" orient="horz" pos="1872" userDrawn="1">
          <p15:clr>
            <a:srgbClr val="C35EA4"/>
          </p15:clr>
        </p15:guide>
        <p15:guide id="4" orient="horz" pos="1464" userDrawn="1">
          <p15:clr>
            <a:srgbClr val="C35EA4"/>
          </p15:clr>
        </p15:guide>
        <p15:guide id="5" pos="2688" userDrawn="1">
          <p15:clr>
            <a:srgbClr val="C35EA4"/>
          </p15:clr>
        </p15:guide>
        <p15:guide id="6" pos="5280" userDrawn="1">
          <p15:clr>
            <a:srgbClr val="FBAE40"/>
          </p15:clr>
        </p15:guide>
        <p15:guide id="7" orient="horz" pos="2160" userDrawn="1">
          <p15:clr>
            <a:srgbClr val="C35EA4"/>
          </p15:clr>
        </p15:guide>
      </p15:sldGuideLst>
    </p:ext>
  </p:extLst>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Feature slide - Vi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4201" y="457200"/>
            <a:ext cx="3683000" cy="1107996"/>
          </a:xfrm>
        </p:spPr>
        <p:txBody>
          <a:bodyPr wrap="square" anchor="t" anchorCtr="0">
            <a:spAutoFit/>
          </a:bodyPr>
          <a:lstStyle>
            <a:lvl1pPr>
              <a:defRPr sz="3600">
                <a:solidFill>
                  <a:schemeClr val="tx1"/>
                </a:solidFill>
              </a:defRPr>
            </a:lvl1pPr>
          </a:lstStyle>
          <a:p>
            <a:r>
              <a:rPr lang="en-US"/>
              <a:t>Click to edit Master title style</a:t>
            </a:r>
          </a:p>
        </p:txBody>
      </p:sp>
      <p:sp>
        <p:nvSpPr>
          <p:cNvPr id="4" name="Text Placeholder 3"/>
          <p:cNvSpPr>
            <a:spLocks noGrp="1"/>
          </p:cNvSpPr>
          <p:nvPr>
            <p:ph type="body" sz="quarter" idx="10"/>
          </p:nvPr>
        </p:nvSpPr>
        <p:spPr>
          <a:xfrm>
            <a:off x="584203" y="2971800"/>
            <a:ext cx="3682999" cy="603242"/>
          </a:xfrm>
        </p:spPr>
        <p:txBody>
          <a:bodyPr wrap="square" anchor="ctr" anchorCtr="0">
            <a:spAutoFit/>
          </a:bodyPr>
          <a:lstStyle>
            <a:lvl1pPr marL="0" indent="0">
              <a:spcBef>
                <a:spcPts val="1200"/>
              </a:spcBef>
              <a:buNone/>
              <a:defRPr sz="2000">
                <a:solidFill>
                  <a:schemeClr val="tx1"/>
                </a:solidFill>
              </a:defRPr>
            </a:lvl1pPr>
            <a:lvl2pPr marL="0" indent="0">
              <a:buNone/>
              <a:defRPr sz="1600"/>
            </a:lvl2pPr>
            <a:lvl3pPr marL="228582" indent="0">
              <a:buNone/>
              <a:defRPr/>
            </a:lvl3pPr>
            <a:lvl4pPr marL="457163" indent="0">
              <a:buNone/>
              <a:defRPr/>
            </a:lvl4pPr>
            <a:lvl5pPr marL="685746" indent="0">
              <a:buNone/>
              <a:defRPr/>
            </a:lvl5pPr>
          </a:lstStyle>
          <a:p>
            <a:pPr lvl="0"/>
            <a:r>
              <a:rPr lang="en-US"/>
              <a:t>Click to edit Master text styles</a:t>
            </a:r>
          </a:p>
          <a:p>
            <a:pPr lvl="1"/>
            <a:r>
              <a:rPr lang="en-US"/>
              <a:t>Second level</a:t>
            </a:r>
          </a:p>
        </p:txBody>
      </p:sp>
      <p:sp>
        <p:nvSpPr>
          <p:cNvPr id="5" name="Picture Placeholder 11" descr="This photo is a 'placeholder' only. Drag or drop your photo here, or click and tap the center to insert a photo.">
            <a:extLst>
              <a:ext uri="{FF2B5EF4-FFF2-40B4-BE49-F238E27FC236}">
                <a16:creationId xmlns:a16="http://schemas.microsoft.com/office/drawing/2014/main" id="{37775906-3458-9E49-E523-DC4949D49F76}"/>
              </a:ext>
            </a:extLst>
          </p:cNvPr>
          <p:cNvSpPr>
            <a:spLocks noGrp="1"/>
          </p:cNvSpPr>
          <p:nvPr>
            <p:ph type="pic" sz="quarter" idx="11" hasCustomPrompt="1"/>
          </p:nvPr>
        </p:nvSpPr>
        <p:spPr>
          <a:xfrm>
            <a:off x="4875557" y="1572197"/>
            <a:ext cx="6601968" cy="3713607"/>
          </a:xfrm>
          <a:prstGeom prst="rect">
            <a:avLst/>
          </a:prstGeom>
          <a:blipFill>
            <a:blip r:embed="rId3"/>
            <a:stretch>
              <a:fillRect/>
            </a:stretch>
          </a:blipFill>
          <a:ln w="254000">
            <a:noFill/>
          </a:ln>
          <a:effectLst>
            <a:outerShdw blurRad="127000" dist="63500" dir="2700000" algn="ctr" rotWithShape="0">
              <a:srgbClr val="000000">
                <a:alpha val="25000"/>
              </a:srgbClr>
            </a:outerShdw>
          </a:effectLst>
        </p:spPr>
        <p:txBody>
          <a:bodyPr tIns="1005840">
            <a:noAutofit/>
          </a:bodyPr>
          <a:lstStyle>
            <a:lvl1pPr marL="0" indent="0" algn="ctr">
              <a:buNone/>
              <a:defRPr sz="1400">
                <a:solidFill>
                  <a:srgbClr val="000000"/>
                </a:solidFill>
                <a:latin typeface="+mj-lt"/>
              </a:defRPr>
            </a:lvl1pPr>
          </a:lstStyle>
          <a:p>
            <a:r>
              <a:rPr lang="en-US"/>
              <a:t>Drag and drop your</a:t>
            </a:r>
            <a:br>
              <a:rPr lang="en-US"/>
            </a:br>
            <a:r>
              <a:rPr lang="en-US"/>
              <a:t>photo here or click or</a:t>
            </a:r>
            <a:br>
              <a:rPr lang="en-US"/>
            </a:br>
            <a:r>
              <a:rPr lang="en-US"/>
              <a:t>tap icon below to insert.</a:t>
            </a:r>
          </a:p>
        </p:txBody>
      </p:sp>
    </p:spTree>
    <p:extLst>
      <p:ext uri="{BB962C8B-B14F-4D97-AF65-F5344CB8AC3E}">
        <p14:creationId xmlns:p14="http://schemas.microsoft.com/office/powerpoint/2010/main" val="54417954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88" userDrawn="1">
          <p15:clr>
            <a:srgbClr val="5ACBF0"/>
          </p15:clr>
        </p15:guide>
        <p15:guide id="2" orient="horz" pos="1872" userDrawn="1">
          <p15:clr>
            <a:srgbClr val="C35EA4"/>
          </p15:clr>
        </p15:guide>
        <p15:guide id="4" orient="horz" pos="1464" userDrawn="1">
          <p15:clr>
            <a:srgbClr val="C35EA4"/>
          </p15:clr>
        </p15:guide>
        <p15:guide id="5" pos="2688" userDrawn="1">
          <p15:clr>
            <a:srgbClr val="C35EA4"/>
          </p15:clr>
        </p15:guide>
        <p15:guide id="6" pos="5280" userDrawn="1">
          <p15:clr>
            <a:srgbClr val="FBAE40"/>
          </p15:clr>
        </p15:guide>
        <p15:guide id="7" orient="horz" pos="2160" userDrawn="1">
          <p15:clr>
            <a:srgbClr val="C35EA4"/>
          </p15:clr>
        </p15:guide>
      </p15:sldGuideLst>
    </p:ext>
  </p:extLst>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Mobile Device Three Column">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36EA9EB3-BA93-CD4E-986B-D496F02E2BA7}"/>
              </a:ext>
            </a:extLst>
          </p:cNvPr>
          <p:cNvSpPr>
            <a:spLocks noGrp="1" noChangeAspect="1"/>
          </p:cNvSpPr>
          <p:nvPr>
            <p:ph type="pic" sz="quarter" idx="10"/>
          </p:nvPr>
        </p:nvSpPr>
        <p:spPr>
          <a:xfrm>
            <a:off x="9692638" y="1548723"/>
            <a:ext cx="2157655" cy="4642744"/>
          </a:xfrm>
          <a:custGeom>
            <a:avLst/>
            <a:gdLst>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9190 h 6164592"/>
              <a:gd name="connsiteX5" fmla="*/ 2833814 w 2857253"/>
              <a:gd name="connsiteY5" fmla="*/ 799756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33814 w 2857253"/>
              <a:gd name="connsiteY5" fmla="*/ 799756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51299 w 2857253"/>
              <a:gd name="connsiteY5" fmla="*/ 812870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51299 w 2857253"/>
              <a:gd name="connsiteY5" fmla="*/ 812870 h 6164592"/>
              <a:gd name="connsiteX6" fmla="*/ 2853943 w 2857253"/>
              <a:gd name="connsiteY6" fmla="*/ 1184828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60168"/>
              <a:gd name="connsiteY0" fmla="*/ 986 h 6164592"/>
              <a:gd name="connsiteX1" fmla="*/ 2508845 w 2860168"/>
              <a:gd name="connsiteY1" fmla="*/ 10328 h 6164592"/>
              <a:gd name="connsiteX2" fmla="*/ 2663147 w 2860168"/>
              <a:gd name="connsiteY2" fmla="*/ 36020 h 6164592"/>
              <a:gd name="connsiteX3" fmla="*/ 2829139 w 2860168"/>
              <a:gd name="connsiteY3" fmla="*/ 211188 h 6164592"/>
              <a:gd name="connsiteX4" fmla="*/ 2849875 w 2860168"/>
              <a:gd name="connsiteY4" fmla="*/ 554819 h 6164592"/>
              <a:gd name="connsiteX5" fmla="*/ 2851299 w 2860168"/>
              <a:gd name="connsiteY5" fmla="*/ 812870 h 6164592"/>
              <a:gd name="connsiteX6" fmla="*/ 2853943 w 2860168"/>
              <a:gd name="connsiteY6" fmla="*/ 1184828 h 6164592"/>
              <a:gd name="connsiteX7" fmla="*/ 2850180 w 2860168"/>
              <a:gd name="connsiteY7" fmla="*/ 1395330 h 6164592"/>
              <a:gd name="connsiteX8" fmla="*/ 2850180 w 2860168"/>
              <a:gd name="connsiteY8" fmla="*/ 5741852 h 6164592"/>
              <a:gd name="connsiteX9" fmla="*/ 2826801 w 2860168"/>
              <a:gd name="connsiteY9" fmla="*/ 5963732 h 6164592"/>
              <a:gd name="connsiteX10" fmla="*/ 2766015 w 2860168"/>
              <a:gd name="connsiteY10" fmla="*/ 6054820 h 6164592"/>
              <a:gd name="connsiteX11" fmla="*/ 2429356 w 2860168"/>
              <a:gd name="connsiteY11" fmla="*/ 6164592 h 6164592"/>
              <a:gd name="connsiteX12" fmla="*/ 362647 w 2860168"/>
              <a:gd name="connsiteY12" fmla="*/ 6162257 h 6164592"/>
              <a:gd name="connsiteX13" fmla="*/ 103139 w 2860168"/>
              <a:gd name="connsiteY13" fmla="*/ 6078176 h 6164592"/>
              <a:gd name="connsiteX14" fmla="*/ 7285 w 2860168"/>
              <a:gd name="connsiteY14" fmla="*/ 5828268 h 6164592"/>
              <a:gd name="connsiteX15" fmla="*/ 7285 w 2860168"/>
              <a:gd name="connsiteY15" fmla="*/ 3915425 h 6164592"/>
              <a:gd name="connsiteX16" fmla="*/ 7285 w 2860168"/>
              <a:gd name="connsiteY16" fmla="*/ 3214749 h 6164592"/>
              <a:gd name="connsiteX17" fmla="*/ 4947 w 2860168"/>
              <a:gd name="connsiteY17" fmla="*/ 687648 h 6164592"/>
              <a:gd name="connsiteX18" fmla="*/ 2609 w 2860168"/>
              <a:gd name="connsiteY18" fmla="*/ 398035 h 6164592"/>
              <a:gd name="connsiteX19" fmla="*/ 47029 w 2860168"/>
              <a:gd name="connsiteY19" fmla="*/ 152799 h 6164592"/>
              <a:gd name="connsiteX20" fmla="*/ 234062 w 2860168"/>
              <a:gd name="connsiteY20" fmla="*/ 22006 h 6164592"/>
              <a:gd name="connsiteX21" fmla="*/ 545003 w 2860168"/>
              <a:gd name="connsiteY21" fmla="*/ 7993 h 6164592"/>
              <a:gd name="connsiteX22" fmla="*/ 615141 w 2860168"/>
              <a:gd name="connsiteY22" fmla="*/ 85067 h 6164592"/>
              <a:gd name="connsiteX23" fmla="*/ 790484 w 2860168"/>
              <a:gd name="connsiteY23" fmla="*/ 250893 h 6164592"/>
              <a:gd name="connsiteX24" fmla="*/ 2022561 w 2860168"/>
              <a:gd name="connsiteY24" fmla="*/ 250893 h 6164592"/>
              <a:gd name="connsiteX25" fmla="*/ 2195566 w 2860168"/>
              <a:gd name="connsiteY25" fmla="*/ 178490 h 6164592"/>
              <a:gd name="connsiteX26" fmla="*/ 2230634 w 2860168"/>
              <a:gd name="connsiteY26" fmla="*/ 92074 h 6164592"/>
              <a:gd name="connsiteX27" fmla="*/ 2345192 w 2860168"/>
              <a:gd name="connsiteY27" fmla="*/ 986 h 6164592"/>
              <a:gd name="connsiteX0" fmla="*/ 2345192 w 2854520"/>
              <a:gd name="connsiteY0" fmla="*/ 986 h 6164592"/>
              <a:gd name="connsiteX1" fmla="*/ 2508845 w 2854520"/>
              <a:gd name="connsiteY1" fmla="*/ 10328 h 6164592"/>
              <a:gd name="connsiteX2" fmla="*/ 2663147 w 2854520"/>
              <a:gd name="connsiteY2" fmla="*/ 36020 h 6164592"/>
              <a:gd name="connsiteX3" fmla="*/ 2829139 w 2854520"/>
              <a:gd name="connsiteY3" fmla="*/ 211188 h 6164592"/>
              <a:gd name="connsiteX4" fmla="*/ 2849875 w 2854520"/>
              <a:gd name="connsiteY4" fmla="*/ 554819 h 6164592"/>
              <a:gd name="connsiteX5" fmla="*/ 2851299 w 2854520"/>
              <a:gd name="connsiteY5" fmla="*/ 812870 h 6164592"/>
              <a:gd name="connsiteX6" fmla="*/ 2853943 w 2854520"/>
              <a:gd name="connsiteY6" fmla="*/ 1184828 h 6164592"/>
              <a:gd name="connsiteX7" fmla="*/ 2850180 w 2854520"/>
              <a:gd name="connsiteY7" fmla="*/ 1395330 h 6164592"/>
              <a:gd name="connsiteX8" fmla="*/ 2850180 w 2854520"/>
              <a:gd name="connsiteY8" fmla="*/ 5741852 h 6164592"/>
              <a:gd name="connsiteX9" fmla="*/ 2826801 w 2854520"/>
              <a:gd name="connsiteY9" fmla="*/ 5963732 h 6164592"/>
              <a:gd name="connsiteX10" fmla="*/ 2766015 w 2854520"/>
              <a:gd name="connsiteY10" fmla="*/ 6054820 h 6164592"/>
              <a:gd name="connsiteX11" fmla="*/ 2429356 w 2854520"/>
              <a:gd name="connsiteY11" fmla="*/ 6164592 h 6164592"/>
              <a:gd name="connsiteX12" fmla="*/ 362647 w 2854520"/>
              <a:gd name="connsiteY12" fmla="*/ 6162257 h 6164592"/>
              <a:gd name="connsiteX13" fmla="*/ 103139 w 2854520"/>
              <a:gd name="connsiteY13" fmla="*/ 6078176 h 6164592"/>
              <a:gd name="connsiteX14" fmla="*/ 7285 w 2854520"/>
              <a:gd name="connsiteY14" fmla="*/ 5828268 h 6164592"/>
              <a:gd name="connsiteX15" fmla="*/ 7285 w 2854520"/>
              <a:gd name="connsiteY15" fmla="*/ 3915425 h 6164592"/>
              <a:gd name="connsiteX16" fmla="*/ 7285 w 2854520"/>
              <a:gd name="connsiteY16" fmla="*/ 3214749 h 6164592"/>
              <a:gd name="connsiteX17" fmla="*/ 4947 w 2854520"/>
              <a:gd name="connsiteY17" fmla="*/ 687648 h 6164592"/>
              <a:gd name="connsiteX18" fmla="*/ 2609 w 2854520"/>
              <a:gd name="connsiteY18" fmla="*/ 398035 h 6164592"/>
              <a:gd name="connsiteX19" fmla="*/ 47029 w 2854520"/>
              <a:gd name="connsiteY19" fmla="*/ 152799 h 6164592"/>
              <a:gd name="connsiteX20" fmla="*/ 234062 w 2854520"/>
              <a:gd name="connsiteY20" fmla="*/ 22006 h 6164592"/>
              <a:gd name="connsiteX21" fmla="*/ 545003 w 2854520"/>
              <a:gd name="connsiteY21" fmla="*/ 7993 h 6164592"/>
              <a:gd name="connsiteX22" fmla="*/ 615141 w 2854520"/>
              <a:gd name="connsiteY22" fmla="*/ 85067 h 6164592"/>
              <a:gd name="connsiteX23" fmla="*/ 790484 w 2854520"/>
              <a:gd name="connsiteY23" fmla="*/ 250893 h 6164592"/>
              <a:gd name="connsiteX24" fmla="*/ 2022561 w 2854520"/>
              <a:gd name="connsiteY24" fmla="*/ 250893 h 6164592"/>
              <a:gd name="connsiteX25" fmla="*/ 2195566 w 2854520"/>
              <a:gd name="connsiteY25" fmla="*/ 178490 h 6164592"/>
              <a:gd name="connsiteX26" fmla="*/ 2230634 w 2854520"/>
              <a:gd name="connsiteY26" fmla="*/ 92074 h 6164592"/>
              <a:gd name="connsiteX27" fmla="*/ 2345192 w 2854520"/>
              <a:gd name="connsiteY27" fmla="*/ 986 h 6164592"/>
              <a:gd name="connsiteX0" fmla="*/ 2345192 w 2854520"/>
              <a:gd name="connsiteY0" fmla="*/ 986 h 6164592"/>
              <a:gd name="connsiteX1" fmla="*/ 2508845 w 2854520"/>
              <a:gd name="connsiteY1" fmla="*/ 10328 h 6164592"/>
              <a:gd name="connsiteX2" fmla="*/ 2663147 w 2854520"/>
              <a:gd name="connsiteY2" fmla="*/ 36020 h 6164592"/>
              <a:gd name="connsiteX3" fmla="*/ 2829139 w 2854520"/>
              <a:gd name="connsiteY3" fmla="*/ 211188 h 6164592"/>
              <a:gd name="connsiteX4" fmla="*/ 2849875 w 2854520"/>
              <a:gd name="connsiteY4" fmla="*/ 554819 h 6164592"/>
              <a:gd name="connsiteX5" fmla="*/ 2851299 w 2854520"/>
              <a:gd name="connsiteY5" fmla="*/ 812870 h 6164592"/>
              <a:gd name="connsiteX6" fmla="*/ 2853943 w 2854520"/>
              <a:gd name="connsiteY6" fmla="*/ 1184828 h 6164592"/>
              <a:gd name="connsiteX7" fmla="*/ 2850180 w 2854520"/>
              <a:gd name="connsiteY7" fmla="*/ 1395330 h 6164592"/>
              <a:gd name="connsiteX8" fmla="*/ 2850180 w 2854520"/>
              <a:gd name="connsiteY8" fmla="*/ 5741852 h 6164592"/>
              <a:gd name="connsiteX9" fmla="*/ 2826801 w 2854520"/>
              <a:gd name="connsiteY9" fmla="*/ 5963732 h 6164592"/>
              <a:gd name="connsiteX10" fmla="*/ 2766015 w 2854520"/>
              <a:gd name="connsiteY10" fmla="*/ 6054820 h 6164592"/>
              <a:gd name="connsiteX11" fmla="*/ 2429356 w 2854520"/>
              <a:gd name="connsiteY11" fmla="*/ 6164592 h 6164592"/>
              <a:gd name="connsiteX12" fmla="*/ 362647 w 2854520"/>
              <a:gd name="connsiteY12" fmla="*/ 6162257 h 6164592"/>
              <a:gd name="connsiteX13" fmla="*/ 103139 w 2854520"/>
              <a:gd name="connsiteY13" fmla="*/ 6078176 h 6164592"/>
              <a:gd name="connsiteX14" fmla="*/ 7285 w 2854520"/>
              <a:gd name="connsiteY14" fmla="*/ 5828268 h 6164592"/>
              <a:gd name="connsiteX15" fmla="*/ 7285 w 2854520"/>
              <a:gd name="connsiteY15" fmla="*/ 3915425 h 6164592"/>
              <a:gd name="connsiteX16" fmla="*/ 7285 w 2854520"/>
              <a:gd name="connsiteY16" fmla="*/ 3214749 h 6164592"/>
              <a:gd name="connsiteX17" fmla="*/ 4947 w 2854520"/>
              <a:gd name="connsiteY17" fmla="*/ 687648 h 6164592"/>
              <a:gd name="connsiteX18" fmla="*/ 2609 w 2854520"/>
              <a:gd name="connsiteY18" fmla="*/ 398035 h 6164592"/>
              <a:gd name="connsiteX19" fmla="*/ 47029 w 2854520"/>
              <a:gd name="connsiteY19" fmla="*/ 152799 h 6164592"/>
              <a:gd name="connsiteX20" fmla="*/ 234062 w 2854520"/>
              <a:gd name="connsiteY20" fmla="*/ 22006 h 6164592"/>
              <a:gd name="connsiteX21" fmla="*/ 545003 w 2854520"/>
              <a:gd name="connsiteY21" fmla="*/ 7993 h 6164592"/>
              <a:gd name="connsiteX22" fmla="*/ 615141 w 2854520"/>
              <a:gd name="connsiteY22" fmla="*/ 85067 h 6164592"/>
              <a:gd name="connsiteX23" fmla="*/ 790484 w 2854520"/>
              <a:gd name="connsiteY23" fmla="*/ 250893 h 6164592"/>
              <a:gd name="connsiteX24" fmla="*/ 2022561 w 2854520"/>
              <a:gd name="connsiteY24" fmla="*/ 250893 h 6164592"/>
              <a:gd name="connsiteX25" fmla="*/ 2195566 w 2854520"/>
              <a:gd name="connsiteY25" fmla="*/ 178490 h 6164592"/>
              <a:gd name="connsiteX26" fmla="*/ 2230634 w 2854520"/>
              <a:gd name="connsiteY26" fmla="*/ 92074 h 6164592"/>
              <a:gd name="connsiteX27" fmla="*/ 2345192 w 2854520"/>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15141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15141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39492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79028 h 6164592"/>
              <a:gd name="connsiteX20" fmla="*/ 234062 w 2860975"/>
              <a:gd name="connsiteY20" fmla="*/ 39492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79028 h 6164592"/>
              <a:gd name="connsiteX20" fmla="*/ 234062 w 2860975"/>
              <a:gd name="connsiteY20" fmla="*/ 39492 h 6164592"/>
              <a:gd name="connsiteX21" fmla="*/ 545003 w 2860975"/>
              <a:gd name="connsiteY21" fmla="*/ 21107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60975" h="6156118">
                <a:moveTo>
                  <a:pt x="2340821" y="5626"/>
                </a:moveTo>
                <a:cubicBezTo>
                  <a:pt x="2394593" y="10297"/>
                  <a:pt x="2455073" y="-5153"/>
                  <a:pt x="2508845" y="1854"/>
                </a:cubicBezTo>
                <a:cubicBezTo>
                  <a:pt x="2560279" y="6525"/>
                  <a:pt x="2614051" y="11197"/>
                  <a:pt x="2663147" y="27546"/>
                </a:cubicBezTo>
                <a:cubicBezTo>
                  <a:pt x="2749650" y="55573"/>
                  <a:pt x="2805759" y="116298"/>
                  <a:pt x="2829139" y="202714"/>
                </a:cubicBezTo>
                <a:cubicBezTo>
                  <a:pt x="2861869" y="317158"/>
                  <a:pt x="2864207" y="422859"/>
                  <a:pt x="2858618" y="541973"/>
                </a:cubicBezTo>
                <a:cubicBezTo>
                  <a:pt x="2851299" y="627790"/>
                  <a:pt x="2852078" y="698666"/>
                  <a:pt x="2851299" y="804396"/>
                </a:cubicBezTo>
                <a:cubicBezTo>
                  <a:pt x="2850520" y="910126"/>
                  <a:pt x="2851605" y="1050232"/>
                  <a:pt x="2853943" y="1176354"/>
                </a:cubicBezTo>
                <a:cubicBezTo>
                  <a:pt x="2856281" y="1248757"/>
                  <a:pt x="2850807" y="627352"/>
                  <a:pt x="2850180" y="1386856"/>
                </a:cubicBezTo>
                <a:cubicBezTo>
                  <a:pt x="2849553" y="2146360"/>
                  <a:pt x="2850180" y="4284537"/>
                  <a:pt x="2850180" y="5733378"/>
                </a:cubicBezTo>
                <a:cubicBezTo>
                  <a:pt x="2850180" y="5808116"/>
                  <a:pt x="2840828" y="5882855"/>
                  <a:pt x="2826801" y="5955258"/>
                </a:cubicBezTo>
                <a:cubicBezTo>
                  <a:pt x="2819787" y="5987956"/>
                  <a:pt x="2791732" y="6020654"/>
                  <a:pt x="2766015" y="6046346"/>
                </a:cubicBezTo>
                <a:cubicBezTo>
                  <a:pt x="2674837" y="6142105"/>
                  <a:pt x="2555603" y="6156118"/>
                  <a:pt x="2429356" y="6156118"/>
                </a:cubicBezTo>
                <a:lnTo>
                  <a:pt x="362647" y="6153783"/>
                </a:lnTo>
                <a:cubicBezTo>
                  <a:pt x="269130" y="6153783"/>
                  <a:pt x="177952" y="6139769"/>
                  <a:pt x="103139" y="6069702"/>
                </a:cubicBezTo>
                <a:cubicBezTo>
                  <a:pt x="33002" y="6001970"/>
                  <a:pt x="7285" y="5913218"/>
                  <a:pt x="7285" y="5819794"/>
                </a:cubicBezTo>
                <a:cubicBezTo>
                  <a:pt x="4947" y="5182180"/>
                  <a:pt x="7285" y="4544565"/>
                  <a:pt x="7285" y="3906951"/>
                </a:cubicBezTo>
                <a:lnTo>
                  <a:pt x="7285" y="3206275"/>
                </a:lnTo>
                <a:cubicBezTo>
                  <a:pt x="7285" y="2363130"/>
                  <a:pt x="7285" y="1522319"/>
                  <a:pt x="4947" y="679174"/>
                </a:cubicBezTo>
                <a:cubicBezTo>
                  <a:pt x="4947" y="583415"/>
                  <a:pt x="-4405" y="485320"/>
                  <a:pt x="2609" y="389561"/>
                </a:cubicBezTo>
                <a:cubicBezTo>
                  <a:pt x="7285" y="307816"/>
                  <a:pt x="23650" y="249964"/>
                  <a:pt x="47029" y="170554"/>
                </a:cubicBezTo>
                <a:cubicBezTo>
                  <a:pt x="75084" y="84137"/>
                  <a:pt x="151066" y="57338"/>
                  <a:pt x="234062" y="31018"/>
                </a:cubicBezTo>
                <a:cubicBezTo>
                  <a:pt x="317058" y="4698"/>
                  <a:pt x="477118" y="5037"/>
                  <a:pt x="545003" y="12633"/>
                </a:cubicBezTo>
                <a:cubicBezTo>
                  <a:pt x="612888" y="20229"/>
                  <a:pt x="636694" y="29881"/>
                  <a:pt x="641370" y="76593"/>
                </a:cubicBezTo>
                <a:cubicBezTo>
                  <a:pt x="687972" y="205752"/>
                  <a:pt x="652037" y="230738"/>
                  <a:pt x="790484" y="242419"/>
                </a:cubicBezTo>
                <a:cubicBezTo>
                  <a:pt x="1021515" y="261911"/>
                  <a:pt x="1611869" y="242419"/>
                  <a:pt x="2022561" y="242419"/>
                </a:cubicBezTo>
                <a:cubicBezTo>
                  <a:pt x="2090360" y="242419"/>
                  <a:pt x="2155821" y="233077"/>
                  <a:pt x="2195566" y="170016"/>
                </a:cubicBezTo>
                <a:cubicBezTo>
                  <a:pt x="2214269" y="144325"/>
                  <a:pt x="2225958" y="113962"/>
                  <a:pt x="2230634" y="83600"/>
                </a:cubicBezTo>
                <a:cubicBezTo>
                  <a:pt x="2242324" y="15868"/>
                  <a:pt x="2251164" y="11733"/>
                  <a:pt x="2340821" y="5626"/>
                </a:cubicBezTo>
                <a:close/>
              </a:path>
            </a:pathLst>
          </a:custGeom>
          <a:blipFill>
            <a:blip r:embed="rId2"/>
            <a:stretch>
              <a:fillRect l="-121001" r="-138446" b="-5101"/>
            </a:stretch>
          </a:blipFill>
        </p:spPr>
        <p:txBody>
          <a:bodyPr wrap="square" anchor="ctr" anchorCtr="1">
            <a:noAutofit/>
          </a:bodyPr>
          <a:lstStyle>
            <a:lvl1pPr marL="0" indent="0">
              <a:buNone/>
              <a:defRPr/>
            </a:lvl1pPr>
          </a:lstStyle>
          <a:p>
            <a:r>
              <a:rPr lang="en-US"/>
              <a:t>Click icon to add picture</a:t>
            </a:r>
          </a:p>
        </p:txBody>
      </p:sp>
      <p:sp>
        <p:nvSpPr>
          <p:cNvPr id="8" name="Picture Placeholder 3">
            <a:extLst>
              <a:ext uri="{FF2B5EF4-FFF2-40B4-BE49-F238E27FC236}">
                <a16:creationId xmlns:a16="http://schemas.microsoft.com/office/drawing/2014/main" id="{3ABAEE21-337B-F94F-AFC5-53C56806F7AF}"/>
              </a:ext>
            </a:extLst>
          </p:cNvPr>
          <p:cNvSpPr>
            <a:spLocks noGrp="1" noChangeAspect="1"/>
          </p:cNvSpPr>
          <p:nvPr>
            <p:ph type="pic" sz="quarter" idx="11"/>
          </p:nvPr>
        </p:nvSpPr>
        <p:spPr>
          <a:xfrm>
            <a:off x="7069563" y="1548723"/>
            <a:ext cx="2157655" cy="4642744"/>
          </a:xfrm>
          <a:custGeom>
            <a:avLst/>
            <a:gdLst>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9190 h 6164592"/>
              <a:gd name="connsiteX5" fmla="*/ 2833814 w 2857253"/>
              <a:gd name="connsiteY5" fmla="*/ 799756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33814 w 2857253"/>
              <a:gd name="connsiteY5" fmla="*/ 799756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51299 w 2857253"/>
              <a:gd name="connsiteY5" fmla="*/ 812870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51299 w 2857253"/>
              <a:gd name="connsiteY5" fmla="*/ 812870 h 6164592"/>
              <a:gd name="connsiteX6" fmla="*/ 2853943 w 2857253"/>
              <a:gd name="connsiteY6" fmla="*/ 1184828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60168"/>
              <a:gd name="connsiteY0" fmla="*/ 986 h 6164592"/>
              <a:gd name="connsiteX1" fmla="*/ 2508845 w 2860168"/>
              <a:gd name="connsiteY1" fmla="*/ 10328 h 6164592"/>
              <a:gd name="connsiteX2" fmla="*/ 2663147 w 2860168"/>
              <a:gd name="connsiteY2" fmla="*/ 36020 h 6164592"/>
              <a:gd name="connsiteX3" fmla="*/ 2829139 w 2860168"/>
              <a:gd name="connsiteY3" fmla="*/ 211188 h 6164592"/>
              <a:gd name="connsiteX4" fmla="*/ 2849875 w 2860168"/>
              <a:gd name="connsiteY4" fmla="*/ 554819 h 6164592"/>
              <a:gd name="connsiteX5" fmla="*/ 2851299 w 2860168"/>
              <a:gd name="connsiteY5" fmla="*/ 812870 h 6164592"/>
              <a:gd name="connsiteX6" fmla="*/ 2853943 w 2860168"/>
              <a:gd name="connsiteY6" fmla="*/ 1184828 h 6164592"/>
              <a:gd name="connsiteX7" fmla="*/ 2850180 w 2860168"/>
              <a:gd name="connsiteY7" fmla="*/ 1395330 h 6164592"/>
              <a:gd name="connsiteX8" fmla="*/ 2850180 w 2860168"/>
              <a:gd name="connsiteY8" fmla="*/ 5741852 h 6164592"/>
              <a:gd name="connsiteX9" fmla="*/ 2826801 w 2860168"/>
              <a:gd name="connsiteY9" fmla="*/ 5963732 h 6164592"/>
              <a:gd name="connsiteX10" fmla="*/ 2766015 w 2860168"/>
              <a:gd name="connsiteY10" fmla="*/ 6054820 h 6164592"/>
              <a:gd name="connsiteX11" fmla="*/ 2429356 w 2860168"/>
              <a:gd name="connsiteY11" fmla="*/ 6164592 h 6164592"/>
              <a:gd name="connsiteX12" fmla="*/ 362647 w 2860168"/>
              <a:gd name="connsiteY12" fmla="*/ 6162257 h 6164592"/>
              <a:gd name="connsiteX13" fmla="*/ 103139 w 2860168"/>
              <a:gd name="connsiteY13" fmla="*/ 6078176 h 6164592"/>
              <a:gd name="connsiteX14" fmla="*/ 7285 w 2860168"/>
              <a:gd name="connsiteY14" fmla="*/ 5828268 h 6164592"/>
              <a:gd name="connsiteX15" fmla="*/ 7285 w 2860168"/>
              <a:gd name="connsiteY15" fmla="*/ 3915425 h 6164592"/>
              <a:gd name="connsiteX16" fmla="*/ 7285 w 2860168"/>
              <a:gd name="connsiteY16" fmla="*/ 3214749 h 6164592"/>
              <a:gd name="connsiteX17" fmla="*/ 4947 w 2860168"/>
              <a:gd name="connsiteY17" fmla="*/ 687648 h 6164592"/>
              <a:gd name="connsiteX18" fmla="*/ 2609 w 2860168"/>
              <a:gd name="connsiteY18" fmla="*/ 398035 h 6164592"/>
              <a:gd name="connsiteX19" fmla="*/ 47029 w 2860168"/>
              <a:gd name="connsiteY19" fmla="*/ 152799 h 6164592"/>
              <a:gd name="connsiteX20" fmla="*/ 234062 w 2860168"/>
              <a:gd name="connsiteY20" fmla="*/ 22006 h 6164592"/>
              <a:gd name="connsiteX21" fmla="*/ 545003 w 2860168"/>
              <a:gd name="connsiteY21" fmla="*/ 7993 h 6164592"/>
              <a:gd name="connsiteX22" fmla="*/ 615141 w 2860168"/>
              <a:gd name="connsiteY22" fmla="*/ 85067 h 6164592"/>
              <a:gd name="connsiteX23" fmla="*/ 790484 w 2860168"/>
              <a:gd name="connsiteY23" fmla="*/ 250893 h 6164592"/>
              <a:gd name="connsiteX24" fmla="*/ 2022561 w 2860168"/>
              <a:gd name="connsiteY24" fmla="*/ 250893 h 6164592"/>
              <a:gd name="connsiteX25" fmla="*/ 2195566 w 2860168"/>
              <a:gd name="connsiteY25" fmla="*/ 178490 h 6164592"/>
              <a:gd name="connsiteX26" fmla="*/ 2230634 w 2860168"/>
              <a:gd name="connsiteY26" fmla="*/ 92074 h 6164592"/>
              <a:gd name="connsiteX27" fmla="*/ 2345192 w 2860168"/>
              <a:gd name="connsiteY27" fmla="*/ 986 h 6164592"/>
              <a:gd name="connsiteX0" fmla="*/ 2345192 w 2854520"/>
              <a:gd name="connsiteY0" fmla="*/ 986 h 6164592"/>
              <a:gd name="connsiteX1" fmla="*/ 2508845 w 2854520"/>
              <a:gd name="connsiteY1" fmla="*/ 10328 h 6164592"/>
              <a:gd name="connsiteX2" fmla="*/ 2663147 w 2854520"/>
              <a:gd name="connsiteY2" fmla="*/ 36020 h 6164592"/>
              <a:gd name="connsiteX3" fmla="*/ 2829139 w 2854520"/>
              <a:gd name="connsiteY3" fmla="*/ 211188 h 6164592"/>
              <a:gd name="connsiteX4" fmla="*/ 2849875 w 2854520"/>
              <a:gd name="connsiteY4" fmla="*/ 554819 h 6164592"/>
              <a:gd name="connsiteX5" fmla="*/ 2851299 w 2854520"/>
              <a:gd name="connsiteY5" fmla="*/ 812870 h 6164592"/>
              <a:gd name="connsiteX6" fmla="*/ 2853943 w 2854520"/>
              <a:gd name="connsiteY6" fmla="*/ 1184828 h 6164592"/>
              <a:gd name="connsiteX7" fmla="*/ 2850180 w 2854520"/>
              <a:gd name="connsiteY7" fmla="*/ 1395330 h 6164592"/>
              <a:gd name="connsiteX8" fmla="*/ 2850180 w 2854520"/>
              <a:gd name="connsiteY8" fmla="*/ 5741852 h 6164592"/>
              <a:gd name="connsiteX9" fmla="*/ 2826801 w 2854520"/>
              <a:gd name="connsiteY9" fmla="*/ 5963732 h 6164592"/>
              <a:gd name="connsiteX10" fmla="*/ 2766015 w 2854520"/>
              <a:gd name="connsiteY10" fmla="*/ 6054820 h 6164592"/>
              <a:gd name="connsiteX11" fmla="*/ 2429356 w 2854520"/>
              <a:gd name="connsiteY11" fmla="*/ 6164592 h 6164592"/>
              <a:gd name="connsiteX12" fmla="*/ 362647 w 2854520"/>
              <a:gd name="connsiteY12" fmla="*/ 6162257 h 6164592"/>
              <a:gd name="connsiteX13" fmla="*/ 103139 w 2854520"/>
              <a:gd name="connsiteY13" fmla="*/ 6078176 h 6164592"/>
              <a:gd name="connsiteX14" fmla="*/ 7285 w 2854520"/>
              <a:gd name="connsiteY14" fmla="*/ 5828268 h 6164592"/>
              <a:gd name="connsiteX15" fmla="*/ 7285 w 2854520"/>
              <a:gd name="connsiteY15" fmla="*/ 3915425 h 6164592"/>
              <a:gd name="connsiteX16" fmla="*/ 7285 w 2854520"/>
              <a:gd name="connsiteY16" fmla="*/ 3214749 h 6164592"/>
              <a:gd name="connsiteX17" fmla="*/ 4947 w 2854520"/>
              <a:gd name="connsiteY17" fmla="*/ 687648 h 6164592"/>
              <a:gd name="connsiteX18" fmla="*/ 2609 w 2854520"/>
              <a:gd name="connsiteY18" fmla="*/ 398035 h 6164592"/>
              <a:gd name="connsiteX19" fmla="*/ 47029 w 2854520"/>
              <a:gd name="connsiteY19" fmla="*/ 152799 h 6164592"/>
              <a:gd name="connsiteX20" fmla="*/ 234062 w 2854520"/>
              <a:gd name="connsiteY20" fmla="*/ 22006 h 6164592"/>
              <a:gd name="connsiteX21" fmla="*/ 545003 w 2854520"/>
              <a:gd name="connsiteY21" fmla="*/ 7993 h 6164592"/>
              <a:gd name="connsiteX22" fmla="*/ 615141 w 2854520"/>
              <a:gd name="connsiteY22" fmla="*/ 85067 h 6164592"/>
              <a:gd name="connsiteX23" fmla="*/ 790484 w 2854520"/>
              <a:gd name="connsiteY23" fmla="*/ 250893 h 6164592"/>
              <a:gd name="connsiteX24" fmla="*/ 2022561 w 2854520"/>
              <a:gd name="connsiteY24" fmla="*/ 250893 h 6164592"/>
              <a:gd name="connsiteX25" fmla="*/ 2195566 w 2854520"/>
              <a:gd name="connsiteY25" fmla="*/ 178490 h 6164592"/>
              <a:gd name="connsiteX26" fmla="*/ 2230634 w 2854520"/>
              <a:gd name="connsiteY26" fmla="*/ 92074 h 6164592"/>
              <a:gd name="connsiteX27" fmla="*/ 2345192 w 2854520"/>
              <a:gd name="connsiteY27" fmla="*/ 986 h 6164592"/>
              <a:gd name="connsiteX0" fmla="*/ 2345192 w 2854520"/>
              <a:gd name="connsiteY0" fmla="*/ 986 h 6164592"/>
              <a:gd name="connsiteX1" fmla="*/ 2508845 w 2854520"/>
              <a:gd name="connsiteY1" fmla="*/ 10328 h 6164592"/>
              <a:gd name="connsiteX2" fmla="*/ 2663147 w 2854520"/>
              <a:gd name="connsiteY2" fmla="*/ 36020 h 6164592"/>
              <a:gd name="connsiteX3" fmla="*/ 2829139 w 2854520"/>
              <a:gd name="connsiteY3" fmla="*/ 211188 h 6164592"/>
              <a:gd name="connsiteX4" fmla="*/ 2849875 w 2854520"/>
              <a:gd name="connsiteY4" fmla="*/ 554819 h 6164592"/>
              <a:gd name="connsiteX5" fmla="*/ 2851299 w 2854520"/>
              <a:gd name="connsiteY5" fmla="*/ 812870 h 6164592"/>
              <a:gd name="connsiteX6" fmla="*/ 2853943 w 2854520"/>
              <a:gd name="connsiteY6" fmla="*/ 1184828 h 6164592"/>
              <a:gd name="connsiteX7" fmla="*/ 2850180 w 2854520"/>
              <a:gd name="connsiteY7" fmla="*/ 1395330 h 6164592"/>
              <a:gd name="connsiteX8" fmla="*/ 2850180 w 2854520"/>
              <a:gd name="connsiteY8" fmla="*/ 5741852 h 6164592"/>
              <a:gd name="connsiteX9" fmla="*/ 2826801 w 2854520"/>
              <a:gd name="connsiteY9" fmla="*/ 5963732 h 6164592"/>
              <a:gd name="connsiteX10" fmla="*/ 2766015 w 2854520"/>
              <a:gd name="connsiteY10" fmla="*/ 6054820 h 6164592"/>
              <a:gd name="connsiteX11" fmla="*/ 2429356 w 2854520"/>
              <a:gd name="connsiteY11" fmla="*/ 6164592 h 6164592"/>
              <a:gd name="connsiteX12" fmla="*/ 362647 w 2854520"/>
              <a:gd name="connsiteY12" fmla="*/ 6162257 h 6164592"/>
              <a:gd name="connsiteX13" fmla="*/ 103139 w 2854520"/>
              <a:gd name="connsiteY13" fmla="*/ 6078176 h 6164592"/>
              <a:gd name="connsiteX14" fmla="*/ 7285 w 2854520"/>
              <a:gd name="connsiteY14" fmla="*/ 5828268 h 6164592"/>
              <a:gd name="connsiteX15" fmla="*/ 7285 w 2854520"/>
              <a:gd name="connsiteY15" fmla="*/ 3915425 h 6164592"/>
              <a:gd name="connsiteX16" fmla="*/ 7285 w 2854520"/>
              <a:gd name="connsiteY16" fmla="*/ 3214749 h 6164592"/>
              <a:gd name="connsiteX17" fmla="*/ 4947 w 2854520"/>
              <a:gd name="connsiteY17" fmla="*/ 687648 h 6164592"/>
              <a:gd name="connsiteX18" fmla="*/ 2609 w 2854520"/>
              <a:gd name="connsiteY18" fmla="*/ 398035 h 6164592"/>
              <a:gd name="connsiteX19" fmla="*/ 47029 w 2854520"/>
              <a:gd name="connsiteY19" fmla="*/ 152799 h 6164592"/>
              <a:gd name="connsiteX20" fmla="*/ 234062 w 2854520"/>
              <a:gd name="connsiteY20" fmla="*/ 22006 h 6164592"/>
              <a:gd name="connsiteX21" fmla="*/ 545003 w 2854520"/>
              <a:gd name="connsiteY21" fmla="*/ 7993 h 6164592"/>
              <a:gd name="connsiteX22" fmla="*/ 615141 w 2854520"/>
              <a:gd name="connsiteY22" fmla="*/ 85067 h 6164592"/>
              <a:gd name="connsiteX23" fmla="*/ 790484 w 2854520"/>
              <a:gd name="connsiteY23" fmla="*/ 250893 h 6164592"/>
              <a:gd name="connsiteX24" fmla="*/ 2022561 w 2854520"/>
              <a:gd name="connsiteY24" fmla="*/ 250893 h 6164592"/>
              <a:gd name="connsiteX25" fmla="*/ 2195566 w 2854520"/>
              <a:gd name="connsiteY25" fmla="*/ 178490 h 6164592"/>
              <a:gd name="connsiteX26" fmla="*/ 2230634 w 2854520"/>
              <a:gd name="connsiteY26" fmla="*/ 92074 h 6164592"/>
              <a:gd name="connsiteX27" fmla="*/ 2345192 w 2854520"/>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15141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15141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39492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79028 h 6164592"/>
              <a:gd name="connsiteX20" fmla="*/ 234062 w 2860975"/>
              <a:gd name="connsiteY20" fmla="*/ 39492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79028 h 6164592"/>
              <a:gd name="connsiteX20" fmla="*/ 234062 w 2860975"/>
              <a:gd name="connsiteY20" fmla="*/ 39492 h 6164592"/>
              <a:gd name="connsiteX21" fmla="*/ 545003 w 2860975"/>
              <a:gd name="connsiteY21" fmla="*/ 21107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60975" h="6156118">
                <a:moveTo>
                  <a:pt x="2340821" y="5626"/>
                </a:moveTo>
                <a:cubicBezTo>
                  <a:pt x="2394593" y="10297"/>
                  <a:pt x="2455073" y="-5153"/>
                  <a:pt x="2508845" y="1854"/>
                </a:cubicBezTo>
                <a:cubicBezTo>
                  <a:pt x="2560279" y="6525"/>
                  <a:pt x="2614051" y="11197"/>
                  <a:pt x="2663147" y="27546"/>
                </a:cubicBezTo>
                <a:cubicBezTo>
                  <a:pt x="2749650" y="55573"/>
                  <a:pt x="2805759" y="116298"/>
                  <a:pt x="2829139" y="202714"/>
                </a:cubicBezTo>
                <a:cubicBezTo>
                  <a:pt x="2861869" y="317158"/>
                  <a:pt x="2864207" y="422859"/>
                  <a:pt x="2858618" y="541973"/>
                </a:cubicBezTo>
                <a:cubicBezTo>
                  <a:pt x="2851299" y="627790"/>
                  <a:pt x="2852078" y="698666"/>
                  <a:pt x="2851299" y="804396"/>
                </a:cubicBezTo>
                <a:cubicBezTo>
                  <a:pt x="2850520" y="910126"/>
                  <a:pt x="2851605" y="1050232"/>
                  <a:pt x="2853943" y="1176354"/>
                </a:cubicBezTo>
                <a:cubicBezTo>
                  <a:pt x="2856281" y="1248757"/>
                  <a:pt x="2850807" y="627352"/>
                  <a:pt x="2850180" y="1386856"/>
                </a:cubicBezTo>
                <a:cubicBezTo>
                  <a:pt x="2849553" y="2146360"/>
                  <a:pt x="2850180" y="4284537"/>
                  <a:pt x="2850180" y="5733378"/>
                </a:cubicBezTo>
                <a:cubicBezTo>
                  <a:pt x="2850180" y="5808116"/>
                  <a:pt x="2840828" y="5882855"/>
                  <a:pt x="2826801" y="5955258"/>
                </a:cubicBezTo>
                <a:cubicBezTo>
                  <a:pt x="2819787" y="5987956"/>
                  <a:pt x="2791732" y="6020654"/>
                  <a:pt x="2766015" y="6046346"/>
                </a:cubicBezTo>
                <a:cubicBezTo>
                  <a:pt x="2674837" y="6142105"/>
                  <a:pt x="2555603" y="6156118"/>
                  <a:pt x="2429356" y="6156118"/>
                </a:cubicBezTo>
                <a:lnTo>
                  <a:pt x="362647" y="6153783"/>
                </a:lnTo>
                <a:cubicBezTo>
                  <a:pt x="269130" y="6153783"/>
                  <a:pt x="177952" y="6139769"/>
                  <a:pt x="103139" y="6069702"/>
                </a:cubicBezTo>
                <a:cubicBezTo>
                  <a:pt x="33002" y="6001970"/>
                  <a:pt x="7285" y="5913218"/>
                  <a:pt x="7285" y="5819794"/>
                </a:cubicBezTo>
                <a:cubicBezTo>
                  <a:pt x="4947" y="5182180"/>
                  <a:pt x="7285" y="4544565"/>
                  <a:pt x="7285" y="3906951"/>
                </a:cubicBezTo>
                <a:lnTo>
                  <a:pt x="7285" y="3206275"/>
                </a:lnTo>
                <a:cubicBezTo>
                  <a:pt x="7285" y="2363130"/>
                  <a:pt x="7285" y="1522319"/>
                  <a:pt x="4947" y="679174"/>
                </a:cubicBezTo>
                <a:cubicBezTo>
                  <a:pt x="4947" y="583415"/>
                  <a:pt x="-4405" y="485320"/>
                  <a:pt x="2609" y="389561"/>
                </a:cubicBezTo>
                <a:cubicBezTo>
                  <a:pt x="7285" y="307816"/>
                  <a:pt x="23650" y="249964"/>
                  <a:pt x="47029" y="170554"/>
                </a:cubicBezTo>
                <a:cubicBezTo>
                  <a:pt x="75084" y="84137"/>
                  <a:pt x="151066" y="57338"/>
                  <a:pt x="234062" y="31018"/>
                </a:cubicBezTo>
                <a:cubicBezTo>
                  <a:pt x="317058" y="4698"/>
                  <a:pt x="477118" y="5037"/>
                  <a:pt x="545003" y="12633"/>
                </a:cubicBezTo>
                <a:cubicBezTo>
                  <a:pt x="612888" y="20229"/>
                  <a:pt x="636694" y="29881"/>
                  <a:pt x="641370" y="76593"/>
                </a:cubicBezTo>
                <a:cubicBezTo>
                  <a:pt x="687972" y="205752"/>
                  <a:pt x="652037" y="230738"/>
                  <a:pt x="790484" y="242419"/>
                </a:cubicBezTo>
                <a:cubicBezTo>
                  <a:pt x="1021515" y="261911"/>
                  <a:pt x="1611869" y="242419"/>
                  <a:pt x="2022561" y="242419"/>
                </a:cubicBezTo>
                <a:cubicBezTo>
                  <a:pt x="2090360" y="242419"/>
                  <a:pt x="2155821" y="233077"/>
                  <a:pt x="2195566" y="170016"/>
                </a:cubicBezTo>
                <a:cubicBezTo>
                  <a:pt x="2214269" y="144325"/>
                  <a:pt x="2225958" y="113962"/>
                  <a:pt x="2230634" y="83600"/>
                </a:cubicBezTo>
                <a:cubicBezTo>
                  <a:pt x="2242324" y="15868"/>
                  <a:pt x="2251164" y="11733"/>
                  <a:pt x="2340821" y="5626"/>
                </a:cubicBezTo>
                <a:close/>
              </a:path>
            </a:pathLst>
          </a:custGeom>
          <a:blipFill>
            <a:blip r:embed="rId2"/>
            <a:stretch>
              <a:fillRect l="-121001" r="-138446" b="-5101"/>
            </a:stretch>
          </a:blipFill>
        </p:spPr>
        <p:txBody>
          <a:bodyPr wrap="square" anchor="ctr" anchorCtr="1">
            <a:noAutofit/>
          </a:bodyPr>
          <a:lstStyle>
            <a:lvl1pPr marL="0" indent="0">
              <a:buNone/>
              <a:defRPr/>
            </a:lvl1pPr>
          </a:lstStyle>
          <a:p>
            <a:r>
              <a:rPr lang="en-US"/>
              <a:t>Click icon to add picture</a:t>
            </a:r>
          </a:p>
        </p:txBody>
      </p:sp>
      <p:sp>
        <p:nvSpPr>
          <p:cNvPr id="10" name="Picture Placeholder 3">
            <a:extLst>
              <a:ext uri="{FF2B5EF4-FFF2-40B4-BE49-F238E27FC236}">
                <a16:creationId xmlns:a16="http://schemas.microsoft.com/office/drawing/2014/main" id="{BE3137A2-127E-2C4C-8953-0302277D934E}"/>
              </a:ext>
            </a:extLst>
          </p:cNvPr>
          <p:cNvSpPr>
            <a:spLocks noGrp="1" noChangeAspect="1"/>
          </p:cNvSpPr>
          <p:nvPr>
            <p:ph type="pic" sz="quarter" idx="12"/>
          </p:nvPr>
        </p:nvSpPr>
        <p:spPr>
          <a:xfrm>
            <a:off x="4394253" y="1548723"/>
            <a:ext cx="2157655" cy="4642744"/>
          </a:xfrm>
          <a:custGeom>
            <a:avLst/>
            <a:gdLst>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9190 h 6164592"/>
              <a:gd name="connsiteX5" fmla="*/ 2833814 w 2857253"/>
              <a:gd name="connsiteY5" fmla="*/ 799756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33814 w 2857253"/>
              <a:gd name="connsiteY5" fmla="*/ 799756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51299 w 2857253"/>
              <a:gd name="connsiteY5" fmla="*/ 812870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51299 w 2857253"/>
              <a:gd name="connsiteY5" fmla="*/ 812870 h 6164592"/>
              <a:gd name="connsiteX6" fmla="*/ 2853943 w 2857253"/>
              <a:gd name="connsiteY6" fmla="*/ 1184828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60168"/>
              <a:gd name="connsiteY0" fmla="*/ 986 h 6164592"/>
              <a:gd name="connsiteX1" fmla="*/ 2508845 w 2860168"/>
              <a:gd name="connsiteY1" fmla="*/ 10328 h 6164592"/>
              <a:gd name="connsiteX2" fmla="*/ 2663147 w 2860168"/>
              <a:gd name="connsiteY2" fmla="*/ 36020 h 6164592"/>
              <a:gd name="connsiteX3" fmla="*/ 2829139 w 2860168"/>
              <a:gd name="connsiteY3" fmla="*/ 211188 h 6164592"/>
              <a:gd name="connsiteX4" fmla="*/ 2849875 w 2860168"/>
              <a:gd name="connsiteY4" fmla="*/ 554819 h 6164592"/>
              <a:gd name="connsiteX5" fmla="*/ 2851299 w 2860168"/>
              <a:gd name="connsiteY5" fmla="*/ 812870 h 6164592"/>
              <a:gd name="connsiteX6" fmla="*/ 2853943 w 2860168"/>
              <a:gd name="connsiteY6" fmla="*/ 1184828 h 6164592"/>
              <a:gd name="connsiteX7" fmla="*/ 2850180 w 2860168"/>
              <a:gd name="connsiteY7" fmla="*/ 1395330 h 6164592"/>
              <a:gd name="connsiteX8" fmla="*/ 2850180 w 2860168"/>
              <a:gd name="connsiteY8" fmla="*/ 5741852 h 6164592"/>
              <a:gd name="connsiteX9" fmla="*/ 2826801 w 2860168"/>
              <a:gd name="connsiteY9" fmla="*/ 5963732 h 6164592"/>
              <a:gd name="connsiteX10" fmla="*/ 2766015 w 2860168"/>
              <a:gd name="connsiteY10" fmla="*/ 6054820 h 6164592"/>
              <a:gd name="connsiteX11" fmla="*/ 2429356 w 2860168"/>
              <a:gd name="connsiteY11" fmla="*/ 6164592 h 6164592"/>
              <a:gd name="connsiteX12" fmla="*/ 362647 w 2860168"/>
              <a:gd name="connsiteY12" fmla="*/ 6162257 h 6164592"/>
              <a:gd name="connsiteX13" fmla="*/ 103139 w 2860168"/>
              <a:gd name="connsiteY13" fmla="*/ 6078176 h 6164592"/>
              <a:gd name="connsiteX14" fmla="*/ 7285 w 2860168"/>
              <a:gd name="connsiteY14" fmla="*/ 5828268 h 6164592"/>
              <a:gd name="connsiteX15" fmla="*/ 7285 w 2860168"/>
              <a:gd name="connsiteY15" fmla="*/ 3915425 h 6164592"/>
              <a:gd name="connsiteX16" fmla="*/ 7285 w 2860168"/>
              <a:gd name="connsiteY16" fmla="*/ 3214749 h 6164592"/>
              <a:gd name="connsiteX17" fmla="*/ 4947 w 2860168"/>
              <a:gd name="connsiteY17" fmla="*/ 687648 h 6164592"/>
              <a:gd name="connsiteX18" fmla="*/ 2609 w 2860168"/>
              <a:gd name="connsiteY18" fmla="*/ 398035 h 6164592"/>
              <a:gd name="connsiteX19" fmla="*/ 47029 w 2860168"/>
              <a:gd name="connsiteY19" fmla="*/ 152799 h 6164592"/>
              <a:gd name="connsiteX20" fmla="*/ 234062 w 2860168"/>
              <a:gd name="connsiteY20" fmla="*/ 22006 h 6164592"/>
              <a:gd name="connsiteX21" fmla="*/ 545003 w 2860168"/>
              <a:gd name="connsiteY21" fmla="*/ 7993 h 6164592"/>
              <a:gd name="connsiteX22" fmla="*/ 615141 w 2860168"/>
              <a:gd name="connsiteY22" fmla="*/ 85067 h 6164592"/>
              <a:gd name="connsiteX23" fmla="*/ 790484 w 2860168"/>
              <a:gd name="connsiteY23" fmla="*/ 250893 h 6164592"/>
              <a:gd name="connsiteX24" fmla="*/ 2022561 w 2860168"/>
              <a:gd name="connsiteY24" fmla="*/ 250893 h 6164592"/>
              <a:gd name="connsiteX25" fmla="*/ 2195566 w 2860168"/>
              <a:gd name="connsiteY25" fmla="*/ 178490 h 6164592"/>
              <a:gd name="connsiteX26" fmla="*/ 2230634 w 2860168"/>
              <a:gd name="connsiteY26" fmla="*/ 92074 h 6164592"/>
              <a:gd name="connsiteX27" fmla="*/ 2345192 w 2860168"/>
              <a:gd name="connsiteY27" fmla="*/ 986 h 6164592"/>
              <a:gd name="connsiteX0" fmla="*/ 2345192 w 2854520"/>
              <a:gd name="connsiteY0" fmla="*/ 986 h 6164592"/>
              <a:gd name="connsiteX1" fmla="*/ 2508845 w 2854520"/>
              <a:gd name="connsiteY1" fmla="*/ 10328 h 6164592"/>
              <a:gd name="connsiteX2" fmla="*/ 2663147 w 2854520"/>
              <a:gd name="connsiteY2" fmla="*/ 36020 h 6164592"/>
              <a:gd name="connsiteX3" fmla="*/ 2829139 w 2854520"/>
              <a:gd name="connsiteY3" fmla="*/ 211188 h 6164592"/>
              <a:gd name="connsiteX4" fmla="*/ 2849875 w 2854520"/>
              <a:gd name="connsiteY4" fmla="*/ 554819 h 6164592"/>
              <a:gd name="connsiteX5" fmla="*/ 2851299 w 2854520"/>
              <a:gd name="connsiteY5" fmla="*/ 812870 h 6164592"/>
              <a:gd name="connsiteX6" fmla="*/ 2853943 w 2854520"/>
              <a:gd name="connsiteY6" fmla="*/ 1184828 h 6164592"/>
              <a:gd name="connsiteX7" fmla="*/ 2850180 w 2854520"/>
              <a:gd name="connsiteY7" fmla="*/ 1395330 h 6164592"/>
              <a:gd name="connsiteX8" fmla="*/ 2850180 w 2854520"/>
              <a:gd name="connsiteY8" fmla="*/ 5741852 h 6164592"/>
              <a:gd name="connsiteX9" fmla="*/ 2826801 w 2854520"/>
              <a:gd name="connsiteY9" fmla="*/ 5963732 h 6164592"/>
              <a:gd name="connsiteX10" fmla="*/ 2766015 w 2854520"/>
              <a:gd name="connsiteY10" fmla="*/ 6054820 h 6164592"/>
              <a:gd name="connsiteX11" fmla="*/ 2429356 w 2854520"/>
              <a:gd name="connsiteY11" fmla="*/ 6164592 h 6164592"/>
              <a:gd name="connsiteX12" fmla="*/ 362647 w 2854520"/>
              <a:gd name="connsiteY12" fmla="*/ 6162257 h 6164592"/>
              <a:gd name="connsiteX13" fmla="*/ 103139 w 2854520"/>
              <a:gd name="connsiteY13" fmla="*/ 6078176 h 6164592"/>
              <a:gd name="connsiteX14" fmla="*/ 7285 w 2854520"/>
              <a:gd name="connsiteY14" fmla="*/ 5828268 h 6164592"/>
              <a:gd name="connsiteX15" fmla="*/ 7285 w 2854520"/>
              <a:gd name="connsiteY15" fmla="*/ 3915425 h 6164592"/>
              <a:gd name="connsiteX16" fmla="*/ 7285 w 2854520"/>
              <a:gd name="connsiteY16" fmla="*/ 3214749 h 6164592"/>
              <a:gd name="connsiteX17" fmla="*/ 4947 w 2854520"/>
              <a:gd name="connsiteY17" fmla="*/ 687648 h 6164592"/>
              <a:gd name="connsiteX18" fmla="*/ 2609 w 2854520"/>
              <a:gd name="connsiteY18" fmla="*/ 398035 h 6164592"/>
              <a:gd name="connsiteX19" fmla="*/ 47029 w 2854520"/>
              <a:gd name="connsiteY19" fmla="*/ 152799 h 6164592"/>
              <a:gd name="connsiteX20" fmla="*/ 234062 w 2854520"/>
              <a:gd name="connsiteY20" fmla="*/ 22006 h 6164592"/>
              <a:gd name="connsiteX21" fmla="*/ 545003 w 2854520"/>
              <a:gd name="connsiteY21" fmla="*/ 7993 h 6164592"/>
              <a:gd name="connsiteX22" fmla="*/ 615141 w 2854520"/>
              <a:gd name="connsiteY22" fmla="*/ 85067 h 6164592"/>
              <a:gd name="connsiteX23" fmla="*/ 790484 w 2854520"/>
              <a:gd name="connsiteY23" fmla="*/ 250893 h 6164592"/>
              <a:gd name="connsiteX24" fmla="*/ 2022561 w 2854520"/>
              <a:gd name="connsiteY24" fmla="*/ 250893 h 6164592"/>
              <a:gd name="connsiteX25" fmla="*/ 2195566 w 2854520"/>
              <a:gd name="connsiteY25" fmla="*/ 178490 h 6164592"/>
              <a:gd name="connsiteX26" fmla="*/ 2230634 w 2854520"/>
              <a:gd name="connsiteY26" fmla="*/ 92074 h 6164592"/>
              <a:gd name="connsiteX27" fmla="*/ 2345192 w 2854520"/>
              <a:gd name="connsiteY27" fmla="*/ 986 h 6164592"/>
              <a:gd name="connsiteX0" fmla="*/ 2345192 w 2854520"/>
              <a:gd name="connsiteY0" fmla="*/ 986 h 6164592"/>
              <a:gd name="connsiteX1" fmla="*/ 2508845 w 2854520"/>
              <a:gd name="connsiteY1" fmla="*/ 10328 h 6164592"/>
              <a:gd name="connsiteX2" fmla="*/ 2663147 w 2854520"/>
              <a:gd name="connsiteY2" fmla="*/ 36020 h 6164592"/>
              <a:gd name="connsiteX3" fmla="*/ 2829139 w 2854520"/>
              <a:gd name="connsiteY3" fmla="*/ 211188 h 6164592"/>
              <a:gd name="connsiteX4" fmla="*/ 2849875 w 2854520"/>
              <a:gd name="connsiteY4" fmla="*/ 554819 h 6164592"/>
              <a:gd name="connsiteX5" fmla="*/ 2851299 w 2854520"/>
              <a:gd name="connsiteY5" fmla="*/ 812870 h 6164592"/>
              <a:gd name="connsiteX6" fmla="*/ 2853943 w 2854520"/>
              <a:gd name="connsiteY6" fmla="*/ 1184828 h 6164592"/>
              <a:gd name="connsiteX7" fmla="*/ 2850180 w 2854520"/>
              <a:gd name="connsiteY7" fmla="*/ 1395330 h 6164592"/>
              <a:gd name="connsiteX8" fmla="*/ 2850180 w 2854520"/>
              <a:gd name="connsiteY8" fmla="*/ 5741852 h 6164592"/>
              <a:gd name="connsiteX9" fmla="*/ 2826801 w 2854520"/>
              <a:gd name="connsiteY9" fmla="*/ 5963732 h 6164592"/>
              <a:gd name="connsiteX10" fmla="*/ 2766015 w 2854520"/>
              <a:gd name="connsiteY10" fmla="*/ 6054820 h 6164592"/>
              <a:gd name="connsiteX11" fmla="*/ 2429356 w 2854520"/>
              <a:gd name="connsiteY11" fmla="*/ 6164592 h 6164592"/>
              <a:gd name="connsiteX12" fmla="*/ 362647 w 2854520"/>
              <a:gd name="connsiteY12" fmla="*/ 6162257 h 6164592"/>
              <a:gd name="connsiteX13" fmla="*/ 103139 w 2854520"/>
              <a:gd name="connsiteY13" fmla="*/ 6078176 h 6164592"/>
              <a:gd name="connsiteX14" fmla="*/ 7285 w 2854520"/>
              <a:gd name="connsiteY14" fmla="*/ 5828268 h 6164592"/>
              <a:gd name="connsiteX15" fmla="*/ 7285 w 2854520"/>
              <a:gd name="connsiteY15" fmla="*/ 3915425 h 6164592"/>
              <a:gd name="connsiteX16" fmla="*/ 7285 w 2854520"/>
              <a:gd name="connsiteY16" fmla="*/ 3214749 h 6164592"/>
              <a:gd name="connsiteX17" fmla="*/ 4947 w 2854520"/>
              <a:gd name="connsiteY17" fmla="*/ 687648 h 6164592"/>
              <a:gd name="connsiteX18" fmla="*/ 2609 w 2854520"/>
              <a:gd name="connsiteY18" fmla="*/ 398035 h 6164592"/>
              <a:gd name="connsiteX19" fmla="*/ 47029 w 2854520"/>
              <a:gd name="connsiteY19" fmla="*/ 152799 h 6164592"/>
              <a:gd name="connsiteX20" fmla="*/ 234062 w 2854520"/>
              <a:gd name="connsiteY20" fmla="*/ 22006 h 6164592"/>
              <a:gd name="connsiteX21" fmla="*/ 545003 w 2854520"/>
              <a:gd name="connsiteY21" fmla="*/ 7993 h 6164592"/>
              <a:gd name="connsiteX22" fmla="*/ 615141 w 2854520"/>
              <a:gd name="connsiteY22" fmla="*/ 85067 h 6164592"/>
              <a:gd name="connsiteX23" fmla="*/ 790484 w 2854520"/>
              <a:gd name="connsiteY23" fmla="*/ 250893 h 6164592"/>
              <a:gd name="connsiteX24" fmla="*/ 2022561 w 2854520"/>
              <a:gd name="connsiteY24" fmla="*/ 250893 h 6164592"/>
              <a:gd name="connsiteX25" fmla="*/ 2195566 w 2854520"/>
              <a:gd name="connsiteY25" fmla="*/ 178490 h 6164592"/>
              <a:gd name="connsiteX26" fmla="*/ 2230634 w 2854520"/>
              <a:gd name="connsiteY26" fmla="*/ 92074 h 6164592"/>
              <a:gd name="connsiteX27" fmla="*/ 2345192 w 2854520"/>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15141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15141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39492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79028 h 6164592"/>
              <a:gd name="connsiteX20" fmla="*/ 234062 w 2860975"/>
              <a:gd name="connsiteY20" fmla="*/ 39492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79028 h 6164592"/>
              <a:gd name="connsiteX20" fmla="*/ 234062 w 2860975"/>
              <a:gd name="connsiteY20" fmla="*/ 39492 h 6164592"/>
              <a:gd name="connsiteX21" fmla="*/ 545003 w 2860975"/>
              <a:gd name="connsiteY21" fmla="*/ 21107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60975" h="6156118">
                <a:moveTo>
                  <a:pt x="2340821" y="5626"/>
                </a:moveTo>
                <a:cubicBezTo>
                  <a:pt x="2394593" y="10297"/>
                  <a:pt x="2455073" y="-5153"/>
                  <a:pt x="2508845" y="1854"/>
                </a:cubicBezTo>
                <a:cubicBezTo>
                  <a:pt x="2560279" y="6525"/>
                  <a:pt x="2614051" y="11197"/>
                  <a:pt x="2663147" y="27546"/>
                </a:cubicBezTo>
                <a:cubicBezTo>
                  <a:pt x="2749650" y="55573"/>
                  <a:pt x="2805759" y="116298"/>
                  <a:pt x="2829139" y="202714"/>
                </a:cubicBezTo>
                <a:cubicBezTo>
                  <a:pt x="2861869" y="317158"/>
                  <a:pt x="2864207" y="422859"/>
                  <a:pt x="2858618" y="541973"/>
                </a:cubicBezTo>
                <a:cubicBezTo>
                  <a:pt x="2851299" y="627790"/>
                  <a:pt x="2852078" y="698666"/>
                  <a:pt x="2851299" y="804396"/>
                </a:cubicBezTo>
                <a:cubicBezTo>
                  <a:pt x="2850520" y="910126"/>
                  <a:pt x="2851605" y="1050232"/>
                  <a:pt x="2853943" y="1176354"/>
                </a:cubicBezTo>
                <a:cubicBezTo>
                  <a:pt x="2856281" y="1248757"/>
                  <a:pt x="2850807" y="627352"/>
                  <a:pt x="2850180" y="1386856"/>
                </a:cubicBezTo>
                <a:cubicBezTo>
                  <a:pt x="2849553" y="2146360"/>
                  <a:pt x="2850180" y="4284537"/>
                  <a:pt x="2850180" y="5733378"/>
                </a:cubicBezTo>
                <a:cubicBezTo>
                  <a:pt x="2850180" y="5808116"/>
                  <a:pt x="2840828" y="5882855"/>
                  <a:pt x="2826801" y="5955258"/>
                </a:cubicBezTo>
                <a:cubicBezTo>
                  <a:pt x="2819787" y="5987956"/>
                  <a:pt x="2791732" y="6020654"/>
                  <a:pt x="2766015" y="6046346"/>
                </a:cubicBezTo>
                <a:cubicBezTo>
                  <a:pt x="2674837" y="6142105"/>
                  <a:pt x="2555603" y="6156118"/>
                  <a:pt x="2429356" y="6156118"/>
                </a:cubicBezTo>
                <a:lnTo>
                  <a:pt x="362647" y="6153783"/>
                </a:lnTo>
                <a:cubicBezTo>
                  <a:pt x="269130" y="6153783"/>
                  <a:pt x="177952" y="6139769"/>
                  <a:pt x="103139" y="6069702"/>
                </a:cubicBezTo>
                <a:cubicBezTo>
                  <a:pt x="33002" y="6001970"/>
                  <a:pt x="7285" y="5913218"/>
                  <a:pt x="7285" y="5819794"/>
                </a:cubicBezTo>
                <a:cubicBezTo>
                  <a:pt x="4947" y="5182180"/>
                  <a:pt x="7285" y="4544565"/>
                  <a:pt x="7285" y="3906951"/>
                </a:cubicBezTo>
                <a:lnTo>
                  <a:pt x="7285" y="3206275"/>
                </a:lnTo>
                <a:cubicBezTo>
                  <a:pt x="7285" y="2363130"/>
                  <a:pt x="7285" y="1522319"/>
                  <a:pt x="4947" y="679174"/>
                </a:cubicBezTo>
                <a:cubicBezTo>
                  <a:pt x="4947" y="583415"/>
                  <a:pt x="-4405" y="485320"/>
                  <a:pt x="2609" y="389561"/>
                </a:cubicBezTo>
                <a:cubicBezTo>
                  <a:pt x="7285" y="307816"/>
                  <a:pt x="23650" y="249964"/>
                  <a:pt x="47029" y="170554"/>
                </a:cubicBezTo>
                <a:cubicBezTo>
                  <a:pt x="75084" y="84137"/>
                  <a:pt x="151066" y="57338"/>
                  <a:pt x="234062" y="31018"/>
                </a:cubicBezTo>
                <a:cubicBezTo>
                  <a:pt x="317058" y="4698"/>
                  <a:pt x="477118" y="5037"/>
                  <a:pt x="545003" y="12633"/>
                </a:cubicBezTo>
                <a:cubicBezTo>
                  <a:pt x="612888" y="20229"/>
                  <a:pt x="636694" y="29881"/>
                  <a:pt x="641370" y="76593"/>
                </a:cubicBezTo>
                <a:cubicBezTo>
                  <a:pt x="687972" y="205752"/>
                  <a:pt x="652037" y="230738"/>
                  <a:pt x="790484" y="242419"/>
                </a:cubicBezTo>
                <a:cubicBezTo>
                  <a:pt x="1021515" y="261911"/>
                  <a:pt x="1611869" y="242419"/>
                  <a:pt x="2022561" y="242419"/>
                </a:cubicBezTo>
                <a:cubicBezTo>
                  <a:pt x="2090360" y="242419"/>
                  <a:pt x="2155821" y="233077"/>
                  <a:pt x="2195566" y="170016"/>
                </a:cubicBezTo>
                <a:cubicBezTo>
                  <a:pt x="2214269" y="144325"/>
                  <a:pt x="2225958" y="113962"/>
                  <a:pt x="2230634" y="83600"/>
                </a:cubicBezTo>
                <a:cubicBezTo>
                  <a:pt x="2242324" y="15868"/>
                  <a:pt x="2251164" y="11733"/>
                  <a:pt x="2340821" y="5626"/>
                </a:cubicBezTo>
                <a:close/>
              </a:path>
            </a:pathLst>
          </a:custGeom>
          <a:blipFill>
            <a:blip r:embed="rId2"/>
            <a:stretch>
              <a:fillRect l="-121001" r="-138446" b="-5101"/>
            </a:stretch>
          </a:blipFill>
        </p:spPr>
        <p:txBody>
          <a:bodyPr wrap="square" anchor="ctr" anchorCtr="1">
            <a:noAutofit/>
          </a:bodyPr>
          <a:lstStyle>
            <a:lvl1pPr marL="0" indent="0">
              <a:buNone/>
              <a:defRPr/>
            </a:lvl1pPr>
          </a:lstStyle>
          <a:p>
            <a:r>
              <a:rPr lang="en-US"/>
              <a:t>Click icon to add picture</a:t>
            </a:r>
          </a:p>
        </p:txBody>
      </p:sp>
      <p:sp>
        <p:nvSpPr>
          <p:cNvPr id="13" name="Title 6">
            <a:extLst>
              <a:ext uri="{FF2B5EF4-FFF2-40B4-BE49-F238E27FC236}">
                <a16:creationId xmlns:a16="http://schemas.microsoft.com/office/drawing/2014/main" id="{DCB29CE9-D9BC-094D-BFFD-5C38D5F9FC7E}"/>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14" name="Text Placeholder 3">
            <a:extLst>
              <a:ext uri="{FF2B5EF4-FFF2-40B4-BE49-F238E27FC236}">
                <a16:creationId xmlns:a16="http://schemas.microsoft.com/office/drawing/2014/main" id="{B1ED8B8B-A2F2-7442-83FA-C7CC64742EAA}"/>
              </a:ext>
            </a:extLst>
          </p:cNvPr>
          <p:cNvSpPr>
            <a:spLocks noGrp="1"/>
          </p:cNvSpPr>
          <p:nvPr>
            <p:ph type="body" sz="quarter" idx="13"/>
          </p:nvPr>
        </p:nvSpPr>
        <p:spPr>
          <a:xfrm>
            <a:off x="586392" y="1434370"/>
            <a:ext cx="3127771" cy="1566904"/>
          </a:xfrm>
        </p:spPr>
        <p:txBody>
          <a:bodyPr wrap="square">
            <a:spAutoFit/>
          </a:bodyPr>
          <a:lstStyle>
            <a:lvl1pPr marL="0" indent="0">
              <a:lnSpc>
                <a:spcPct val="130000"/>
              </a:lnSpc>
              <a:spcBef>
                <a:spcPts val="0"/>
              </a:spcBef>
              <a:buNone/>
              <a:defRPr sz="1600"/>
            </a:lvl1pPr>
            <a:lvl2pPr marL="228582" indent="0">
              <a:lnSpc>
                <a:spcPct val="130000"/>
              </a:lnSpc>
              <a:spcBef>
                <a:spcPts val="0"/>
              </a:spcBef>
              <a:buNone/>
              <a:defRPr sz="1600"/>
            </a:lvl2pPr>
            <a:lvl3pPr marL="457163" indent="0">
              <a:lnSpc>
                <a:spcPct val="130000"/>
              </a:lnSpc>
              <a:spcBef>
                <a:spcPts val="0"/>
              </a:spcBef>
              <a:buNone/>
              <a:defRPr sz="1600"/>
            </a:lvl3pPr>
            <a:lvl4pPr marL="685746" indent="0">
              <a:lnSpc>
                <a:spcPct val="130000"/>
              </a:lnSpc>
              <a:spcBef>
                <a:spcPts val="0"/>
              </a:spcBef>
              <a:buNone/>
              <a:defRPr sz="1600"/>
            </a:lvl4pPr>
            <a:lvl5pPr marL="914327" indent="0">
              <a:lnSpc>
                <a:spcPct val="130000"/>
              </a:lnSpc>
              <a:spcBef>
                <a:spcPts val="0"/>
              </a:spcBef>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671243815"/>
      </p:ext>
    </p:extLst>
  </p:cSld>
  <p:clrMapOvr>
    <a:masterClrMapping/>
  </p:clrMapOvr>
  <p:transition>
    <p:fade/>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Mobile Device Three Column - Vi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Picture Placeholder 3">
            <a:extLst>
              <a:ext uri="{FF2B5EF4-FFF2-40B4-BE49-F238E27FC236}">
                <a16:creationId xmlns:a16="http://schemas.microsoft.com/office/drawing/2014/main" id="{36EA9EB3-BA93-CD4E-986B-D496F02E2BA7}"/>
              </a:ext>
            </a:extLst>
          </p:cNvPr>
          <p:cNvSpPr>
            <a:spLocks noGrp="1" noChangeAspect="1"/>
          </p:cNvSpPr>
          <p:nvPr>
            <p:ph type="pic" sz="quarter" idx="10"/>
          </p:nvPr>
        </p:nvSpPr>
        <p:spPr>
          <a:xfrm>
            <a:off x="9692638" y="1548723"/>
            <a:ext cx="2157655" cy="4642744"/>
          </a:xfrm>
          <a:custGeom>
            <a:avLst/>
            <a:gdLst>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9190 h 6164592"/>
              <a:gd name="connsiteX5" fmla="*/ 2833814 w 2857253"/>
              <a:gd name="connsiteY5" fmla="*/ 799756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33814 w 2857253"/>
              <a:gd name="connsiteY5" fmla="*/ 799756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51299 w 2857253"/>
              <a:gd name="connsiteY5" fmla="*/ 812870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51299 w 2857253"/>
              <a:gd name="connsiteY5" fmla="*/ 812870 h 6164592"/>
              <a:gd name="connsiteX6" fmla="*/ 2853943 w 2857253"/>
              <a:gd name="connsiteY6" fmla="*/ 1184828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60168"/>
              <a:gd name="connsiteY0" fmla="*/ 986 h 6164592"/>
              <a:gd name="connsiteX1" fmla="*/ 2508845 w 2860168"/>
              <a:gd name="connsiteY1" fmla="*/ 10328 h 6164592"/>
              <a:gd name="connsiteX2" fmla="*/ 2663147 w 2860168"/>
              <a:gd name="connsiteY2" fmla="*/ 36020 h 6164592"/>
              <a:gd name="connsiteX3" fmla="*/ 2829139 w 2860168"/>
              <a:gd name="connsiteY3" fmla="*/ 211188 h 6164592"/>
              <a:gd name="connsiteX4" fmla="*/ 2849875 w 2860168"/>
              <a:gd name="connsiteY4" fmla="*/ 554819 h 6164592"/>
              <a:gd name="connsiteX5" fmla="*/ 2851299 w 2860168"/>
              <a:gd name="connsiteY5" fmla="*/ 812870 h 6164592"/>
              <a:gd name="connsiteX6" fmla="*/ 2853943 w 2860168"/>
              <a:gd name="connsiteY6" fmla="*/ 1184828 h 6164592"/>
              <a:gd name="connsiteX7" fmla="*/ 2850180 w 2860168"/>
              <a:gd name="connsiteY7" fmla="*/ 1395330 h 6164592"/>
              <a:gd name="connsiteX8" fmla="*/ 2850180 w 2860168"/>
              <a:gd name="connsiteY8" fmla="*/ 5741852 h 6164592"/>
              <a:gd name="connsiteX9" fmla="*/ 2826801 w 2860168"/>
              <a:gd name="connsiteY9" fmla="*/ 5963732 h 6164592"/>
              <a:gd name="connsiteX10" fmla="*/ 2766015 w 2860168"/>
              <a:gd name="connsiteY10" fmla="*/ 6054820 h 6164592"/>
              <a:gd name="connsiteX11" fmla="*/ 2429356 w 2860168"/>
              <a:gd name="connsiteY11" fmla="*/ 6164592 h 6164592"/>
              <a:gd name="connsiteX12" fmla="*/ 362647 w 2860168"/>
              <a:gd name="connsiteY12" fmla="*/ 6162257 h 6164592"/>
              <a:gd name="connsiteX13" fmla="*/ 103139 w 2860168"/>
              <a:gd name="connsiteY13" fmla="*/ 6078176 h 6164592"/>
              <a:gd name="connsiteX14" fmla="*/ 7285 w 2860168"/>
              <a:gd name="connsiteY14" fmla="*/ 5828268 h 6164592"/>
              <a:gd name="connsiteX15" fmla="*/ 7285 w 2860168"/>
              <a:gd name="connsiteY15" fmla="*/ 3915425 h 6164592"/>
              <a:gd name="connsiteX16" fmla="*/ 7285 w 2860168"/>
              <a:gd name="connsiteY16" fmla="*/ 3214749 h 6164592"/>
              <a:gd name="connsiteX17" fmla="*/ 4947 w 2860168"/>
              <a:gd name="connsiteY17" fmla="*/ 687648 h 6164592"/>
              <a:gd name="connsiteX18" fmla="*/ 2609 w 2860168"/>
              <a:gd name="connsiteY18" fmla="*/ 398035 h 6164592"/>
              <a:gd name="connsiteX19" fmla="*/ 47029 w 2860168"/>
              <a:gd name="connsiteY19" fmla="*/ 152799 h 6164592"/>
              <a:gd name="connsiteX20" fmla="*/ 234062 w 2860168"/>
              <a:gd name="connsiteY20" fmla="*/ 22006 h 6164592"/>
              <a:gd name="connsiteX21" fmla="*/ 545003 w 2860168"/>
              <a:gd name="connsiteY21" fmla="*/ 7993 h 6164592"/>
              <a:gd name="connsiteX22" fmla="*/ 615141 w 2860168"/>
              <a:gd name="connsiteY22" fmla="*/ 85067 h 6164592"/>
              <a:gd name="connsiteX23" fmla="*/ 790484 w 2860168"/>
              <a:gd name="connsiteY23" fmla="*/ 250893 h 6164592"/>
              <a:gd name="connsiteX24" fmla="*/ 2022561 w 2860168"/>
              <a:gd name="connsiteY24" fmla="*/ 250893 h 6164592"/>
              <a:gd name="connsiteX25" fmla="*/ 2195566 w 2860168"/>
              <a:gd name="connsiteY25" fmla="*/ 178490 h 6164592"/>
              <a:gd name="connsiteX26" fmla="*/ 2230634 w 2860168"/>
              <a:gd name="connsiteY26" fmla="*/ 92074 h 6164592"/>
              <a:gd name="connsiteX27" fmla="*/ 2345192 w 2860168"/>
              <a:gd name="connsiteY27" fmla="*/ 986 h 6164592"/>
              <a:gd name="connsiteX0" fmla="*/ 2345192 w 2854520"/>
              <a:gd name="connsiteY0" fmla="*/ 986 h 6164592"/>
              <a:gd name="connsiteX1" fmla="*/ 2508845 w 2854520"/>
              <a:gd name="connsiteY1" fmla="*/ 10328 h 6164592"/>
              <a:gd name="connsiteX2" fmla="*/ 2663147 w 2854520"/>
              <a:gd name="connsiteY2" fmla="*/ 36020 h 6164592"/>
              <a:gd name="connsiteX3" fmla="*/ 2829139 w 2854520"/>
              <a:gd name="connsiteY3" fmla="*/ 211188 h 6164592"/>
              <a:gd name="connsiteX4" fmla="*/ 2849875 w 2854520"/>
              <a:gd name="connsiteY4" fmla="*/ 554819 h 6164592"/>
              <a:gd name="connsiteX5" fmla="*/ 2851299 w 2854520"/>
              <a:gd name="connsiteY5" fmla="*/ 812870 h 6164592"/>
              <a:gd name="connsiteX6" fmla="*/ 2853943 w 2854520"/>
              <a:gd name="connsiteY6" fmla="*/ 1184828 h 6164592"/>
              <a:gd name="connsiteX7" fmla="*/ 2850180 w 2854520"/>
              <a:gd name="connsiteY7" fmla="*/ 1395330 h 6164592"/>
              <a:gd name="connsiteX8" fmla="*/ 2850180 w 2854520"/>
              <a:gd name="connsiteY8" fmla="*/ 5741852 h 6164592"/>
              <a:gd name="connsiteX9" fmla="*/ 2826801 w 2854520"/>
              <a:gd name="connsiteY9" fmla="*/ 5963732 h 6164592"/>
              <a:gd name="connsiteX10" fmla="*/ 2766015 w 2854520"/>
              <a:gd name="connsiteY10" fmla="*/ 6054820 h 6164592"/>
              <a:gd name="connsiteX11" fmla="*/ 2429356 w 2854520"/>
              <a:gd name="connsiteY11" fmla="*/ 6164592 h 6164592"/>
              <a:gd name="connsiteX12" fmla="*/ 362647 w 2854520"/>
              <a:gd name="connsiteY12" fmla="*/ 6162257 h 6164592"/>
              <a:gd name="connsiteX13" fmla="*/ 103139 w 2854520"/>
              <a:gd name="connsiteY13" fmla="*/ 6078176 h 6164592"/>
              <a:gd name="connsiteX14" fmla="*/ 7285 w 2854520"/>
              <a:gd name="connsiteY14" fmla="*/ 5828268 h 6164592"/>
              <a:gd name="connsiteX15" fmla="*/ 7285 w 2854520"/>
              <a:gd name="connsiteY15" fmla="*/ 3915425 h 6164592"/>
              <a:gd name="connsiteX16" fmla="*/ 7285 w 2854520"/>
              <a:gd name="connsiteY16" fmla="*/ 3214749 h 6164592"/>
              <a:gd name="connsiteX17" fmla="*/ 4947 w 2854520"/>
              <a:gd name="connsiteY17" fmla="*/ 687648 h 6164592"/>
              <a:gd name="connsiteX18" fmla="*/ 2609 w 2854520"/>
              <a:gd name="connsiteY18" fmla="*/ 398035 h 6164592"/>
              <a:gd name="connsiteX19" fmla="*/ 47029 w 2854520"/>
              <a:gd name="connsiteY19" fmla="*/ 152799 h 6164592"/>
              <a:gd name="connsiteX20" fmla="*/ 234062 w 2854520"/>
              <a:gd name="connsiteY20" fmla="*/ 22006 h 6164592"/>
              <a:gd name="connsiteX21" fmla="*/ 545003 w 2854520"/>
              <a:gd name="connsiteY21" fmla="*/ 7993 h 6164592"/>
              <a:gd name="connsiteX22" fmla="*/ 615141 w 2854520"/>
              <a:gd name="connsiteY22" fmla="*/ 85067 h 6164592"/>
              <a:gd name="connsiteX23" fmla="*/ 790484 w 2854520"/>
              <a:gd name="connsiteY23" fmla="*/ 250893 h 6164592"/>
              <a:gd name="connsiteX24" fmla="*/ 2022561 w 2854520"/>
              <a:gd name="connsiteY24" fmla="*/ 250893 h 6164592"/>
              <a:gd name="connsiteX25" fmla="*/ 2195566 w 2854520"/>
              <a:gd name="connsiteY25" fmla="*/ 178490 h 6164592"/>
              <a:gd name="connsiteX26" fmla="*/ 2230634 w 2854520"/>
              <a:gd name="connsiteY26" fmla="*/ 92074 h 6164592"/>
              <a:gd name="connsiteX27" fmla="*/ 2345192 w 2854520"/>
              <a:gd name="connsiteY27" fmla="*/ 986 h 6164592"/>
              <a:gd name="connsiteX0" fmla="*/ 2345192 w 2854520"/>
              <a:gd name="connsiteY0" fmla="*/ 986 h 6164592"/>
              <a:gd name="connsiteX1" fmla="*/ 2508845 w 2854520"/>
              <a:gd name="connsiteY1" fmla="*/ 10328 h 6164592"/>
              <a:gd name="connsiteX2" fmla="*/ 2663147 w 2854520"/>
              <a:gd name="connsiteY2" fmla="*/ 36020 h 6164592"/>
              <a:gd name="connsiteX3" fmla="*/ 2829139 w 2854520"/>
              <a:gd name="connsiteY3" fmla="*/ 211188 h 6164592"/>
              <a:gd name="connsiteX4" fmla="*/ 2849875 w 2854520"/>
              <a:gd name="connsiteY4" fmla="*/ 554819 h 6164592"/>
              <a:gd name="connsiteX5" fmla="*/ 2851299 w 2854520"/>
              <a:gd name="connsiteY5" fmla="*/ 812870 h 6164592"/>
              <a:gd name="connsiteX6" fmla="*/ 2853943 w 2854520"/>
              <a:gd name="connsiteY6" fmla="*/ 1184828 h 6164592"/>
              <a:gd name="connsiteX7" fmla="*/ 2850180 w 2854520"/>
              <a:gd name="connsiteY7" fmla="*/ 1395330 h 6164592"/>
              <a:gd name="connsiteX8" fmla="*/ 2850180 w 2854520"/>
              <a:gd name="connsiteY8" fmla="*/ 5741852 h 6164592"/>
              <a:gd name="connsiteX9" fmla="*/ 2826801 w 2854520"/>
              <a:gd name="connsiteY9" fmla="*/ 5963732 h 6164592"/>
              <a:gd name="connsiteX10" fmla="*/ 2766015 w 2854520"/>
              <a:gd name="connsiteY10" fmla="*/ 6054820 h 6164592"/>
              <a:gd name="connsiteX11" fmla="*/ 2429356 w 2854520"/>
              <a:gd name="connsiteY11" fmla="*/ 6164592 h 6164592"/>
              <a:gd name="connsiteX12" fmla="*/ 362647 w 2854520"/>
              <a:gd name="connsiteY12" fmla="*/ 6162257 h 6164592"/>
              <a:gd name="connsiteX13" fmla="*/ 103139 w 2854520"/>
              <a:gd name="connsiteY13" fmla="*/ 6078176 h 6164592"/>
              <a:gd name="connsiteX14" fmla="*/ 7285 w 2854520"/>
              <a:gd name="connsiteY14" fmla="*/ 5828268 h 6164592"/>
              <a:gd name="connsiteX15" fmla="*/ 7285 w 2854520"/>
              <a:gd name="connsiteY15" fmla="*/ 3915425 h 6164592"/>
              <a:gd name="connsiteX16" fmla="*/ 7285 w 2854520"/>
              <a:gd name="connsiteY16" fmla="*/ 3214749 h 6164592"/>
              <a:gd name="connsiteX17" fmla="*/ 4947 w 2854520"/>
              <a:gd name="connsiteY17" fmla="*/ 687648 h 6164592"/>
              <a:gd name="connsiteX18" fmla="*/ 2609 w 2854520"/>
              <a:gd name="connsiteY18" fmla="*/ 398035 h 6164592"/>
              <a:gd name="connsiteX19" fmla="*/ 47029 w 2854520"/>
              <a:gd name="connsiteY19" fmla="*/ 152799 h 6164592"/>
              <a:gd name="connsiteX20" fmla="*/ 234062 w 2854520"/>
              <a:gd name="connsiteY20" fmla="*/ 22006 h 6164592"/>
              <a:gd name="connsiteX21" fmla="*/ 545003 w 2854520"/>
              <a:gd name="connsiteY21" fmla="*/ 7993 h 6164592"/>
              <a:gd name="connsiteX22" fmla="*/ 615141 w 2854520"/>
              <a:gd name="connsiteY22" fmla="*/ 85067 h 6164592"/>
              <a:gd name="connsiteX23" fmla="*/ 790484 w 2854520"/>
              <a:gd name="connsiteY23" fmla="*/ 250893 h 6164592"/>
              <a:gd name="connsiteX24" fmla="*/ 2022561 w 2854520"/>
              <a:gd name="connsiteY24" fmla="*/ 250893 h 6164592"/>
              <a:gd name="connsiteX25" fmla="*/ 2195566 w 2854520"/>
              <a:gd name="connsiteY25" fmla="*/ 178490 h 6164592"/>
              <a:gd name="connsiteX26" fmla="*/ 2230634 w 2854520"/>
              <a:gd name="connsiteY26" fmla="*/ 92074 h 6164592"/>
              <a:gd name="connsiteX27" fmla="*/ 2345192 w 2854520"/>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15141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15141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39492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79028 h 6164592"/>
              <a:gd name="connsiteX20" fmla="*/ 234062 w 2860975"/>
              <a:gd name="connsiteY20" fmla="*/ 39492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79028 h 6164592"/>
              <a:gd name="connsiteX20" fmla="*/ 234062 w 2860975"/>
              <a:gd name="connsiteY20" fmla="*/ 39492 h 6164592"/>
              <a:gd name="connsiteX21" fmla="*/ 545003 w 2860975"/>
              <a:gd name="connsiteY21" fmla="*/ 21107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60975" h="6156118">
                <a:moveTo>
                  <a:pt x="2340821" y="5626"/>
                </a:moveTo>
                <a:cubicBezTo>
                  <a:pt x="2394593" y="10297"/>
                  <a:pt x="2455073" y="-5153"/>
                  <a:pt x="2508845" y="1854"/>
                </a:cubicBezTo>
                <a:cubicBezTo>
                  <a:pt x="2560279" y="6525"/>
                  <a:pt x="2614051" y="11197"/>
                  <a:pt x="2663147" y="27546"/>
                </a:cubicBezTo>
                <a:cubicBezTo>
                  <a:pt x="2749650" y="55573"/>
                  <a:pt x="2805759" y="116298"/>
                  <a:pt x="2829139" y="202714"/>
                </a:cubicBezTo>
                <a:cubicBezTo>
                  <a:pt x="2861869" y="317158"/>
                  <a:pt x="2864207" y="422859"/>
                  <a:pt x="2858618" y="541973"/>
                </a:cubicBezTo>
                <a:cubicBezTo>
                  <a:pt x="2851299" y="627790"/>
                  <a:pt x="2852078" y="698666"/>
                  <a:pt x="2851299" y="804396"/>
                </a:cubicBezTo>
                <a:cubicBezTo>
                  <a:pt x="2850520" y="910126"/>
                  <a:pt x="2851605" y="1050232"/>
                  <a:pt x="2853943" y="1176354"/>
                </a:cubicBezTo>
                <a:cubicBezTo>
                  <a:pt x="2856281" y="1248757"/>
                  <a:pt x="2850807" y="627352"/>
                  <a:pt x="2850180" y="1386856"/>
                </a:cubicBezTo>
                <a:cubicBezTo>
                  <a:pt x="2849553" y="2146360"/>
                  <a:pt x="2850180" y="4284537"/>
                  <a:pt x="2850180" y="5733378"/>
                </a:cubicBezTo>
                <a:cubicBezTo>
                  <a:pt x="2850180" y="5808116"/>
                  <a:pt x="2840828" y="5882855"/>
                  <a:pt x="2826801" y="5955258"/>
                </a:cubicBezTo>
                <a:cubicBezTo>
                  <a:pt x="2819787" y="5987956"/>
                  <a:pt x="2791732" y="6020654"/>
                  <a:pt x="2766015" y="6046346"/>
                </a:cubicBezTo>
                <a:cubicBezTo>
                  <a:pt x="2674837" y="6142105"/>
                  <a:pt x="2555603" y="6156118"/>
                  <a:pt x="2429356" y="6156118"/>
                </a:cubicBezTo>
                <a:lnTo>
                  <a:pt x="362647" y="6153783"/>
                </a:lnTo>
                <a:cubicBezTo>
                  <a:pt x="269130" y="6153783"/>
                  <a:pt x="177952" y="6139769"/>
                  <a:pt x="103139" y="6069702"/>
                </a:cubicBezTo>
                <a:cubicBezTo>
                  <a:pt x="33002" y="6001970"/>
                  <a:pt x="7285" y="5913218"/>
                  <a:pt x="7285" y="5819794"/>
                </a:cubicBezTo>
                <a:cubicBezTo>
                  <a:pt x="4947" y="5182180"/>
                  <a:pt x="7285" y="4544565"/>
                  <a:pt x="7285" y="3906951"/>
                </a:cubicBezTo>
                <a:lnTo>
                  <a:pt x="7285" y="3206275"/>
                </a:lnTo>
                <a:cubicBezTo>
                  <a:pt x="7285" y="2363130"/>
                  <a:pt x="7285" y="1522319"/>
                  <a:pt x="4947" y="679174"/>
                </a:cubicBezTo>
                <a:cubicBezTo>
                  <a:pt x="4947" y="583415"/>
                  <a:pt x="-4405" y="485320"/>
                  <a:pt x="2609" y="389561"/>
                </a:cubicBezTo>
                <a:cubicBezTo>
                  <a:pt x="7285" y="307816"/>
                  <a:pt x="23650" y="249964"/>
                  <a:pt x="47029" y="170554"/>
                </a:cubicBezTo>
                <a:cubicBezTo>
                  <a:pt x="75084" y="84137"/>
                  <a:pt x="151066" y="57338"/>
                  <a:pt x="234062" y="31018"/>
                </a:cubicBezTo>
                <a:cubicBezTo>
                  <a:pt x="317058" y="4698"/>
                  <a:pt x="477118" y="5037"/>
                  <a:pt x="545003" y="12633"/>
                </a:cubicBezTo>
                <a:cubicBezTo>
                  <a:pt x="612888" y="20229"/>
                  <a:pt x="636694" y="29881"/>
                  <a:pt x="641370" y="76593"/>
                </a:cubicBezTo>
                <a:cubicBezTo>
                  <a:pt x="687972" y="205752"/>
                  <a:pt x="652037" y="230738"/>
                  <a:pt x="790484" y="242419"/>
                </a:cubicBezTo>
                <a:cubicBezTo>
                  <a:pt x="1021515" y="261911"/>
                  <a:pt x="1611869" y="242419"/>
                  <a:pt x="2022561" y="242419"/>
                </a:cubicBezTo>
                <a:cubicBezTo>
                  <a:pt x="2090360" y="242419"/>
                  <a:pt x="2155821" y="233077"/>
                  <a:pt x="2195566" y="170016"/>
                </a:cubicBezTo>
                <a:cubicBezTo>
                  <a:pt x="2214269" y="144325"/>
                  <a:pt x="2225958" y="113962"/>
                  <a:pt x="2230634" y="83600"/>
                </a:cubicBezTo>
                <a:cubicBezTo>
                  <a:pt x="2242324" y="15868"/>
                  <a:pt x="2251164" y="11733"/>
                  <a:pt x="2340821" y="5626"/>
                </a:cubicBezTo>
                <a:close/>
              </a:path>
            </a:pathLst>
          </a:custGeom>
          <a:blipFill>
            <a:blip r:embed="rId3"/>
            <a:stretch>
              <a:fillRect l="-121001" r="-138446" b="-5101"/>
            </a:stretch>
          </a:blipFill>
        </p:spPr>
        <p:txBody>
          <a:bodyPr wrap="square" anchor="ctr" anchorCtr="1">
            <a:noAutofit/>
          </a:bodyPr>
          <a:lstStyle>
            <a:lvl1pPr marL="0" indent="0">
              <a:buNone/>
              <a:defRPr/>
            </a:lvl1pPr>
          </a:lstStyle>
          <a:p>
            <a:r>
              <a:rPr lang="en-US"/>
              <a:t>Click icon to add picture</a:t>
            </a:r>
          </a:p>
        </p:txBody>
      </p:sp>
      <p:sp>
        <p:nvSpPr>
          <p:cNvPr id="8" name="Picture Placeholder 3">
            <a:extLst>
              <a:ext uri="{FF2B5EF4-FFF2-40B4-BE49-F238E27FC236}">
                <a16:creationId xmlns:a16="http://schemas.microsoft.com/office/drawing/2014/main" id="{3ABAEE21-337B-F94F-AFC5-53C56806F7AF}"/>
              </a:ext>
            </a:extLst>
          </p:cNvPr>
          <p:cNvSpPr>
            <a:spLocks noGrp="1" noChangeAspect="1"/>
          </p:cNvSpPr>
          <p:nvPr>
            <p:ph type="pic" sz="quarter" idx="11"/>
          </p:nvPr>
        </p:nvSpPr>
        <p:spPr>
          <a:xfrm>
            <a:off x="7069563" y="1548723"/>
            <a:ext cx="2157655" cy="4642744"/>
          </a:xfrm>
          <a:custGeom>
            <a:avLst/>
            <a:gdLst>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9190 h 6164592"/>
              <a:gd name="connsiteX5" fmla="*/ 2833814 w 2857253"/>
              <a:gd name="connsiteY5" fmla="*/ 799756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33814 w 2857253"/>
              <a:gd name="connsiteY5" fmla="*/ 799756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51299 w 2857253"/>
              <a:gd name="connsiteY5" fmla="*/ 812870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51299 w 2857253"/>
              <a:gd name="connsiteY5" fmla="*/ 812870 h 6164592"/>
              <a:gd name="connsiteX6" fmla="*/ 2853943 w 2857253"/>
              <a:gd name="connsiteY6" fmla="*/ 1184828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60168"/>
              <a:gd name="connsiteY0" fmla="*/ 986 h 6164592"/>
              <a:gd name="connsiteX1" fmla="*/ 2508845 w 2860168"/>
              <a:gd name="connsiteY1" fmla="*/ 10328 h 6164592"/>
              <a:gd name="connsiteX2" fmla="*/ 2663147 w 2860168"/>
              <a:gd name="connsiteY2" fmla="*/ 36020 h 6164592"/>
              <a:gd name="connsiteX3" fmla="*/ 2829139 w 2860168"/>
              <a:gd name="connsiteY3" fmla="*/ 211188 h 6164592"/>
              <a:gd name="connsiteX4" fmla="*/ 2849875 w 2860168"/>
              <a:gd name="connsiteY4" fmla="*/ 554819 h 6164592"/>
              <a:gd name="connsiteX5" fmla="*/ 2851299 w 2860168"/>
              <a:gd name="connsiteY5" fmla="*/ 812870 h 6164592"/>
              <a:gd name="connsiteX6" fmla="*/ 2853943 w 2860168"/>
              <a:gd name="connsiteY6" fmla="*/ 1184828 h 6164592"/>
              <a:gd name="connsiteX7" fmla="*/ 2850180 w 2860168"/>
              <a:gd name="connsiteY7" fmla="*/ 1395330 h 6164592"/>
              <a:gd name="connsiteX8" fmla="*/ 2850180 w 2860168"/>
              <a:gd name="connsiteY8" fmla="*/ 5741852 h 6164592"/>
              <a:gd name="connsiteX9" fmla="*/ 2826801 w 2860168"/>
              <a:gd name="connsiteY9" fmla="*/ 5963732 h 6164592"/>
              <a:gd name="connsiteX10" fmla="*/ 2766015 w 2860168"/>
              <a:gd name="connsiteY10" fmla="*/ 6054820 h 6164592"/>
              <a:gd name="connsiteX11" fmla="*/ 2429356 w 2860168"/>
              <a:gd name="connsiteY11" fmla="*/ 6164592 h 6164592"/>
              <a:gd name="connsiteX12" fmla="*/ 362647 w 2860168"/>
              <a:gd name="connsiteY12" fmla="*/ 6162257 h 6164592"/>
              <a:gd name="connsiteX13" fmla="*/ 103139 w 2860168"/>
              <a:gd name="connsiteY13" fmla="*/ 6078176 h 6164592"/>
              <a:gd name="connsiteX14" fmla="*/ 7285 w 2860168"/>
              <a:gd name="connsiteY14" fmla="*/ 5828268 h 6164592"/>
              <a:gd name="connsiteX15" fmla="*/ 7285 w 2860168"/>
              <a:gd name="connsiteY15" fmla="*/ 3915425 h 6164592"/>
              <a:gd name="connsiteX16" fmla="*/ 7285 w 2860168"/>
              <a:gd name="connsiteY16" fmla="*/ 3214749 h 6164592"/>
              <a:gd name="connsiteX17" fmla="*/ 4947 w 2860168"/>
              <a:gd name="connsiteY17" fmla="*/ 687648 h 6164592"/>
              <a:gd name="connsiteX18" fmla="*/ 2609 w 2860168"/>
              <a:gd name="connsiteY18" fmla="*/ 398035 h 6164592"/>
              <a:gd name="connsiteX19" fmla="*/ 47029 w 2860168"/>
              <a:gd name="connsiteY19" fmla="*/ 152799 h 6164592"/>
              <a:gd name="connsiteX20" fmla="*/ 234062 w 2860168"/>
              <a:gd name="connsiteY20" fmla="*/ 22006 h 6164592"/>
              <a:gd name="connsiteX21" fmla="*/ 545003 w 2860168"/>
              <a:gd name="connsiteY21" fmla="*/ 7993 h 6164592"/>
              <a:gd name="connsiteX22" fmla="*/ 615141 w 2860168"/>
              <a:gd name="connsiteY22" fmla="*/ 85067 h 6164592"/>
              <a:gd name="connsiteX23" fmla="*/ 790484 w 2860168"/>
              <a:gd name="connsiteY23" fmla="*/ 250893 h 6164592"/>
              <a:gd name="connsiteX24" fmla="*/ 2022561 w 2860168"/>
              <a:gd name="connsiteY24" fmla="*/ 250893 h 6164592"/>
              <a:gd name="connsiteX25" fmla="*/ 2195566 w 2860168"/>
              <a:gd name="connsiteY25" fmla="*/ 178490 h 6164592"/>
              <a:gd name="connsiteX26" fmla="*/ 2230634 w 2860168"/>
              <a:gd name="connsiteY26" fmla="*/ 92074 h 6164592"/>
              <a:gd name="connsiteX27" fmla="*/ 2345192 w 2860168"/>
              <a:gd name="connsiteY27" fmla="*/ 986 h 6164592"/>
              <a:gd name="connsiteX0" fmla="*/ 2345192 w 2854520"/>
              <a:gd name="connsiteY0" fmla="*/ 986 h 6164592"/>
              <a:gd name="connsiteX1" fmla="*/ 2508845 w 2854520"/>
              <a:gd name="connsiteY1" fmla="*/ 10328 h 6164592"/>
              <a:gd name="connsiteX2" fmla="*/ 2663147 w 2854520"/>
              <a:gd name="connsiteY2" fmla="*/ 36020 h 6164592"/>
              <a:gd name="connsiteX3" fmla="*/ 2829139 w 2854520"/>
              <a:gd name="connsiteY3" fmla="*/ 211188 h 6164592"/>
              <a:gd name="connsiteX4" fmla="*/ 2849875 w 2854520"/>
              <a:gd name="connsiteY4" fmla="*/ 554819 h 6164592"/>
              <a:gd name="connsiteX5" fmla="*/ 2851299 w 2854520"/>
              <a:gd name="connsiteY5" fmla="*/ 812870 h 6164592"/>
              <a:gd name="connsiteX6" fmla="*/ 2853943 w 2854520"/>
              <a:gd name="connsiteY6" fmla="*/ 1184828 h 6164592"/>
              <a:gd name="connsiteX7" fmla="*/ 2850180 w 2854520"/>
              <a:gd name="connsiteY7" fmla="*/ 1395330 h 6164592"/>
              <a:gd name="connsiteX8" fmla="*/ 2850180 w 2854520"/>
              <a:gd name="connsiteY8" fmla="*/ 5741852 h 6164592"/>
              <a:gd name="connsiteX9" fmla="*/ 2826801 w 2854520"/>
              <a:gd name="connsiteY9" fmla="*/ 5963732 h 6164592"/>
              <a:gd name="connsiteX10" fmla="*/ 2766015 w 2854520"/>
              <a:gd name="connsiteY10" fmla="*/ 6054820 h 6164592"/>
              <a:gd name="connsiteX11" fmla="*/ 2429356 w 2854520"/>
              <a:gd name="connsiteY11" fmla="*/ 6164592 h 6164592"/>
              <a:gd name="connsiteX12" fmla="*/ 362647 w 2854520"/>
              <a:gd name="connsiteY12" fmla="*/ 6162257 h 6164592"/>
              <a:gd name="connsiteX13" fmla="*/ 103139 w 2854520"/>
              <a:gd name="connsiteY13" fmla="*/ 6078176 h 6164592"/>
              <a:gd name="connsiteX14" fmla="*/ 7285 w 2854520"/>
              <a:gd name="connsiteY14" fmla="*/ 5828268 h 6164592"/>
              <a:gd name="connsiteX15" fmla="*/ 7285 w 2854520"/>
              <a:gd name="connsiteY15" fmla="*/ 3915425 h 6164592"/>
              <a:gd name="connsiteX16" fmla="*/ 7285 w 2854520"/>
              <a:gd name="connsiteY16" fmla="*/ 3214749 h 6164592"/>
              <a:gd name="connsiteX17" fmla="*/ 4947 w 2854520"/>
              <a:gd name="connsiteY17" fmla="*/ 687648 h 6164592"/>
              <a:gd name="connsiteX18" fmla="*/ 2609 w 2854520"/>
              <a:gd name="connsiteY18" fmla="*/ 398035 h 6164592"/>
              <a:gd name="connsiteX19" fmla="*/ 47029 w 2854520"/>
              <a:gd name="connsiteY19" fmla="*/ 152799 h 6164592"/>
              <a:gd name="connsiteX20" fmla="*/ 234062 w 2854520"/>
              <a:gd name="connsiteY20" fmla="*/ 22006 h 6164592"/>
              <a:gd name="connsiteX21" fmla="*/ 545003 w 2854520"/>
              <a:gd name="connsiteY21" fmla="*/ 7993 h 6164592"/>
              <a:gd name="connsiteX22" fmla="*/ 615141 w 2854520"/>
              <a:gd name="connsiteY22" fmla="*/ 85067 h 6164592"/>
              <a:gd name="connsiteX23" fmla="*/ 790484 w 2854520"/>
              <a:gd name="connsiteY23" fmla="*/ 250893 h 6164592"/>
              <a:gd name="connsiteX24" fmla="*/ 2022561 w 2854520"/>
              <a:gd name="connsiteY24" fmla="*/ 250893 h 6164592"/>
              <a:gd name="connsiteX25" fmla="*/ 2195566 w 2854520"/>
              <a:gd name="connsiteY25" fmla="*/ 178490 h 6164592"/>
              <a:gd name="connsiteX26" fmla="*/ 2230634 w 2854520"/>
              <a:gd name="connsiteY26" fmla="*/ 92074 h 6164592"/>
              <a:gd name="connsiteX27" fmla="*/ 2345192 w 2854520"/>
              <a:gd name="connsiteY27" fmla="*/ 986 h 6164592"/>
              <a:gd name="connsiteX0" fmla="*/ 2345192 w 2854520"/>
              <a:gd name="connsiteY0" fmla="*/ 986 h 6164592"/>
              <a:gd name="connsiteX1" fmla="*/ 2508845 w 2854520"/>
              <a:gd name="connsiteY1" fmla="*/ 10328 h 6164592"/>
              <a:gd name="connsiteX2" fmla="*/ 2663147 w 2854520"/>
              <a:gd name="connsiteY2" fmla="*/ 36020 h 6164592"/>
              <a:gd name="connsiteX3" fmla="*/ 2829139 w 2854520"/>
              <a:gd name="connsiteY3" fmla="*/ 211188 h 6164592"/>
              <a:gd name="connsiteX4" fmla="*/ 2849875 w 2854520"/>
              <a:gd name="connsiteY4" fmla="*/ 554819 h 6164592"/>
              <a:gd name="connsiteX5" fmla="*/ 2851299 w 2854520"/>
              <a:gd name="connsiteY5" fmla="*/ 812870 h 6164592"/>
              <a:gd name="connsiteX6" fmla="*/ 2853943 w 2854520"/>
              <a:gd name="connsiteY6" fmla="*/ 1184828 h 6164592"/>
              <a:gd name="connsiteX7" fmla="*/ 2850180 w 2854520"/>
              <a:gd name="connsiteY7" fmla="*/ 1395330 h 6164592"/>
              <a:gd name="connsiteX8" fmla="*/ 2850180 w 2854520"/>
              <a:gd name="connsiteY8" fmla="*/ 5741852 h 6164592"/>
              <a:gd name="connsiteX9" fmla="*/ 2826801 w 2854520"/>
              <a:gd name="connsiteY9" fmla="*/ 5963732 h 6164592"/>
              <a:gd name="connsiteX10" fmla="*/ 2766015 w 2854520"/>
              <a:gd name="connsiteY10" fmla="*/ 6054820 h 6164592"/>
              <a:gd name="connsiteX11" fmla="*/ 2429356 w 2854520"/>
              <a:gd name="connsiteY11" fmla="*/ 6164592 h 6164592"/>
              <a:gd name="connsiteX12" fmla="*/ 362647 w 2854520"/>
              <a:gd name="connsiteY12" fmla="*/ 6162257 h 6164592"/>
              <a:gd name="connsiteX13" fmla="*/ 103139 w 2854520"/>
              <a:gd name="connsiteY13" fmla="*/ 6078176 h 6164592"/>
              <a:gd name="connsiteX14" fmla="*/ 7285 w 2854520"/>
              <a:gd name="connsiteY14" fmla="*/ 5828268 h 6164592"/>
              <a:gd name="connsiteX15" fmla="*/ 7285 w 2854520"/>
              <a:gd name="connsiteY15" fmla="*/ 3915425 h 6164592"/>
              <a:gd name="connsiteX16" fmla="*/ 7285 w 2854520"/>
              <a:gd name="connsiteY16" fmla="*/ 3214749 h 6164592"/>
              <a:gd name="connsiteX17" fmla="*/ 4947 w 2854520"/>
              <a:gd name="connsiteY17" fmla="*/ 687648 h 6164592"/>
              <a:gd name="connsiteX18" fmla="*/ 2609 w 2854520"/>
              <a:gd name="connsiteY18" fmla="*/ 398035 h 6164592"/>
              <a:gd name="connsiteX19" fmla="*/ 47029 w 2854520"/>
              <a:gd name="connsiteY19" fmla="*/ 152799 h 6164592"/>
              <a:gd name="connsiteX20" fmla="*/ 234062 w 2854520"/>
              <a:gd name="connsiteY20" fmla="*/ 22006 h 6164592"/>
              <a:gd name="connsiteX21" fmla="*/ 545003 w 2854520"/>
              <a:gd name="connsiteY21" fmla="*/ 7993 h 6164592"/>
              <a:gd name="connsiteX22" fmla="*/ 615141 w 2854520"/>
              <a:gd name="connsiteY22" fmla="*/ 85067 h 6164592"/>
              <a:gd name="connsiteX23" fmla="*/ 790484 w 2854520"/>
              <a:gd name="connsiteY23" fmla="*/ 250893 h 6164592"/>
              <a:gd name="connsiteX24" fmla="*/ 2022561 w 2854520"/>
              <a:gd name="connsiteY24" fmla="*/ 250893 h 6164592"/>
              <a:gd name="connsiteX25" fmla="*/ 2195566 w 2854520"/>
              <a:gd name="connsiteY25" fmla="*/ 178490 h 6164592"/>
              <a:gd name="connsiteX26" fmla="*/ 2230634 w 2854520"/>
              <a:gd name="connsiteY26" fmla="*/ 92074 h 6164592"/>
              <a:gd name="connsiteX27" fmla="*/ 2345192 w 2854520"/>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15141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15141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39492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79028 h 6164592"/>
              <a:gd name="connsiteX20" fmla="*/ 234062 w 2860975"/>
              <a:gd name="connsiteY20" fmla="*/ 39492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79028 h 6164592"/>
              <a:gd name="connsiteX20" fmla="*/ 234062 w 2860975"/>
              <a:gd name="connsiteY20" fmla="*/ 39492 h 6164592"/>
              <a:gd name="connsiteX21" fmla="*/ 545003 w 2860975"/>
              <a:gd name="connsiteY21" fmla="*/ 21107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60975" h="6156118">
                <a:moveTo>
                  <a:pt x="2340821" y="5626"/>
                </a:moveTo>
                <a:cubicBezTo>
                  <a:pt x="2394593" y="10297"/>
                  <a:pt x="2455073" y="-5153"/>
                  <a:pt x="2508845" y="1854"/>
                </a:cubicBezTo>
                <a:cubicBezTo>
                  <a:pt x="2560279" y="6525"/>
                  <a:pt x="2614051" y="11197"/>
                  <a:pt x="2663147" y="27546"/>
                </a:cubicBezTo>
                <a:cubicBezTo>
                  <a:pt x="2749650" y="55573"/>
                  <a:pt x="2805759" y="116298"/>
                  <a:pt x="2829139" y="202714"/>
                </a:cubicBezTo>
                <a:cubicBezTo>
                  <a:pt x="2861869" y="317158"/>
                  <a:pt x="2864207" y="422859"/>
                  <a:pt x="2858618" y="541973"/>
                </a:cubicBezTo>
                <a:cubicBezTo>
                  <a:pt x="2851299" y="627790"/>
                  <a:pt x="2852078" y="698666"/>
                  <a:pt x="2851299" y="804396"/>
                </a:cubicBezTo>
                <a:cubicBezTo>
                  <a:pt x="2850520" y="910126"/>
                  <a:pt x="2851605" y="1050232"/>
                  <a:pt x="2853943" y="1176354"/>
                </a:cubicBezTo>
                <a:cubicBezTo>
                  <a:pt x="2856281" y="1248757"/>
                  <a:pt x="2850807" y="627352"/>
                  <a:pt x="2850180" y="1386856"/>
                </a:cubicBezTo>
                <a:cubicBezTo>
                  <a:pt x="2849553" y="2146360"/>
                  <a:pt x="2850180" y="4284537"/>
                  <a:pt x="2850180" y="5733378"/>
                </a:cubicBezTo>
                <a:cubicBezTo>
                  <a:pt x="2850180" y="5808116"/>
                  <a:pt x="2840828" y="5882855"/>
                  <a:pt x="2826801" y="5955258"/>
                </a:cubicBezTo>
                <a:cubicBezTo>
                  <a:pt x="2819787" y="5987956"/>
                  <a:pt x="2791732" y="6020654"/>
                  <a:pt x="2766015" y="6046346"/>
                </a:cubicBezTo>
                <a:cubicBezTo>
                  <a:pt x="2674837" y="6142105"/>
                  <a:pt x="2555603" y="6156118"/>
                  <a:pt x="2429356" y="6156118"/>
                </a:cubicBezTo>
                <a:lnTo>
                  <a:pt x="362647" y="6153783"/>
                </a:lnTo>
                <a:cubicBezTo>
                  <a:pt x="269130" y="6153783"/>
                  <a:pt x="177952" y="6139769"/>
                  <a:pt x="103139" y="6069702"/>
                </a:cubicBezTo>
                <a:cubicBezTo>
                  <a:pt x="33002" y="6001970"/>
                  <a:pt x="7285" y="5913218"/>
                  <a:pt x="7285" y="5819794"/>
                </a:cubicBezTo>
                <a:cubicBezTo>
                  <a:pt x="4947" y="5182180"/>
                  <a:pt x="7285" y="4544565"/>
                  <a:pt x="7285" y="3906951"/>
                </a:cubicBezTo>
                <a:lnTo>
                  <a:pt x="7285" y="3206275"/>
                </a:lnTo>
                <a:cubicBezTo>
                  <a:pt x="7285" y="2363130"/>
                  <a:pt x="7285" y="1522319"/>
                  <a:pt x="4947" y="679174"/>
                </a:cubicBezTo>
                <a:cubicBezTo>
                  <a:pt x="4947" y="583415"/>
                  <a:pt x="-4405" y="485320"/>
                  <a:pt x="2609" y="389561"/>
                </a:cubicBezTo>
                <a:cubicBezTo>
                  <a:pt x="7285" y="307816"/>
                  <a:pt x="23650" y="249964"/>
                  <a:pt x="47029" y="170554"/>
                </a:cubicBezTo>
                <a:cubicBezTo>
                  <a:pt x="75084" y="84137"/>
                  <a:pt x="151066" y="57338"/>
                  <a:pt x="234062" y="31018"/>
                </a:cubicBezTo>
                <a:cubicBezTo>
                  <a:pt x="317058" y="4698"/>
                  <a:pt x="477118" y="5037"/>
                  <a:pt x="545003" y="12633"/>
                </a:cubicBezTo>
                <a:cubicBezTo>
                  <a:pt x="612888" y="20229"/>
                  <a:pt x="636694" y="29881"/>
                  <a:pt x="641370" y="76593"/>
                </a:cubicBezTo>
                <a:cubicBezTo>
                  <a:pt x="687972" y="205752"/>
                  <a:pt x="652037" y="230738"/>
                  <a:pt x="790484" y="242419"/>
                </a:cubicBezTo>
                <a:cubicBezTo>
                  <a:pt x="1021515" y="261911"/>
                  <a:pt x="1611869" y="242419"/>
                  <a:pt x="2022561" y="242419"/>
                </a:cubicBezTo>
                <a:cubicBezTo>
                  <a:pt x="2090360" y="242419"/>
                  <a:pt x="2155821" y="233077"/>
                  <a:pt x="2195566" y="170016"/>
                </a:cubicBezTo>
                <a:cubicBezTo>
                  <a:pt x="2214269" y="144325"/>
                  <a:pt x="2225958" y="113962"/>
                  <a:pt x="2230634" y="83600"/>
                </a:cubicBezTo>
                <a:cubicBezTo>
                  <a:pt x="2242324" y="15868"/>
                  <a:pt x="2251164" y="11733"/>
                  <a:pt x="2340821" y="5626"/>
                </a:cubicBezTo>
                <a:close/>
              </a:path>
            </a:pathLst>
          </a:custGeom>
          <a:blipFill>
            <a:blip r:embed="rId3"/>
            <a:stretch>
              <a:fillRect l="-121001" r="-138446" b="-5101"/>
            </a:stretch>
          </a:blipFill>
        </p:spPr>
        <p:txBody>
          <a:bodyPr wrap="square" anchor="ctr" anchorCtr="1">
            <a:noAutofit/>
          </a:bodyPr>
          <a:lstStyle>
            <a:lvl1pPr marL="0" indent="0">
              <a:buNone/>
              <a:defRPr/>
            </a:lvl1pPr>
          </a:lstStyle>
          <a:p>
            <a:r>
              <a:rPr lang="en-US"/>
              <a:t>Click icon to add picture</a:t>
            </a:r>
          </a:p>
        </p:txBody>
      </p:sp>
      <p:sp>
        <p:nvSpPr>
          <p:cNvPr id="10" name="Picture Placeholder 3">
            <a:extLst>
              <a:ext uri="{FF2B5EF4-FFF2-40B4-BE49-F238E27FC236}">
                <a16:creationId xmlns:a16="http://schemas.microsoft.com/office/drawing/2014/main" id="{BE3137A2-127E-2C4C-8953-0302277D934E}"/>
              </a:ext>
            </a:extLst>
          </p:cNvPr>
          <p:cNvSpPr>
            <a:spLocks noGrp="1" noChangeAspect="1"/>
          </p:cNvSpPr>
          <p:nvPr>
            <p:ph type="pic" sz="quarter" idx="12"/>
          </p:nvPr>
        </p:nvSpPr>
        <p:spPr>
          <a:xfrm>
            <a:off x="4394253" y="1548723"/>
            <a:ext cx="2157655" cy="4642744"/>
          </a:xfrm>
          <a:custGeom>
            <a:avLst/>
            <a:gdLst>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9190 h 6164592"/>
              <a:gd name="connsiteX5" fmla="*/ 2833814 w 2857253"/>
              <a:gd name="connsiteY5" fmla="*/ 799756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33814 w 2857253"/>
              <a:gd name="connsiteY5" fmla="*/ 799756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51299 w 2857253"/>
              <a:gd name="connsiteY5" fmla="*/ 812870 h 6164592"/>
              <a:gd name="connsiteX6" fmla="*/ 2840828 w 2857253"/>
              <a:gd name="connsiteY6" fmla="*/ 1180456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57253"/>
              <a:gd name="connsiteY0" fmla="*/ 986 h 6164592"/>
              <a:gd name="connsiteX1" fmla="*/ 2508845 w 2857253"/>
              <a:gd name="connsiteY1" fmla="*/ 10328 h 6164592"/>
              <a:gd name="connsiteX2" fmla="*/ 2663147 w 2857253"/>
              <a:gd name="connsiteY2" fmla="*/ 36020 h 6164592"/>
              <a:gd name="connsiteX3" fmla="*/ 2829139 w 2857253"/>
              <a:gd name="connsiteY3" fmla="*/ 211188 h 6164592"/>
              <a:gd name="connsiteX4" fmla="*/ 2845504 w 2857253"/>
              <a:gd name="connsiteY4" fmla="*/ 554819 h 6164592"/>
              <a:gd name="connsiteX5" fmla="*/ 2851299 w 2857253"/>
              <a:gd name="connsiteY5" fmla="*/ 812870 h 6164592"/>
              <a:gd name="connsiteX6" fmla="*/ 2853943 w 2857253"/>
              <a:gd name="connsiteY6" fmla="*/ 1184828 h 6164592"/>
              <a:gd name="connsiteX7" fmla="*/ 2850180 w 2857253"/>
              <a:gd name="connsiteY7" fmla="*/ 1395330 h 6164592"/>
              <a:gd name="connsiteX8" fmla="*/ 2850180 w 2857253"/>
              <a:gd name="connsiteY8" fmla="*/ 5741852 h 6164592"/>
              <a:gd name="connsiteX9" fmla="*/ 2826801 w 2857253"/>
              <a:gd name="connsiteY9" fmla="*/ 5963732 h 6164592"/>
              <a:gd name="connsiteX10" fmla="*/ 2766015 w 2857253"/>
              <a:gd name="connsiteY10" fmla="*/ 6054820 h 6164592"/>
              <a:gd name="connsiteX11" fmla="*/ 2429356 w 2857253"/>
              <a:gd name="connsiteY11" fmla="*/ 6164592 h 6164592"/>
              <a:gd name="connsiteX12" fmla="*/ 362647 w 2857253"/>
              <a:gd name="connsiteY12" fmla="*/ 6162257 h 6164592"/>
              <a:gd name="connsiteX13" fmla="*/ 103139 w 2857253"/>
              <a:gd name="connsiteY13" fmla="*/ 6078176 h 6164592"/>
              <a:gd name="connsiteX14" fmla="*/ 7285 w 2857253"/>
              <a:gd name="connsiteY14" fmla="*/ 5828268 h 6164592"/>
              <a:gd name="connsiteX15" fmla="*/ 7285 w 2857253"/>
              <a:gd name="connsiteY15" fmla="*/ 3915425 h 6164592"/>
              <a:gd name="connsiteX16" fmla="*/ 7285 w 2857253"/>
              <a:gd name="connsiteY16" fmla="*/ 3214749 h 6164592"/>
              <a:gd name="connsiteX17" fmla="*/ 4947 w 2857253"/>
              <a:gd name="connsiteY17" fmla="*/ 687648 h 6164592"/>
              <a:gd name="connsiteX18" fmla="*/ 2609 w 2857253"/>
              <a:gd name="connsiteY18" fmla="*/ 398035 h 6164592"/>
              <a:gd name="connsiteX19" fmla="*/ 47029 w 2857253"/>
              <a:gd name="connsiteY19" fmla="*/ 152799 h 6164592"/>
              <a:gd name="connsiteX20" fmla="*/ 234062 w 2857253"/>
              <a:gd name="connsiteY20" fmla="*/ 22006 h 6164592"/>
              <a:gd name="connsiteX21" fmla="*/ 545003 w 2857253"/>
              <a:gd name="connsiteY21" fmla="*/ 7993 h 6164592"/>
              <a:gd name="connsiteX22" fmla="*/ 615141 w 2857253"/>
              <a:gd name="connsiteY22" fmla="*/ 85067 h 6164592"/>
              <a:gd name="connsiteX23" fmla="*/ 790484 w 2857253"/>
              <a:gd name="connsiteY23" fmla="*/ 250893 h 6164592"/>
              <a:gd name="connsiteX24" fmla="*/ 2022561 w 2857253"/>
              <a:gd name="connsiteY24" fmla="*/ 250893 h 6164592"/>
              <a:gd name="connsiteX25" fmla="*/ 2195566 w 2857253"/>
              <a:gd name="connsiteY25" fmla="*/ 178490 h 6164592"/>
              <a:gd name="connsiteX26" fmla="*/ 2230634 w 2857253"/>
              <a:gd name="connsiteY26" fmla="*/ 92074 h 6164592"/>
              <a:gd name="connsiteX27" fmla="*/ 2345192 w 2857253"/>
              <a:gd name="connsiteY27" fmla="*/ 986 h 6164592"/>
              <a:gd name="connsiteX0" fmla="*/ 2345192 w 2860168"/>
              <a:gd name="connsiteY0" fmla="*/ 986 h 6164592"/>
              <a:gd name="connsiteX1" fmla="*/ 2508845 w 2860168"/>
              <a:gd name="connsiteY1" fmla="*/ 10328 h 6164592"/>
              <a:gd name="connsiteX2" fmla="*/ 2663147 w 2860168"/>
              <a:gd name="connsiteY2" fmla="*/ 36020 h 6164592"/>
              <a:gd name="connsiteX3" fmla="*/ 2829139 w 2860168"/>
              <a:gd name="connsiteY3" fmla="*/ 211188 h 6164592"/>
              <a:gd name="connsiteX4" fmla="*/ 2849875 w 2860168"/>
              <a:gd name="connsiteY4" fmla="*/ 554819 h 6164592"/>
              <a:gd name="connsiteX5" fmla="*/ 2851299 w 2860168"/>
              <a:gd name="connsiteY5" fmla="*/ 812870 h 6164592"/>
              <a:gd name="connsiteX6" fmla="*/ 2853943 w 2860168"/>
              <a:gd name="connsiteY6" fmla="*/ 1184828 h 6164592"/>
              <a:gd name="connsiteX7" fmla="*/ 2850180 w 2860168"/>
              <a:gd name="connsiteY7" fmla="*/ 1395330 h 6164592"/>
              <a:gd name="connsiteX8" fmla="*/ 2850180 w 2860168"/>
              <a:gd name="connsiteY8" fmla="*/ 5741852 h 6164592"/>
              <a:gd name="connsiteX9" fmla="*/ 2826801 w 2860168"/>
              <a:gd name="connsiteY9" fmla="*/ 5963732 h 6164592"/>
              <a:gd name="connsiteX10" fmla="*/ 2766015 w 2860168"/>
              <a:gd name="connsiteY10" fmla="*/ 6054820 h 6164592"/>
              <a:gd name="connsiteX11" fmla="*/ 2429356 w 2860168"/>
              <a:gd name="connsiteY11" fmla="*/ 6164592 h 6164592"/>
              <a:gd name="connsiteX12" fmla="*/ 362647 w 2860168"/>
              <a:gd name="connsiteY12" fmla="*/ 6162257 h 6164592"/>
              <a:gd name="connsiteX13" fmla="*/ 103139 w 2860168"/>
              <a:gd name="connsiteY13" fmla="*/ 6078176 h 6164592"/>
              <a:gd name="connsiteX14" fmla="*/ 7285 w 2860168"/>
              <a:gd name="connsiteY14" fmla="*/ 5828268 h 6164592"/>
              <a:gd name="connsiteX15" fmla="*/ 7285 w 2860168"/>
              <a:gd name="connsiteY15" fmla="*/ 3915425 h 6164592"/>
              <a:gd name="connsiteX16" fmla="*/ 7285 w 2860168"/>
              <a:gd name="connsiteY16" fmla="*/ 3214749 h 6164592"/>
              <a:gd name="connsiteX17" fmla="*/ 4947 w 2860168"/>
              <a:gd name="connsiteY17" fmla="*/ 687648 h 6164592"/>
              <a:gd name="connsiteX18" fmla="*/ 2609 w 2860168"/>
              <a:gd name="connsiteY18" fmla="*/ 398035 h 6164592"/>
              <a:gd name="connsiteX19" fmla="*/ 47029 w 2860168"/>
              <a:gd name="connsiteY19" fmla="*/ 152799 h 6164592"/>
              <a:gd name="connsiteX20" fmla="*/ 234062 w 2860168"/>
              <a:gd name="connsiteY20" fmla="*/ 22006 h 6164592"/>
              <a:gd name="connsiteX21" fmla="*/ 545003 w 2860168"/>
              <a:gd name="connsiteY21" fmla="*/ 7993 h 6164592"/>
              <a:gd name="connsiteX22" fmla="*/ 615141 w 2860168"/>
              <a:gd name="connsiteY22" fmla="*/ 85067 h 6164592"/>
              <a:gd name="connsiteX23" fmla="*/ 790484 w 2860168"/>
              <a:gd name="connsiteY23" fmla="*/ 250893 h 6164592"/>
              <a:gd name="connsiteX24" fmla="*/ 2022561 w 2860168"/>
              <a:gd name="connsiteY24" fmla="*/ 250893 h 6164592"/>
              <a:gd name="connsiteX25" fmla="*/ 2195566 w 2860168"/>
              <a:gd name="connsiteY25" fmla="*/ 178490 h 6164592"/>
              <a:gd name="connsiteX26" fmla="*/ 2230634 w 2860168"/>
              <a:gd name="connsiteY26" fmla="*/ 92074 h 6164592"/>
              <a:gd name="connsiteX27" fmla="*/ 2345192 w 2860168"/>
              <a:gd name="connsiteY27" fmla="*/ 986 h 6164592"/>
              <a:gd name="connsiteX0" fmla="*/ 2345192 w 2854520"/>
              <a:gd name="connsiteY0" fmla="*/ 986 h 6164592"/>
              <a:gd name="connsiteX1" fmla="*/ 2508845 w 2854520"/>
              <a:gd name="connsiteY1" fmla="*/ 10328 h 6164592"/>
              <a:gd name="connsiteX2" fmla="*/ 2663147 w 2854520"/>
              <a:gd name="connsiteY2" fmla="*/ 36020 h 6164592"/>
              <a:gd name="connsiteX3" fmla="*/ 2829139 w 2854520"/>
              <a:gd name="connsiteY3" fmla="*/ 211188 h 6164592"/>
              <a:gd name="connsiteX4" fmla="*/ 2849875 w 2854520"/>
              <a:gd name="connsiteY4" fmla="*/ 554819 h 6164592"/>
              <a:gd name="connsiteX5" fmla="*/ 2851299 w 2854520"/>
              <a:gd name="connsiteY5" fmla="*/ 812870 h 6164592"/>
              <a:gd name="connsiteX6" fmla="*/ 2853943 w 2854520"/>
              <a:gd name="connsiteY6" fmla="*/ 1184828 h 6164592"/>
              <a:gd name="connsiteX7" fmla="*/ 2850180 w 2854520"/>
              <a:gd name="connsiteY7" fmla="*/ 1395330 h 6164592"/>
              <a:gd name="connsiteX8" fmla="*/ 2850180 w 2854520"/>
              <a:gd name="connsiteY8" fmla="*/ 5741852 h 6164592"/>
              <a:gd name="connsiteX9" fmla="*/ 2826801 w 2854520"/>
              <a:gd name="connsiteY9" fmla="*/ 5963732 h 6164592"/>
              <a:gd name="connsiteX10" fmla="*/ 2766015 w 2854520"/>
              <a:gd name="connsiteY10" fmla="*/ 6054820 h 6164592"/>
              <a:gd name="connsiteX11" fmla="*/ 2429356 w 2854520"/>
              <a:gd name="connsiteY11" fmla="*/ 6164592 h 6164592"/>
              <a:gd name="connsiteX12" fmla="*/ 362647 w 2854520"/>
              <a:gd name="connsiteY12" fmla="*/ 6162257 h 6164592"/>
              <a:gd name="connsiteX13" fmla="*/ 103139 w 2854520"/>
              <a:gd name="connsiteY13" fmla="*/ 6078176 h 6164592"/>
              <a:gd name="connsiteX14" fmla="*/ 7285 w 2854520"/>
              <a:gd name="connsiteY14" fmla="*/ 5828268 h 6164592"/>
              <a:gd name="connsiteX15" fmla="*/ 7285 w 2854520"/>
              <a:gd name="connsiteY15" fmla="*/ 3915425 h 6164592"/>
              <a:gd name="connsiteX16" fmla="*/ 7285 w 2854520"/>
              <a:gd name="connsiteY16" fmla="*/ 3214749 h 6164592"/>
              <a:gd name="connsiteX17" fmla="*/ 4947 w 2854520"/>
              <a:gd name="connsiteY17" fmla="*/ 687648 h 6164592"/>
              <a:gd name="connsiteX18" fmla="*/ 2609 w 2854520"/>
              <a:gd name="connsiteY18" fmla="*/ 398035 h 6164592"/>
              <a:gd name="connsiteX19" fmla="*/ 47029 w 2854520"/>
              <a:gd name="connsiteY19" fmla="*/ 152799 h 6164592"/>
              <a:gd name="connsiteX20" fmla="*/ 234062 w 2854520"/>
              <a:gd name="connsiteY20" fmla="*/ 22006 h 6164592"/>
              <a:gd name="connsiteX21" fmla="*/ 545003 w 2854520"/>
              <a:gd name="connsiteY21" fmla="*/ 7993 h 6164592"/>
              <a:gd name="connsiteX22" fmla="*/ 615141 w 2854520"/>
              <a:gd name="connsiteY22" fmla="*/ 85067 h 6164592"/>
              <a:gd name="connsiteX23" fmla="*/ 790484 w 2854520"/>
              <a:gd name="connsiteY23" fmla="*/ 250893 h 6164592"/>
              <a:gd name="connsiteX24" fmla="*/ 2022561 w 2854520"/>
              <a:gd name="connsiteY24" fmla="*/ 250893 h 6164592"/>
              <a:gd name="connsiteX25" fmla="*/ 2195566 w 2854520"/>
              <a:gd name="connsiteY25" fmla="*/ 178490 h 6164592"/>
              <a:gd name="connsiteX26" fmla="*/ 2230634 w 2854520"/>
              <a:gd name="connsiteY26" fmla="*/ 92074 h 6164592"/>
              <a:gd name="connsiteX27" fmla="*/ 2345192 w 2854520"/>
              <a:gd name="connsiteY27" fmla="*/ 986 h 6164592"/>
              <a:gd name="connsiteX0" fmla="*/ 2345192 w 2854520"/>
              <a:gd name="connsiteY0" fmla="*/ 986 h 6164592"/>
              <a:gd name="connsiteX1" fmla="*/ 2508845 w 2854520"/>
              <a:gd name="connsiteY1" fmla="*/ 10328 h 6164592"/>
              <a:gd name="connsiteX2" fmla="*/ 2663147 w 2854520"/>
              <a:gd name="connsiteY2" fmla="*/ 36020 h 6164592"/>
              <a:gd name="connsiteX3" fmla="*/ 2829139 w 2854520"/>
              <a:gd name="connsiteY3" fmla="*/ 211188 h 6164592"/>
              <a:gd name="connsiteX4" fmla="*/ 2849875 w 2854520"/>
              <a:gd name="connsiteY4" fmla="*/ 554819 h 6164592"/>
              <a:gd name="connsiteX5" fmla="*/ 2851299 w 2854520"/>
              <a:gd name="connsiteY5" fmla="*/ 812870 h 6164592"/>
              <a:gd name="connsiteX6" fmla="*/ 2853943 w 2854520"/>
              <a:gd name="connsiteY6" fmla="*/ 1184828 h 6164592"/>
              <a:gd name="connsiteX7" fmla="*/ 2850180 w 2854520"/>
              <a:gd name="connsiteY7" fmla="*/ 1395330 h 6164592"/>
              <a:gd name="connsiteX8" fmla="*/ 2850180 w 2854520"/>
              <a:gd name="connsiteY8" fmla="*/ 5741852 h 6164592"/>
              <a:gd name="connsiteX9" fmla="*/ 2826801 w 2854520"/>
              <a:gd name="connsiteY9" fmla="*/ 5963732 h 6164592"/>
              <a:gd name="connsiteX10" fmla="*/ 2766015 w 2854520"/>
              <a:gd name="connsiteY10" fmla="*/ 6054820 h 6164592"/>
              <a:gd name="connsiteX11" fmla="*/ 2429356 w 2854520"/>
              <a:gd name="connsiteY11" fmla="*/ 6164592 h 6164592"/>
              <a:gd name="connsiteX12" fmla="*/ 362647 w 2854520"/>
              <a:gd name="connsiteY12" fmla="*/ 6162257 h 6164592"/>
              <a:gd name="connsiteX13" fmla="*/ 103139 w 2854520"/>
              <a:gd name="connsiteY13" fmla="*/ 6078176 h 6164592"/>
              <a:gd name="connsiteX14" fmla="*/ 7285 w 2854520"/>
              <a:gd name="connsiteY14" fmla="*/ 5828268 h 6164592"/>
              <a:gd name="connsiteX15" fmla="*/ 7285 w 2854520"/>
              <a:gd name="connsiteY15" fmla="*/ 3915425 h 6164592"/>
              <a:gd name="connsiteX16" fmla="*/ 7285 w 2854520"/>
              <a:gd name="connsiteY16" fmla="*/ 3214749 h 6164592"/>
              <a:gd name="connsiteX17" fmla="*/ 4947 w 2854520"/>
              <a:gd name="connsiteY17" fmla="*/ 687648 h 6164592"/>
              <a:gd name="connsiteX18" fmla="*/ 2609 w 2854520"/>
              <a:gd name="connsiteY18" fmla="*/ 398035 h 6164592"/>
              <a:gd name="connsiteX19" fmla="*/ 47029 w 2854520"/>
              <a:gd name="connsiteY19" fmla="*/ 152799 h 6164592"/>
              <a:gd name="connsiteX20" fmla="*/ 234062 w 2854520"/>
              <a:gd name="connsiteY20" fmla="*/ 22006 h 6164592"/>
              <a:gd name="connsiteX21" fmla="*/ 545003 w 2854520"/>
              <a:gd name="connsiteY21" fmla="*/ 7993 h 6164592"/>
              <a:gd name="connsiteX22" fmla="*/ 615141 w 2854520"/>
              <a:gd name="connsiteY22" fmla="*/ 85067 h 6164592"/>
              <a:gd name="connsiteX23" fmla="*/ 790484 w 2854520"/>
              <a:gd name="connsiteY23" fmla="*/ 250893 h 6164592"/>
              <a:gd name="connsiteX24" fmla="*/ 2022561 w 2854520"/>
              <a:gd name="connsiteY24" fmla="*/ 250893 h 6164592"/>
              <a:gd name="connsiteX25" fmla="*/ 2195566 w 2854520"/>
              <a:gd name="connsiteY25" fmla="*/ 178490 h 6164592"/>
              <a:gd name="connsiteX26" fmla="*/ 2230634 w 2854520"/>
              <a:gd name="connsiteY26" fmla="*/ 92074 h 6164592"/>
              <a:gd name="connsiteX27" fmla="*/ 2345192 w 2854520"/>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15141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15141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22006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52799 h 6164592"/>
              <a:gd name="connsiteX20" fmla="*/ 234062 w 2860975"/>
              <a:gd name="connsiteY20" fmla="*/ 39492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79028 h 6164592"/>
              <a:gd name="connsiteX20" fmla="*/ 234062 w 2860975"/>
              <a:gd name="connsiteY20" fmla="*/ 39492 h 6164592"/>
              <a:gd name="connsiteX21" fmla="*/ 545003 w 2860975"/>
              <a:gd name="connsiteY21" fmla="*/ 7993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5192 w 2860975"/>
              <a:gd name="connsiteY0" fmla="*/ 986 h 6164592"/>
              <a:gd name="connsiteX1" fmla="*/ 2508845 w 2860975"/>
              <a:gd name="connsiteY1" fmla="*/ 10328 h 6164592"/>
              <a:gd name="connsiteX2" fmla="*/ 2663147 w 2860975"/>
              <a:gd name="connsiteY2" fmla="*/ 36020 h 6164592"/>
              <a:gd name="connsiteX3" fmla="*/ 2829139 w 2860975"/>
              <a:gd name="connsiteY3" fmla="*/ 211188 h 6164592"/>
              <a:gd name="connsiteX4" fmla="*/ 2858618 w 2860975"/>
              <a:gd name="connsiteY4" fmla="*/ 550447 h 6164592"/>
              <a:gd name="connsiteX5" fmla="*/ 2851299 w 2860975"/>
              <a:gd name="connsiteY5" fmla="*/ 812870 h 6164592"/>
              <a:gd name="connsiteX6" fmla="*/ 2853943 w 2860975"/>
              <a:gd name="connsiteY6" fmla="*/ 1184828 h 6164592"/>
              <a:gd name="connsiteX7" fmla="*/ 2850180 w 2860975"/>
              <a:gd name="connsiteY7" fmla="*/ 1395330 h 6164592"/>
              <a:gd name="connsiteX8" fmla="*/ 2850180 w 2860975"/>
              <a:gd name="connsiteY8" fmla="*/ 5741852 h 6164592"/>
              <a:gd name="connsiteX9" fmla="*/ 2826801 w 2860975"/>
              <a:gd name="connsiteY9" fmla="*/ 5963732 h 6164592"/>
              <a:gd name="connsiteX10" fmla="*/ 2766015 w 2860975"/>
              <a:gd name="connsiteY10" fmla="*/ 6054820 h 6164592"/>
              <a:gd name="connsiteX11" fmla="*/ 2429356 w 2860975"/>
              <a:gd name="connsiteY11" fmla="*/ 6164592 h 6164592"/>
              <a:gd name="connsiteX12" fmla="*/ 362647 w 2860975"/>
              <a:gd name="connsiteY12" fmla="*/ 6162257 h 6164592"/>
              <a:gd name="connsiteX13" fmla="*/ 103139 w 2860975"/>
              <a:gd name="connsiteY13" fmla="*/ 6078176 h 6164592"/>
              <a:gd name="connsiteX14" fmla="*/ 7285 w 2860975"/>
              <a:gd name="connsiteY14" fmla="*/ 5828268 h 6164592"/>
              <a:gd name="connsiteX15" fmla="*/ 7285 w 2860975"/>
              <a:gd name="connsiteY15" fmla="*/ 3915425 h 6164592"/>
              <a:gd name="connsiteX16" fmla="*/ 7285 w 2860975"/>
              <a:gd name="connsiteY16" fmla="*/ 3214749 h 6164592"/>
              <a:gd name="connsiteX17" fmla="*/ 4947 w 2860975"/>
              <a:gd name="connsiteY17" fmla="*/ 687648 h 6164592"/>
              <a:gd name="connsiteX18" fmla="*/ 2609 w 2860975"/>
              <a:gd name="connsiteY18" fmla="*/ 398035 h 6164592"/>
              <a:gd name="connsiteX19" fmla="*/ 47029 w 2860975"/>
              <a:gd name="connsiteY19" fmla="*/ 179028 h 6164592"/>
              <a:gd name="connsiteX20" fmla="*/ 234062 w 2860975"/>
              <a:gd name="connsiteY20" fmla="*/ 39492 h 6164592"/>
              <a:gd name="connsiteX21" fmla="*/ 545003 w 2860975"/>
              <a:gd name="connsiteY21" fmla="*/ 21107 h 6164592"/>
              <a:gd name="connsiteX22" fmla="*/ 641370 w 2860975"/>
              <a:gd name="connsiteY22" fmla="*/ 85067 h 6164592"/>
              <a:gd name="connsiteX23" fmla="*/ 790484 w 2860975"/>
              <a:gd name="connsiteY23" fmla="*/ 250893 h 6164592"/>
              <a:gd name="connsiteX24" fmla="*/ 2022561 w 2860975"/>
              <a:gd name="connsiteY24" fmla="*/ 250893 h 6164592"/>
              <a:gd name="connsiteX25" fmla="*/ 2195566 w 2860975"/>
              <a:gd name="connsiteY25" fmla="*/ 178490 h 6164592"/>
              <a:gd name="connsiteX26" fmla="*/ 2230634 w 2860975"/>
              <a:gd name="connsiteY26" fmla="*/ 92074 h 6164592"/>
              <a:gd name="connsiteX27" fmla="*/ 2345192 w 2860975"/>
              <a:gd name="connsiteY27" fmla="*/ 986 h 6164592"/>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 name="connsiteX0" fmla="*/ 2340821 w 2860975"/>
              <a:gd name="connsiteY0" fmla="*/ 5626 h 6156118"/>
              <a:gd name="connsiteX1" fmla="*/ 2508845 w 2860975"/>
              <a:gd name="connsiteY1" fmla="*/ 1854 h 6156118"/>
              <a:gd name="connsiteX2" fmla="*/ 2663147 w 2860975"/>
              <a:gd name="connsiteY2" fmla="*/ 27546 h 6156118"/>
              <a:gd name="connsiteX3" fmla="*/ 2829139 w 2860975"/>
              <a:gd name="connsiteY3" fmla="*/ 202714 h 6156118"/>
              <a:gd name="connsiteX4" fmla="*/ 2858618 w 2860975"/>
              <a:gd name="connsiteY4" fmla="*/ 541973 h 6156118"/>
              <a:gd name="connsiteX5" fmla="*/ 2851299 w 2860975"/>
              <a:gd name="connsiteY5" fmla="*/ 804396 h 6156118"/>
              <a:gd name="connsiteX6" fmla="*/ 2853943 w 2860975"/>
              <a:gd name="connsiteY6" fmla="*/ 1176354 h 6156118"/>
              <a:gd name="connsiteX7" fmla="*/ 2850180 w 2860975"/>
              <a:gd name="connsiteY7" fmla="*/ 1386856 h 6156118"/>
              <a:gd name="connsiteX8" fmla="*/ 2850180 w 2860975"/>
              <a:gd name="connsiteY8" fmla="*/ 5733378 h 6156118"/>
              <a:gd name="connsiteX9" fmla="*/ 2826801 w 2860975"/>
              <a:gd name="connsiteY9" fmla="*/ 5955258 h 6156118"/>
              <a:gd name="connsiteX10" fmla="*/ 2766015 w 2860975"/>
              <a:gd name="connsiteY10" fmla="*/ 6046346 h 6156118"/>
              <a:gd name="connsiteX11" fmla="*/ 2429356 w 2860975"/>
              <a:gd name="connsiteY11" fmla="*/ 6156118 h 6156118"/>
              <a:gd name="connsiteX12" fmla="*/ 362647 w 2860975"/>
              <a:gd name="connsiteY12" fmla="*/ 6153783 h 6156118"/>
              <a:gd name="connsiteX13" fmla="*/ 103139 w 2860975"/>
              <a:gd name="connsiteY13" fmla="*/ 6069702 h 6156118"/>
              <a:gd name="connsiteX14" fmla="*/ 7285 w 2860975"/>
              <a:gd name="connsiteY14" fmla="*/ 5819794 h 6156118"/>
              <a:gd name="connsiteX15" fmla="*/ 7285 w 2860975"/>
              <a:gd name="connsiteY15" fmla="*/ 3906951 h 6156118"/>
              <a:gd name="connsiteX16" fmla="*/ 7285 w 2860975"/>
              <a:gd name="connsiteY16" fmla="*/ 3206275 h 6156118"/>
              <a:gd name="connsiteX17" fmla="*/ 4947 w 2860975"/>
              <a:gd name="connsiteY17" fmla="*/ 679174 h 6156118"/>
              <a:gd name="connsiteX18" fmla="*/ 2609 w 2860975"/>
              <a:gd name="connsiteY18" fmla="*/ 389561 h 6156118"/>
              <a:gd name="connsiteX19" fmla="*/ 47029 w 2860975"/>
              <a:gd name="connsiteY19" fmla="*/ 170554 h 6156118"/>
              <a:gd name="connsiteX20" fmla="*/ 234062 w 2860975"/>
              <a:gd name="connsiteY20" fmla="*/ 31018 h 6156118"/>
              <a:gd name="connsiteX21" fmla="*/ 545003 w 2860975"/>
              <a:gd name="connsiteY21" fmla="*/ 12633 h 6156118"/>
              <a:gd name="connsiteX22" fmla="*/ 641370 w 2860975"/>
              <a:gd name="connsiteY22" fmla="*/ 76593 h 6156118"/>
              <a:gd name="connsiteX23" fmla="*/ 790484 w 2860975"/>
              <a:gd name="connsiteY23" fmla="*/ 242419 h 6156118"/>
              <a:gd name="connsiteX24" fmla="*/ 2022561 w 2860975"/>
              <a:gd name="connsiteY24" fmla="*/ 242419 h 6156118"/>
              <a:gd name="connsiteX25" fmla="*/ 2195566 w 2860975"/>
              <a:gd name="connsiteY25" fmla="*/ 170016 h 6156118"/>
              <a:gd name="connsiteX26" fmla="*/ 2230634 w 2860975"/>
              <a:gd name="connsiteY26" fmla="*/ 83600 h 6156118"/>
              <a:gd name="connsiteX27" fmla="*/ 2340821 w 2860975"/>
              <a:gd name="connsiteY27" fmla="*/ 5626 h 615611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Lst>
            <a:rect l="l" t="t" r="r" b="b"/>
            <a:pathLst>
              <a:path w="2860975" h="6156118">
                <a:moveTo>
                  <a:pt x="2340821" y="5626"/>
                </a:moveTo>
                <a:cubicBezTo>
                  <a:pt x="2394593" y="10297"/>
                  <a:pt x="2455073" y="-5153"/>
                  <a:pt x="2508845" y="1854"/>
                </a:cubicBezTo>
                <a:cubicBezTo>
                  <a:pt x="2560279" y="6525"/>
                  <a:pt x="2614051" y="11197"/>
                  <a:pt x="2663147" y="27546"/>
                </a:cubicBezTo>
                <a:cubicBezTo>
                  <a:pt x="2749650" y="55573"/>
                  <a:pt x="2805759" y="116298"/>
                  <a:pt x="2829139" y="202714"/>
                </a:cubicBezTo>
                <a:cubicBezTo>
                  <a:pt x="2861869" y="317158"/>
                  <a:pt x="2864207" y="422859"/>
                  <a:pt x="2858618" y="541973"/>
                </a:cubicBezTo>
                <a:cubicBezTo>
                  <a:pt x="2851299" y="627790"/>
                  <a:pt x="2852078" y="698666"/>
                  <a:pt x="2851299" y="804396"/>
                </a:cubicBezTo>
                <a:cubicBezTo>
                  <a:pt x="2850520" y="910126"/>
                  <a:pt x="2851605" y="1050232"/>
                  <a:pt x="2853943" y="1176354"/>
                </a:cubicBezTo>
                <a:cubicBezTo>
                  <a:pt x="2856281" y="1248757"/>
                  <a:pt x="2850807" y="627352"/>
                  <a:pt x="2850180" y="1386856"/>
                </a:cubicBezTo>
                <a:cubicBezTo>
                  <a:pt x="2849553" y="2146360"/>
                  <a:pt x="2850180" y="4284537"/>
                  <a:pt x="2850180" y="5733378"/>
                </a:cubicBezTo>
                <a:cubicBezTo>
                  <a:pt x="2850180" y="5808116"/>
                  <a:pt x="2840828" y="5882855"/>
                  <a:pt x="2826801" y="5955258"/>
                </a:cubicBezTo>
                <a:cubicBezTo>
                  <a:pt x="2819787" y="5987956"/>
                  <a:pt x="2791732" y="6020654"/>
                  <a:pt x="2766015" y="6046346"/>
                </a:cubicBezTo>
                <a:cubicBezTo>
                  <a:pt x="2674837" y="6142105"/>
                  <a:pt x="2555603" y="6156118"/>
                  <a:pt x="2429356" y="6156118"/>
                </a:cubicBezTo>
                <a:lnTo>
                  <a:pt x="362647" y="6153783"/>
                </a:lnTo>
                <a:cubicBezTo>
                  <a:pt x="269130" y="6153783"/>
                  <a:pt x="177952" y="6139769"/>
                  <a:pt x="103139" y="6069702"/>
                </a:cubicBezTo>
                <a:cubicBezTo>
                  <a:pt x="33002" y="6001970"/>
                  <a:pt x="7285" y="5913218"/>
                  <a:pt x="7285" y="5819794"/>
                </a:cubicBezTo>
                <a:cubicBezTo>
                  <a:pt x="4947" y="5182180"/>
                  <a:pt x="7285" y="4544565"/>
                  <a:pt x="7285" y="3906951"/>
                </a:cubicBezTo>
                <a:lnTo>
                  <a:pt x="7285" y="3206275"/>
                </a:lnTo>
                <a:cubicBezTo>
                  <a:pt x="7285" y="2363130"/>
                  <a:pt x="7285" y="1522319"/>
                  <a:pt x="4947" y="679174"/>
                </a:cubicBezTo>
                <a:cubicBezTo>
                  <a:pt x="4947" y="583415"/>
                  <a:pt x="-4405" y="485320"/>
                  <a:pt x="2609" y="389561"/>
                </a:cubicBezTo>
                <a:cubicBezTo>
                  <a:pt x="7285" y="307816"/>
                  <a:pt x="23650" y="249964"/>
                  <a:pt x="47029" y="170554"/>
                </a:cubicBezTo>
                <a:cubicBezTo>
                  <a:pt x="75084" y="84137"/>
                  <a:pt x="151066" y="57338"/>
                  <a:pt x="234062" y="31018"/>
                </a:cubicBezTo>
                <a:cubicBezTo>
                  <a:pt x="317058" y="4698"/>
                  <a:pt x="477118" y="5037"/>
                  <a:pt x="545003" y="12633"/>
                </a:cubicBezTo>
                <a:cubicBezTo>
                  <a:pt x="612888" y="20229"/>
                  <a:pt x="636694" y="29881"/>
                  <a:pt x="641370" y="76593"/>
                </a:cubicBezTo>
                <a:cubicBezTo>
                  <a:pt x="687972" y="205752"/>
                  <a:pt x="652037" y="230738"/>
                  <a:pt x="790484" y="242419"/>
                </a:cubicBezTo>
                <a:cubicBezTo>
                  <a:pt x="1021515" y="261911"/>
                  <a:pt x="1611869" y="242419"/>
                  <a:pt x="2022561" y="242419"/>
                </a:cubicBezTo>
                <a:cubicBezTo>
                  <a:pt x="2090360" y="242419"/>
                  <a:pt x="2155821" y="233077"/>
                  <a:pt x="2195566" y="170016"/>
                </a:cubicBezTo>
                <a:cubicBezTo>
                  <a:pt x="2214269" y="144325"/>
                  <a:pt x="2225958" y="113962"/>
                  <a:pt x="2230634" y="83600"/>
                </a:cubicBezTo>
                <a:cubicBezTo>
                  <a:pt x="2242324" y="15868"/>
                  <a:pt x="2251164" y="11733"/>
                  <a:pt x="2340821" y="5626"/>
                </a:cubicBezTo>
                <a:close/>
              </a:path>
            </a:pathLst>
          </a:custGeom>
          <a:blipFill>
            <a:blip r:embed="rId3"/>
            <a:stretch>
              <a:fillRect l="-121001" r="-138446" b="-5101"/>
            </a:stretch>
          </a:blipFill>
        </p:spPr>
        <p:txBody>
          <a:bodyPr wrap="square" anchor="ctr" anchorCtr="1">
            <a:noAutofit/>
          </a:bodyPr>
          <a:lstStyle>
            <a:lvl1pPr marL="0" indent="0">
              <a:buNone/>
              <a:defRPr/>
            </a:lvl1pPr>
          </a:lstStyle>
          <a:p>
            <a:r>
              <a:rPr lang="en-US"/>
              <a:t>Click icon to add picture</a:t>
            </a:r>
          </a:p>
        </p:txBody>
      </p:sp>
      <p:sp>
        <p:nvSpPr>
          <p:cNvPr id="13" name="Title 6">
            <a:extLst>
              <a:ext uri="{FF2B5EF4-FFF2-40B4-BE49-F238E27FC236}">
                <a16:creationId xmlns:a16="http://schemas.microsoft.com/office/drawing/2014/main" id="{DCB29CE9-D9BC-094D-BFFD-5C38D5F9FC7E}"/>
              </a:ext>
            </a:extLst>
          </p:cNvPr>
          <p:cNvSpPr>
            <a:spLocks noGrp="1"/>
          </p:cNvSpPr>
          <p:nvPr>
            <p:ph type="title"/>
          </p:nvPr>
        </p:nvSpPr>
        <p:spPr>
          <a:xfrm>
            <a:off x="588263" y="457200"/>
            <a:ext cx="11018520" cy="553998"/>
          </a:xfrm>
        </p:spPr>
        <p:txBody>
          <a:bodyPr/>
          <a:lstStyle/>
          <a:p>
            <a:r>
              <a:rPr lang="en-US"/>
              <a:t>Click to edit Master title style</a:t>
            </a:r>
          </a:p>
        </p:txBody>
      </p:sp>
      <p:sp>
        <p:nvSpPr>
          <p:cNvPr id="14" name="Text Placeholder 3">
            <a:extLst>
              <a:ext uri="{FF2B5EF4-FFF2-40B4-BE49-F238E27FC236}">
                <a16:creationId xmlns:a16="http://schemas.microsoft.com/office/drawing/2014/main" id="{B1ED8B8B-A2F2-7442-83FA-C7CC64742EAA}"/>
              </a:ext>
            </a:extLst>
          </p:cNvPr>
          <p:cNvSpPr>
            <a:spLocks noGrp="1"/>
          </p:cNvSpPr>
          <p:nvPr>
            <p:ph type="body" sz="quarter" idx="13"/>
          </p:nvPr>
        </p:nvSpPr>
        <p:spPr>
          <a:xfrm>
            <a:off x="586392" y="1434370"/>
            <a:ext cx="3127771" cy="1566904"/>
          </a:xfrm>
        </p:spPr>
        <p:txBody>
          <a:bodyPr wrap="square">
            <a:spAutoFit/>
          </a:bodyPr>
          <a:lstStyle>
            <a:lvl1pPr marL="0" indent="0">
              <a:lnSpc>
                <a:spcPct val="130000"/>
              </a:lnSpc>
              <a:spcBef>
                <a:spcPts val="0"/>
              </a:spcBef>
              <a:buNone/>
              <a:defRPr sz="1600"/>
            </a:lvl1pPr>
            <a:lvl2pPr marL="228582" indent="0">
              <a:lnSpc>
                <a:spcPct val="130000"/>
              </a:lnSpc>
              <a:spcBef>
                <a:spcPts val="0"/>
              </a:spcBef>
              <a:buNone/>
              <a:defRPr sz="1600"/>
            </a:lvl2pPr>
            <a:lvl3pPr marL="457163" indent="0">
              <a:lnSpc>
                <a:spcPct val="130000"/>
              </a:lnSpc>
              <a:spcBef>
                <a:spcPts val="0"/>
              </a:spcBef>
              <a:buNone/>
              <a:defRPr sz="1600"/>
            </a:lvl3pPr>
            <a:lvl4pPr marL="685746" indent="0">
              <a:lnSpc>
                <a:spcPct val="130000"/>
              </a:lnSpc>
              <a:spcBef>
                <a:spcPts val="0"/>
              </a:spcBef>
              <a:buNone/>
              <a:defRPr sz="1600"/>
            </a:lvl4pPr>
            <a:lvl5pPr marL="914327" indent="0">
              <a:lnSpc>
                <a:spcPct val="130000"/>
              </a:lnSpc>
              <a:spcBef>
                <a:spcPts val="0"/>
              </a:spcBef>
              <a:buNone/>
              <a:defRPr sz="16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50038097"/>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Roadmap">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8A60D99-4A9F-47B0-85C2-F560EC04EC5A}"/>
              </a:ext>
            </a:extLst>
          </p:cNvPr>
          <p:cNvSpPr>
            <a:spLocks noGrp="1"/>
          </p:cNvSpPr>
          <p:nvPr>
            <p:ph type="title"/>
          </p:nvPr>
        </p:nvSpPr>
        <p:spPr/>
        <p:txBody>
          <a:bodyPr/>
          <a:lstStyle/>
          <a:p>
            <a:r>
              <a:rPr lang="en-US"/>
              <a:t>Click to edit Master title style</a:t>
            </a:r>
          </a:p>
        </p:txBody>
      </p:sp>
      <p:sp>
        <p:nvSpPr>
          <p:cNvPr id="4" name="Text Placeholder 3">
            <a:extLst>
              <a:ext uri="{FF2B5EF4-FFF2-40B4-BE49-F238E27FC236}">
                <a16:creationId xmlns:a16="http://schemas.microsoft.com/office/drawing/2014/main" id="{71A96460-A907-4A2F-A565-A0ECA88056DE}"/>
              </a:ext>
            </a:extLst>
          </p:cNvPr>
          <p:cNvSpPr>
            <a:spLocks noGrp="1"/>
          </p:cNvSpPr>
          <p:nvPr>
            <p:ph type="body" sz="quarter" idx="10" hasCustomPrompt="1"/>
          </p:nvPr>
        </p:nvSpPr>
        <p:spPr>
          <a:xfrm>
            <a:off x="584200" y="1676400"/>
            <a:ext cx="3505200" cy="4876800"/>
          </a:xfrm>
          <a:solidFill>
            <a:srgbClr val="0078D4">
              <a:alpha val="20000"/>
            </a:srgbClr>
          </a:solidFill>
        </p:spPr>
        <p:txBody>
          <a:bodyPr lIns="182880" tIns="91440" rIns="182880">
            <a:noAutofit/>
          </a:bodyPr>
          <a:lstStyle>
            <a:lvl1pPr>
              <a:spcBef>
                <a:spcPts val="1200"/>
              </a:spcBef>
              <a:spcAft>
                <a:spcPts val="600"/>
              </a:spcAft>
              <a:defRPr sz="2000">
                <a:latin typeface="+mj-lt"/>
              </a:defRPr>
            </a:lvl1pPr>
            <a:lvl2pPr>
              <a:spcBef>
                <a:spcPts val="0"/>
              </a:spcBef>
              <a:defRPr sz="1800"/>
            </a:lvl2pPr>
            <a:lvl3pPr marL="0" indent="0">
              <a:spcBef>
                <a:spcPts val="0"/>
              </a:spcBef>
              <a:spcAft>
                <a:spcPts val="600"/>
              </a:spcAft>
              <a:defRPr sz="1200"/>
            </a:lvl3pPr>
            <a:lvl4pPr>
              <a:defRPr sz="1200"/>
            </a:lvl4pPr>
            <a:lvl5pPr>
              <a:defRPr sz="1200"/>
            </a:lvl5pPr>
          </a:lstStyle>
          <a:p>
            <a:pPr lvl="0"/>
            <a:r>
              <a:rPr lang="en-US"/>
              <a:t>Optional category [Level 1]</a:t>
            </a:r>
          </a:p>
          <a:p>
            <a:pPr lvl="1"/>
            <a:r>
              <a:rPr lang="en-US"/>
              <a:t>Announcement [Level 2]</a:t>
            </a:r>
          </a:p>
          <a:p>
            <a:pPr lvl="2"/>
            <a:r>
              <a:rPr lang="en-US"/>
              <a:t>Optional description or information [Level 3]</a:t>
            </a:r>
          </a:p>
          <a:p>
            <a:pPr lvl="1"/>
            <a:r>
              <a:rPr lang="en-US"/>
              <a:t>Announcement [Level 2]</a:t>
            </a:r>
          </a:p>
          <a:p>
            <a:pPr lvl="2"/>
            <a:r>
              <a:rPr lang="en-US"/>
              <a:t>Optional description or information [Level 3]</a:t>
            </a:r>
          </a:p>
        </p:txBody>
      </p:sp>
      <p:sp>
        <p:nvSpPr>
          <p:cNvPr id="5" name="Text Placeholder 3">
            <a:extLst>
              <a:ext uri="{FF2B5EF4-FFF2-40B4-BE49-F238E27FC236}">
                <a16:creationId xmlns:a16="http://schemas.microsoft.com/office/drawing/2014/main" id="{80DE2C07-1F89-4D35-9AB9-88BD6DD33196}"/>
              </a:ext>
            </a:extLst>
          </p:cNvPr>
          <p:cNvSpPr>
            <a:spLocks noGrp="1"/>
          </p:cNvSpPr>
          <p:nvPr>
            <p:ph type="body" sz="quarter" idx="11" hasCustomPrompt="1"/>
          </p:nvPr>
        </p:nvSpPr>
        <p:spPr>
          <a:xfrm>
            <a:off x="4343399" y="1676400"/>
            <a:ext cx="3505200" cy="4876800"/>
          </a:xfrm>
          <a:solidFill>
            <a:srgbClr val="0078D4">
              <a:alpha val="20000"/>
            </a:srgbClr>
          </a:solidFill>
        </p:spPr>
        <p:txBody>
          <a:bodyPr lIns="182880" tIns="91440" rIns="182880">
            <a:noAutofit/>
          </a:bodyPr>
          <a:lstStyle>
            <a:lvl1pPr marL="0" marR="0" indent="0" algn="l" defTabSz="932667" rtl="0" eaLnBrk="1" fontAlgn="auto" latinLnBrk="0" hangingPunct="1">
              <a:lnSpc>
                <a:spcPct val="90000"/>
              </a:lnSpc>
              <a:spcBef>
                <a:spcPts val="1200"/>
              </a:spcBef>
              <a:spcAft>
                <a:spcPts val="600"/>
              </a:spcAft>
              <a:buClrTx/>
              <a:buSzPct val="90000"/>
              <a:buFont typeface="Arial" pitchFamily="34" charset="0"/>
              <a:buNone/>
              <a:tabLst/>
              <a:defRPr lang="en-US" sz="2000" kern="1200" spc="0" baseline="0" dirty="0" smtClean="0">
                <a:gradFill>
                  <a:gsLst>
                    <a:gs pos="1250">
                      <a:schemeClr val="tx1"/>
                    </a:gs>
                    <a:gs pos="99000">
                      <a:schemeClr val="tx1"/>
                    </a:gs>
                  </a:gsLst>
                  <a:lin ang="5400000" scaled="0"/>
                </a:gradFill>
                <a:latin typeface="+mj-lt"/>
                <a:ea typeface="+mn-ea"/>
                <a:cs typeface="+mn-cs"/>
              </a:defRPr>
            </a:lvl1pPr>
            <a:lvl2pPr>
              <a:spcBef>
                <a:spcPts val="0"/>
              </a:spcBef>
              <a:defRPr lang="en-US" sz="1800" kern="1200" spc="0" baseline="0" dirty="0" smtClean="0">
                <a:solidFill>
                  <a:schemeClr val="tx1"/>
                </a:solidFill>
                <a:latin typeface="+mn-lt"/>
                <a:ea typeface="+mn-ea"/>
                <a:cs typeface="+mn-cs"/>
              </a:defRPr>
            </a:lvl2pPr>
            <a:lvl3pPr marL="0" indent="0">
              <a:spcBef>
                <a:spcPts val="0"/>
              </a:spcBef>
              <a:spcAft>
                <a:spcPts val="600"/>
              </a:spcAft>
              <a:defRPr lang="en-US" sz="1200" kern="1200" spc="0" baseline="0" dirty="0" smtClean="0">
                <a:solidFill>
                  <a:schemeClr val="tx1"/>
                </a:solidFill>
                <a:latin typeface="+mn-lt"/>
                <a:ea typeface="+mn-ea"/>
                <a:cs typeface="+mn-cs"/>
              </a:defRPr>
            </a:lvl3pPr>
            <a:lvl4pPr>
              <a:defRPr sz="1200"/>
            </a:lvl4pPr>
            <a:lvl5pPr>
              <a:defRPr sz="1200"/>
            </a:lvl5pPr>
          </a:lstStyle>
          <a:p>
            <a:pPr marL="0" marR="0" lvl="0" indent="0" algn="l" defTabSz="932667" rtl="0" eaLnBrk="1" fontAlgn="auto" latinLnBrk="0" hangingPunct="1">
              <a:lnSpc>
                <a:spcPct val="90000"/>
              </a:lnSpc>
              <a:spcBef>
                <a:spcPts val="1200"/>
              </a:spcBef>
              <a:spcAft>
                <a:spcPts val="600"/>
              </a:spcAft>
              <a:buClrTx/>
              <a:buSzPct val="90000"/>
              <a:buFont typeface="Arial" pitchFamily="34" charset="0"/>
              <a:buNone/>
              <a:tabLst/>
              <a:defRPr/>
            </a:pPr>
            <a:r>
              <a:rPr lang="en-US"/>
              <a:t>Optional category [Level 1]</a:t>
            </a:r>
          </a:p>
          <a:p>
            <a:pPr marL="0" marR="0" lvl="1" indent="0" algn="l" defTabSz="932667" rtl="0" eaLnBrk="1" fontAlgn="auto" latinLnBrk="0" hangingPunct="1">
              <a:lnSpc>
                <a:spcPct val="90000"/>
              </a:lnSpc>
              <a:spcBef>
                <a:spcPts val="0"/>
              </a:spcBef>
              <a:spcAft>
                <a:spcPts val="0"/>
              </a:spcAft>
              <a:buClrTx/>
              <a:buSzPct val="90000"/>
              <a:buFont typeface="Arial" pitchFamily="34" charset="0"/>
              <a:buNone/>
              <a:tabLst/>
            </a:pPr>
            <a:r>
              <a:rPr lang="en-US"/>
              <a:t>Announcement [Level 2]</a:t>
            </a:r>
          </a:p>
          <a:p>
            <a:pPr marL="0" marR="0" lvl="2" indent="0" algn="l" defTabSz="932667" rtl="0" eaLnBrk="1" fontAlgn="auto" latinLnBrk="0" hangingPunct="1">
              <a:lnSpc>
                <a:spcPct val="90000"/>
              </a:lnSpc>
              <a:spcBef>
                <a:spcPts val="0"/>
              </a:spcBef>
              <a:spcAft>
                <a:spcPts val="600"/>
              </a:spcAft>
              <a:buClrTx/>
              <a:buSzPct val="90000"/>
              <a:buFont typeface="Arial" pitchFamily="34" charset="0"/>
              <a:buNone/>
              <a:tabLst/>
            </a:pPr>
            <a:r>
              <a:rPr lang="en-US"/>
              <a:t>Optional description or information [Level 3]</a:t>
            </a:r>
          </a:p>
          <a:p>
            <a:pPr lvl="1"/>
            <a:r>
              <a:rPr lang="en-US"/>
              <a:t>Announcement [Level 2]</a:t>
            </a:r>
          </a:p>
          <a:p>
            <a:pPr lvl="2"/>
            <a:r>
              <a:rPr lang="en-US"/>
              <a:t>Optional description or information [Level 3]</a:t>
            </a:r>
          </a:p>
        </p:txBody>
      </p:sp>
      <p:sp>
        <p:nvSpPr>
          <p:cNvPr id="8" name="Text Placeholder 7">
            <a:extLst>
              <a:ext uri="{FF2B5EF4-FFF2-40B4-BE49-F238E27FC236}">
                <a16:creationId xmlns:a16="http://schemas.microsoft.com/office/drawing/2014/main" id="{43B053A1-2A91-40C5-BD82-0F365310FB73}"/>
              </a:ext>
            </a:extLst>
          </p:cNvPr>
          <p:cNvSpPr>
            <a:spLocks noGrp="1"/>
          </p:cNvSpPr>
          <p:nvPr>
            <p:ph type="body" sz="quarter" idx="13" hasCustomPrompt="1"/>
          </p:nvPr>
        </p:nvSpPr>
        <p:spPr>
          <a:xfrm>
            <a:off x="584201" y="1143000"/>
            <a:ext cx="3505201" cy="533400"/>
          </a:xfrm>
          <a:solidFill>
            <a:srgbClr val="0078D4"/>
          </a:solidFill>
        </p:spPr>
        <p:txBody>
          <a:bodyPr lIns="182880" tIns="0" rIns="182880" anchor="ctr" anchorCtr="0">
            <a:noAutofit/>
          </a:bodyPr>
          <a:lstStyle>
            <a:lvl1pPr>
              <a:defRPr>
                <a:solidFill>
                  <a:schemeClr val="bg1"/>
                </a:solidFill>
                <a:latin typeface="+mj-lt"/>
              </a:defRPr>
            </a:lvl1pPr>
          </a:lstStyle>
          <a:p>
            <a:pPr lvl="0"/>
            <a:r>
              <a:rPr lang="en-US"/>
              <a:t>Available soon</a:t>
            </a:r>
          </a:p>
        </p:txBody>
      </p:sp>
      <p:sp>
        <p:nvSpPr>
          <p:cNvPr id="9" name="Text Placeholder 7">
            <a:extLst>
              <a:ext uri="{FF2B5EF4-FFF2-40B4-BE49-F238E27FC236}">
                <a16:creationId xmlns:a16="http://schemas.microsoft.com/office/drawing/2014/main" id="{8A3B0237-AB47-4824-A603-A9225401C659}"/>
              </a:ext>
            </a:extLst>
          </p:cNvPr>
          <p:cNvSpPr>
            <a:spLocks noGrp="1"/>
          </p:cNvSpPr>
          <p:nvPr>
            <p:ph type="body" sz="quarter" idx="14" hasCustomPrompt="1"/>
          </p:nvPr>
        </p:nvSpPr>
        <p:spPr>
          <a:xfrm>
            <a:off x="4343399" y="1143000"/>
            <a:ext cx="3505201" cy="533400"/>
          </a:xfrm>
          <a:solidFill>
            <a:srgbClr val="0078D4"/>
          </a:solidFill>
        </p:spPr>
        <p:txBody>
          <a:bodyPr lIns="182880" tIns="0" rIns="182880" anchor="ctr" anchorCtr="0">
            <a:noAutofit/>
          </a:bodyPr>
          <a:lstStyle>
            <a:lvl1pPr>
              <a:defRPr>
                <a:solidFill>
                  <a:schemeClr val="bg1"/>
                </a:solidFill>
                <a:latin typeface="+mj-lt"/>
              </a:defRPr>
            </a:lvl1pPr>
          </a:lstStyle>
          <a:p>
            <a:pPr lvl="0"/>
            <a:r>
              <a:rPr lang="en-US"/>
              <a:t>Later this year</a:t>
            </a:r>
          </a:p>
        </p:txBody>
      </p:sp>
      <p:sp>
        <p:nvSpPr>
          <p:cNvPr id="12" name="Text Placeholder 3">
            <a:extLst>
              <a:ext uri="{FF2B5EF4-FFF2-40B4-BE49-F238E27FC236}">
                <a16:creationId xmlns:a16="http://schemas.microsoft.com/office/drawing/2014/main" id="{CB000F6D-6C3C-414D-ADF4-BDC1A6BCD3EB}"/>
              </a:ext>
            </a:extLst>
          </p:cNvPr>
          <p:cNvSpPr>
            <a:spLocks noGrp="1"/>
          </p:cNvSpPr>
          <p:nvPr>
            <p:ph type="body" sz="quarter" idx="15" hasCustomPrompt="1"/>
          </p:nvPr>
        </p:nvSpPr>
        <p:spPr>
          <a:xfrm>
            <a:off x="8101583" y="1676400"/>
            <a:ext cx="3505200" cy="4876800"/>
          </a:xfrm>
          <a:solidFill>
            <a:srgbClr val="0078D4">
              <a:alpha val="20000"/>
            </a:srgbClr>
          </a:solidFill>
        </p:spPr>
        <p:txBody>
          <a:bodyPr lIns="182880" tIns="91440" rIns="182880">
            <a:noAutofit/>
          </a:bodyPr>
          <a:lstStyle>
            <a:lvl1pPr marL="0" marR="0" indent="0" algn="l" defTabSz="932667" rtl="0" eaLnBrk="1" fontAlgn="auto" latinLnBrk="0" hangingPunct="1">
              <a:lnSpc>
                <a:spcPct val="90000"/>
              </a:lnSpc>
              <a:spcBef>
                <a:spcPts val="1200"/>
              </a:spcBef>
              <a:spcAft>
                <a:spcPts val="600"/>
              </a:spcAft>
              <a:buClrTx/>
              <a:buSzPct val="90000"/>
              <a:buFont typeface="Arial" pitchFamily="34" charset="0"/>
              <a:buNone/>
              <a:tabLst/>
              <a:defRPr lang="en-US" sz="2000" kern="1200" spc="0" baseline="0" dirty="0" smtClean="0">
                <a:gradFill>
                  <a:gsLst>
                    <a:gs pos="1250">
                      <a:schemeClr val="tx1"/>
                    </a:gs>
                    <a:gs pos="99000">
                      <a:schemeClr val="tx1"/>
                    </a:gs>
                  </a:gsLst>
                  <a:lin ang="5400000" scaled="0"/>
                </a:gradFill>
                <a:latin typeface="+mj-lt"/>
                <a:ea typeface="+mn-ea"/>
                <a:cs typeface="+mn-cs"/>
              </a:defRPr>
            </a:lvl1pPr>
            <a:lvl2pPr>
              <a:spcBef>
                <a:spcPts val="0"/>
              </a:spcBef>
              <a:defRPr lang="en-US" sz="1800" kern="1200" spc="0" baseline="0" dirty="0" smtClean="0">
                <a:solidFill>
                  <a:schemeClr val="tx1"/>
                </a:solidFill>
                <a:latin typeface="+mn-lt"/>
                <a:ea typeface="+mn-ea"/>
                <a:cs typeface="+mn-cs"/>
              </a:defRPr>
            </a:lvl2pPr>
            <a:lvl3pPr marL="0" indent="0">
              <a:spcBef>
                <a:spcPts val="0"/>
              </a:spcBef>
              <a:spcAft>
                <a:spcPts val="600"/>
              </a:spcAft>
              <a:defRPr lang="en-US" sz="1200" kern="1200" spc="0" baseline="0" dirty="0" smtClean="0">
                <a:solidFill>
                  <a:schemeClr val="tx1"/>
                </a:solidFill>
                <a:latin typeface="+mn-lt"/>
                <a:ea typeface="+mn-ea"/>
                <a:cs typeface="+mn-cs"/>
              </a:defRPr>
            </a:lvl3pPr>
            <a:lvl4pPr>
              <a:defRPr sz="1200"/>
            </a:lvl4pPr>
            <a:lvl5pPr>
              <a:defRPr sz="1200"/>
            </a:lvl5pPr>
          </a:lstStyle>
          <a:p>
            <a:pPr marL="0" marR="0" lvl="0" indent="0" algn="l" defTabSz="932667" rtl="0" eaLnBrk="1" fontAlgn="auto" latinLnBrk="0" hangingPunct="1">
              <a:lnSpc>
                <a:spcPct val="90000"/>
              </a:lnSpc>
              <a:spcBef>
                <a:spcPts val="1200"/>
              </a:spcBef>
              <a:spcAft>
                <a:spcPts val="600"/>
              </a:spcAft>
              <a:buClrTx/>
              <a:buSzPct val="90000"/>
              <a:buFont typeface="Arial" pitchFamily="34" charset="0"/>
              <a:buNone/>
              <a:tabLst/>
              <a:defRPr/>
            </a:pPr>
            <a:r>
              <a:rPr lang="en-US"/>
              <a:t>Optional category [Level 1]</a:t>
            </a:r>
          </a:p>
          <a:p>
            <a:pPr marL="0" marR="0" lvl="1" indent="0" algn="l" defTabSz="932667" rtl="0" eaLnBrk="1" fontAlgn="auto" latinLnBrk="0" hangingPunct="1">
              <a:lnSpc>
                <a:spcPct val="90000"/>
              </a:lnSpc>
              <a:spcBef>
                <a:spcPts val="0"/>
              </a:spcBef>
              <a:spcAft>
                <a:spcPts val="0"/>
              </a:spcAft>
              <a:buClrTx/>
              <a:buSzPct val="90000"/>
              <a:buFont typeface="Arial" pitchFamily="34" charset="0"/>
              <a:buNone/>
              <a:tabLst/>
            </a:pPr>
            <a:r>
              <a:rPr lang="en-US"/>
              <a:t>Announcement [Level 2]</a:t>
            </a:r>
          </a:p>
          <a:p>
            <a:pPr marL="0" marR="0" lvl="2" indent="0" algn="l" defTabSz="932667" rtl="0" eaLnBrk="1" fontAlgn="auto" latinLnBrk="0" hangingPunct="1">
              <a:lnSpc>
                <a:spcPct val="90000"/>
              </a:lnSpc>
              <a:spcBef>
                <a:spcPts val="0"/>
              </a:spcBef>
              <a:spcAft>
                <a:spcPts val="600"/>
              </a:spcAft>
              <a:buClrTx/>
              <a:buSzPct val="90000"/>
              <a:buFont typeface="Arial" pitchFamily="34" charset="0"/>
              <a:buNone/>
              <a:tabLst/>
            </a:pPr>
            <a:r>
              <a:rPr lang="en-US"/>
              <a:t>Optional description or information [Level 3]</a:t>
            </a:r>
          </a:p>
          <a:p>
            <a:pPr lvl="1"/>
            <a:r>
              <a:rPr lang="en-US"/>
              <a:t>Announcement [Level 2]</a:t>
            </a:r>
          </a:p>
          <a:p>
            <a:pPr lvl="2"/>
            <a:r>
              <a:rPr lang="en-US"/>
              <a:t>Optional description or information [Level 3]</a:t>
            </a:r>
          </a:p>
        </p:txBody>
      </p:sp>
      <p:sp>
        <p:nvSpPr>
          <p:cNvPr id="13" name="Text Placeholder 7">
            <a:extLst>
              <a:ext uri="{FF2B5EF4-FFF2-40B4-BE49-F238E27FC236}">
                <a16:creationId xmlns:a16="http://schemas.microsoft.com/office/drawing/2014/main" id="{38F7F621-4F17-4FC8-ABCE-6E43A36ACA34}"/>
              </a:ext>
            </a:extLst>
          </p:cNvPr>
          <p:cNvSpPr>
            <a:spLocks noGrp="1"/>
          </p:cNvSpPr>
          <p:nvPr>
            <p:ph type="body" sz="quarter" idx="16" hasCustomPrompt="1"/>
          </p:nvPr>
        </p:nvSpPr>
        <p:spPr>
          <a:xfrm>
            <a:off x="8101583" y="1143000"/>
            <a:ext cx="3505201" cy="533400"/>
          </a:xfrm>
          <a:solidFill>
            <a:srgbClr val="0078D4"/>
          </a:solidFill>
        </p:spPr>
        <p:txBody>
          <a:bodyPr lIns="182880" tIns="0" rIns="182880" anchor="ctr" anchorCtr="0">
            <a:noAutofit/>
          </a:bodyPr>
          <a:lstStyle>
            <a:lvl1pPr>
              <a:defRPr>
                <a:solidFill>
                  <a:schemeClr val="bg1"/>
                </a:solidFill>
                <a:latin typeface="+mj-lt"/>
              </a:defRPr>
            </a:lvl1pPr>
          </a:lstStyle>
          <a:p>
            <a:pPr lvl="0"/>
            <a:r>
              <a:rPr lang="en-US"/>
              <a:t>Top of mind</a:t>
            </a:r>
          </a:p>
        </p:txBody>
      </p:sp>
    </p:spTree>
    <p:extLst>
      <p:ext uri="{BB962C8B-B14F-4D97-AF65-F5344CB8AC3E}">
        <p14:creationId xmlns:p14="http://schemas.microsoft.com/office/powerpoint/2010/main" val="924483902"/>
      </p:ext>
    </p:extLst>
  </p:cSld>
  <p:clrMapOvr>
    <a:overrideClrMapping bg1="lt1" tx1="dk1" bg2="lt2" tx2="dk2" accent1="accent1" accent2="accent2" accent3="accent3" accent4="accent4" accent5="accent5" accent6="accent6" hlink="hlink" folHlink="folHlink"/>
  </p:clrMapOvr>
  <p:transition>
    <p:fade/>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Title &amp; Non-Bulleted Text - Dark">
    <p:bg>
      <p:bgRef idx="1001">
        <a:schemeClr val="bg2"/>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5216" y="457200"/>
            <a:ext cx="11027664"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610"/>
            <a:ext cx="11027664" cy="1612749"/>
          </a:xfrm>
        </p:spPr>
        <p:txBody>
          <a:bodyPr wrap="square">
            <a:spAutoFit/>
          </a:bodyPr>
          <a:lstStyle>
            <a:lvl1pPr marL="0" indent="0">
              <a:buNone/>
              <a:defRPr/>
            </a:lvl1pPr>
            <a:lvl2pPr marL="0" indent="0">
              <a:buNone/>
              <a:defRPr/>
            </a:lvl2pPr>
            <a:lvl3pPr marL="228582" indent="0">
              <a:buNone/>
              <a:defRPr/>
            </a:lvl3pPr>
            <a:lvl4pPr marL="457163" indent="0">
              <a:buNone/>
              <a:defRPr/>
            </a:lvl4pPr>
            <a:lvl5pPr marL="685746"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18918665"/>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Side-by-Side Text">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5216" y="458787"/>
            <a:ext cx="11024172" cy="553998"/>
          </a:xfrm>
        </p:spPr>
        <p:txBody>
          <a:bodyPr wrap="square" anchor="t">
            <a:spAutoFit/>
          </a:bodyPr>
          <a:lstStyle>
            <a:lvl1pPr>
              <a:defRPr>
                <a:solidFill>
                  <a:schemeClr val="tx1"/>
                </a:solidFill>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354523" y="2019300"/>
            <a:ext cx="7254865" cy="430888"/>
          </a:xfrm>
        </p:spPr>
        <p:txBody>
          <a:bodyPr anchor="t"/>
          <a:lstStyle>
            <a:lvl1pPr marL="0" indent="0">
              <a:spcAft>
                <a:spcPts val="800"/>
              </a:spcAft>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a:cxnSpLocks/>
          </p:cNvCxnSpPr>
          <p:nvPr userDrawn="1"/>
        </p:nvCxnSpPr>
        <p:spPr>
          <a:xfrm>
            <a:off x="585216" y="1600200"/>
            <a:ext cx="3182112" cy="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49D8AF80-CAD5-4055-80AD-0B31EBCB52A9}"/>
              </a:ext>
            </a:extLst>
          </p:cNvPr>
          <p:cNvSpPr txBox="1"/>
          <p:nvPr userDrawn="1"/>
        </p:nvSpPr>
        <p:spPr>
          <a:xfrm>
            <a:off x="12355723" y="-203944"/>
            <a:ext cx="565861" cy="153888"/>
          </a:xfrm>
          <a:prstGeom prst="rect">
            <a:avLst/>
          </a:prstGeom>
          <a:noFill/>
        </p:spPr>
        <p:txBody>
          <a:bodyPr wrap="none" lIns="0" tIns="0" rIns="0" bIns="0" rtlCol="0">
            <a:spAutoFit/>
          </a:bodyPr>
          <a:lstStyle/>
          <a:p>
            <a:pPr algn="l"/>
            <a:r>
              <a:rPr lang="en-US" sz="1000">
                <a:solidFill>
                  <a:srgbClr val="A3A3A3"/>
                </a:solidFill>
              </a:rPr>
              <a:t>ELT layout</a:t>
            </a:r>
          </a:p>
        </p:txBody>
      </p:sp>
      <p:cxnSp>
        <p:nvCxnSpPr>
          <p:cNvPr id="8" name="Straight Connector 7">
            <a:extLst>
              <a:ext uri="{FF2B5EF4-FFF2-40B4-BE49-F238E27FC236}">
                <a16:creationId xmlns:a16="http://schemas.microsoft.com/office/drawing/2014/main" id="{DF1A9F7D-F14E-4BCE-9EB4-D9EF47B67809}"/>
              </a:ext>
              <a:ext uri="{C183D7F6-B498-43B3-948B-1728B52AA6E4}">
                <adec:decorative xmlns:adec="http://schemas.microsoft.com/office/drawing/2017/decorative" val="1"/>
              </a:ext>
            </a:extLst>
          </p:cNvPr>
          <p:cNvCxnSpPr>
            <a:cxnSpLocks/>
          </p:cNvCxnSpPr>
          <p:nvPr userDrawn="1"/>
        </p:nvCxnSpPr>
        <p:spPr>
          <a:xfrm>
            <a:off x="4354523" y="1600200"/>
            <a:ext cx="7254865" cy="0"/>
          </a:xfrm>
          <a:prstGeom prst="line">
            <a:avLst/>
          </a:prstGeom>
          <a:ln w="19050">
            <a:solidFill>
              <a:schemeClr val="tx1">
                <a:alpha val="3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10" name="Text Placeholder 2">
            <a:extLst>
              <a:ext uri="{FF2B5EF4-FFF2-40B4-BE49-F238E27FC236}">
                <a16:creationId xmlns:a16="http://schemas.microsoft.com/office/drawing/2014/main" id="{598B70CA-1A3C-E5AD-76A1-08C067576C77}"/>
              </a:ext>
            </a:extLst>
          </p:cNvPr>
          <p:cNvSpPr>
            <a:spLocks noGrp="1"/>
          </p:cNvSpPr>
          <p:nvPr>
            <p:ph type="body" sz="quarter" idx="12"/>
          </p:nvPr>
        </p:nvSpPr>
        <p:spPr>
          <a:xfrm>
            <a:off x="584200" y="2019301"/>
            <a:ext cx="3182113" cy="861774"/>
          </a:xfrm>
        </p:spPr>
        <p:txBody>
          <a:bodyPr anchor="t"/>
          <a:lstStyle>
            <a:lvl1pPr marL="0" indent="0">
              <a:spcAft>
                <a:spcPts val="800"/>
              </a:spcAft>
              <a:buNone/>
              <a:defRPr/>
            </a:lvl1pPr>
          </a:lstStyle>
          <a:p>
            <a:pPr lvl="0"/>
            <a:r>
              <a:rPr lang="en-US"/>
              <a:t>Click to edit Master text styles</a:t>
            </a:r>
          </a:p>
        </p:txBody>
      </p:sp>
    </p:spTree>
    <p:extLst>
      <p:ext uri="{BB962C8B-B14F-4D97-AF65-F5344CB8AC3E}">
        <p14:creationId xmlns:p14="http://schemas.microsoft.com/office/powerpoint/2010/main" val="176725256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userDrawn="1">
          <p15:clr>
            <a:srgbClr val="5ACBF0"/>
          </p15:clr>
        </p15:guide>
        <p15:guide id="29" orient="horz" pos="1272" userDrawn="1">
          <p15:clr>
            <a:srgbClr val="5ACBF0"/>
          </p15:clr>
        </p15:guide>
        <p15:guide id="30" pos="2376" userDrawn="1">
          <p15:clr>
            <a:srgbClr val="5ACBF0"/>
          </p15:clr>
        </p15:guide>
        <p15:guide id="32" orient="horz" pos="1455" userDrawn="1">
          <p15:clr>
            <a:srgbClr val="5ACBF0"/>
          </p15:clr>
        </p15:guide>
      </p15:sldGuideLst>
    </p:ext>
  </p:extLst>
</p:sldLayout>
</file>

<file path=ppt/slideLayouts/slideLayout51.xml><?xml version="1.0" encoding="utf-8"?>
<p:sldLayout xmlns:a="http://schemas.openxmlformats.org/drawingml/2006/main" xmlns:r="http://schemas.openxmlformats.org/officeDocument/2006/relationships" xmlns:p="http://schemas.openxmlformats.org/presentationml/2006/main" preserve="1" userDrawn="1">
  <p:cSld name="Title and Text Side-by-Sid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9E5C076-3B78-4451-8068-576892A08E9C}"/>
              </a:ext>
            </a:extLst>
          </p:cNvPr>
          <p:cNvSpPr>
            <a:spLocks noGrp="1"/>
          </p:cNvSpPr>
          <p:nvPr>
            <p:ph type="title" hasCustomPrompt="1"/>
          </p:nvPr>
        </p:nvSpPr>
        <p:spPr>
          <a:xfrm>
            <a:off x="588263" y="3150414"/>
            <a:ext cx="3182027" cy="553998"/>
          </a:xfrm>
        </p:spPr>
        <p:txBody>
          <a:bodyPr anchor="ctr"/>
          <a:lstStyle>
            <a:lvl1pPr>
              <a:defRPr/>
            </a:lvl1pPr>
          </a:lstStyle>
          <a:p>
            <a:r>
              <a:rPr lang="en-US"/>
              <a:t>Title</a:t>
            </a:r>
          </a:p>
        </p:txBody>
      </p:sp>
      <p:sp>
        <p:nvSpPr>
          <p:cNvPr id="3" name="Text Placeholder 2">
            <a:extLst>
              <a:ext uri="{FF2B5EF4-FFF2-40B4-BE49-F238E27FC236}">
                <a16:creationId xmlns:a16="http://schemas.microsoft.com/office/drawing/2014/main" id="{A4015781-2431-48C9-AEF1-52FBD41AF3FC}"/>
              </a:ext>
            </a:extLst>
          </p:cNvPr>
          <p:cNvSpPr>
            <a:spLocks noGrp="1"/>
          </p:cNvSpPr>
          <p:nvPr>
            <p:ph type="body" sz="quarter" idx="11"/>
          </p:nvPr>
        </p:nvSpPr>
        <p:spPr>
          <a:xfrm>
            <a:off x="4941888" y="3211969"/>
            <a:ext cx="6667500" cy="430888"/>
          </a:xfrm>
        </p:spPr>
        <p:txBody>
          <a:bodyPr anchor="ctr"/>
          <a:lstStyle>
            <a:lvl1pPr marL="0" indent="0">
              <a:buNone/>
              <a:defRPr/>
            </a:lvl1pPr>
          </a:lstStyle>
          <a:p>
            <a:pPr lvl="0"/>
            <a:r>
              <a:rPr lang="en-US"/>
              <a:t>Click to edit Master text styles</a:t>
            </a:r>
          </a:p>
        </p:txBody>
      </p:sp>
      <p:cxnSp>
        <p:nvCxnSpPr>
          <p:cNvPr id="5" name="Straight Connector 4">
            <a:extLst>
              <a:ext uri="{FF2B5EF4-FFF2-40B4-BE49-F238E27FC236}">
                <a16:creationId xmlns:a16="http://schemas.microsoft.com/office/drawing/2014/main" id="{C35867F2-3994-4092-B53B-5792FEE69887}"/>
              </a:ext>
              <a:ext uri="{C183D7F6-B498-43B3-948B-1728B52AA6E4}">
                <adec:decorative xmlns:adec="http://schemas.microsoft.com/office/drawing/2017/decorative" val="1"/>
              </a:ext>
            </a:extLst>
          </p:cNvPr>
          <p:cNvCxnSpPr/>
          <p:nvPr userDrawn="1"/>
        </p:nvCxnSpPr>
        <p:spPr>
          <a:xfrm>
            <a:off x="4356100" y="2578100"/>
            <a:ext cx="0" cy="1701800"/>
          </a:xfrm>
          <a:prstGeom prst="line">
            <a:avLst/>
          </a:prstGeom>
          <a:ln w="28575">
            <a:solidFill>
              <a:schemeClr val="accent1"/>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6" name="TextBox 5">
            <a:extLst>
              <a:ext uri="{FF2B5EF4-FFF2-40B4-BE49-F238E27FC236}">
                <a16:creationId xmlns:a16="http://schemas.microsoft.com/office/drawing/2014/main" id="{DEB5FBAF-D5DB-4D1E-9D76-AE83D1B7417A}"/>
              </a:ext>
            </a:extLst>
          </p:cNvPr>
          <p:cNvSpPr txBox="1"/>
          <p:nvPr userDrawn="1"/>
        </p:nvSpPr>
        <p:spPr>
          <a:xfrm>
            <a:off x="12355723" y="-203944"/>
            <a:ext cx="56586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178807360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3" pos="2744" userDrawn="1">
          <p15:clr>
            <a:srgbClr val="5ACBF0"/>
          </p15:clr>
        </p15:guide>
        <p15:guide id="29" orient="horz" pos="2160" userDrawn="1">
          <p15:clr>
            <a:srgbClr val="5ACBF0"/>
          </p15:clr>
        </p15:guide>
        <p15:guide id="30" pos="2376" userDrawn="1">
          <p15:clr>
            <a:srgbClr val="5ACBF0"/>
          </p15:clr>
        </p15:guide>
        <p15:guide id="31" pos="3113" userDrawn="1">
          <p15:clr>
            <a:srgbClr val="5ACBF0"/>
          </p15:clr>
        </p15:guide>
      </p15:sldGuideLst>
    </p:ext>
  </p:extLst>
</p:sldLayout>
</file>

<file path=ppt/slideLayouts/slideLayout52.xml><?xml version="1.0" encoding="utf-8"?>
<p:sldLayout xmlns:a="http://schemas.openxmlformats.org/drawingml/2006/main" xmlns:r="http://schemas.openxmlformats.org/officeDocument/2006/relationships" xmlns:p="http://schemas.openxmlformats.org/presentationml/2006/main" showMasterSp="0" preserve="1" userDrawn="1">
  <p:cSld name="Title Presentation">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9233ADA-E271-6E93-F32E-718454D76C3D}"/>
              </a:ext>
            </a:extLst>
          </p:cNvPr>
          <p:cNvSpPr/>
          <p:nvPr userDrawn="1"/>
        </p:nvSpPr>
        <p:spPr>
          <a:xfrm>
            <a:off x="322521" y="283029"/>
            <a:ext cx="11546958" cy="6291943"/>
          </a:xfrm>
          <a:prstGeom prst="roundRect">
            <a:avLst>
              <a:gd name="adj" fmla="val 3511"/>
            </a:avLst>
          </a:prstGeom>
          <a:solidFill>
            <a:srgbClr val="091F2C">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pic>
        <p:nvPicPr>
          <p:cNvPr id="6" name="MS logo gray - EMF">
            <a:extLst>
              <a:ext uri="{FF2B5EF4-FFF2-40B4-BE49-F238E27FC236}">
                <a16:creationId xmlns:a16="http://schemas.microsoft.com/office/drawing/2014/main" id="{F64DBD9B-57E9-BAEC-DDB8-E957620339AA}"/>
              </a:ext>
            </a:extLst>
          </p:cNvPr>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bwMode="black">
          <a:xfrm>
            <a:off x="10482944" y="13063873"/>
            <a:ext cx="1366440" cy="292608"/>
          </a:xfrm>
          <a:prstGeom prst="rect">
            <a:avLst/>
          </a:prstGeom>
        </p:spPr>
      </p:pic>
      <p:pic>
        <p:nvPicPr>
          <p:cNvPr id="10" name="Picture 9" descr="A blue text on a dark background&#10;&#10;AI-generated content may be incorrect.">
            <a:extLst>
              <a:ext uri="{FF2B5EF4-FFF2-40B4-BE49-F238E27FC236}">
                <a16:creationId xmlns:a16="http://schemas.microsoft.com/office/drawing/2014/main" id="{F91EBE01-28A7-9587-582B-5D328ACBDEA8}"/>
              </a:ext>
            </a:extLst>
          </p:cNvPr>
          <p:cNvPicPr>
            <a:picLocks noChangeAspect="1"/>
          </p:cNvPicPr>
          <p:nvPr userDrawn="1"/>
        </p:nvPicPr>
        <p:blipFill>
          <a:blip r:embed="rId3">
            <a:extLst>
              <a:ext uri="{28A0092B-C50C-407E-A947-70E740481C1C}">
                <a14:useLocalDpi xmlns:a14="http://schemas.microsoft.com/office/drawing/2010/main" val="0"/>
              </a:ext>
            </a:extLst>
          </a:blip>
          <a:srcRect l="6973" t="18834" r="57059" b="22553"/>
          <a:stretch/>
        </p:blipFill>
        <p:spPr>
          <a:xfrm>
            <a:off x="588552" y="569042"/>
            <a:ext cx="3765004" cy="894000"/>
          </a:xfrm>
          <a:prstGeom prst="rect">
            <a:avLst/>
          </a:prstGeom>
        </p:spPr>
      </p:pic>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758597" y="2755994"/>
            <a:ext cx="8193024" cy="1661993"/>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Aptos ExtraBold" panose="020B0004020202020204" pitchFamily="34" charset="0"/>
                <a:cs typeface="Segoe UI" panose="020B0502040204020203" pitchFamily="34" charset="0"/>
              </a:defRPr>
            </a:lvl1pPr>
          </a:lstStyle>
          <a:p>
            <a:r>
              <a:rPr lang="en-US"/>
              <a:t>Event name or </a:t>
            </a:r>
            <a:br>
              <a:rPr lang="en-US"/>
            </a:br>
            <a:r>
              <a:rPr lang="en-US"/>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758597" y="4573783"/>
            <a:ext cx="8193024" cy="307777"/>
          </a:xfrm>
          <a:prstGeom prst="rect">
            <a:avLst/>
          </a:prstGeom>
          <a:noFill/>
        </p:spPr>
        <p:txBody>
          <a:bodyPr wrap="square" lIns="0" tIns="0" rIns="0" bIns="0">
            <a:spAutoFit/>
          </a:bodyPr>
          <a:lstStyle>
            <a:lvl1pPr marL="0" indent="0">
              <a:spcBef>
                <a:spcPts val="0"/>
              </a:spcBef>
              <a:buNone/>
              <a:defRPr sz="2000" spc="0" baseline="0">
                <a:solidFill>
                  <a:schemeClr val="bg1"/>
                </a:solidFill>
                <a:latin typeface="+mn-lt"/>
                <a:cs typeface="Segoe UI" panose="020B0502040204020203" pitchFamily="34" charset="0"/>
              </a:defRPr>
            </a:lvl1pPr>
          </a:lstStyle>
          <a:p>
            <a:pPr lvl="0"/>
            <a:r>
              <a:rPr lang="en-US"/>
              <a:t>Speaker name or subtitle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758599" y="6135070"/>
            <a:ext cx="3143489" cy="153888"/>
          </a:xfrm>
          <a:prstGeom prst="rect">
            <a:avLst/>
          </a:prstGeom>
          <a:noFill/>
        </p:spPr>
        <p:txBody>
          <a:bodyPr wrap="none" lIns="0" tIns="0" rIns="0" bIns="0" rtlCol="0">
            <a:spAutoFit/>
          </a:bodyPr>
          <a:lstStyle/>
          <a:p>
            <a:pPr marL="0" marR="0" lvl="0" indent="0" algn="l" defTabSz="932667"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a:solidFill>
                  <a:schemeClr val="bg1"/>
                </a:solidFill>
                <a:latin typeface="Segoe UI" panose="020B0502040204020203" pitchFamily="34" charset="0"/>
                <a:ea typeface="+mn-ea"/>
                <a:cs typeface="Segoe UI" panose="020B0502040204020203" pitchFamily="34" charset="0"/>
              </a:rPr>
              <a:t>© Copyright Microsoft Corporation. All rights reserved. </a:t>
            </a:r>
          </a:p>
        </p:txBody>
      </p:sp>
      <p:pic>
        <p:nvPicPr>
          <p:cNvPr id="12" name="MS logo gray - EMF">
            <a:extLst>
              <a:ext uri="{FF2B5EF4-FFF2-40B4-BE49-F238E27FC236}">
                <a16:creationId xmlns:a16="http://schemas.microsoft.com/office/drawing/2014/main" id="{AAF3FFA6-DD3A-C046-9BAB-42C1143979D3}"/>
              </a:ext>
            </a:extLst>
          </p:cNvPr>
          <p:cNvPicPr>
            <a:picLocks noChangeAspect="1"/>
          </p:cNvPicPr>
          <p:nvPr userDrawn="1"/>
        </p:nvPicPr>
        <p:blipFill>
          <a:blip r:embed="rId4">
            <a:extLst>
              <a:ext uri="{28A0092B-C50C-407E-A947-70E740481C1C}">
                <a14:useLocalDpi xmlns:a14="http://schemas.microsoft.com/office/drawing/2010/main" val="0"/>
              </a:ext>
            </a:extLst>
          </a:blip>
          <a:srcRect l="12679" t="30223" r="10306" b="29367"/>
          <a:stretch/>
        </p:blipFill>
        <p:spPr bwMode="black">
          <a:xfrm>
            <a:off x="10104779" y="6035407"/>
            <a:ext cx="1501911" cy="353217"/>
          </a:xfrm>
          <a:prstGeom prst="rect">
            <a:avLst/>
          </a:prstGeom>
        </p:spPr>
      </p:pic>
    </p:spTree>
    <p:extLst>
      <p:ext uri="{BB962C8B-B14F-4D97-AF65-F5344CB8AC3E}">
        <p14:creationId xmlns:p14="http://schemas.microsoft.com/office/powerpoint/2010/main" val="266347486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userDrawn="1">
          <p15:clr>
            <a:srgbClr val="FBAE40"/>
          </p15:clr>
        </p15:guide>
        <p15:guide id="2" orient="horz" pos="2647" userDrawn="1">
          <p15:clr>
            <a:srgbClr val="FBAE40"/>
          </p15:clr>
        </p15:guide>
      </p15:sldGuideLst>
    </p:ext>
  </p:extLst>
</p:sldLayout>
</file>

<file path=ppt/slideLayouts/slideLayout53.xml><?xml version="1.0" encoding="utf-8"?>
<p:sldLayout xmlns:a="http://schemas.openxmlformats.org/drawingml/2006/main" xmlns:r="http://schemas.openxmlformats.org/officeDocument/2006/relationships" xmlns:p="http://schemas.openxmlformats.org/presentationml/2006/main" preserve="1" userDrawn="1">
  <p:cSld name="Title Slide">
    <p:bg>
      <p:bgRef idx="1001">
        <a:schemeClr val="bg2"/>
      </p:bgRef>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80B6C191-A691-AE51-06E2-19F039EFBF06}"/>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bwMode="invGray">
          <a:xfrm>
            <a:off x="582045" y="586071"/>
            <a:ext cx="1885696" cy="292608"/>
          </a:xfrm>
          <a:prstGeom prst="rect">
            <a:avLst/>
          </a:prstGeom>
        </p:spPr>
      </p:pic>
      <p:pic>
        <p:nvPicPr>
          <p:cNvPr id="8" name="Graphic 7">
            <a:extLst>
              <a:ext uri="{FF2B5EF4-FFF2-40B4-BE49-F238E27FC236}">
                <a16:creationId xmlns:a16="http://schemas.microsoft.com/office/drawing/2014/main" id="{4E934C3E-A69C-7FB2-EF54-2B8B03E9929B}"/>
              </a:ext>
            </a:extLst>
          </p:cNvPr>
          <p:cNvPicPr>
            <a:picLocks noChangeAspect="1"/>
          </p:cNvPicPr>
          <p:nvPr userDrawn="1"/>
        </p:nvPicPr>
        <p:blipFill rotWithShape="1">
          <a:blip r:embed="rId4">
            <a:alphaModFix amt="58000"/>
            <a:extLst>
              <a:ext uri="{96DAC541-7B7A-43D3-8B79-37D633B846F1}">
                <asvg:svgBlip xmlns:asvg="http://schemas.microsoft.com/office/drawing/2016/SVG/main" r:embed="rId5"/>
              </a:ext>
            </a:extLst>
          </a:blip>
          <a:srcRect t="-7638" r="16394" b="21133"/>
          <a:stretch/>
        </p:blipFill>
        <p:spPr>
          <a:xfrm>
            <a:off x="6306651" y="619633"/>
            <a:ext cx="5882302" cy="623836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2045" y="2184408"/>
            <a:ext cx="4163823" cy="1354130"/>
          </a:xfrm>
        </p:spPr>
        <p:txBody>
          <a:bodyPr wrap="square" anchor="b" anchorCtr="0">
            <a:spAutoFit/>
          </a:bodyPr>
          <a:lstStyle>
            <a:lvl1pPr marL="0" algn="l" defTabSz="932662" rtl="0" eaLnBrk="1" latinLnBrk="0" hangingPunct="1">
              <a:lnSpc>
                <a:spcPct val="100000"/>
              </a:lnSpc>
              <a:spcBef>
                <a:spcPct val="0"/>
              </a:spcBef>
              <a:buNone/>
              <a:defRPr lang="en-US" sz="4400" b="0" kern="1200" cap="none" spc="-50" baseline="0" dirty="0">
                <a:ln w="3175">
                  <a:noFill/>
                </a:ln>
                <a:solidFill>
                  <a:schemeClr val="tx1"/>
                </a:solidFill>
                <a:effectLst/>
                <a:latin typeface="+mj-lt"/>
                <a:ea typeface="+mn-ea"/>
                <a:cs typeface="Segoe UI Semilight" panose="020B0402040204020203" pitchFamily="34" charset="0"/>
              </a:defRPr>
            </a:lvl1pPr>
          </a:lstStyle>
          <a:p>
            <a:r>
              <a:rPr lang="en-US"/>
              <a:t>Event name or presentation title </a:t>
            </a:r>
          </a:p>
        </p:txBody>
      </p:sp>
      <p:sp>
        <p:nvSpPr>
          <p:cNvPr id="5" name="Text Placeholder 4"/>
          <p:cNvSpPr>
            <a:spLocks noGrp="1"/>
          </p:cNvSpPr>
          <p:nvPr>
            <p:ph type="body" sz="quarter" idx="12" hasCustomPrompt="1"/>
          </p:nvPr>
        </p:nvSpPr>
        <p:spPr>
          <a:xfrm>
            <a:off x="584201" y="3962400"/>
            <a:ext cx="4167887" cy="307733"/>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6" name="Text Placeholder 5">
            <a:extLst>
              <a:ext uri="{FF2B5EF4-FFF2-40B4-BE49-F238E27FC236}">
                <a16:creationId xmlns:a16="http://schemas.microsoft.com/office/drawing/2014/main" id="{291F2F13-B4B5-1D8E-1A4D-C843CCCC1C13}"/>
              </a:ext>
            </a:extLst>
          </p:cNvPr>
          <p:cNvSpPr>
            <a:spLocks noGrp="1"/>
          </p:cNvSpPr>
          <p:nvPr>
            <p:ph type="body" sz="quarter" idx="13" hasCustomPrompt="1"/>
          </p:nvPr>
        </p:nvSpPr>
        <p:spPr>
          <a:xfrm>
            <a:off x="584201" y="4295533"/>
            <a:ext cx="4167887" cy="246265"/>
          </a:xfrm>
        </p:spPr>
        <p:txBody>
          <a:bodyPr/>
          <a:lstStyle>
            <a:lvl1pPr marL="0" indent="0">
              <a:buNone/>
              <a:defRPr sz="1600"/>
            </a:lvl1pPr>
            <a:lvl2pPr marL="228581" indent="0">
              <a:buNone/>
              <a:defRPr/>
            </a:lvl2pPr>
            <a:lvl3pPr marL="457160" indent="0">
              <a:buNone/>
              <a:defRPr/>
            </a:lvl3pPr>
            <a:lvl4pPr marL="661930" indent="0">
              <a:buNone/>
              <a:defRPr/>
            </a:lvl4pPr>
            <a:lvl5pPr marL="855587" indent="0">
              <a:buNone/>
              <a:defRPr/>
            </a:lvl5pPr>
          </a:lstStyle>
          <a:p>
            <a:pPr lvl="0"/>
            <a:r>
              <a:rPr lang="en-US"/>
              <a:t>Company or other information</a:t>
            </a:r>
          </a:p>
        </p:txBody>
      </p:sp>
    </p:spTree>
    <p:extLst>
      <p:ext uri="{BB962C8B-B14F-4D97-AF65-F5344CB8AC3E}">
        <p14:creationId xmlns:p14="http://schemas.microsoft.com/office/powerpoint/2010/main" val="2839994180"/>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2" orient="horz" pos="2496" userDrawn="1">
          <p15:clr>
            <a:srgbClr val="5ACBF0"/>
          </p15:clr>
        </p15:guide>
        <p15:guide id="3" pos="7719" userDrawn="1">
          <p15:clr>
            <a:srgbClr val="5ACBF0"/>
          </p15:clr>
        </p15:guide>
        <p15:guide id="6" orient="horz" pos="2229" userDrawn="1">
          <p15:clr>
            <a:srgbClr val="5ACBF0"/>
          </p15:clr>
        </p15:guide>
      </p15:sldGuideLst>
    </p:ext>
  </p:extLst>
</p:sldLayout>
</file>

<file path=ppt/slideLayouts/slideLayout54.xml><?xml version="1.0" encoding="utf-8"?>
<p:sldLayout xmlns:a="http://schemas.openxmlformats.org/drawingml/2006/main" xmlns:r="http://schemas.openxmlformats.org/officeDocument/2006/relationships" xmlns:p="http://schemas.openxmlformats.org/presentationml/2006/main" preserve="1" userDrawn="1">
  <p:cSld name="Title Slide with Photo">
    <p:bg>
      <p:bgRef idx="1001">
        <a:schemeClr val="bg1"/>
      </p:bgRef>
    </p:bg>
    <p:spTree>
      <p:nvGrpSpPr>
        <p:cNvPr id="1" name=""/>
        <p:cNvGrpSpPr/>
        <p:nvPr/>
      </p:nvGrpSpPr>
      <p:grpSpPr>
        <a:xfrm>
          <a:off x="0" y="0"/>
          <a:ext cx="0" cy="0"/>
          <a:chOff x="0" y="0"/>
          <a:chExt cx="0" cy="0"/>
        </a:xfrm>
      </p:grpSpPr>
      <p:pic>
        <p:nvPicPr>
          <p:cNvPr id="6" name="Microsoft Viva logo" descr="Microsoft Viva logo">
            <a:extLst>
              <a:ext uri="{FF2B5EF4-FFF2-40B4-BE49-F238E27FC236}">
                <a16:creationId xmlns:a16="http://schemas.microsoft.com/office/drawing/2014/main" id="{5BCA20A5-FBD1-9415-8847-839B7618D22A}"/>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584205" y="586071"/>
            <a:ext cx="1885696" cy="292608"/>
          </a:xfrm>
          <a:prstGeom prst="rect">
            <a:avLst/>
          </a:prstGeom>
        </p:spPr>
      </p:pic>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6" y="2"/>
            <a:ext cx="6865937" cy="430888"/>
          </a:xfrm>
          <a:blipFill dpi="0" rotWithShape="1">
            <a:blip r:embed="rId4"/>
            <a:srcRect/>
            <a:tile tx="0" ty="0" sx="100000" sy="100000" flip="none" algn="tl"/>
          </a:blipFill>
        </p:spPr>
        <p:txBody>
          <a:bodyPr/>
          <a:lstStyle>
            <a:lvl1pPr marL="0" indent="0">
              <a:buNone/>
              <a:defRPr>
                <a:noFill/>
              </a:defRPr>
            </a:lvl1pPr>
          </a:lstStyle>
          <a:p>
            <a:r>
              <a:rPr lang="en-US"/>
              <a:t>Click icon to add picture</a:t>
            </a:r>
          </a:p>
        </p:txBody>
      </p:sp>
      <p:sp>
        <p:nvSpPr>
          <p:cNvPr id="3" name="Title 1">
            <a:extLst>
              <a:ext uri="{FF2B5EF4-FFF2-40B4-BE49-F238E27FC236}">
                <a16:creationId xmlns:a16="http://schemas.microsoft.com/office/drawing/2014/main" id="{97F68432-BFB4-CBB1-6362-2045D234F7DB}"/>
              </a:ext>
            </a:extLst>
          </p:cNvPr>
          <p:cNvSpPr>
            <a:spLocks noGrp="1"/>
          </p:cNvSpPr>
          <p:nvPr>
            <p:ph type="title" hasCustomPrompt="1"/>
          </p:nvPr>
        </p:nvSpPr>
        <p:spPr>
          <a:xfrm>
            <a:off x="588264" y="2184408"/>
            <a:ext cx="4163823" cy="1354130"/>
          </a:xfrm>
        </p:spPr>
        <p:txBody>
          <a:bodyPr wrap="square" anchor="b" anchorCtr="0">
            <a:spAutoFit/>
          </a:bodyPr>
          <a:lstStyle>
            <a:lvl1pPr marL="0" algn="l" defTabSz="932662" rtl="0" eaLnBrk="1" latinLnBrk="0" hangingPunct="1">
              <a:lnSpc>
                <a:spcPct val="100000"/>
              </a:lnSpc>
              <a:spcBef>
                <a:spcPct val="0"/>
              </a:spcBef>
              <a:buNone/>
              <a:defRPr lang="en-US" sz="4400" b="0" kern="1200" cap="none" spc="-50" baseline="0" dirty="0">
                <a:ln w="3175">
                  <a:noFill/>
                </a:ln>
                <a:solidFill>
                  <a:schemeClr val="accent1"/>
                </a:solidFill>
                <a:effectLst/>
                <a:latin typeface="+mj-lt"/>
                <a:ea typeface="+mn-ea"/>
                <a:cs typeface="Segoe UI Semilight" panose="020B0402040204020203" pitchFamily="34" charset="0"/>
              </a:defRPr>
            </a:lvl1pPr>
          </a:lstStyle>
          <a:p>
            <a:r>
              <a:rPr lang="en-US"/>
              <a:t>Event name or presentation title </a:t>
            </a:r>
          </a:p>
        </p:txBody>
      </p:sp>
      <p:sp>
        <p:nvSpPr>
          <p:cNvPr id="7" name="Text Placeholder 4">
            <a:extLst>
              <a:ext uri="{FF2B5EF4-FFF2-40B4-BE49-F238E27FC236}">
                <a16:creationId xmlns:a16="http://schemas.microsoft.com/office/drawing/2014/main" id="{4641481C-ACBD-F9B2-3052-531F9CAB3BC7}"/>
              </a:ext>
            </a:extLst>
          </p:cNvPr>
          <p:cNvSpPr>
            <a:spLocks noGrp="1"/>
          </p:cNvSpPr>
          <p:nvPr>
            <p:ph type="body" sz="quarter" idx="12" hasCustomPrompt="1"/>
          </p:nvPr>
        </p:nvSpPr>
        <p:spPr>
          <a:xfrm>
            <a:off x="584201" y="3962400"/>
            <a:ext cx="4167887" cy="307733"/>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8" name="Text Placeholder 5">
            <a:extLst>
              <a:ext uri="{FF2B5EF4-FFF2-40B4-BE49-F238E27FC236}">
                <a16:creationId xmlns:a16="http://schemas.microsoft.com/office/drawing/2014/main" id="{FE59B849-FCC2-1396-B73E-B058C1C857D8}"/>
              </a:ext>
            </a:extLst>
          </p:cNvPr>
          <p:cNvSpPr>
            <a:spLocks noGrp="1"/>
          </p:cNvSpPr>
          <p:nvPr>
            <p:ph type="body" sz="quarter" idx="14" hasCustomPrompt="1"/>
          </p:nvPr>
        </p:nvSpPr>
        <p:spPr>
          <a:xfrm>
            <a:off x="584201" y="4295533"/>
            <a:ext cx="4167887" cy="246265"/>
          </a:xfrm>
        </p:spPr>
        <p:txBody>
          <a:bodyPr/>
          <a:lstStyle>
            <a:lvl1pPr marL="0" indent="0">
              <a:buNone/>
              <a:defRPr sz="1600"/>
            </a:lvl1pPr>
            <a:lvl2pPr marL="228581" indent="0">
              <a:buNone/>
              <a:defRPr/>
            </a:lvl2pPr>
            <a:lvl3pPr marL="457160" indent="0">
              <a:buNone/>
              <a:defRPr/>
            </a:lvl3pPr>
            <a:lvl4pPr marL="661930" indent="0">
              <a:buNone/>
              <a:defRPr/>
            </a:lvl4pPr>
            <a:lvl5pPr marL="855587" indent="0">
              <a:buNone/>
              <a:defRPr/>
            </a:lvl5pPr>
          </a:lstStyle>
          <a:p>
            <a:pPr lvl="0"/>
            <a:r>
              <a:rPr lang="en-US"/>
              <a:t>Company or other information</a:t>
            </a:r>
          </a:p>
        </p:txBody>
      </p:sp>
    </p:spTree>
    <p:extLst>
      <p:ext uri="{BB962C8B-B14F-4D97-AF65-F5344CB8AC3E}">
        <p14:creationId xmlns:p14="http://schemas.microsoft.com/office/powerpoint/2010/main" val="82524968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2" orient="horz" pos="2496" userDrawn="1">
          <p15:clr>
            <a:srgbClr val="5ACBF0"/>
          </p15:clr>
        </p15:guide>
        <p15:guide id="3" pos="7719" userDrawn="1">
          <p15:clr>
            <a:srgbClr val="5ACBF0"/>
          </p15:clr>
        </p15:guide>
        <p15:guide id="6" orient="horz" pos="2229" userDrawn="1">
          <p15:clr>
            <a:srgbClr val="5ACBF0"/>
          </p15:clr>
        </p15:guide>
      </p15:sldGuideLst>
    </p:ext>
  </p:extLst>
</p:sldLayout>
</file>

<file path=ppt/slideLayouts/slideLayout55.xml><?xml version="1.0" encoding="utf-8"?>
<p:sldLayout xmlns:a="http://schemas.openxmlformats.org/drawingml/2006/main" xmlns:r="http://schemas.openxmlformats.org/officeDocument/2006/relationships" xmlns:p="http://schemas.openxmlformats.org/presentationml/2006/main" preserve="1" userDrawn="1">
  <p:cSld name="Title Slide Illustration - Fuschi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6" name="Microsoft Viva logo" descr="Microsoft Viva logo">
            <a:extLst>
              <a:ext uri="{FF2B5EF4-FFF2-40B4-BE49-F238E27FC236}">
                <a16:creationId xmlns:a16="http://schemas.microsoft.com/office/drawing/2014/main" id="{267EAAA3-0163-7FC4-ED5A-CDA76E2ABDB5}"/>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584205" y="586071"/>
            <a:ext cx="1885696" cy="292608"/>
          </a:xfrm>
          <a:prstGeom prst="rect">
            <a:avLst/>
          </a:prstGeom>
        </p:spPr>
      </p:pic>
      <p:sp>
        <p:nvSpPr>
          <p:cNvPr id="3" name="Title 1">
            <a:extLst>
              <a:ext uri="{FF2B5EF4-FFF2-40B4-BE49-F238E27FC236}">
                <a16:creationId xmlns:a16="http://schemas.microsoft.com/office/drawing/2014/main" id="{DBC725F5-FF86-E48B-435F-4CBDC7D774C0}"/>
              </a:ext>
            </a:extLst>
          </p:cNvPr>
          <p:cNvSpPr>
            <a:spLocks noGrp="1"/>
          </p:cNvSpPr>
          <p:nvPr>
            <p:ph type="title" hasCustomPrompt="1"/>
          </p:nvPr>
        </p:nvSpPr>
        <p:spPr>
          <a:xfrm>
            <a:off x="588264" y="2184408"/>
            <a:ext cx="4163823" cy="1354130"/>
          </a:xfrm>
        </p:spPr>
        <p:txBody>
          <a:bodyPr wrap="square" anchor="b" anchorCtr="0">
            <a:spAutoFit/>
          </a:bodyPr>
          <a:lstStyle>
            <a:lvl1pPr marL="0" algn="l" defTabSz="932662" rtl="0" eaLnBrk="1" latinLnBrk="0" hangingPunct="1">
              <a:lnSpc>
                <a:spcPct val="100000"/>
              </a:lnSpc>
              <a:spcBef>
                <a:spcPct val="0"/>
              </a:spcBef>
              <a:buNone/>
              <a:defRPr lang="en-US" sz="4400" b="0" kern="1200" cap="none" spc="-50" baseline="0" dirty="0">
                <a:ln w="3175">
                  <a:noFill/>
                </a:ln>
                <a:solidFill>
                  <a:schemeClr val="tx1"/>
                </a:solidFill>
                <a:effectLst/>
                <a:latin typeface="+mj-lt"/>
                <a:ea typeface="+mn-ea"/>
                <a:cs typeface="Segoe UI Semilight" panose="020B0402040204020203" pitchFamily="34" charset="0"/>
              </a:defRPr>
            </a:lvl1pPr>
          </a:lstStyle>
          <a:p>
            <a:r>
              <a:rPr lang="en-US"/>
              <a:t>Event name or presentation title </a:t>
            </a:r>
          </a:p>
        </p:txBody>
      </p:sp>
      <p:sp>
        <p:nvSpPr>
          <p:cNvPr id="7" name="Text Placeholder 4">
            <a:extLst>
              <a:ext uri="{FF2B5EF4-FFF2-40B4-BE49-F238E27FC236}">
                <a16:creationId xmlns:a16="http://schemas.microsoft.com/office/drawing/2014/main" id="{11BAE5FA-5475-88BE-86EC-41516B51B3F9}"/>
              </a:ext>
            </a:extLst>
          </p:cNvPr>
          <p:cNvSpPr>
            <a:spLocks noGrp="1"/>
          </p:cNvSpPr>
          <p:nvPr>
            <p:ph type="body" sz="quarter" idx="12" hasCustomPrompt="1"/>
          </p:nvPr>
        </p:nvSpPr>
        <p:spPr>
          <a:xfrm>
            <a:off x="584201" y="3962400"/>
            <a:ext cx="4167887" cy="307733"/>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8" name="Text Placeholder 5">
            <a:extLst>
              <a:ext uri="{FF2B5EF4-FFF2-40B4-BE49-F238E27FC236}">
                <a16:creationId xmlns:a16="http://schemas.microsoft.com/office/drawing/2014/main" id="{EAED6833-A979-6AF6-DDE0-7EFAEA9637A3}"/>
              </a:ext>
            </a:extLst>
          </p:cNvPr>
          <p:cNvSpPr>
            <a:spLocks noGrp="1"/>
          </p:cNvSpPr>
          <p:nvPr>
            <p:ph type="body" sz="quarter" idx="13" hasCustomPrompt="1"/>
          </p:nvPr>
        </p:nvSpPr>
        <p:spPr>
          <a:xfrm>
            <a:off x="584201" y="4295533"/>
            <a:ext cx="4167887" cy="246265"/>
          </a:xfrm>
        </p:spPr>
        <p:txBody>
          <a:bodyPr/>
          <a:lstStyle>
            <a:lvl1pPr marL="0" indent="0">
              <a:buNone/>
              <a:defRPr sz="1600"/>
            </a:lvl1pPr>
            <a:lvl2pPr marL="228581" indent="0">
              <a:buNone/>
              <a:defRPr/>
            </a:lvl2pPr>
            <a:lvl3pPr marL="457160" indent="0">
              <a:buNone/>
              <a:defRPr/>
            </a:lvl3pPr>
            <a:lvl4pPr marL="661930" indent="0">
              <a:buNone/>
              <a:defRPr/>
            </a:lvl4pPr>
            <a:lvl5pPr marL="855587" indent="0">
              <a:buNone/>
              <a:defRPr/>
            </a:lvl5pPr>
          </a:lstStyle>
          <a:p>
            <a:pPr lvl="0"/>
            <a:r>
              <a:rPr lang="en-US"/>
              <a:t>Company or other information</a:t>
            </a:r>
          </a:p>
        </p:txBody>
      </p:sp>
    </p:spTree>
    <p:extLst>
      <p:ext uri="{BB962C8B-B14F-4D97-AF65-F5344CB8AC3E}">
        <p14:creationId xmlns:p14="http://schemas.microsoft.com/office/powerpoint/2010/main" val="3863437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2" orient="horz" pos="2496" userDrawn="1">
          <p15:clr>
            <a:srgbClr val="5ACBF0"/>
          </p15:clr>
        </p15:guide>
        <p15:guide id="3" pos="7719" userDrawn="1">
          <p15:clr>
            <a:srgbClr val="5ACBF0"/>
          </p15:clr>
        </p15:guide>
        <p15:guide id="6" orient="horz" pos="2229" userDrawn="1">
          <p15:clr>
            <a:srgbClr val="5ACBF0"/>
          </p15:clr>
        </p15:guide>
      </p15:sldGuideLst>
    </p:ext>
  </p:extLst>
</p:sldLayout>
</file>

<file path=ppt/slideLayouts/slideLayout56.xml><?xml version="1.0" encoding="utf-8"?>
<p:sldLayout xmlns:a="http://schemas.openxmlformats.org/drawingml/2006/main" xmlns:r="http://schemas.openxmlformats.org/officeDocument/2006/relationships" xmlns:p="http://schemas.openxmlformats.org/presentationml/2006/main" preserve="1" userDrawn="1">
  <p:cSld name="Title Slide Illustration - Purple">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pic>
        <p:nvPicPr>
          <p:cNvPr id="4" name="Microsoft Viva logo" descr="Microsoft Viva logo">
            <a:extLst>
              <a:ext uri="{FF2B5EF4-FFF2-40B4-BE49-F238E27FC236}">
                <a16:creationId xmlns:a16="http://schemas.microsoft.com/office/drawing/2014/main" id="{80B6C191-A691-AE51-06E2-19F039EFBF06}"/>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bwMode="invGray">
          <a:xfrm>
            <a:off x="582045" y="586071"/>
            <a:ext cx="1885696" cy="292608"/>
          </a:xfrm>
          <a:prstGeom prst="rect">
            <a:avLst/>
          </a:prstGeom>
        </p:spPr>
      </p:pic>
      <p:sp>
        <p:nvSpPr>
          <p:cNvPr id="7" name="Title 1">
            <a:extLst>
              <a:ext uri="{FF2B5EF4-FFF2-40B4-BE49-F238E27FC236}">
                <a16:creationId xmlns:a16="http://schemas.microsoft.com/office/drawing/2014/main" id="{F84A1536-BDA6-0694-68D6-74C148FF35C7}"/>
              </a:ext>
            </a:extLst>
          </p:cNvPr>
          <p:cNvSpPr>
            <a:spLocks noGrp="1"/>
          </p:cNvSpPr>
          <p:nvPr>
            <p:ph type="title" hasCustomPrompt="1"/>
          </p:nvPr>
        </p:nvSpPr>
        <p:spPr>
          <a:xfrm>
            <a:off x="588264" y="2184408"/>
            <a:ext cx="4163823" cy="1354130"/>
          </a:xfrm>
        </p:spPr>
        <p:txBody>
          <a:bodyPr wrap="square" anchor="b" anchorCtr="0">
            <a:spAutoFit/>
          </a:bodyPr>
          <a:lstStyle>
            <a:lvl1pPr marL="0" algn="l" defTabSz="932662" rtl="0" eaLnBrk="1" latinLnBrk="0" hangingPunct="1">
              <a:lnSpc>
                <a:spcPct val="100000"/>
              </a:lnSpc>
              <a:spcBef>
                <a:spcPct val="0"/>
              </a:spcBef>
              <a:buNone/>
              <a:defRPr lang="en-US" sz="4400" b="0" kern="1200" cap="none" spc="-50" baseline="0" dirty="0">
                <a:ln w="3175">
                  <a:noFill/>
                </a:ln>
                <a:solidFill>
                  <a:schemeClr val="tx1"/>
                </a:solidFill>
                <a:effectLst/>
                <a:latin typeface="+mj-lt"/>
                <a:ea typeface="+mn-ea"/>
                <a:cs typeface="Segoe UI Semilight" panose="020B0402040204020203" pitchFamily="34" charset="0"/>
              </a:defRPr>
            </a:lvl1pPr>
          </a:lstStyle>
          <a:p>
            <a:r>
              <a:rPr lang="en-US"/>
              <a:t>Event name or presentation title </a:t>
            </a:r>
          </a:p>
        </p:txBody>
      </p:sp>
      <p:sp>
        <p:nvSpPr>
          <p:cNvPr id="8" name="Text Placeholder 4">
            <a:extLst>
              <a:ext uri="{FF2B5EF4-FFF2-40B4-BE49-F238E27FC236}">
                <a16:creationId xmlns:a16="http://schemas.microsoft.com/office/drawing/2014/main" id="{E7C852A9-ED68-AD3B-AC53-31FE45B0FD94}"/>
              </a:ext>
            </a:extLst>
          </p:cNvPr>
          <p:cNvSpPr>
            <a:spLocks noGrp="1"/>
          </p:cNvSpPr>
          <p:nvPr>
            <p:ph type="body" sz="quarter" idx="12" hasCustomPrompt="1"/>
          </p:nvPr>
        </p:nvSpPr>
        <p:spPr>
          <a:xfrm>
            <a:off x="584201" y="3962400"/>
            <a:ext cx="4167887" cy="307733"/>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9" name="Text Placeholder 5">
            <a:extLst>
              <a:ext uri="{FF2B5EF4-FFF2-40B4-BE49-F238E27FC236}">
                <a16:creationId xmlns:a16="http://schemas.microsoft.com/office/drawing/2014/main" id="{BBF6DD42-E23F-D887-5050-89CA05E23C01}"/>
              </a:ext>
            </a:extLst>
          </p:cNvPr>
          <p:cNvSpPr>
            <a:spLocks noGrp="1"/>
          </p:cNvSpPr>
          <p:nvPr>
            <p:ph type="body" sz="quarter" idx="13" hasCustomPrompt="1"/>
          </p:nvPr>
        </p:nvSpPr>
        <p:spPr>
          <a:xfrm>
            <a:off x="584201" y="4295533"/>
            <a:ext cx="4167887" cy="246265"/>
          </a:xfrm>
        </p:spPr>
        <p:txBody>
          <a:bodyPr/>
          <a:lstStyle>
            <a:lvl1pPr marL="0" indent="0">
              <a:buNone/>
              <a:defRPr sz="1600"/>
            </a:lvl1pPr>
            <a:lvl2pPr marL="228581" indent="0">
              <a:buNone/>
              <a:defRPr/>
            </a:lvl2pPr>
            <a:lvl3pPr marL="457160" indent="0">
              <a:buNone/>
              <a:defRPr/>
            </a:lvl3pPr>
            <a:lvl4pPr marL="661930" indent="0">
              <a:buNone/>
              <a:defRPr/>
            </a:lvl4pPr>
            <a:lvl5pPr marL="855587" indent="0">
              <a:buNone/>
              <a:defRPr/>
            </a:lvl5pPr>
          </a:lstStyle>
          <a:p>
            <a:pPr lvl="0"/>
            <a:r>
              <a:rPr lang="en-US"/>
              <a:t>Company or other information</a:t>
            </a:r>
          </a:p>
        </p:txBody>
      </p:sp>
    </p:spTree>
    <p:extLst>
      <p:ext uri="{BB962C8B-B14F-4D97-AF65-F5344CB8AC3E}">
        <p14:creationId xmlns:p14="http://schemas.microsoft.com/office/powerpoint/2010/main" val="1297349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2" orient="horz" pos="2496" userDrawn="1">
          <p15:clr>
            <a:srgbClr val="5ACBF0"/>
          </p15:clr>
        </p15:guide>
        <p15:guide id="3" pos="7719" userDrawn="1">
          <p15:clr>
            <a:srgbClr val="5ACBF0"/>
          </p15:clr>
        </p15:guide>
        <p15:guide id="6" orient="horz" pos="2229" userDrawn="1">
          <p15:clr>
            <a:srgbClr val="5ACBF0"/>
          </p15:clr>
        </p15:guide>
      </p15:sldGuideLst>
    </p:ext>
  </p:extLst>
</p:sldLayout>
</file>

<file path=ppt/slideLayouts/slideLayout57.xml><?xml version="1.0" encoding="utf-8"?>
<p:sldLayout xmlns:a="http://schemas.openxmlformats.org/drawingml/2006/main" xmlns:r="http://schemas.openxmlformats.org/officeDocument/2006/relationships" xmlns:p="http://schemas.openxmlformats.org/presentationml/2006/main" preserve="1">
  <p:cSld name="Title and Text Side-by-Side - Gradient">
    <p:bg>
      <p:bgRef idx="1001">
        <a:schemeClr val="bg1"/>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142B38F-C436-BD8B-652C-53C4C4B80FC0}"/>
              </a:ext>
            </a:extLst>
          </p:cNvPr>
          <p:cNvSpPr/>
          <p:nvPr userDrawn="1"/>
        </p:nvSpPr>
        <p:spPr bwMode="auto">
          <a:xfrm>
            <a:off x="0" y="0"/>
            <a:ext cx="3581400" cy="6858000"/>
          </a:xfrm>
          <a:prstGeom prst="rect">
            <a:avLst/>
          </a:prstGeom>
          <a:solidFill>
            <a:schemeClr val="tx2"/>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l" defTabSz="932397" fontAlgn="base">
              <a:spcBef>
                <a:spcPct val="0"/>
              </a:spcBef>
              <a:spcAft>
                <a:spcPct val="0"/>
              </a:spcAft>
            </a:pPr>
            <a:endParaRPr lang="en-US" sz="2000" err="1">
              <a:solidFill>
                <a:srgbClr val="FFFFFF"/>
              </a:solidFill>
              <a:ea typeface="Segoe UI" pitchFamily="34" charset="0"/>
              <a:cs typeface="Segoe UI" pitchFamily="34" charset="0"/>
            </a:endParaRPr>
          </a:p>
        </p:txBody>
      </p:sp>
      <p:sp>
        <p:nvSpPr>
          <p:cNvPr id="2" name="Title 1">
            <a:extLst>
              <a:ext uri="{FF2B5EF4-FFF2-40B4-BE49-F238E27FC236}">
                <a16:creationId xmlns:a16="http://schemas.microsoft.com/office/drawing/2014/main" id="{CCC7F0D2-1F7A-B81D-68D7-C8F417F5E38B}"/>
              </a:ext>
            </a:extLst>
          </p:cNvPr>
          <p:cNvSpPr>
            <a:spLocks noGrp="1"/>
          </p:cNvSpPr>
          <p:nvPr>
            <p:ph type="title" hasCustomPrompt="1"/>
          </p:nvPr>
        </p:nvSpPr>
        <p:spPr>
          <a:xfrm>
            <a:off x="588268" y="3094455"/>
            <a:ext cx="2372425" cy="669094"/>
          </a:xfrm>
          <a:noFill/>
        </p:spPr>
        <p:txBody>
          <a:bodyPr vert="horz" wrap="square" lIns="0" tIns="0" rIns="0" bIns="0" rtlCol="0" anchor="ctr" anchorCtr="0">
            <a:spAutoFit/>
          </a:bodyPr>
          <a:lstStyle>
            <a:lvl1pPr algn="l" defTabSz="932662" rtl="0" eaLnBrk="1" latinLnBrk="0" hangingPunct="1">
              <a:lnSpc>
                <a:spcPct val="90000"/>
              </a:lnSpc>
              <a:spcBef>
                <a:spcPct val="0"/>
              </a:spcBef>
              <a:buNone/>
              <a:defRPr lang="en-US" sz="4800" b="0" kern="1200" cap="none" spc="-50" baseline="0" dirty="0">
                <a:ln w="3175">
                  <a:noFill/>
                </a:ln>
                <a:gradFill>
                  <a:gsLst>
                    <a:gs pos="90000">
                      <a:srgbClr val="FFEF86"/>
                    </a:gs>
                    <a:gs pos="50000">
                      <a:srgbClr val="75C5A6"/>
                    </a:gs>
                    <a:gs pos="10000">
                      <a:srgbClr val="28AFE9"/>
                    </a:gs>
                  </a:gsLst>
                  <a:lin ang="14400000" scaled="0"/>
                </a:gradFill>
                <a:effectLst/>
                <a:latin typeface="+mj-lt"/>
                <a:ea typeface="+mn-ea"/>
                <a:cs typeface="Segoe UI Semilight" panose="020B0402040204020203" pitchFamily="34" charset="0"/>
              </a:defRPr>
            </a:lvl1pPr>
          </a:lstStyle>
          <a:p>
            <a:pPr lvl="0">
              <a:lnSpc>
                <a:spcPct val="90000"/>
              </a:lnSpc>
            </a:pPr>
            <a:r>
              <a:rPr lang="en-US"/>
              <a:t>Agenda</a:t>
            </a:r>
          </a:p>
        </p:txBody>
      </p:sp>
      <p:sp>
        <p:nvSpPr>
          <p:cNvPr id="6" name="Content Placeholder 5">
            <a:extLst>
              <a:ext uri="{FF2B5EF4-FFF2-40B4-BE49-F238E27FC236}">
                <a16:creationId xmlns:a16="http://schemas.microsoft.com/office/drawing/2014/main" id="{6FB402F3-D749-B066-5249-6A108410026F}"/>
              </a:ext>
            </a:extLst>
          </p:cNvPr>
          <p:cNvSpPr>
            <a:spLocks noGrp="1"/>
          </p:cNvSpPr>
          <p:nvPr>
            <p:ph sz="quarter" idx="10"/>
          </p:nvPr>
        </p:nvSpPr>
        <p:spPr>
          <a:xfrm>
            <a:off x="4144968" y="2622401"/>
            <a:ext cx="7458075" cy="1613204"/>
          </a:xfrm>
        </p:spPr>
        <p:txBody>
          <a:bodyPr anchor="ctr" anchorCtr="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1263076688"/>
      </p:ext>
    </p:extLst>
  </p:cSld>
  <p:clrMapOvr>
    <a:overrideClrMapping bg1="lt1" tx1="dk1" bg2="lt2" tx2="dk2" accent1="accent1" accent2="accent2" accent3="accent3" accent4="accent4" accent5="accent5" accent6="accent6" hlink="hlink" folHlink="folHlink"/>
  </p:clrMapOvr>
  <p:transition>
    <p:fade/>
  </p:transition>
  <p:hf hdr="0" dt="0"/>
  <p:extLst>
    <p:ext uri="{DCECCB84-F9BA-43D5-87BE-67443E8EF086}">
      <p15:sldGuideLst xmlns:p15="http://schemas.microsoft.com/office/powerpoint/2012/main">
        <p15:guide id="1" pos="5151" userDrawn="1">
          <p15:clr>
            <a:srgbClr val="FBAE40"/>
          </p15:clr>
        </p15:guide>
        <p15:guide id="2" pos="4291" userDrawn="1">
          <p15:clr>
            <a:srgbClr val="FBAE40"/>
          </p15:clr>
        </p15:guide>
        <p15:guide id="3" pos="6007" userDrawn="1">
          <p15:clr>
            <a:srgbClr val="FBAE40"/>
          </p15:clr>
        </p15:guide>
      </p15:sldGuideLst>
    </p:ext>
  </p:extLst>
</p:sldLayout>
</file>

<file path=ppt/slideLayouts/slideLayout58.xml><?xml version="1.0" encoding="utf-8"?>
<p:sldLayout xmlns:a="http://schemas.openxmlformats.org/drawingml/2006/main" xmlns:r="http://schemas.openxmlformats.org/officeDocument/2006/relationships" xmlns:p="http://schemas.openxmlformats.org/presentationml/2006/main" showMasterSp="0" preserve="1" userDrawn="1">
  <p:cSld name="Section title page">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307E9F14-6022-5697-DFF4-86FA3A50C41A}"/>
              </a:ext>
            </a:extLst>
          </p:cNvPr>
          <p:cNvSpPr/>
          <p:nvPr userDrawn="1"/>
        </p:nvSpPr>
        <p:spPr>
          <a:xfrm>
            <a:off x="322521" y="283029"/>
            <a:ext cx="11546958" cy="6291943"/>
          </a:xfrm>
          <a:prstGeom prst="roundRect">
            <a:avLst>
              <a:gd name="adj" fmla="val 3511"/>
            </a:avLst>
          </a:prstGeom>
          <a:solidFill>
            <a:srgbClr val="091F2C">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0" name="Title 1">
            <a:extLst>
              <a:ext uri="{FF2B5EF4-FFF2-40B4-BE49-F238E27FC236}">
                <a16:creationId xmlns:a16="http://schemas.microsoft.com/office/drawing/2014/main" id="{47B7B485-6FB1-1F40-9F6C-8E7C22564D7B}"/>
              </a:ext>
            </a:extLst>
          </p:cNvPr>
          <p:cNvSpPr>
            <a:spLocks noGrp="1"/>
          </p:cNvSpPr>
          <p:nvPr>
            <p:ph type="title" hasCustomPrompt="1"/>
          </p:nvPr>
        </p:nvSpPr>
        <p:spPr>
          <a:xfrm>
            <a:off x="758597" y="3013502"/>
            <a:ext cx="8193024" cy="830997"/>
          </a:xfrm>
          <a:noFill/>
        </p:spPr>
        <p:txBody>
          <a:bodyPr wrap="square" lIns="0" tIns="0" rIns="0" bIns="0" anchor="ctr" anchorCtr="0">
            <a:spAutoFit/>
          </a:bodyPr>
          <a:lstStyle>
            <a:lvl1pPr algn="l">
              <a:defRPr sz="5400" b="0" i="0" spc="-50" baseline="0">
                <a:gradFill>
                  <a:gsLst>
                    <a:gs pos="2000">
                      <a:srgbClr val="0179D4"/>
                    </a:gs>
                    <a:gs pos="32000">
                      <a:srgbClr val="2CB6FF"/>
                    </a:gs>
                    <a:gs pos="44000">
                      <a:srgbClr val="2DB6FF"/>
                    </a:gs>
                    <a:gs pos="81000">
                      <a:srgbClr val="D962FA"/>
                    </a:gs>
                    <a:gs pos="96000">
                      <a:srgbClr val="F69991"/>
                    </a:gs>
                  </a:gsLst>
                  <a:lin ang="3600000" scaled="0"/>
                </a:gradFill>
                <a:latin typeface="+mj-lt"/>
                <a:cs typeface="Segoe UI" panose="020B0502040204020203" pitchFamily="34" charset="0"/>
              </a:defRPr>
            </a:lvl1pPr>
          </a:lstStyle>
          <a:p>
            <a:r>
              <a:rPr lang="en-US"/>
              <a:t>Section title</a:t>
            </a:r>
          </a:p>
        </p:txBody>
      </p:sp>
    </p:spTree>
    <p:extLst>
      <p:ext uri="{BB962C8B-B14F-4D97-AF65-F5344CB8AC3E}">
        <p14:creationId xmlns:p14="http://schemas.microsoft.com/office/powerpoint/2010/main" val="281023516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userDrawn="1">
          <p15:clr>
            <a:srgbClr val="FBAE40"/>
          </p15:clr>
        </p15:guide>
        <p15:guide id="2" orient="horz" pos="2647" userDrawn="1">
          <p15:clr>
            <a:srgbClr val="FBAE40"/>
          </p15:clr>
        </p15:guide>
      </p15:sldGuideLst>
    </p:ext>
  </p:extLst>
</p:sldLayout>
</file>

<file path=ppt/slideLayouts/slideLayout59.xml><?xml version="1.0" encoding="utf-8"?>
<p:sldLayout xmlns:a="http://schemas.openxmlformats.org/drawingml/2006/main" xmlns:r="http://schemas.openxmlformats.org/officeDocument/2006/relationships" xmlns:p="http://schemas.openxmlformats.org/presentationml/2006/main" preserve="1" userDrawn="1">
  <p:cSld name="Section Title">
    <p:bg>
      <p:bgRef idx="1001">
        <a:schemeClr val="bg2"/>
      </p:bgRef>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1C974479-4864-EF72-2132-4D6CF2F062A6}"/>
              </a:ext>
            </a:extLst>
          </p:cNvPr>
          <p:cNvPicPr>
            <a:picLocks noChangeAspect="1"/>
          </p:cNvPicPr>
          <p:nvPr userDrawn="1"/>
        </p:nvPicPr>
        <p:blipFill rotWithShape="1">
          <a:blip r:embed="rId2">
            <a:alphaModFix amt="15000"/>
            <a:extLst>
              <a:ext uri="{96DAC541-7B7A-43D3-8B79-37D633B846F1}">
                <asvg:svgBlip xmlns:asvg="http://schemas.microsoft.com/office/drawing/2016/SVG/main" r:embed="rId3"/>
              </a:ext>
            </a:extLst>
          </a:blip>
          <a:srcRect t="-7638" r="16394" b="21133"/>
          <a:stretch/>
        </p:blipFill>
        <p:spPr>
          <a:xfrm>
            <a:off x="6306651" y="619633"/>
            <a:ext cx="5882302" cy="6238368"/>
          </a:xfrm>
          <a:prstGeom prst="rect">
            <a:avLst/>
          </a:prstGeom>
        </p:spPr>
      </p:pic>
      <p:sp>
        <p:nvSpPr>
          <p:cNvPr id="2" name="Title 1"/>
          <p:cNvSpPr>
            <a:spLocks noGrp="1"/>
          </p:cNvSpPr>
          <p:nvPr>
            <p:ph type="title" hasCustomPrompt="1"/>
          </p:nvPr>
        </p:nvSpPr>
        <p:spPr>
          <a:xfrm>
            <a:off x="585216" y="2923990"/>
            <a:ext cx="11024172" cy="1003608"/>
          </a:xfrm>
          <a:noFill/>
        </p:spPr>
        <p:txBody>
          <a:bodyPr wrap="square" lIns="0" tIns="0" rIns="0" bIns="0" anchor="b" anchorCtr="0">
            <a:spAutoFit/>
          </a:bodyPr>
          <a:lstStyle>
            <a:lvl1pPr algn="l" defTabSz="932662" rtl="0" eaLnBrk="1" latinLnBrk="0" hangingPunct="1">
              <a:lnSpc>
                <a:spcPct val="90000"/>
              </a:lnSpc>
              <a:spcBef>
                <a:spcPct val="0"/>
              </a:spcBef>
              <a:buNone/>
              <a:defRPr lang="en-US" sz="7200" b="0" kern="1200" cap="none" spc="-50" baseline="0" dirty="0">
                <a:ln w="3175">
                  <a:noFill/>
                </a:ln>
                <a:gradFill>
                  <a:gsLst>
                    <a:gs pos="90000">
                      <a:srgbClr val="FFEF86"/>
                    </a:gs>
                    <a:gs pos="50000">
                      <a:srgbClr val="75C5A6"/>
                    </a:gs>
                    <a:gs pos="10000">
                      <a:srgbClr val="28AFE9"/>
                    </a:gs>
                  </a:gsLst>
                  <a:lin ang="14400000" scaled="0"/>
                </a:gradFill>
                <a:effectLst/>
                <a:latin typeface="+mj-lt"/>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13609149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27" userDrawn="1">
          <p15:clr>
            <a:srgbClr val="5ACBF0"/>
          </p15:clr>
        </p15:guide>
      </p15:sldGuideLst>
    </p:ext>
  </p:extLs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4646" y="458203"/>
            <a:ext cx="11027664" cy="553998"/>
          </a:xfrm>
        </p:spPr>
        <p:txBody>
          <a:bodyPr/>
          <a:lstStyle/>
          <a:p>
            <a:r>
              <a:rPr lang="en-US"/>
              <a:t>Click to edit Master title style</a:t>
            </a:r>
          </a:p>
        </p:txBody>
      </p:sp>
      <p:sp>
        <p:nvSpPr>
          <p:cNvPr id="4" name="Text Placeholder 3"/>
          <p:cNvSpPr>
            <a:spLocks noGrp="1"/>
          </p:cNvSpPr>
          <p:nvPr>
            <p:ph type="body" sz="quarter" idx="10"/>
          </p:nvPr>
        </p:nvSpPr>
        <p:spPr>
          <a:xfrm>
            <a:off x="586391" y="1434372"/>
            <a:ext cx="11027664" cy="1612749"/>
          </a:xfrm>
        </p:spPr>
        <p:txBody>
          <a:bodyPr wrap="square">
            <a:spAutoFit/>
          </a:bodyPr>
          <a:lstStyle>
            <a:lvl1pPr marL="0" indent="0">
              <a:buNone/>
              <a:defRPr>
                <a:solidFill>
                  <a:schemeClr val="accent1"/>
                </a:solidFill>
              </a:defRPr>
            </a:lvl1pPr>
            <a:lvl2pPr marL="0" indent="0">
              <a:buNone/>
              <a:defRPr>
                <a:solidFill>
                  <a:schemeClr val="tx1"/>
                </a:solidFill>
              </a:defRPr>
            </a:lvl2pPr>
            <a:lvl3pPr marL="228582" indent="0">
              <a:buNone/>
              <a:defRPr>
                <a:solidFill>
                  <a:schemeClr val="tx1"/>
                </a:solidFill>
              </a:defRPr>
            </a:lvl3pPr>
            <a:lvl4pPr marL="457163" indent="0">
              <a:buNone/>
              <a:defRPr>
                <a:solidFill>
                  <a:schemeClr val="tx1"/>
                </a:solidFill>
              </a:defRPr>
            </a:lvl4pPr>
            <a:lvl5pPr marL="685746" indent="0">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509362362"/>
      </p:ext>
    </p:extLst>
  </p:cSld>
  <p:clrMapOvr>
    <a:masterClrMapping/>
  </p:clrMapOvr>
  <p:transition>
    <p:fade/>
  </p:transition>
  <p:extLst>
    <p:ext uri="{DCECCB84-F9BA-43D5-87BE-67443E8EF086}">
      <p15:sldGuideLst xmlns:p15="http://schemas.microsoft.com/office/powerpoint/2012/main">
        <p15:guide id="2" orient="horz" pos="905" userDrawn="1">
          <p15:clr>
            <a:srgbClr val="5ACBF0"/>
          </p15:clr>
        </p15:guide>
      </p15:sldGuideLst>
    </p:ext>
  </p:extLst>
</p:sldLayout>
</file>

<file path=ppt/slideLayouts/slideLayout60.xml><?xml version="1.0" encoding="utf-8"?>
<p:sldLayout xmlns:a="http://schemas.openxmlformats.org/drawingml/2006/main" xmlns:r="http://schemas.openxmlformats.org/officeDocument/2006/relationships" xmlns:p="http://schemas.openxmlformats.org/presentationml/2006/main" preserve="1" userDrawn="1">
  <p:cSld name="Section Title and Subtitle">
    <p:bg>
      <p:bgRef idx="1001">
        <a:schemeClr val="bg2"/>
      </p:bgRef>
    </p:bg>
    <p:spTree>
      <p:nvGrpSpPr>
        <p:cNvPr id="1" name=""/>
        <p:cNvGrpSpPr/>
        <p:nvPr/>
      </p:nvGrpSpPr>
      <p:grpSpPr>
        <a:xfrm>
          <a:off x="0" y="0"/>
          <a:ext cx="0" cy="0"/>
          <a:chOff x="0" y="0"/>
          <a:chExt cx="0" cy="0"/>
        </a:xfrm>
      </p:grpSpPr>
      <p:pic>
        <p:nvPicPr>
          <p:cNvPr id="3" name="Graphic 2">
            <a:extLst>
              <a:ext uri="{FF2B5EF4-FFF2-40B4-BE49-F238E27FC236}">
                <a16:creationId xmlns:a16="http://schemas.microsoft.com/office/drawing/2014/main" id="{291407B0-2D23-A499-D1D0-D3FDAB91ACDA}"/>
              </a:ext>
            </a:extLst>
          </p:cNvPr>
          <p:cNvPicPr>
            <a:picLocks noChangeAspect="1"/>
          </p:cNvPicPr>
          <p:nvPr userDrawn="1"/>
        </p:nvPicPr>
        <p:blipFill rotWithShape="1">
          <a:blip r:embed="rId2">
            <a:alphaModFix amt="15000"/>
            <a:extLst>
              <a:ext uri="{96DAC541-7B7A-43D3-8B79-37D633B846F1}">
                <asvg:svgBlip xmlns:asvg="http://schemas.microsoft.com/office/drawing/2016/SVG/main" r:embed="rId3"/>
              </a:ext>
            </a:extLst>
          </a:blip>
          <a:srcRect t="-7638" r="16394" b="21133"/>
          <a:stretch/>
        </p:blipFill>
        <p:spPr>
          <a:xfrm>
            <a:off x="6306651" y="619633"/>
            <a:ext cx="5882302" cy="6238368"/>
          </a:xfrm>
          <a:prstGeom prst="rect">
            <a:avLst/>
          </a:prstGeom>
        </p:spPr>
      </p:pic>
      <p:sp>
        <p:nvSpPr>
          <p:cNvPr id="2" name="Title 1"/>
          <p:cNvSpPr>
            <a:spLocks noGrp="1"/>
          </p:cNvSpPr>
          <p:nvPr>
            <p:ph type="title" hasCustomPrompt="1"/>
          </p:nvPr>
        </p:nvSpPr>
        <p:spPr>
          <a:xfrm>
            <a:off x="585216" y="2431805"/>
            <a:ext cx="11024172" cy="997196"/>
          </a:xfrm>
          <a:noFill/>
        </p:spPr>
        <p:txBody>
          <a:bodyPr wrap="square" lIns="0" tIns="0" rIns="0" bIns="0" anchor="b" anchorCtr="0">
            <a:spAutoFit/>
          </a:bodyPr>
          <a:lstStyle>
            <a:lvl1pPr algn="l" defTabSz="932662" rtl="0" eaLnBrk="1" latinLnBrk="0" hangingPunct="1">
              <a:lnSpc>
                <a:spcPct val="90000"/>
              </a:lnSpc>
              <a:spcBef>
                <a:spcPct val="0"/>
              </a:spcBef>
              <a:buNone/>
              <a:defRPr lang="en-US" sz="7200" b="0" kern="1200" cap="none" spc="-50" baseline="0" dirty="0">
                <a:ln w="3175">
                  <a:noFill/>
                </a:ln>
                <a:gradFill>
                  <a:gsLst>
                    <a:gs pos="90000">
                      <a:srgbClr val="FFEF86"/>
                    </a:gs>
                    <a:gs pos="50000">
                      <a:srgbClr val="75C5A6"/>
                    </a:gs>
                    <a:gs pos="10000">
                      <a:srgbClr val="28AFE9"/>
                    </a:gs>
                  </a:gsLst>
                  <a:lin ang="14400000" scaled="0"/>
                </a:gradFill>
                <a:effectLst/>
                <a:latin typeface="+mj-lt"/>
                <a:ea typeface="+mn-ea"/>
                <a:cs typeface="Segoe UI Semilight" panose="020B0402040204020203" pitchFamily="34" charset="0"/>
              </a:defRPr>
            </a:lvl1pPr>
          </a:lstStyle>
          <a:p>
            <a:r>
              <a:rPr lang="en-US"/>
              <a:t>Section title</a:t>
            </a:r>
          </a:p>
        </p:txBody>
      </p:sp>
      <p:sp>
        <p:nvSpPr>
          <p:cNvPr id="4" name="Text Placeholder 3">
            <a:extLst>
              <a:ext uri="{FF2B5EF4-FFF2-40B4-BE49-F238E27FC236}">
                <a16:creationId xmlns:a16="http://schemas.microsoft.com/office/drawing/2014/main" id="{C2C3A307-B41B-4EFD-890F-F8BA3EEB96EB}"/>
              </a:ext>
            </a:extLst>
          </p:cNvPr>
          <p:cNvSpPr>
            <a:spLocks noGrp="1"/>
          </p:cNvSpPr>
          <p:nvPr>
            <p:ph type="body" sz="quarter" idx="10" hasCustomPrompt="1"/>
          </p:nvPr>
        </p:nvSpPr>
        <p:spPr>
          <a:xfrm>
            <a:off x="584202" y="3429000"/>
            <a:ext cx="11022259" cy="677301"/>
          </a:xfrm>
        </p:spPr>
        <p:txBody>
          <a:bodyPr/>
          <a:lstStyle>
            <a:lvl1pPr>
              <a:defRPr lang="en-US" sz="2600" kern="1200" spc="0" baseline="0" dirty="0" smtClean="0">
                <a:solidFill>
                  <a:schemeClr val="tx1"/>
                </a:solidFill>
                <a:latin typeface="+mn-lt"/>
                <a:ea typeface="+mn-ea"/>
                <a:cs typeface="+mn-cs"/>
              </a:defRPr>
            </a:lvl1pPr>
            <a:lvl2pPr>
              <a:defRPr lang="en-US" sz="2000" kern="1200" spc="0" baseline="0" dirty="0">
                <a:solidFill>
                  <a:schemeClr val="tx1"/>
                </a:solidFill>
                <a:latin typeface="+mn-lt"/>
                <a:ea typeface="+mn-ea"/>
                <a:cs typeface="+mn-cs"/>
              </a:defRPr>
            </a:lvl2pPr>
          </a:lstStyle>
          <a:p>
            <a:pPr marL="0" marR="0" lvl="0" indent="0" algn="l" defTabSz="932667" rtl="0" eaLnBrk="1" fontAlgn="auto" latinLnBrk="0" hangingPunct="1">
              <a:lnSpc>
                <a:spcPct val="90000"/>
              </a:lnSpc>
              <a:spcBef>
                <a:spcPts val="1200"/>
              </a:spcBef>
              <a:spcAft>
                <a:spcPts val="0"/>
              </a:spcAft>
              <a:buClrTx/>
              <a:buSzPct val="90000"/>
              <a:buFont typeface="Arial" pitchFamily="34" charset="0"/>
              <a:buNone/>
              <a:tabLst/>
            </a:pPr>
            <a:r>
              <a:rPr lang="en-US"/>
              <a:t>Subtitle</a:t>
            </a:r>
          </a:p>
          <a:p>
            <a:pPr marL="0" marR="0" lvl="1" indent="0" algn="l" defTabSz="932667" rtl="0" eaLnBrk="1" fontAlgn="auto" latinLnBrk="0" hangingPunct="1">
              <a:lnSpc>
                <a:spcPct val="90000"/>
              </a:lnSpc>
              <a:spcBef>
                <a:spcPts val="300"/>
              </a:spcBef>
              <a:spcAft>
                <a:spcPts val="0"/>
              </a:spcAft>
              <a:buClrTx/>
              <a:buSzPct val="90000"/>
              <a:buFont typeface="Arial" pitchFamily="34" charset="0"/>
              <a:buNone/>
              <a:tabLst/>
            </a:pPr>
            <a:r>
              <a:rPr lang="en-US"/>
              <a:t>Additional detail</a:t>
            </a:r>
          </a:p>
        </p:txBody>
      </p:sp>
    </p:spTree>
    <p:extLst>
      <p:ext uri="{BB962C8B-B14F-4D97-AF65-F5344CB8AC3E}">
        <p14:creationId xmlns:p14="http://schemas.microsoft.com/office/powerpoint/2010/main" val="174927422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160" userDrawn="1">
          <p15:clr>
            <a:srgbClr val="FBAE40"/>
          </p15:clr>
        </p15:guide>
        <p15:guide id="2" pos="6127" userDrawn="1">
          <p15:clr>
            <a:srgbClr val="5ACBF0"/>
          </p15:clr>
        </p15:guide>
      </p15:sldGuideLst>
    </p:ext>
  </p:extLst>
</p:sldLayout>
</file>

<file path=ppt/slideLayouts/slideLayout61.xml><?xml version="1.0" encoding="utf-8"?>
<p:sldLayout xmlns:a="http://schemas.openxmlformats.org/drawingml/2006/main" xmlns:r="http://schemas.openxmlformats.org/officeDocument/2006/relationships" xmlns:p="http://schemas.openxmlformats.org/presentationml/2006/main" preserve="1">
  <p:cSld name="Section 1">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1" y="2941444"/>
            <a:ext cx="9144000" cy="609345"/>
          </a:xfrm>
          <a:noFill/>
        </p:spPr>
        <p:txBody>
          <a:bodyPr lIns="0" tIns="0" rIns="0" bIns="0" anchor="ctr" anchorCtr="0">
            <a:spAutoFit/>
          </a:bodyPr>
          <a:lstStyle>
            <a:lvl1pPr algn="l" defTabSz="932662" rtl="0" eaLnBrk="1" latinLnBrk="0" hangingPunct="1">
              <a:lnSpc>
                <a:spcPct val="90000"/>
              </a:lnSpc>
              <a:spcBef>
                <a:spcPct val="0"/>
              </a:spcBef>
              <a:buNone/>
              <a:defRPr lang="en-US" sz="4400" b="0" kern="1200" cap="none" spc="-50" baseline="0" dirty="0">
                <a:ln w="3175">
                  <a:noFill/>
                </a:ln>
                <a:gradFill>
                  <a:gsLst>
                    <a:gs pos="90000">
                      <a:srgbClr val="FFEF86"/>
                    </a:gs>
                    <a:gs pos="50000">
                      <a:srgbClr val="75C5A6"/>
                    </a:gs>
                    <a:gs pos="10000">
                      <a:srgbClr val="28AFE9"/>
                    </a:gs>
                  </a:gsLst>
                  <a:lin ang="14400000" scaled="0"/>
                </a:gradFill>
                <a:effectLst/>
                <a:latin typeface="+mj-lt"/>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2154571755"/>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userDrawn="1">
          <p15:clr>
            <a:srgbClr val="FBAE40"/>
          </p15:clr>
        </p15:guide>
        <p15:guide id="2" pos="14096" userDrawn="1">
          <p15:clr>
            <a:srgbClr val="5ACBF0"/>
          </p15:clr>
        </p15:guide>
        <p15:guide id="3" orient="horz" pos="1911" userDrawn="1">
          <p15:clr>
            <a:srgbClr val="5ACBF0"/>
          </p15:clr>
        </p15:guide>
      </p15:sldGuideLst>
    </p:ext>
  </p:extLst>
</p:sldLayout>
</file>

<file path=ppt/slideLayouts/slideLayout62.xml><?xml version="1.0" encoding="utf-8"?>
<p:sldLayout xmlns:a="http://schemas.openxmlformats.org/drawingml/2006/main" xmlns:r="http://schemas.openxmlformats.org/officeDocument/2006/relationships" xmlns:p="http://schemas.openxmlformats.org/presentationml/2006/main" preserve="1">
  <p:cSld name="Section 2">
    <p:bg>
      <p:bgPr>
        <a:solidFill>
          <a:schemeClr val="accent5"/>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1" y="2941444"/>
            <a:ext cx="9144000" cy="609345"/>
          </a:xfrm>
          <a:noFill/>
        </p:spPr>
        <p:txBody>
          <a:bodyPr lIns="0" tIns="0" rIns="0" bIns="0" anchor="ctr" anchorCtr="0">
            <a:spAutoFit/>
          </a:bodyPr>
          <a:lstStyle>
            <a:lvl1pPr algn="l" defTabSz="932662" rtl="0" eaLnBrk="1" latinLnBrk="0" hangingPunct="1">
              <a:lnSpc>
                <a:spcPct val="90000"/>
              </a:lnSpc>
              <a:spcBef>
                <a:spcPct val="0"/>
              </a:spcBef>
              <a:buNone/>
              <a:defRPr lang="en-US" sz="4400" b="0" kern="1200" cap="none" spc="-50" baseline="0" dirty="0">
                <a:ln w="3175">
                  <a:noFill/>
                </a:ln>
                <a:gradFill>
                  <a:gsLst>
                    <a:gs pos="90000">
                      <a:srgbClr val="FFEF86"/>
                    </a:gs>
                    <a:gs pos="10000">
                      <a:srgbClr val="1CD278"/>
                    </a:gs>
                  </a:gsLst>
                  <a:lin ang="14400000" scaled="0"/>
                </a:gradFill>
                <a:effectLst/>
                <a:latin typeface="+mj-lt"/>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255631840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userDrawn="1">
          <p15:clr>
            <a:srgbClr val="FBAE40"/>
          </p15:clr>
        </p15:guide>
        <p15:guide id="2" pos="14096" userDrawn="1">
          <p15:clr>
            <a:srgbClr val="5ACBF0"/>
          </p15:clr>
        </p15:guide>
        <p15:guide id="3" orient="horz" pos="1911" userDrawn="1">
          <p15:clr>
            <a:srgbClr val="5ACBF0"/>
          </p15:clr>
        </p15:guide>
      </p15:sldGuideLst>
    </p:ext>
  </p:extLst>
</p:sldLayout>
</file>

<file path=ppt/slideLayouts/slideLayout63.xml><?xml version="1.0" encoding="utf-8"?>
<p:sldLayout xmlns:a="http://schemas.openxmlformats.org/drawingml/2006/main" xmlns:r="http://schemas.openxmlformats.org/officeDocument/2006/relationships" xmlns:p="http://schemas.openxmlformats.org/presentationml/2006/main" preserve="1">
  <p:cSld name="Section 3">
    <p:bg>
      <p:bgPr>
        <a:solidFill>
          <a:srgbClr val="463668"/>
        </a:solid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1" y="2941444"/>
            <a:ext cx="9144000" cy="609345"/>
          </a:xfrm>
          <a:noFill/>
        </p:spPr>
        <p:txBody>
          <a:bodyPr lIns="0" tIns="0" rIns="0" bIns="0" anchor="ctr" anchorCtr="0">
            <a:spAutoFit/>
          </a:bodyPr>
          <a:lstStyle>
            <a:lvl1pPr algn="l" defTabSz="932662" rtl="0" eaLnBrk="1" latinLnBrk="0" hangingPunct="1">
              <a:lnSpc>
                <a:spcPct val="90000"/>
              </a:lnSpc>
              <a:spcBef>
                <a:spcPct val="0"/>
              </a:spcBef>
              <a:buNone/>
              <a:defRPr lang="en-US" sz="4400" b="0" kern="1200" cap="none" spc="-50" baseline="0" dirty="0">
                <a:ln w="3175">
                  <a:noFill/>
                </a:ln>
                <a:gradFill>
                  <a:gsLst>
                    <a:gs pos="90000">
                      <a:srgbClr val="FFEF86"/>
                    </a:gs>
                    <a:gs pos="10000">
                      <a:srgbClr val="E535E5"/>
                    </a:gs>
                  </a:gsLst>
                  <a:lin ang="14400000" scaled="0"/>
                </a:gradFill>
                <a:effectLst/>
                <a:latin typeface="+mj-lt"/>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938597228"/>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userDrawn="1">
          <p15:clr>
            <a:srgbClr val="FBAE40"/>
          </p15:clr>
        </p15:guide>
        <p15:guide id="2" pos="14096" userDrawn="1">
          <p15:clr>
            <a:srgbClr val="5ACBF0"/>
          </p15:clr>
        </p15:guide>
        <p15:guide id="3" orient="horz" pos="1911" userDrawn="1">
          <p15:clr>
            <a:srgbClr val="5ACBF0"/>
          </p15:clr>
        </p15:guide>
      </p15:sldGuideLst>
    </p:ext>
  </p:extLst>
</p:sldLayout>
</file>

<file path=ppt/slideLayouts/slideLayout64.xml><?xml version="1.0" encoding="utf-8"?>
<p:sldLayout xmlns:a="http://schemas.openxmlformats.org/drawingml/2006/main" xmlns:r="http://schemas.openxmlformats.org/officeDocument/2006/relationships" xmlns:p="http://schemas.openxmlformats.org/presentationml/2006/main" preserve="1">
  <p:cSld name="Section Title - Whi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1" y="2941444"/>
            <a:ext cx="9144000" cy="609345"/>
          </a:xfrm>
          <a:noFill/>
        </p:spPr>
        <p:txBody>
          <a:bodyPr lIns="0" tIns="0" rIns="0" bIns="0" anchor="ctr" anchorCtr="0">
            <a:spAutoFit/>
          </a:bodyPr>
          <a:lstStyle>
            <a:lvl1pPr algn="l" defTabSz="932662" rtl="0" eaLnBrk="1" latinLnBrk="0" hangingPunct="1">
              <a:lnSpc>
                <a:spcPct val="90000"/>
              </a:lnSpc>
              <a:spcBef>
                <a:spcPct val="0"/>
              </a:spcBef>
              <a:buNone/>
              <a:defRPr lang="en-US" sz="4400" b="0" kern="1200" cap="none" spc="-50" baseline="0" dirty="0">
                <a:ln w="3175">
                  <a:noFill/>
                </a:ln>
                <a:solidFill>
                  <a:schemeClr val="tx1"/>
                </a:solidFill>
                <a:effectLst/>
                <a:latin typeface="+mj-lt"/>
                <a:ea typeface="+mn-ea"/>
                <a:cs typeface="Segoe UI Semilight" panose="020B0402040204020203" pitchFamily="34" charset="0"/>
              </a:defRPr>
            </a:lvl1pPr>
          </a:lstStyle>
          <a:p>
            <a:r>
              <a:rPr lang="en-US"/>
              <a:t>Section title</a:t>
            </a:r>
          </a:p>
        </p:txBody>
      </p:sp>
    </p:spTree>
    <p:extLst>
      <p:ext uri="{BB962C8B-B14F-4D97-AF65-F5344CB8AC3E}">
        <p14:creationId xmlns:p14="http://schemas.microsoft.com/office/powerpoint/2010/main" val="27822589"/>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userDrawn="1">
          <p15:clr>
            <a:srgbClr val="FBAE40"/>
          </p15:clr>
        </p15:guide>
        <p15:guide id="2" pos="14115" userDrawn="1">
          <p15:clr>
            <a:srgbClr val="5ACBF0"/>
          </p15:clr>
        </p15:guide>
        <p15:guide id="3" orient="horz" pos="1910" userDrawn="1">
          <p15:clr>
            <a:srgbClr val="5ACBF0"/>
          </p15:clr>
        </p15:guide>
      </p15:sldGuideLst>
    </p:ext>
  </p:extLst>
</p:sldLayout>
</file>

<file path=ppt/slideLayouts/slideLayout65.xml><?xml version="1.0" encoding="utf-8"?>
<p:sldLayout xmlns:a="http://schemas.openxmlformats.org/drawingml/2006/main" xmlns:r="http://schemas.openxmlformats.org/officeDocument/2006/relationships" xmlns:p="http://schemas.openxmlformats.org/presentationml/2006/main" preserve="1" userDrawn="1">
  <p:cSld name="Demo Slide">
    <p:bg>
      <p:bgRef idx="1001">
        <a:schemeClr val="bg2"/>
      </p:bgRef>
    </p:bg>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042035C-C3E7-43A2-9BF5-57150C091DA7}"/>
              </a:ext>
            </a:extLst>
          </p:cNvPr>
          <p:cNvSpPr txBox="1"/>
          <p:nvPr userDrawn="1"/>
        </p:nvSpPr>
        <p:spPr>
          <a:xfrm>
            <a:off x="2667002" y="-208280"/>
            <a:ext cx="9170780" cy="3568156"/>
          </a:xfrm>
          <a:prstGeom prst="rect">
            <a:avLst/>
          </a:prstGeom>
          <a:noFill/>
        </p:spPr>
        <p:txBody>
          <a:bodyPr wrap="none" lIns="0" tIns="0" rIns="0" bIns="0" rtlCol="0">
            <a:spAutoFit/>
          </a:bodyPr>
          <a:lstStyle/>
          <a:p>
            <a:pPr lvl="0" algn="l" defTabSz="932662" rtl="0" eaLnBrk="1" latinLnBrk="0" hangingPunct="1">
              <a:lnSpc>
                <a:spcPct val="90000"/>
              </a:lnSpc>
              <a:spcBef>
                <a:spcPct val="0"/>
              </a:spcBef>
              <a:buNone/>
            </a:pPr>
            <a:r>
              <a:rPr lang="en-US" sz="25598" b="0" kern="1200" cap="none" spc="-50" baseline="0">
                <a:ln w="3175">
                  <a:noFill/>
                </a:ln>
                <a:gradFill>
                  <a:gsLst>
                    <a:gs pos="90000">
                      <a:srgbClr val="FFEF86">
                        <a:alpha val="25000"/>
                      </a:srgbClr>
                    </a:gs>
                    <a:gs pos="50000">
                      <a:srgbClr val="75C5A6">
                        <a:alpha val="25000"/>
                      </a:srgbClr>
                    </a:gs>
                    <a:gs pos="10000">
                      <a:srgbClr val="28AFE9">
                        <a:alpha val="25000"/>
                      </a:srgbClr>
                    </a:gs>
                  </a:gsLst>
                  <a:lin ang="14400000" scaled="0"/>
                </a:gradFill>
                <a:effectLst/>
                <a:latin typeface="+mj-lt"/>
                <a:ea typeface="+mn-ea"/>
                <a:cs typeface="Segoe UI Semilight" panose="020B0402040204020203" pitchFamily="34" charset="0"/>
              </a:rPr>
              <a:t>DEMO</a:t>
            </a:r>
          </a:p>
        </p:txBody>
      </p:sp>
      <p:sp>
        <p:nvSpPr>
          <p:cNvPr id="2" name="Title 1"/>
          <p:cNvSpPr>
            <a:spLocks noGrp="1"/>
          </p:cNvSpPr>
          <p:nvPr>
            <p:ph type="title" hasCustomPrompt="1"/>
          </p:nvPr>
        </p:nvSpPr>
        <p:spPr>
          <a:xfrm>
            <a:off x="585216" y="2431805"/>
            <a:ext cx="11024172" cy="997196"/>
          </a:xfrm>
          <a:noFill/>
        </p:spPr>
        <p:txBody>
          <a:bodyPr wrap="square" lIns="0" tIns="0" rIns="0" bIns="0" anchor="b" anchorCtr="0">
            <a:spAutoFit/>
          </a:bodyPr>
          <a:lstStyle>
            <a:lvl1pPr algn="l" defTabSz="932667" rtl="0" eaLnBrk="1" latinLnBrk="0" hangingPunct="1">
              <a:lnSpc>
                <a:spcPct val="90000"/>
              </a:lnSpc>
              <a:spcBef>
                <a:spcPct val="0"/>
              </a:spcBef>
              <a:buNone/>
              <a:defRPr lang="en-US" sz="7200" b="0" kern="1200" cap="none" spc="-50" baseline="0" dirty="0">
                <a:ln w="3175">
                  <a:noFill/>
                </a:ln>
                <a:solidFill>
                  <a:schemeClr val="tx1"/>
                </a:solidFill>
                <a:effectLst/>
                <a:latin typeface="+mj-lt"/>
                <a:ea typeface="+mn-ea"/>
                <a:cs typeface="Segoe UI" pitchFamily="34" charset="0"/>
              </a:defRPr>
            </a:lvl1pPr>
          </a:lstStyle>
          <a:p>
            <a:r>
              <a:rPr lang="en-US"/>
              <a:t>Demo title</a:t>
            </a:r>
          </a:p>
        </p:txBody>
      </p:sp>
      <p:sp>
        <p:nvSpPr>
          <p:cNvPr id="4" name="Text Placeholder 4">
            <a:extLst>
              <a:ext uri="{FF2B5EF4-FFF2-40B4-BE49-F238E27FC236}">
                <a16:creationId xmlns:a16="http://schemas.microsoft.com/office/drawing/2014/main" id="{2D331E82-5C9A-4BF8-90B8-59C39BBDE548}"/>
              </a:ext>
            </a:extLst>
          </p:cNvPr>
          <p:cNvSpPr>
            <a:spLocks noGrp="1"/>
          </p:cNvSpPr>
          <p:nvPr>
            <p:ph type="body" sz="quarter" idx="10" hasCustomPrompt="1"/>
          </p:nvPr>
        </p:nvSpPr>
        <p:spPr>
          <a:xfrm>
            <a:off x="585788" y="3429000"/>
            <a:ext cx="11024172" cy="717312"/>
          </a:xfrm>
        </p:spPr>
        <p:txBody>
          <a:bodyPr/>
          <a:lstStyle>
            <a:lvl1pPr>
              <a:defRPr lang="en-US" sz="2600" kern="1200" spc="0" baseline="0" dirty="0" smtClean="0">
                <a:solidFill>
                  <a:schemeClr val="tx1"/>
                </a:solidFill>
                <a:latin typeface="+mn-lt"/>
                <a:ea typeface="+mn-ea"/>
                <a:cs typeface="+mn-cs"/>
              </a:defRPr>
            </a:lvl1pPr>
            <a:lvl2pPr>
              <a:defRPr lang="en-US" sz="2000" kern="1200" spc="0" baseline="0" dirty="0">
                <a:solidFill>
                  <a:schemeClr val="tx1"/>
                </a:solidFill>
                <a:latin typeface="+mn-lt"/>
                <a:ea typeface="+mn-ea"/>
                <a:cs typeface="+mn-cs"/>
              </a:defRPr>
            </a:lvl2pPr>
          </a:lstStyle>
          <a:p>
            <a:pPr lvl="0"/>
            <a:r>
              <a:rPr lang="en-US"/>
              <a:t>Subtitle</a:t>
            </a:r>
          </a:p>
          <a:p>
            <a:pPr marL="0" marR="0" lvl="1" indent="0" algn="l" defTabSz="932667" rtl="0" eaLnBrk="1" fontAlgn="auto" latinLnBrk="0" hangingPunct="1">
              <a:lnSpc>
                <a:spcPct val="90000"/>
              </a:lnSpc>
              <a:spcBef>
                <a:spcPts val="300"/>
              </a:spcBef>
              <a:spcAft>
                <a:spcPts val="0"/>
              </a:spcAft>
              <a:buClrTx/>
              <a:buSzPct val="90000"/>
              <a:buFont typeface="Arial" pitchFamily="34" charset="0"/>
              <a:buNone/>
              <a:tabLst/>
            </a:pPr>
            <a:r>
              <a:rPr lang="en-US"/>
              <a:t>Additional detail</a:t>
            </a:r>
          </a:p>
        </p:txBody>
      </p:sp>
    </p:spTree>
    <p:extLst>
      <p:ext uri="{BB962C8B-B14F-4D97-AF65-F5344CB8AC3E}">
        <p14:creationId xmlns:p14="http://schemas.microsoft.com/office/powerpoint/2010/main" val="70777925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66.xml><?xml version="1.0" encoding="utf-8"?>
<p:sldLayout xmlns:a="http://schemas.openxmlformats.org/drawingml/2006/main" xmlns:r="http://schemas.openxmlformats.org/officeDocument/2006/relationships" xmlns:p="http://schemas.openxmlformats.org/presentationml/2006/main" preserve="1" userDrawn="1">
  <p:cSld name="Demo Slide - Gradient">
    <p:bg>
      <p:bgRef idx="1001">
        <a:schemeClr val="bg2"/>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1" y="2941444"/>
            <a:ext cx="9144000" cy="609345"/>
          </a:xfrm>
          <a:noFill/>
        </p:spPr>
        <p:txBody>
          <a:bodyPr lIns="0" tIns="0" rIns="0" bIns="0" anchor="ctr" anchorCtr="0">
            <a:spAutoFit/>
          </a:bodyPr>
          <a:lstStyle>
            <a:lvl1pPr algn="l" defTabSz="932662" rtl="0" eaLnBrk="1" latinLnBrk="0" hangingPunct="1">
              <a:lnSpc>
                <a:spcPct val="90000"/>
              </a:lnSpc>
              <a:spcBef>
                <a:spcPct val="0"/>
              </a:spcBef>
              <a:buNone/>
              <a:defRPr lang="en-US" sz="4400" b="0" kern="1200" cap="none" spc="-50" baseline="0" dirty="0">
                <a:ln w="3175">
                  <a:noFill/>
                </a:ln>
                <a:gradFill>
                  <a:gsLst>
                    <a:gs pos="90000">
                      <a:srgbClr val="FFEF86"/>
                    </a:gs>
                    <a:gs pos="50000">
                      <a:srgbClr val="75C5A6"/>
                    </a:gs>
                    <a:gs pos="10000">
                      <a:srgbClr val="28AFE9"/>
                    </a:gs>
                  </a:gsLst>
                  <a:lin ang="14400000" scaled="0"/>
                </a:gradFill>
                <a:effectLst/>
                <a:latin typeface="+mj-lt"/>
                <a:ea typeface="+mn-ea"/>
                <a:cs typeface="Segoe UI Semilight" panose="020B0402040204020203" pitchFamily="34" charset="0"/>
              </a:defRPr>
            </a:lvl1pPr>
          </a:lstStyle>
          <a:p>
            <a:r>
              <a:rPr lang="en-US"/>
              <a:t>Demo title</a:t>
            </a:r>
          </a:p>
        </p:txBody>
      </p:sp>
      <p:sp>
        <p:nvSpPr>
          <p:cNvPr id="3" name="Text Placeholder 4">
            <a:extLst>
              <a:ext uri="{FF2B5EF4-FFF2-40B4-BE49-F238E27FC236}">
                <a16:creationId xmlns:a16="http://schemas.microsoft.com/office/drawing/2014/main" id="{9323B3E7-63D2-6AB4-6F26-2E011B253FAD}"/>
              </a:ext>
            </a:extLst>
          </p:cNvPr>
          <p:cNvSpPr>
            <a:spLocks noGrp="1"/>
          </p:cNvSpPr>
          <p:nvPr>
            <p:ph type="body" sz="quarter" idx="12" hasCustomPrompt="1"/>
          </p:nvPr>
        </p:nvSpPr>
        <p:spPr>
          <a:xfrm>
            <a:off x="584203" y="3962403"/>
            <a:ext cx="9138443" cy="307733"/>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4936062D-D18A-0EB8-FE0B-ECC0CA4504F3}"/>
              </a:ext>
            </a:extLst>
          </p:cNvPr>
          <p:cNvSpPr>
            <a:spLocks noGrp="1"/>
          </p:cNvSpPr>
          <p:nvPr>
            <p:ph type="body" sz="quarter" idx="13" hasCustomPrompt="1"/>
          </p:nvPr>
        </p:nvSpPr>
        <p:spPr>
          <a:xfrm>
            <a:off x="578644" y="4261497"/>
            <a:ext cx="9144000" cy="246265"/>
          </a:xfrm>
        </p:spPr>
        <p:txBody>
          <a:bodyPr/>
          <a:lstStyle>
            <a:lvl1pPr marL="0" indent="0">
              <a:buNone/>
              <a:defRPr sz="1600"/>
            </a:lvl1pPr>
            <a:lvl2pPr marL="228581" indent="0">
              <a:buNone/>
              <a:defRPr/>
            </a:lvl2pPr>
            <a:lvl3pPr marL="457160" indent="0">
              <a:buNone/>
              <a:defRPr/>
            </a:lvl3pPr>
            <a:lvl4pPr marL="661930" indent="0">
              <a:buNone/>
              <a:defRPr/>
            </a:lvl4pPr>
            <a:lvl5pPr marL="855587" indent="0">
              <a:buNone/>
              <a:defRPr/>
            </a:lvl5pPr>
          </a:lstStyle>
          <a:p>
            <a:pPr lvl="0"/>
            <a:r>
              <a:rPr lang="en-US"/>
              <a:t>Company or other information</a:t>
            </a:r>
          </a:p>
        </p:txBody>
      </p:sp>
    </p:spTree>
    <p:extLst>
      <p:ext uri="{BB962C8B-B14F-4D97-AF65-F5344CB8AC3E}">
        <p14:creationId xmlns:p14="http://schemas.microsoft.com/office/powerpoint/2010/main" val="12149900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userDrawn="1">
          <p15:clr>
            <a:srgbClr val="FBAE40"/>
          </p15:clr>
        </p15:guide>
        <p15:guide id="2" pos="14096" userDrawn="1">
          <p15:clr>
            <a:srgbClr val="5ACBF0"/>
          </p15:clr>
        </p15:guide>
        <p15:guide id="3" orient="horz" pos="1911" userDrawn="1">
          <p15:clr>
            <a:srgbClr val="5ACBF0"/>
          </p15:clr>
        </p15:guide>
      </p15:sldGuideLst>
    </p:ext>
  </p:extLst>
</p:sldLayout>
</file>

<file path=ppt/slideLayouts/slideLayout67.xml><?xml version="1.0" encoding="utf-8"?>
<p:sldLayout xmlns:a="http://schemas.openxmlformats.org/drawingml/2006/main" xmlns:r="http://schemas.openxmlformats.org/officeDocument/2006/relationships" xmlns:p="http://schemas.openxmlformats.org/presentationml/2006/main" preserve="1" userDrawn="1">
  <p:cSld name="Demo Slide - White">
    <p:bg>
      <p:bgRef idx="1001">
        <a:schemeClr val="bg1"/>
      </p:bgRef>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584201" y="2941444"/>
            <a:ext cx="9144000" cy="609345"/>
          </a:xfrm>
          <a:noFill/>
        </p:spPr>
        <p:txBody>
          <a:bodyPr lIns="0" tIns="0" rIns="0" bIns="0" anchor="ctr" anchorCtr="0">
            <a:spAutoFit/>
          </a:bodyPr>
          <a:lstStyle>
            <a:lvl1pPr algn="l" defTabSz="932662" rtl="0" eaLnBrk="1" latinLnBrk="0" hangingPunct="1">
              <a:lnSpc>
                <a:spcPct val="90000"/>
              </a:lnSpc>
              <a:spcBef>
                <a:spcPct val="0"/>
              </a:spcBef>
              <a:buNone/>
              <a:defRPr lang="en-US" sz="4400" b="0" kern="1200" cap="none" spc="-50" baseline="0" dirty="0">
                <a:ln w="3175">
                  <a:noFill/>
                </a:ln>
                <a:solidFill>
                  <a:schemeClr val="tx1"/>
                </a:solidFill>
                <a:effectLst/>
                <a:latin typeface="+mj-lt"/>
                <a:ea typeface="+mn-ea"/>
                <a:cs typeface="Segoe UI Semilight" panose="020B0402040204020203" pitchFamily="34" charset="0"/>
              </a:defRPr>
            </a:lvl1pPr>
          </a:lstStyle>
          <a:p>
            <a:r>
              <a:rPr lang="en-US"/>
              <a:t>Demo title</a:t>
            </a:r>
          </a:p>
        </p:txBody>
      </p:sp>
      <p:sp>
        <p:nvSpPr>
          <p:cNvPr id="3" name="Text Placeholder 4">
            <a:extLst>
              <a:ext uri="{FF2B5EF4-FFF2-40B4-BE49-F238E27FC236}">
                <a16:creationId xmlns:a16="http://schemas.microsoft.com/office/drawing/2014/main" id="{9323B3E7-63D2-6AB4-6F26-2E011B253FAD}"/>
              </a:ext>
            </a:extLst>
          </p:cNvPr>
          <p:cNvSpPr>
            <a:spLocks noGrp="1"/>
          </p:cNvSpPr>
          <p:nvPr>
            <p:ph type="body" sz="quarter" idx="12" hasCustomPrompt="1"/>
          </p:nvPr>
        </p:nvSpPr>
        <p:spPr>
          <a:xfrm>
            <a:off x="584203" y="3962403"/>
            <a:ext cx="9138443" cy="307733"/>
          </a:xfrm>
          <a:noFill/>
        </p:spPr>
        <p:txBody>
          <a:bodyPr wrap="square" lIns="0" tIns="0" rIns="0" bIns="0">
            <a:spAutoFit/>
          </a:bodyPr>
          <a:lstStyle>
            <a:lvl1pPr marL="0" indent="0">
              <a:spcBef>
                <a:spcPts val="0"/>
              </a:spcBef>
              <a:spcAft>
                <a:spcPts val="0"/>
              </a:spcAft>
              <a:buFont typeface="Arial" panose="020B0604020202020204" pitchFamily="34" charset="0"/>
              <a:buNone/>
              <a:defRPr sz="2000" spc="0" baseline="0">
                <a:solidFill>
                  <a:schemeClr val="tx1"/>
                </a:solidFill>
                <a:latin typeface="+mj-lt"/>
              </a:defRPr>
            </a:lvl1pPr>
          </a:lstStyle>
          <a:p>
            <a:pPr lvl="0"/>
            <a:r>
              <a:rPr lang="en-US"/>
              <a:t>Speaker name</a:t>
            </a:r>
          </a:p>
        </p:txBody>
      </p:sp>
      <p:sp>
        <p:nvSpPr>
          <p:cNvPr id="4" name="Text Placeholder 3">
            <a:extLst>
              <a:ext uri="{FF2B5EF4-FFF2-40B4-BE49-F238E27FC236}">
                <a16:creationId xmlns:a16="http://schemas.microsoft.com/office/drawing/2014/main" id="{4936062D-D18A-0EB8-FE0B-ECC0CA4504F3}"/>
              </a:ext>
            </a:extLst>
          </p:cNvPr>
          <p:cNvSpPr>
            <a:spLocks noGrp="1"/>
          </p:cNvSpPr>
          <p:nvPr>
            <p:ph type="body" sz="quarter" idx="13" hasCustomPrompt="1"/>
          </p:nvPr>
        </p:nvSpPr>
        <p:spPr>
          <a:xfrm>
            <a:off x="578644" y="4261497"/>
            <a:ext cx="9144000" cy="246265"/>
          </a:xfrm>
        </p:spPr>
        <p:txBody>
          <a:bodyPr/>
          <a:lstStyle>
            <a:lvl1pPr marL="0" indent="0">
              <a:buNone/>
              <a:defRPr sz="1600"/>
            </a:lvl1pPr>
            <a:lvl2pPr marL="228581" indent="0">
              <a:buNone/>
              <a:defRPr/>
            </a:lvl2pPr>
            <a:lvl3pPr marL="457160" indent="0">
              <a:buNone/>
              <a:defRPr/>
            </a:lvl3pPr>
            <a:lvl4pPr marL="661930" indent="0">
              <a:buNone/>
              <a:defRPr/>
            </a:lvl4pPr>
            <a:lvl5pPr marL="855587" indent="0">
              <a:buNone/>
              <a:defRPr/>
            </a:lvl5pPr>
          </a:lstStyle>
          <a:p>
            <a:pPr lvl="0"/>
            <a:r>
              <a:rPr lang="en-US"/>
              <a:t>Company or other information</a:t>
            </a:r>
          </a:p>
        </p:txBody>
      </p:sp>
    </p:spTree>
    <p:extLst>
      <p:ext uri="{BB962C8B-B14F-4D97-AF65-F5344CB8AC3E}">
        <p14:creationId xmlns:p14="http://schemas.microsoft.com/office/powerpoint/2010/main" val="3787179778"/>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hf hdr="0" dt="0"/>
  <p:extLst>
    <p:ext uri="{DCECCB84-F9BA-43D5-87BE-67443E8EF086}">
      <p15:sldGuideLst xmlns:p15="http://schemas.microsoft.com/office/powerpoint/2012/main">
        <p15:guide id="1" orient="horz" pos="2160" userDrawn="1">
          <p15:clr>
            <a:srgbClr val="FBAE40"/>
          </p15:clr>
        </p15:guide>
        <p15:guide id="2" pos="14096" userDrawn="1">
          <p15:clr>
            <a:srgbClr val="5ACBF0"/>
          </p15:clr>
        </p15:guide>
        <p15:guide id="3" orient="horz" pos="1911" userDrawn="1">
          <p15:clr>
            <a:srgbClr val="5ACBF0"/>
          </p15:clr>
        </p15:guide>
      </p15:sldGuideLst>
    </p:ext>
  </p:extLst>
</p:sldLayout>
</file>

<file path=ppt/slideLayouts/slideLayout68.xml><?xml version="1.0" encoding="utf-8"?>
<p:sldLayout xmlns:a="http://schemas.openxmlformats.org/drawingml/2006/main" xmlns:r="http://schemas.openxmlformats.org/officeDocument/2006/relationships" xmlns:p="http://schemas.openxmlformats.org/presentationml/2006/main" preserve="1" userDrawn="1">
  <p:cSld name="Closing Logo with Photo">
    <p:bg>
      <p:bgPr>
        <a:solidFill>
          <a:srgbClr val="2A446F"/>
        </a:solidFill>
        <a:effectLst/>
      </p:bgPr>
    </p:bg>
    <p:spTree>
      <p:nvGrpSpPr>
        <p:cNvPr id="1" name=""/>
        <p:cNvGrpSpPr/>
        <p:nvPr/>
      </p:nvGrpSpPr>
      <p:grpSpPr>
        <a:xfrm>
          <a:off x="0" y="0"/>
          <a:ext cx="0" cy="0"/>
          <a:chOff x="0" y="0"/>
          <a:chExt cx="0" cy="0"/>
        </a:xfrm>
      </p:grpSpPr>
      <p:pic>
        <p:nvPicPr>
          <p:cNvPr id="7" name="Microsoft Viva logo" descr="Microsoft Viva logo">
            <a:extLst>
              <a:ext uri="{FF2B5EF4-FFF2-40B4-BE49-F238E27FC236}">
                <a16:creationId xmlns:a16="http://schemas.microsoft.com/office/drawing/2014/main" id="{791184DA-6F80-5308-6385-0E294D6B795D}"/>
              </a:ext>
            </a:extLst>
          </p:cNvPr>
          <p:cNvPicPr>
            <a:picLocks noChangeAspect="1"/>
          </p:cNvPicPr>
          <p:nvPr userDrawn="1"/>
        </p:nvPicPr>
        <p:blipFill>
          <a:blip r:embed="rId2">
            <a:extLst>
              <a:ext uri="{96DAC541-7B7A-43D3-8B79-37D633B846F1}">
                <asvg:svgBlip xmlns:asvg="http://schemas.microsoft.com/office/drawing/2016/SVG/main" r:embed="rId3"/>
              </a:ext>
            </a:extLst>
          </a:blip>
          <a:stretch>
            <a:fillRect/>
          </a:stretch>
        </p:blipFill>
        <p:spPr bwMode="invGray">
          <a:xfrm>
            <a:off x="582044" y="586071"/>
            <a:ext cx="1885696" cy="292608"/>
          </a:xfrm>
          <a:prstGeom prst="rect">
            <a:avLst/>
          </a:prstGeom>
        </p:spPr>
      </p:pic>
      <p:sp>
        <p:nvSpPr>
          <p:cNvPr id="2" name="Title 1">
            <a:extLst>
              <a:ext uri="{FF2B5EF4-FFF2-40B4-BE49-F238E27FC236}">
                <a16:creationId xmlns:a16="http://schemas.microsoft.com/office/drawing/2014/main" id="{25D0408F-4A76-4E13-B20C-89E0FD40DC32}"/>
              </a:ext>
            </a:extLst>
          </p:cNvPr>
          <p:cNvSpPr>
            <a:spLocks noGrp="1"/>
          </p:cNvSpPr>
          <p:nvPr>
            <p:ph type="title" hasCustomPrompt="1"/>
          </p:nvPr>
        </p:nvSpPr>
        <p:spPr>
          <a:xfrm>
            <a:off x="588263" y="2871216"/>
            <a:ext cx="4167887" cy="677108"/>
          </a:xfrm>
        </p:spPr>
        <p:txBody>
          <a:bodyPr wrap="square" anchor="b" anchorCtr="0">
            <a:spAutoFit/>
          </a:bodyPr>
          <a:lstStyle>
            <a:lvl1pPr marL="0" algn="l" defTabSz="932667" rtl="0" eaLnBrk="1" latinLnBrk="0" hangingPunct="1">
              <a:lnSpc>
                <a:spcPct val="100000"/>
              </a:lnSpc>
              <a:spcBef>
                <a:spcPct val="0"/>
              </a:spcBef>
              <a:buNone/>
              <a:defRPr lang="en-US" sz="4400" b="0" kern="1200" cap="none" spc="-50" baseline="0" dirty="0">
                <a:ln w="3175">
                  <a:noFill/>
                </a:ln>
                <a:solidFill>
                  <a:schemeClr val="tx1"/>
                </a:solidFill>
                <a:effectLst/>
                <a:latin typeface="Segoe UI Semilight" panose="020B0402040204020203" pitchFamily="34" charset="0"/>
                <a:ea typeface="+mn-ea"/>
                <a:cs typeface="Segoe UI Semilight" panose="020B0402040204020203" pitchFamily="34" charset="0"/>
              </a:defRPr>
            </a:lvl1pPr>
          </a:lstStyle>
          <a:p>
            <a:r>
              <a:rPr lang="en-US"/>
              <a:t>Thank you</a:t>
            </a:r>
          </a:p>
        </p:txBody>
      </p:sp>
      <p:sp>
        <p:nvSpPr>
          <p:cNvPr id="5" name="Text Placeholder 4"/>
          <p:cNvSpPr>
            <a:spLocks noGrp="1"/>
          </p:cNvSpPr>
          <p:nvPr>
            <p:ph type="body" sz="quarter" idx="12" hasCustomPrompt="1"/>
          </p:nvPr>
        </p:nvSpPr>
        <p:spPr>
          <a:xfrm>
            <a:off x="582044" y="3962402"/>
            <a:ext cx="4164583" cy="307777"/>
          </a:xfrm>
          <a:noFill/>
        </p:spPr>
        <p:txBody>
          <a:bodyPr wrap="square" lIns="0" tIns="0" rIns="0" bIns="0">
            <a:spAutoFit/>
          </a:bodyPr>
          <a:lstStyle>
            <a:lvl1pPr marL="0" indent="0">
              <a:spcBef>
                <a:spcPts val="0"/>
              </a:spcBef>
              <a:buNone/>
              <a:defRPr sz="2000" spc="0" baseline="0">
                <a:solidFill>
                  <a:schemeClr val="tx1"/>
                </a:solidFill>
                <a:latin typeface="+mj-lt"/>
                <a:cs typeface="Segoe UI" panose="020B0502040204020203" pitchFamily="34" charset="0"/>
              </a:defRPr>
            </a:lvl1pPr>
          </a:lstStyle>
          <a:p>
            <a:pPr lvl="0"/>
            <a:r>
              <a:rPr lang="en-US"/>
              <a:t>Speaker name or subtitle</a:t>
            </a:r>
          </a:p>
        </p:txBody>
      </p:sp>
      <p:sp>
        <p:nvSpPr>
          <p:cNvPr id="4" name="Text Placeholder 3">
            <a:extLst>
              <a:ext uri="{FF2B5EF4-FFF2-40B4-BE49-F238E27FC236}">
                <a16:creationId xmlns:a16="http://schemas.microsoft.com/office/drawing/2014/main" id="{8C4598A3-3158-55CB-9A6D-7264D56AF02B}"/>
              </a:ext>
            </a:extLst>
          </p:cNvPr>
          <p:cNvSpPr>
            <a:spLocks noGrp="1"/>
          </p:cNvSpPr>
          <p:nvPr>
            <p:ph type="body" sz="quarter" idx="14" hasCustomPrompt="1"/>
          </p:nvPr>
        </p:nvSpPr>
        <p:spPr>
          <a:xfrm>
            <a:off x="584202" y="4261496"/>
            <a:ext cx="4162425" cy="246221"/>
          </a:xfrm>
        </p:spPr>
        <p:txBody>
          <a:bodyPr/>
          <a:lstStyle>
            <a:lvl1pPr marL="0" indent="0">
              <a:buNone/>
              <a:defRPr sz="1600"/>
            </a:lvl1pPr>
            <a:lvl2pPr marL="228582" indent="0">
              <a:buNone/>
              <a:defRPr/>
            </a:lvl2pPr>
            <a:lvl3pPr marL="457163" indent="0">
              <a:buNone/>
              <a:defRPr/>
            </a:lvl3pPr>
            <a:lvl4pPr marL="661935" indent="0">
              <a:buNone/>
              <a:defRPr/>
            </a:lvl4pPr>
            <a:lvl5pPr marL="855595" indent="0">
              <a:buNone/>
              <a:defRPr/>
            </a:lvl5pPr>
          </a:lstStyle>
          <a:p>
            <a:pPr lvl="0"/>
            <a:r>
              <a:rPr lang="en-US"/>
              <a:t>Company or other information</a:t>
            </a:r>
          </a:p>
        </p:txBody>
      </p:sp>
      <p:sp>
        <p:nvSpPr>
          <p:cNvPr id="10" name="Picture Placeholder 9" descr="This photo is a 'placeholder' only. Drag or drop your photo here, or click and tap the center to insert a photo.">
            <a:extLst>
              <a:ext uri="{FF2B5EF4-FFF2-40B4-BE49-F238E27FC236}">
                <a16:creationId xmlns:a16="http://schemas.microsoft.com/office/drawing/2014/main" id="{937F71D9-5FA1-DECE-2721-B0416707CF7A}"/>
              </a:ext>
            </a:extLst>
          </p:cNvPr>
          <p:cNvSpPr>
            <a:spLocks noGrp="1"/>
          </p:cNvSpPr>
          <p:nvPr>
            <p:ph type="pic" sz="quarter" idx="13"/>
          </p:nvPr>
        </p:nvSpPr>
        <p:spPr>
          <a:xfrm>
            <a:off x="5326063" y="0"/>
            <a:ext cx="6865937" cy="430888"/>
          </a:xfrm>
          <a:blipFill dpi="0" rotWithShape="1">
            <a:blip r:embed="rId4"/>
            <a:srcRect/>
            <a:tile tx="0" ty="0" sx="100000" sy="100000" flip="none" algn="tl"/>
          </a:blipFill>
        </p:spPr>
        <p:txBody>
          <a:bodyPr/>
          <a:lstStyle>
            <a:lvl1pPr marL="0" indent="0">
              <a:buNone/>
              <a:defRPr>
                <a:noFill/>
              </a:defRPr>
            </a:lvl1pPr>
          </a:lstStyle>
          <a:p>
            <a:r>
              <a:rPr lang="en-US"/>
              <a:t>Click icon to add picture</a:t>
            </a:r>
          </a:p>
        </p:txBody>
      </p:sp>
      <p:sp>
        <p:nvSpPr>
          <p:cNvPr id="8" name="Text Box 3" descr="This is a copyright notice that should be included on the final slide.">
            <a:extLst>
              <a:ext uri="{FF2B5EF4-FFF2-40B4-BE49-F238E27FC236}">
                <a16:creationId xmlns:a16="http://schemas.microsoft.com/office/drawing/2014/main" id="{8CA58C26-DE72-1729-C4F7-9FDC215F0E96}"/>
              </a:ext>
            </a:extLst>
          </p:cNvPr>
          <p:cNvSpPr txBox="1">
            <a:spLocks noChangeArrowheads="1"/>
          </p:cNvSpPr>
          <p:nvPr userDrawn="1"/>
        </p:nvSpPr>
        <p:spPr bwMode="blackWhite">
          <a:xfrm>
            <a:off x="584201" y="6161316"/>
            <a:ext cx="4482124" cy="107722"/>
          </a:xfrm>
          <a:prstGeom prst="rect">
            <a:avLst/>
          </a:prstGeom>
          <a:noFill/>
          <a:ln w="12700">
            <a:noFill/>
            <a:miter lim="800000"/>
            <a:headEnd type="none" w="sm" len="sm"/>
            <a:tailEnd type="none" w="sm" len="sm"/>
          </a:ln>
          <a:effectLst/>
        </p:spPr>
        <p:txBody>
          <a:bodyPr vert="horz" wrap="square" lIns="0" tIns="0" rIns="0" bIns="0" numCol="1" anchor="b" anchorCtr="0" compatLnSpc="1">
            <a:prstTxWarp prst="textNoShape">
              <a:avLst/>
            </a:prstTxWarp>
            <a:spAutoFit/>
          </a:bodyPr>
          <a:lstStyle/>
          <a:p>
            <a:pPr defTabSz="932216" eaLnBrk="0" hangingPunct="0"/>
            <a:r>
              <a:rPr lang="en-US" sz="700">
                <a:solidFill>
                  <a:schemeClr val="tx1"/>
                </a:solidFill>
                <a:cs typeface="Segoe UI" pitchFamily="34" charset="0"/>
              </a:rPr>
              <a:t>© Copyright Microsoft Corporation. All rights reserved. </a:t>
            </a:r>
          </a:p>
        </p:txBody>
      </p:sp>
    </p:spTree>
    <p:extLst>
      <p:ext uri="{BB962C8B-B14F-4D97-AF65-F5344CB8AC3E}">
        <p14:creationId xmlns:p14="http://schemas.microsoft.com/office/powerpoint/2010/main" val="2119087911"/>
      </p:ext>
    </p:extLst>
  </p:cSld>
  <p:clrMapOvr>
    <a:overrideClrMapping bg1="dk1" tx1="lt1" bg2="dk2" tx2="lt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2" orient="horz" pos="2496" userDrawn="1">
          <p15:clr>
            <a:srgbClr val="5ACBF0"/>
          </p15:clr>
        </p15:guide>
        <p15:guide id="3" pos="3355" userDrawn="1">
          <p15:clr>
            <a:srgbClr val="5ACBF0"/>
          </p15:clr>
        </p15:guide>
        <p15:guide id="5" orient="horz" pos="2160" userDrawn="1">
          <p15:clr>
            <a:srgbClr val="FBAE40"/>
          </p15:clr>
        </p15:guide>
        <p15:guide id="6" orient="horz" pos="2229" userDrawn="1">
          <p15:clr>
            <a:srgbClr val="5ACBF0"/>
          </p15:clr>
        </p15:guide>
        <p15:guide id="7" pos="2996" userDrawn="1">
          <p15:clr>
            <a:srgbClr val="5ACBF0"/>
          </p15:clr>
        </p15:guide>
      </p15:sldGuideLst>
    </p:ext>
  </p:extLst>
</p:sldLayout>
</file>

<file path=ppt/slideLayouts/slideLayout69.xml><?xml version="1.0" encoding="utf-8"?>
<p:sldLayout xmlns:a="http://schemas.openxmlformats.org/drawingml/2006/main" xmlns:r="http://schemas.openxmlformats.org/officeDocument/2006/relationships" xmlns:p="http://schemas.openxmlformats.org/presentationml/2006/main" preserve="1" userDrawn="1">
  <p:cSld name="Title - Square Photo ">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35C9167-B5C7-4834-AC78-240C8C3EF11E}"/>
              </a:ext>
            </a:extLst>
          </p:cNvPr>
          <p:cNvSpPr>
            <a:spLocks noGrp="1"/>
          </p:cNvSpPr>
          <p:nvPr>
            <p:ph type="title" hasCustomPrompt="1"/>
          </p:nvPr>
        </p:nvSpPr>
        <p:spPr>
          <a:xfrm>
            <a:off x="588263" y="2016204"/>
            <a:ext cx="4158362" cy="1107996"/>
          </a:xfrm>
        </p:spPr>
        <p:txBody>
          <a:bodyPr anchor="b"/>
          <a:lstStyle>
            <a:lvl1pPr>
              <a:defRPr/>
            </a:lvl1pPr>
          </a:lstStyle>
          <a:p>
            <a:r>
              <a:rPr lang="en-US"/>
              <a:t>Title square photo layout </a:t>
            </a:r>
          </a:p>
        </p:txBody>
      </p:sp>
      <p:sp>
        <p:nvSpPr>
          <p:cNvPr id="4" name="Text Placeholder 3">
            <a:extLst>
              <a:ext uri="{FF2B5EF4-FFF2-40B4-BE49-F238E27FC236}">
                <a16:creationId xmlns:a16="http://schemas.microsoft.com/office/drawing/2014/main" id="{0E780C89-4FC1-4FE7-AFCA-1C41A1B0944C}"/>
              </a:ext>
            </a:extLst>
          </p:cNvPr>
          <p:cNvSpPr>
            <a:spLocks noGrp="1"/>
          </p:cNvSpPr>
          <p:nvPr>
            <p:ph type="body" sz="quarter" idx="10"/>
          </p:nvPr>
        </p:nvSpPr>
        <p:spPr>
          <a:xfrm>
            <a:off x="584202" y="3535541"/>
            <a:ext cx="4162425" cy="338554"/>
          </a:xfrm>
        </p:spPr>
        <p:txBody>
          <a:bodyPr/>
          <a:lstStyle>
            <a:lvl1pPr marL="0" indent="0">
              <a:buNone/>
              <a:defRPr sz="2200">
                <a:latin typeface="+mn-lt"/>
              </a:defRPr>
            </a:lvl1pPr>
            <a:lvl2pPr marL="228582" indent="0">
              <a:buNone/>
              <a:defRPr/>
            </a:lvl2pPr>
            <a:lvl3pPr marL="457163" indent="0">
              <a:buNone/>
              <a:defRPr/>
            </a:lvl3pPr>
            <a:lvl4pPr marL="661935" indent="0">
              <a:buNone/>
              <a:defRPr/>
            </a:lvl4pPr>
            <a:lvl5pPr marL="855595" indent="0">
              <a:buNone/>
              <a:defRPr/>
            </a:lvl5pPr>
          </a:lstStyle>
          <a:p>
            <a:pPr lvl="0"/>
            <a:r>
              <a:rPr lang="en-US"/>
              <a:t>Click to edit Master text styles</a:t>
            </a:r>
          </a:p>
        </p:txBody>
      </p:sp>
      <p:sp>
        <p:nvSpPr>
          <p:cNvPr id="5" name="Picture Placeholder" descr="This photo is a 'placeholder' only. Drag or drop your photo here, or click and tap the center to insert a photo.">
            <a:extLst>
              <a:ext uri="{FF2B5EF4-FFF2-40B4-BE49-F238E27FC236}">
                <a16:creationId xmlns:a16="http://schemas.microsoft.com/office/drawing/2014/main" id="{2E18FD0C-FA99-4937-92CD-5CF7F279CD8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vert="horz" wrap="square" lIns="0" tIns="0" rIns="0" bIns="731520" rtlCol="0" anchor="ctr" anchorCtr="0">
            <a:noAutofit/>
          </a:bodyPr>
          <a:lstStyle>
            <a:lvl1pPr>
              <a:defRPr lang="en-US" sz="8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67051866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360" userDrawn="1">
          <p15:clr>
            <a:srgbClr val="5ACBF0"/>
          </p15:clr>
        </p15:guide>
        <p15:guide id="6" orient="horz" pos="904" userDrawn="1">
          <p15:clr>
            <a:srgbClr val="5ACBF0"/>
          </p15:clr>
        </p15:guide>
        <p15:guide id="7" orient="horz" pos="1968" userDrawn="1">
          <p15:clr>
            <a:srgbClr val="5ACBF0"/>
          </p15:clr>
        </p15:guide>
        <p15:guide id="8" orient="horz" pos="2226" userDrawn="1">
          <p15:clr>
            <a:srgbClr val="5ACBF0"/>
          </p15:clr>
        </p15:guide>
        <p15:guide id="10" pos="3729" userDrawn="1">
          <p15:clr>
            <a:srgbClr val="C35EA4"/>
          </p15:clr>
        </p15:guide>
        <p15:guide id="11" pos="2993" userDrawn="1">
          <p15:clr>
            <a:srgbClr val="5ACBF0"/>
          </p15:clr>
        </p15:guide>
        <p15:guide id="12" pos="3543" userDrawn="1">
          <p15:clr>
            <a:srgbClr val="A4A3A4"/>
          </p15:clr>
        </p15:guide>
      </p15:sldGuideLst>
    </p:ext>
  </p:extLs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 Rainbow Layout">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2" name="Rectangle: Rounded Corners 5">
            <a:extLst>
              <a:ext uri="{FF2B5EF4-FFF2-40B4-BE49-F238E27FC236}">
                <a16:creationId xmlns:a16="http://schemas.microsoft.com/office/drawing/2014/main" id="{C20A3011-D7B2-5C20-A65D-9C0262A73CBF}"/>
              </a:ext>
            </a:extLst>
          </p:cNvPr>
          <p:cNvSpPr/>
          <p:nvPr userDrawn="1"/>
        </p:nvSpPr>
        <p:spPr>
          <a:xfrm>
            <a:off x="322521" y="283029"/>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4646" y="458203"/>
            <a:ext cx="11027664" cy="553998"/>
          </a:xfrm>
        </p:spPr>
        <p:txBody>
          <a:bodyPr/>
          <a:lstStyle/>
          <a:p>
            <a:r>
              <a:rPr lang="en-US"/>
              <a:t>Click to edit Master title style</a:t>
            </a:r>
          </a:p>
        </p:txBody>
      </p:sp>
      <p:sp>
        <p:nvSpPr>
          <p:cNvPr id="4" name="Text Placeholder 3"/>
          <p:cNvSpPr>
            <a:spLocks noGrp="1"/>
          </p:cNvSpPr>
          <p:nvPr>
            <p:ph type="body" sz="quarter" idx="10"/>
          </p:nvPr>
        </p:nvSpPr>
        <p:spPr>
          <a:xfrm>
            <a:off x="586391" y="1434372"/>
            <a:ext cx="11027664" cy="1612749"/>
          </a:xfrm>
        </p:spPr>
        <p:txBody>
          <a:bodyPr wrap="square">
            <a:spAutoFit/>
          </a:bodyPr>
          <a:lstStyle>
            <a:lvl1pPr marL="0" indent="0">
              <a:buNone/>
              <a:defRPr>
                <a:solidFill>
                  <a:schemeClr val="accent1"/>
                </a:solidFill>
              </a:defRPr>
            </a:lvl1pPr>
            <a:lvl2pPr marL="0" indent="0">
              <a:buNone/>
              <a:defRPr>
                <a:solidFill>
                  <a:schemeClr val="tx1"/>
                </a:solidFill>
              </a:defRPr>
            </a:lvl2pPr>
            <a:lvl3pPr marL="228582" indent="0">
              <a:buNone/>
              <a:defRPr>
                <a:solidFill>
                  <a:schemeClr val="tx1"/>
                </a:solidFill>
              </a:defRPr>
            </a:lvl3pPr>
            <a:lvl4pPr marL="457163" indent="0">
              <a:buNone/>
              <a:defRPr>
                <a:solidFill>
                  <a:schemeClr val="tx1"/>
                </a:solidFill>
              </a:defRPr>
            </a:lvl4pPr>
            <a:lvl5pPr marL="685746" indent="0">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5826317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905" userDrawn="1">
          <p15:clr>
            <a:srgbClr val="5ACBF0"/>
          </p15:clr>
        </p15:guide>
      </p15:sldGuideLst>
    </p:ext>
  </p:extLst>
</p:sldLayout>
</file>

<file path=ppt/slideLayouts/slideLayout70.xml><?xml version="1.0" encoding="utf-8"?>
<p:sldLayout xmlns:a="http://schemas.openxmlformats.org/drawingml/2006/main" xmlns:r="http://schemas.openxmlformats.org/officeDocument/2006/relationships" xmlns:p="http://schemas.openxmlformats.org/presentationml/2006/main" preserve="1" userDrawn="1">
  <p:cSld name="Square Photo ">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9B92DE97-5F35-4963-AC7A-96FEB98062FF}"/>
              </a:ext>
            </a:extLst>
          </p:cNvPr>
          <p:cNvSpPr>
            <a:spLocks noGrp="1"/>
          </p:cNvSpPr>
          <p:nvPr>
            <p:ph type="title"/>
          </p:nvPr>
        </p:nvSpPr>
        <p:spPr>
          <a:xfrm>
            <a:off x="588263" y="2873415"/>
            <a:ext cx="4159950" cy="1107996"/>
          </a:xfrm>
        </p:spPr>
        <p:txBody>
          <a:bodyPr anchor="ct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vert="horz" wrap="square" lIns="0" tIns="0" rIns="0" bIns="731520" rtlCol="0" anchor="ctr" anchorCtr="0">
            <a:noAutofit/>
          </a:bodyPr>
          <a:lstStyle>
            <a:lvl1pPr>
              <a:defRPr lang="en-US" sz="8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24015182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360" userDrawn="1">
          <p15:clr>
            <a:srgbClr val="5ACBF0"/>
          </p15:clr>
        </p15:guide>
        <p15:guide id="5" orient="horz" pos="2160" userDrawn="1">
          <p15:clr>
            <a:srgbClr val="5ACBF0"/>
          </p15:clr>
        </p15:guide>
        <p15:guide id="6" pos="2991" userDrawn="1">
          <p15:clr>
            <a:srgbClr val="5ACBF0"/>
          </p15:clr>
        </p15:guide>
        <p15:guide id="7" pos="3728" userDrawn="1">
          <p15:clr>
            <a:srgbClr val="C35EA4"/>
          </p15:clr>
        </p15:guide>
        <p15:guide id="8" pos="3544" userDrawn="1">
          <p15:clr>
            <a:srgbClr val="A4A3A4"/>
          </p15:clr>
        </p15:guide>
      </p15:sldGuideLst>
    </p:ext>
  </p:extLst>
</p:sldLayout>
</file>

<file path=ppt/slideLayouts/slideLayout71.xml><?xml version="1.0" encoding="utf-8"?>
<p:sldLayout xmlns:a="http://schemas.openxmlformats.org/drawingml/2006/main" xmlns:r="http://schemas.openxmlformats.org/officeDocument/2006/relationships" xmlns:p="http://schemas.openxmlformats.org/presentationml/2006/main" preserve="1" userDrawn="1">
  <p:cSld name="Square Photo 2">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4E2C6C6-B442-4DE7-9C6C-405B9005314D}"/>
              </a:ext>
            </a:extLst>
          </p:cNvPr>
          <p:cNvSpPr>
            <a:spLocks noGrp="1"/>
          </p:cNvSpPr>
          <p:nvPr>
            <p:ph type="title" hasCustomPrompt="1"/>
          </p:nvPr>
        </p:nvSpPr>
        <p:spPr>
          <a:xfrm>
            <a:off x="588263" y="2979740"/>
            <a:ext cx="4163125" cy="861774"/>
          </a:xfrm>
        </p:spPr>
        <p:txBody>
          <a:bodyPr anchor="t"/>
          <a:lstStyle>
            <a:lvl1pPr>
              <a:defRPr sz="2800"/>
            </a:lvl1pPr>
          </a:lstStyle>
          <a:p>
            <a:r>
              <a:rPr lang="en-US"/>
              <a:t>Square photo layout with smaller text</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3EBEAA94-C151-43DE-8A5A-09E8A930427E}"/>
              </a:ext>
            </a:extLst>
          </p:cNvPr>
          <p:cNvSpPr>
            <a:spLocks noGrp="1"/>
          </p:cNvSpPr>
          <p:nvPr>
            <p:ph type="pic" sz="quarter" idx="11" hasCustomPrompt="1"/>
          </p:nvPr>
        </p:nvSpPr>
        <p:spPr bwMode="ltGray">
          <a:xfrm>
            <a:off x="5334000" y="0"/>
            <a:ext cx="6858000" cy="6858000"/>
          </a:xfrm>
          <a:blipFill>
            <a:blip r:embed="rId2"/>
            <a:stretch>
              <a:fillRect/>
            </a:stretch>
          </a:blipFill>
        </p:spPr>
        <p:txBody>
          <a:bodyPr vert="horz" wrap="square" lIns="0" tIns="0" rIns="0" bIns="731520" rtlCol="0" anchor="ctr" anchorCtr="0">
            <a:noAutofit/>
          </a:bodyPr>
          <a:lstStyle>
            <a:lvl1pPr>
              <a:defRPr lang="en-US" sz="8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4576043"/>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pos="3360" userDrawn="1">
          <p15:clr>
            <a:srgbClr val="5ACBF0"/>
          </p15:clr>
        </p15:guide>
        <p15:guide id="3" orient="horz" pos="1877" userDrawn="1">
          <p15:clr>
            <a:srgbClr val="5ACBF0"/>
          </p15:clr>
        </p15:guide>
        <p15:guide id="4" pos="3731" userDrawn="1">
          <p15:clr>
            <a:srgbClr val="C35EA4"/>
          </p15:clr>
        </p15:guide>
        <p15:guide id="5" pos="2993" userDrawn="1">
          <p15:clr>
            <a:srgbClr val="5ACBF0"/>
          </p15:clr>
        </p15:guide>
        <p15:guide id="6" pos="3547" userDrawn="1">
          <p15:clr>
            <a:srgbClr val="A4A3A4"/>
          </p15:clr>
        </p15:guide>
      </p15:sldGuideLst>
    </p:ext>
  </p:extLst>
</p:sldLayout>
</file>

<file path=ppt/slideLayouts/slideLayout72.xml><?xml version="1.0" encoding="utf-8"?>
<p:sldLayout xmlns:a="http://schemas.openxmlformats.org/drawingml/2006/main" xmlns:r="http://schemas.openxmlformats.org/officeDocument/2006/relationships" xmlns:p="http://schemas.openxmlformats.org/presentationml/2006/main" preserve="1" userDrawn="1">
  <p:cSld name="Photo Full Bleed Lower Title">
    <p:bg>
      <p:bgRef idx="1001">
        <a:schemeClr val="bg1"/>
      </p:bgRef>
    </p:bg>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vert="horz" wrap="square" lIns="0" tIns="0" rIns="0" bIns="731520" rtlCol="0" anchor="ctr" anchorCtr="0">
            <a:noAutofit/>
          </a:bodyPr>
          <a:lstStyle>
            <a:lvl1pPr>
              <a:defRPr lang="en-US" sz="8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p:nvPr>
        </p:nvSpPr>
        <p:spPr bwMode="ltGray">
          <a:xfrm>
            <a:off x="0" y="3657600"/>
            <a:ext cx="12192000" cy="3200400"/>
          </a:xfrm>
          <a:gradFill flip="none" rotWithShape="1">
            <a:gsLst>
              <a:gs pos="40000">
                <a:srgbClr val="000000">
                  <a:alpha val="70000"/>
                </a:srgbClr>
              </a:gs>
              <a:gs pos="100000">
                <a:srgbClr val="000000">
                  <a:alpha val="0"/>
                </a:srgbClr>
              </a:gs>
            </a:gsLst>
            <a:lin ang="16200000" scaled="1"/>
            <a:tileRect/>
          </a:gradFill>
        </p:spPr>
        <p:txBody>
          <a:bodyPr lIns="585216" tIns="585216" rIns="585216" bIns="585216" anchor="b" anchorCtr="0">
            <a:noAutofit/>
          </a:bodyPr>
          <a:lstStyle>
            <a:lvl1pPr>
              <a:defRPr sz="3600" spc="0">
                <a:solidFill>
                  <a:srgbClr val="FFFFFF"/>
                </a:solidFill>
              </a:defRPr>
            </a:lvl1pPr>
          </a:lstStyle>
          <a:p>
            <a:r>
              <a:rPr lang="en-US"/>
              <a:t>Click to edit Master title style</a:t>
            </a:r>
          </a:p>
        </p:txBody>
      </p:sp>
    </p:spTree>
    <p:extLst>
      <p:ext uri="{BB962C8B-B14F-4D97-AF65-F5344CB8AC3E}">
        <p14:creationId xmlns:p14="http://schemas.microsoft.com/office/powerpoint/2010/main" val="1299361422"/>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304" userDrawn="1">
          <p15:clr>
            <a:srgbClr val="5ACBF0"/>
          </p15:clr>
        </p15:guide>
      </p15:sldGuideLst>
    </p:ext>
  </p:extLst>
</p:sldLayout>
</file>

<file path=ppt/slideLayouts/slideLayout73.xml><?xml version="1.0" encoding="utf-8"?>
<p:sldLayout xmlns:a="http://schemas.openxmlformats.org/drawingml/2006/main" xmlns:r="http://schemas.openxmlformats.org/officeDocument/2006/relationships" xmlns:p="http://schemas.openxmlformats.org/presentationml/2006/main" preserve="1" userDrawn="1">
  <p:cSld name="Photo Full Bleed Left Title">
    <p:bg>
      <p:bgRef idx="1001">
        <a:schemeClr val="bg1"/>
      </p:bgRef>
    </p:bg>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vert="horz" wrap="square" lIns="0" tIns="0" rIns="0" bIns="731520" rtlCol="0" anchor="ctr" anchorCtr="0">
            <a:noAutofit/>
          </a:bodyPr>
          <a:lstStyle>
            <a:lvl1pPr>
              <a:defRPr lang="en-US" sz="8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3" y="0"/>
            <a:ext cx="5669280" cy="6858000"/>
          </a:xfrm>
          <a:gradFill flip="none" rotWithShape="1">
            <a:gsLst>
              <a:gs pos="50000">
                <a:srgbClr val="000000">
                  <a:alpha val="70000"/>
                </a:srgbClr>
              </a:gs>
              <a:gs pos="100000">
                <a:srgbClr val="000000">
                  <a:alpha val="0"/>
                </a:srgbClr>
              </a:gs>
            </a:gsLst>
            <a:lin ang="0" scaled="1"/>
            <a:tileRect/>
          </a:gradFill>
        </p:spPr>
        <p:txBody>
          <a:bodyPr lIns="585216" tIns="585216" rIns="585216" bIns="585216" anchor="ctr">
            <a:noAutofit/>
          </a:bodyPr>
          <a:lstStyle>
            <a:lvl1pPr>
              <a:defRPr sz="3600" spc="0">
                <a:solidFill>
                  <a:srgbClr val="FFFFFF"/>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311356076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7" pos="3576" userDrawn="1">
          <p15:clr>
            <a:srgbClr val="5ACBF0"/>
          </p15:clr>
        </p15:guide>
        <p15:guide id="8" orient="horz" pos="2160" userDrawn="1">
          <p15:clr>
            <a:srgbClr val="5ACBF0"/>
          </p15:clr>
        </p15:guide>
      </p15:sldGuideLst>
    </p:ext>
  </p:extLst>
</p:sldLayout>
</file>

<file path=ppt/slideLayouts/slideLayout74.xml><?xml version="1.0" encoding="utf-8"?>
<p:sldLayout xmlns:a="http://schemas.openxmlformats.org/drawingml/2006/main" xmlns:r="http://schemas.openxmlformats.org/officeDocument/2006/relationships" xmlns:p="http://schemas.openxmlformats.org/presentationml/2006/main" preserve="1" userDrawn="1">
  <p:cSld name="Photo Full Bleed Right Title">
    <p:bg>
      <p:bgRef idx="1001">
        <a:schemeClr val="bg1"/>
      </p:bgRef>
    </p:bg>
    <p:spTree>
      <p:nvGrpSpPr>
        <p:cNvPr id="1" name=""/>
        <p:cNvGrpSpPr/>
        <p:nvPr/>
      </p:nvGrpSpPr>
      <p:grpSpPr>
        <a:xfrm>
          <a:off x="0" y="0"/>
          <a:ext cx="0" cy="0"/>
          <a:chOff x="0" y="0"/>
          <a:chExt cx="0" cy="0"/>
        </a:xfrm>
      </p:grpSpPr>
      <p:sp>
        <p:nvSpPr>
          <p:cNvPr id="8" name="Picture Placeholder 7" descr="This photo is a 'placeholder' only. Drag or drop your photo here, or click and tap the center to insert a photo.">
            <a:extLst>
              <a:ext uri="{FF2B5EF4-FFF2-40B4-BE49-F238E27FC236}">
                <a16:creationId xmlns:a16="http://schemas.microsoft.com/office/drawing/2014/main" id="{FA608AEF-BE66-4029-BA63-DA15E89C3291}"/>
              </a:ext>
            </a:extLst>
          </p:cNvPr>
          <p:cNvSpPr>
            <a:spLocks noGrp="1"/>
          </p:cNvSpPr>
          <p:nvPr>
            <p:ph type="pic" sz="quarter" idx="10" hasCustomPrompt="1"/>
          </p:nvPr>
        </p:nvSpPr>
        <p:spPr bwMode="ltGray">
          <a:xfrm>
            <a:off x="0" y="0"/>
            <a:ext cx="12192000" cy="6858000"/>
          </a:xfrm>
          <a:blipFill>
            <a:blip r:embed="rId2"/>
            <a:stretch>
              <a:fillRect/>
            </a:stretch>
          </a:blipFill>
        </p:spPr>
        <p:txBody>
          <a:bodyPr vert="horz" wrap="square" lIns="0" tIns="0" rIns="0" bIns="731520" rtlCol="0" anchor="ctr" anchorCtr="0">
            <a:noAutofit/>
          </a:bodyPr>
          <a:lstStyle>
            <a:lvl1pPr>
              <a:defRPr lang="en-US" sz="8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
        <p:nvSpPr>
          <p:cNvPr id="3" name="Title 2">
            <a:extLst>
              <a:ext uri="{FF2B5EF4-FFF2-40B4-BE49-F238E27FC236}">
                <a16:creationId xmlns:a16="http://schemas.microsoft.com/office/drawing/2014/main" id="{E033AC47-6988-4AF2-AB7A-F400B9B8392F}"/>
              </a:ext>
            </a:extLst>
          </p:cNvPr>
          <p:cNvSpPr>
            <a:spLocks noGrp="1"/>
          </p:cNvSpPr>
          <p:nvPr>
            <p:ph type="title" hasCustomPrompt="1"/>
          </p:nvPr>
        </p:nvSpPr>
        <p:spPr bwMode="ltGray">
          <a:xfrm>
            <a:off x="6522720" y="0"/>
            <a:ext cx="5669280" cy="6858000"/>
          </a:xfrm>
          <a:gradFill flip="none" rotWithShape="1">
            <a:gsLst>
              <a:gs pos="50000">
                <a:srgbClr val="000000">
                  <a:alpha val="70000"/>
                </a:srgbClr>
              </a:gs>
              <a:gs pos="100000">
                <a:srgbClr val="000000">
                  <a:alpha val="0"/>
                </a:srgbClr>
              </a:gs>
            </a:gsLst>
            <a:lin ang="10800000" scaled="1"/>
            <a:tileRect/>
          </a:gradFill>
        </p:spPr>
        <p:txBody>
          <a:bodyPr lIns="585216" tIns="585216" rIns="585216" bIns="585216" anchor="ctr">
            <a:noAutofit/>
          </a:bodyPr>
          <a:lstStyle>
            <a:lvl1pPr algn="r">
              <a:defRPr sz="3600" spc="0">
                <a:solidFill>
                  <a:srgbClr val="FFFFFF"/>
                </a:solidFill>
              </a:defRPr>
            </a:lvl1pPr>
          </a:lstStyle>
          <a:p>
            <a:r>
              <a:rPr lang="en-US"/>
              <a:t>Click to edit </a:t>
            </a:r>
            <a:br>
              <a:rPr lang="en-US"/>
            </a:br>
            <a:r>
              <a:rPr lang="en-US"/>
              <a:t>Master title style</a:t>
            </a:r>
          </a:p>
        </p:txBody>
      </p:sp>
    </p:spTree>
    <p:extLst>
      <p:ext uri="{BB962C8B-B14F-4D97-AF65-F5344CB8AC3E}">
        <p14:creationId xmlns:p14="http://schemas.microsoft.com/office/powerpoint/2010/main" val="22093032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7" pos="4105" userDrawn="1">
          <p15:clr>
            <a:srgbClr val="5ACBF0"/>
          </p15:clr>
        </p15:guide>
        <p15:guide id="8" orient="horz" pos="2160" userDrawn="1">
          <p15:clr>
            <a:srgbClr val="5ACBF0"/>
          </p15:clr>
        </p15:guide>
      </p15:sldGuideLst>
    </p:ext>
  </p:extLst>
</p:sldLayout>
</file>

<file path=ppt/slideLayouts/slideLayout75.xml><?xml version="1.0" encoding="utf-8"?>
<p:sldLayout xmlns:a="http://schemas.openxmlformats.org/drawingml/2006/main" xmlns:r="http://schemas.openxmlformats.org/officeDocument/2006/relationships" xmlns:p="http://schemas.openxmlformats.org/presentationml/2006/main" preserve="1" userDrawn="1">
  <p:cSld name="Top Horizontal Photo and Tit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8E01E45-D858-46CB-8C37-2ADA7A8B4F38}"/>
              </a:ext>
            </a:extLst>
          </p:cNvPr>
          <p:cNvSpPr>
            <a:spLocks noGrp="1"/>
          </p:cNvSpPr>
          <p:nvPr>
            <p:ph type="title"/>
          </p:nvPr>
        </p:nvSpPr>
        <p:spPr>
          <a:xfrm>
            <a:off x="588263" y="5436128"/>
            <a:ext cx="11018520" cy="553998"/>
          </a:xfrm>
        </p:spPr>
        <p:txBody>
          <a:bodyPr anchor="ctr" anchorCtr="1"/>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0" y="0"/>
            <a:ext cx="12192000" cy="4572000"/>
          </a:xfrm>
          <a:blipFill>
            <a:blip r:embed="rId2"/>
            <a:stretch>
              <a:fillRect/>
            </a:stretch>
          </a:blipFill>
        </p:spPr>
        <p:txBody>
          <a:bodyPr vert="horz" wrap="square" lIns="0" tIns="0" rIns="0" bIns="731520" rtlCol="0" anchor="ctr" anchorCtr="0">
            <a:noAutofit/>
          </a:bodyPr>
          <a:lstStyle>
            <a:lvl1pPr>
              <a:defRPr lang="en-US" sz="8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758210950"/>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5" orient="horz" pos="2880" userDrawn="1">
          <p15:clr>
            <a:srgbClr val="5ACBF0"/>
          </p15:clr>
        </p15:guide>
        <p15:guide id="6" orient="horz" pos="3600" userDrawn="1">
          <p15:clr>
            <a:srgbClr val="5ACBF0"/>
          </p15:clr>
        </p15:guide>
      </p15:sldGuideLst>
    </p:ext>
  </p:extLst>
</p:sldLayout>
</file>

<file path=ppt/slideLayouts/slideLayout76.xml><?xml version="1.0" encoding="utf-8"?>
<p:sldLayout xmlns:a="http://schemas.openxmlformats.org/drawingml/2006/main" xmlns:r="http://schemas.openxmlformats.org/officeDocument/2006/relationships" xmlns:p="http://schemas.openxmlformats.org/presentationml/2006/main" preserve="1" userDrawn="1">
  <p:cSld name="Bottom Horizontal Photo and Title">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45563AC-3A0B-4839-A9DC-F00E8E5411A6}"/>
              </a:ext>
            </a:extLst>
          </p:cNvPr>
          <p:cNvSpPr>
            <a:spLocks noGrp="1"/>
          </p:cNvSpPr>
          <p:nvPr>
            <p:ph type="title"/>
          </p:nvPr>
        </p:nvSpPr>
        <p:spPr>
          <a:xfrm>
            <a:off x="588263" y="866287"/>
            <a:ext cx="11018520" cy="553998"/>
          </a:xfrm>
        </p:spPr>
        <p:txBody>
          <a:bodyPr anchor="ctr" anchorCtr="1"/>
          <a:lstStyle>
            <a:lvl1pPr algn="ctr">
              <a:defRPr/>
            </a:lvl1pPr>
          </a:lstStyle>
          <a:p>
            <a:r>
              <a:rPr lang="en-US"/>
              <a:t>Click to edit Master title style</a:t>
            </a:r>
          </a:p>
        </p:txBody>
      </p:sp>
      <p:sp>
        <p:nvSpPr>
          <p:cNvPr id="4" name="Picture Placeholder" descr="This photo is a 'placeholder' only. Drag or drop your photo here, or click and tap the center to insert a photo.">
            <a:extLst>
              <a:ext uri="{FF2B5EF4-FFF2-40B4-BE49-F238E27FC236}">
                <a16:creationId xmlns:a16="http://schemas.microsoft.com/office/drawing/2014/main" id="{FEB5B31F-7AD9-4BC6-8D61-62AD8011666E}"/>
              </a:ext>
            </a:extLst>
          </p:cNvPr>
          <p:cNvSpPr>
            <a:spLocks noGrp="1"/>
          </p:cNvSpPr>
          <p:nvPr>
            <p:ph type="pic" sz="quarter" idx="11" hasCustomPrompt="1"/>
          </p:nvPr>
        </p:nvSpPr>
        <p:spPr bwMode="ltGray">
          <a:xfrm>
            <a:off x="-2381" y="2286000"/>
            <a:ext cx="12192000" cy="4572000"/>
          </a:xfrm>
          <a:blipFill>
            <a:blip r:embed="rId2"/>
            <a:stretch>
              <a:fillRect/>
            </a:stretch>
          </a:blipFill>
        </p:spPr>
        <p:txBody>
          <a:bodyPr vert="horz" wrap="square" lIns="0" tIns="0" rIns="0" bIns="731520" rtlCol="0" anchor="ctr" anchorCtr="0">
            <a:noAutofit/>
          </a:bodyPr>
          <a:lstStyle>
            <a:lvl1pPr>
              <a:defRPr lang="en-US" sz="8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52192143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5" orient="horz" pos="1440" userDrawn="1">
          <p15:clr>
            <a:srgbClr val="5ACBF0"/>
          </p15:clr>
        </p15:guide>
        <p15:guide id="6" orient="horz" pos="720" userDrawn="1">
          <p15:clr>
            <a:srgbClr val="5ACBF0"/>
          </p15:clr>
        </p15:guide>
      </p15:sldGuideLst>
    </p:ext>
  </p:extLst>
</p:sldLayout>
</file>

<file path=ppt/slideLayouts/slideLayout77.xml><?xml version="1.0" encoding="utf-8"?>
<p:sldLayout xmlns:a="http://schemas.openxmlformats.org/drawingml/2006/main" xmlns:r="http://schemas.openxmlformats.org/officeDocument/2006/relationships" xmlns:p="http://schemas.openxmlformats.org/presentationml/2006/main" preserve="1" userDrawn="1">
  <p:cSld name="Two Photos">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027DCA08-1117-4B11-AEFD-AAB2B33543F9}"/>
              </a:ext>
            </a:extLst>
          </p:cNvPr>
          <p:cNvSpPr>
            <a:spLocks noGrp="1"/>
          </p:cNvSpPr>
          <p:nvPr>
            <p:ph type="title"/>
          </p:nvPr>
        </p:nvSpPr>
        <p:spPr>
          <a:xfrm>
            <a:off x="588263" y="457200"/>
            <a:ext cx="11018520" cy="553998"/>
          </a:xfrm>
        </p:spPr>
        <p:txBody>
          <a:bodyPr vert="horz" wrap="square" lIns="0" tIns="0" rIns="0" bIns="0" rtlCol="0" anchor="ctr" anchorCtr="1">
            <a:spAutoFit/>
          </a:bodyPr>
          <a:lstStyle>
            <a:lvl1pPr>
              <a:defRPr lang="en-US"/>
            </a:lvl1pPr>
          </a:lstStyle>
          <a:p>
            <a:pPr lvl="0" algn="ctr"/>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4199" y="5689600"/>
            <a:ext cx="5367528" cy="307777"/>
          </a:xfrm>
        </p:spPr>
        <p:txBody>
          <a:bodyPr vert="horz" wrap="square" lIns="0" tIns="0" rIns="0" bIns="0" rtlCol="0">
            <a:spAutoFit/>
          </a:bodyPr>
          <a:lstStyle>
            <a:lvl1pPr>
              <a:defRPr lang="en-US" sz="2000">
                <a:latin typeface="+mj-lt"/>
              </a:defRPr>
            </a:lvl1pPr>
          </a:lstStyle>
          <a:p>
            <a:pPr lvl="0" algn="ctr">
              <a:spcBef>
                <a:spcPts val="0"/>
              </a:spcBef>
            </a:pPr>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5367528" cy="3474720"/>
          </a:xfrm>
          <a:blipFill>
            <a:blip r:embed="rId2"/>
            <a:stretch>
              <a:fillRect/>
            </a:stretch>
          </a:blipFill>
        </p:spPr>
        <p:txBody>
          <a:bodyPr vert="horz" wrap="square" lIns="0" tIns="0" rIns="0" bIns="731520" rtlCol="0" anchor="ctr" anchorCtr="0">
            <a:noAutofit/>
          </a:bodyPr>
          <a:lstStyle>
            <a:lvl1pPr>
              <a:defRPr lang="en-US" sz="8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1860" y="5689600"/>
            <a:ext cx="5367528" cy="307777"/>
          </a:xfrm>
        </p:spPr>
        <p:txBody>
          <a:bodyPr vert="horz" wrap="square" lIns="0" tIns="0" rIns="0" bIns="0" rtlCol="0">
            <a:spAutoFit/>
          </a:bodyPr>
          <a:lstStyle>
            <a:lvl1pPr>
              <a:defRPr lang="en-US" sz="2000">
                <a:latin typeface="+mj-lt"/>
              </a:defRPr>
            </a:lvl1pPr>
          </a:lstStyle>
          <a:p>
            <a:pPr lvl="0" algn="ctr">
              <a:spcBef>
                <a:spcPts val="0"/>
              </a:spcBef>
            </a:pPr>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39255" y="2025650"/>
            <a:ext cx="5367528" cy="3474720"/>
          </a:xfrm>
          <a:blipFill>
            <a:blip r:embed="rId3"/>
            <a:stretch>
              <a:fillRect/>
            </a:stretch>
          </a:blipFill>
        </p:spPr>
        <p:txBody>
          <a:bodyPr vert="horz" wrap="square" lIns="0" tIns="0" rIns="0" bIns="731520" rtlCol="0" anchor="ctr" anchorCtr="0">
            <a:noAutofit/>
          </a:bodyPr>
          <a:lstStyle>
            <a:lvl1pPr>
              <a:defRPr lang="en-US" sz="8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133099139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3" orient="horz" pos="3584" userDrawn="1">
          <p15:clr>
            <a:srgbClr val="5ACBF0"/>
          </p15:clr>
        </p15:guide>
        <p15:guide id="4" orient="horz" pos="1276" userDrawn="1">
          <p15:clr>
            <a:srgbClr val="5ACBF0"/>
          </p15:clr>
        </p15:guide>
        <p15:guide id="5" orient="horz" pos="288" userDrawn="1">
          <p15:clr>
            <a:srgbClr val="5ACBF0"/>
          </p15:clr>
        </p15:guide>
        <p15:guide id="6" pos="3749" userDrawn="1">
          <p15:clr>
            <a:srgbClr val="5ACBF0"/>
          </p15:clr>
        </p15:guide>
        <p15:guide id="7" pos="3931" userDrawn="1">
          <p15:clr>
            <a:srgbClr val="5ACBF0"/>
          </p15:clr>
        </p15:guide>
      </p15:sldGuideLst>
    </p:ext>
  </p:extLst>
</p:sldLayout>
</file>

<file path=ppt/slideLayouts/slideLayout78.xml><?xml version="1.0" encoding="utf-8"?>
<p:sldLayout xmlns:a="http://schemas.openxmlformats.org/drawingml/2006/main" xmlns:r="http://schemas.openxmlformats.org/officeDocument/2006/relationships" xmlns:p="http://schemas.openxmlformats.org/presentationml/2006/main" preserve="1" userDrawn="1">
  <p:cSld name="Three Photos">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F260F77E-464D-46F7-A8F8-6F281DAB0C7A}"/>
              </a:ext>
            </a:extLst>
          </p:cNvPr>
          <p:cNvSpPr>
            <a:spLocks noGrp="1"/>
          </p:cNvSpPr>
          <p:nvPr>
            <p:ph type="title"/>
          </p:nvPr>
        </p:nvSpPr>
        <p:spPr>
          <a:xfrm>
            <a:off x="588263" y="457200"/>
            <a:ext cx="11018520" cy="553998"/>
          </a:xfrm>
        </p:spPr>
        <p:txBody>
          <a:bodyPr vert="horz" wrap="square" lIns="0" tIns="0" rIns="0" bIns="0" rtlCol="0" anchor="ctr" anchorCtr="1">
            <a:spAutoFit/>
          </a:bodyPr>
          <a:lstStyle>
            <a:lvl1pPr>
              <a:defRPr lang="en-US"/>
            </a:lvl1pPr>
          </a:lstStyle>
          <a:p>
            <a:pPr lvl="0" algn="ctr"/>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5689600"/>
            <a:ext cx="3475037" cy="307777"/>
          </a:xfrm>
        </p:spPr>
        <p:txBody>
          <a:bodyPr vert="horz" wrap="square" lIns="0" tIns="0" rIns="0" bIns="0" rtlCol="0">
            <a:spAutoFit/>
          </a:bodyPr>
          <a:lstStyle>
            <a:lvl1pPr>
              <a:defRPr lang="en-US" sz="2000">
                <a:latin typeface="+mj-lt"/>
              </a:defRPr>
            </a:lvl1pPr>
          </a:lstStyle>
          <a:p>
            <a:pPr lvl="0" algn="ctr">
              <a:spcBef>
                <a:spcPts val="0"/>
              </a:spcBef>
            </a:pPr>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3474720" cy="3474720"/>
          </a:xfrm>
          <a:blipFill>
            <a:blip r:embed="rId2"/>
            <a:stretch>
              <a:fillRect/>
            </a:stretch>
          </a:blipFill>
        </p:spPr>
        <p:txBody>
          <a:bodyPr vert="horz" wrap="square" lIns="0" tIns="0" rIns="0" bIns="731520" rtlCol="0" anchor="ctr" anchorCtr="0">
            <a:noAutofit/>
          </a:bodyPr>
          <a:lstStyle>
            <a:lvl1pPr>
              <a:defRPr lang="en-US" sz="6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4358642" y="5689600"/>
            <a:ext cx="3475037" cy="307777"/>
          </a:xfrm>
        </p:spPr>
        <p:txBody>
          <a:bodyPr vert="horz" wrap="square" lIns="0" tIns="0" rIns="0" bIns="0" rtlCol="0">
            <a:spAutoFit/>
          </a:bodyPr>
          <a:lstStyle>
            <a:lvl1pPr>
              <a:defRPr lang="en-US" sz="2000" dirty="0">
                <a:latin typeface="+mj-lt"/>
              </a:defRPr>
            </a:lvl1pPr>
          </a:lstStyle>
          <a:p>
            <a:pPr lvl="0" algn="ctr">
              <a:spcBef>
                <a:spcPts val="0"/>
              </a:spcBef>
            </a:pPr>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4358640" y="2025650"/>
            <a:ext cx="3474720" cy="3474720"/>
          </a:xfrm>
          <a:blipFill>
            <a:blip r:embed="rId3"/>
            <a:stretch>
              <a:fillRect/>
            </a:stretch>
          </a:blipFill>
        </p:spPr>
        <p:txBody>
          <a:bodyPr vert="horz" wrap="square" lIns="0" tIns="0" rIns="0" bIns="731520" rtlCol="0" anchor="ctr" anchorCtr="0">
            <a:noAutofit/>
          </a:bodyPr>
          <a:lstStyle>
            <a:lvl1pPr>
              <a:defRPr lang="en-US" sz="6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8134352" y="5689600"/>
            <a:ext cx="3475037" cy="307777"/>
          </a:xfrm>
        </p:spPr>
        <p:txBody>
          <a:bodyPr vert="horz" wrap="square" lIns="0" tIns="0" rIns="0" bIns="0" rtlCol="0">
            <a:spAutoFit/>
          </a:bodyPr>
          <a:lstStyle>
            <a:lvl1pPr>
              <a:defRPr lang="en-US" sz="2000">
                <a:latin typeface="+mj-lt"/>
              </a:defRPr>
            </a:lvl1pPr>
          </a:lstStyle>
          <a:p>
            <a:pPr lvl="0" algn="ctr">
              <a:spcBef>
                <a:spcPts val="0"/>
              </a:spcBef>
            </a:pPr>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8132063" y="2025650"/>
            <a:ext cx="3474720" cy="3474720"/>
          </a:xfrm>
          <a:blipFill>
            <a:blip r:embed="rId4"/>
            <a:stretch>
              <a:fillRect/>
            </a:stretch>
          </a:blipFill>
        </p:spPr>
        <p:txBody>
          <a:bodyPr vert="horz" wrap="square" lIns="0" tIns="0" rIns="0" bIns="731520" rtlCol="0" anchor="ctr" anchorCtr="0">
            <a:noAutofit/>
          </a:bodyPr>
          <a:lstStyle>
            <a:lvl1pPr>
              <a:defRPr lang="en-US" sz="6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3207712038"/>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3" orient="horz" pos="3584" userDrawn="1">
          <p15:clr>
            <a:srgbClr val="5ACBF0"/>
          </p15:clr>
        </p15:guide>
        <p15:guide id="4" orient="horz" pos="1276" userDrawn="1">
          <p15:clr>
            <a:srgbClr val="5ACBF0"/>
          </p15:clr>
        </p15:guide>
        <p15:guide id="5" orient="horz" pos="288" userDrawn="1">
          <p15:clr>
            <a:srgbClr val="5ACBF0"/>
          </p15:clr>
        </p15:guide>
        <p15:guide id="6" pos="2557" userDrawn="1">
          <p15:clr>
            <a:srgbClr val="5ACBF0"/>
          </p15:clr>
        </p15:guide>
        <p15:guide id="7" pos="2744" userDrawn="1">
          <p15:clr>
            <a:srgbClr val="5ACBF0"/>
          </p15:clr>
        </p15:guide>
        <p15:guide id="8" pos="4936" userDrawn="1">
          <p15:clr>
            <a:srgbClr val="5ACBF0"/>
          </p15:clr>
        </p15:guide>
        <p15:guide id="9" pos="5123" userDrawn="1">
          <p15:clr>
            <a:srgbClr val="5ACBF0"/>
          </p15:clr>
        </p15:guide>
      </p15:sldGuideLst>
    </p:ext>
  </p:extLst>
</p:sldLayout>
</file>

<file path=ppt/slideLayouts/slideLayout79.xml><?xml version="1.0" encoding="utf-8"?>
<p:sldLayout xmlns:a="http://schemas.openxmlformats.org/drawingml/2006/main" xmlns:r="http://schemas.openxmlformats.org/officeDocument/2006/relationships" xmlns:p="http://schemas.openxmlformats.org/presentationml/2006/main" preserve="1" userDrawn="1">
  <p:cSld name="Three Filmstrip Photos">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C46CB2-4FDC-43D5-B122-6F27B3C827ED}"/>
              </a:ext>
            </a:extLst>
          </p:cNvPr>
          <p:cNvSpPr>
            <a:spLocks noGrp="1"/>
          </p:cNvSpPr>
          <p:nvPr>
            <p:ph type="title"/>
          </p:nvPr>
        </p:nvSpPr>
        <p:spPr>
          <a:xfrm>
            <a:off x="588263" y="866572"/>
            <a:ext cx="11018520" cy="553998"/>
          </a:xfrm>
        </p:spPr>
        <p:txBody>
          <a:bodyPr vert="horz" wrap="square" lIns="0" tIns="0" rIns="0" bIns="0" rtlCol="0" anchor="ctr" anchorCtr="1">
            <a:spAutoFit/>
          </a:bodyPr>
          <a:lstStyle>
            <a:lvl1pPr>
              <a:defRPr lang="en-US"/>
            </a:lvl1pPr>
          </a:lstStyle>
          <a:p>
            <a:pPr lvl="0" algn="ctr"/>
            <a:r>
              <a:rPr lang="en-US"/>
              <a:t>Click to edit Master title style</a:t>
            </a:r>
          </a:p>
        </p:txBody>
      </p:sp>
      <p:sp>
        <p:nvSpPr>
          <p:cNvPr id="12" name="Text Placeholder 3">
            <a:extLst>
              <a:ext uri="{FF2B5EF4-FFF2-40B4-BE49-F238E27FC236}">
                <a16:creationId xmlns:a16="http://schemas.microsoft.com/office/drawing/2014/main" id="{9244E618-D996-41A6-8C9D-0C3519EA7A6F}"/>
              </a:ext>
            </a:extLst>
          </p:cNvPr>
          <p:cNvSpPr>
            <a:spLocks noGrp="1"/>
          </p:cNvSpPr>
          <p:nvPr>
            <p:ph type="body" sz="quarter" idx="16"/>
          </p:nvPr>
        </p:nvSpPr>
        <p:spPr>
          <a:xfrm>
            <a:off x="585216" y="4800600"/>
            <a:ext cx="2852928" cy="615553"/>
          </a:xfrm>
        </p:spPr>
        <p:txBody>
          <a:bodyPr vert="horz" wrap="square" lIns="0" tIns="0" rIns="0" bIns="0" rtlCol="0">
            <a:spAutoFit/>
          </a:bodyPr>
          <a:lstStyle>
            <a:lvl1pPr>
              <a:defRPr lang="en-US" sz="2000">
                <a:latin typeface="+mj-lt"/>
              </a:defRPr>
            </a:lvl1pPr>
          </a:lstStyle>
          <a:p>
            <a:pPr lvl="0" algn="ctr">
              <a:spcBef>
                <a:spcPts val="0"/>
              </a:spcBef>
            </a:pPr>
            <a:r>
              <a:rPr lang="en-US"/>
              <a:t>Click to edit Master text styles</a:t>
            </a:r>
          </a:p>
        </p:txBody>
      </p:sp>
      <p:sp>
        <p:nvSpPr>
          <p:cNvPr id="13" name="Picture Placeholder" descr="This photo is a 'placeholder' only. Drag or drop your photo here, or click and tap the center to insert a photo.">
            <a:extLst>
              <a:ext uri="{FF2B5EF4-FFF2-40B4-BE49-F238E27FC236}">
                <a16:creationId xmlns:a16="http://schemas.microsoft.com/office/drawing/2014/main" id="{8B32544F-F93C-4713-86AD-641424F4A7B9}"/>
              </a:ext>
            </a:extLst>
          </p:cNvPr>
          <p:cNvSpPr>
            <a:spLocks noGrp="1"/>
          </p:cNvSpPr>
          <p:nvPr>
            <p:ph type="pic" sz="quarter" idx="13" hasCustomPrompt="1"/>
          </p:nvPr>
        </p:nvSpPr>
        <p:spPr bwMode="ltGray">
          <a:xfrm>
            <a:off x="0" y="2286000"/>
            <a:ext cx="4023360" cy="2286000"/>
          </a:xfrm>
          <a:blipFill>
            <a:blip r:embed="rId2"/>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4" name="Text Placeholder 3">
            <a:extLst>
              <a:ext uri="{FF2B5EF4-FFF2-40B4-BE49-F238E27FC236}">
                <a16:creationId xmlns:a16="http://schemas.microsoft.com/office/drawing/2014/main" id="{9E4C32BD-CEF7-42AC-94D8-052EF30E2361}"/>
              </a:ext>
            </a:extLst>
          </p:cNvPr>
          <p:cNvSpPr>
            <a:spLocks noGrp="1"/>
          </p:cNvSpPr>
          <p:nvPr>
            <p:ph type="body" sz="quarter" idx="17"/>
          </p:nvPr>
        </p:nvSpPr>
        <p:spPr>
          <a:xfrm>
            <a:off x="4669536" y="4799410"/>
            <a:ext cx="2852928" cy="615553"/>
          </a:xfrm>
        </p:spPr>
        <p:txBody>
          <a:bodyPr vert="horz" wrap="square" lIns="0" tIns="0" rIns="0" bIns="0" rtlCol="0">
            <a:spAutoFit/>
          </a:bodyPr>
          <a:lstStyle>
            <a:lvl1pPr>
              <a:defRPr lang="en-US" sz="2000">
                <a:latin typeface="+mj-lt"/>
              </a:defRPr>
            </a:lvl1pPr>
          </a:lstStyle>
          <a:p>
            <a:pPr lvl="0" algn="ctr">
              <a:spcBef>
                <a:spcPts val="0"/>
              </a:spcBef>
            </a:pPr>
            <a:r>
              <a:rPr lang="en-US"/>
              <a:t>Click to edit Master text styles</a:t>
            </a:r>
          </a:p>
        </p:txBody>
      </p:sp>
      <p:sp>
        <p:nvSpPr>
          <p:cNvPr id="15" name="Picture Placeholder" descr="This photo is a 'placeholder' only. Drag or drop your photo here, or click and tap the center to insert a photo.">
            <a:extLst>
              <a:ext uri="{FF2B5EF4-FFF2-40B4-BE49-F238E27FC236}">
                <a16:creationId xmlns:a16="http://schemas.microsoft.com/office/drawing/2014/main" id="{E25EC377-3BC6-40D8-AECB-4FEB302014CD}"/>
              </a:ext>
            </a:extLst>
          </p:cNvPr>
          <p:cNvSpPr>
            <a:spLocks noGrp="1"/>
          </p:cNvSpPr>
          <p:nvPr>
            <p:ph type="pic" sz="quarter" idx="14" hasCustomPrompt="1"/>
          </p:nvPr>
        </p:nvSpPr>
        <p:spPr bwMode="ltGray">
          <a:xfrm>
            <a:off x="4084320" y="2286000"/>
            <a:ext cx="4023360" cy="2286000"/>
          </a:xfrm>
          <a:blipFill>
            <a:blip r:embed="rId3"/>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
        <p:nvSpPr>
          <p:cNvPr id="16" name="Text Placeholder 3">
            <a:extLst>
              <a:ext uri="{FF2B5EF4-FFF2-40B4-BE49-F238E27FC236}">
                <a16:creationId xmlns:a16="http://schemas.microsoft.com/office/drawing/2014/main" id="{D682B8EC-8F33-4730-BBE6-E8B7234C9C62}"/>
              </a:ext>
            </a:extLst>
          </p:cNvPr>
          <p:cNvSpPr>
            <a:spLocks noGrp="1"/>
          </p:cNvSpPr>
          <p:nvPr>
            <p:ph type="body" sz="quarter" idx="18"/>
          </p:nvPr>
        </p:nvSpPr>
        <p:spPr>
          <a:xfrm>
            <a:off x="8753856" y="4799410"/>
            <a:ext cx="2852928" cy="615553"/>
          </a:xfrm>
        </p:spPr>
        <p:txBody>
          <a:bodyPr vert="horz" wrap="square" lIns="0" tIns="0" rIns="0" bIns="0" rtlCol="0">
            <a:spAutoFit/>
          </a:bodyPr>
          <a:lstStyle>
            <a:lvl1pPr>
              <a:defRPr lang="en-US" sz="2000">
                <a:latin typeface="+mj-lt"/>
              </a:defRPr>
            </a:lvl1pPr>
          </a:lstStyle>
          <a:p>
            <a:pPr lvl="0" algn="ctr">
              <a:spcBef>
                <a:spcPts val="0"/>
              </a:spcBef>
            </a:pPr>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7DB5F15A-5980-40FF-9D54-3FDE41D604AE}"/>
              </a:ext>
            </a:extLst>
          </p:cNvPr>
          <p:cNvSpPr>
            <a:spLocks noGrp="1"/>
          </p:cNvSpPr>
          <p:nvPr>
            <p:ph type="pic" sz="quarter" idx="15" hasCustomPrompt="1"/>
          </p:nvPr>
        </p:nvSpPr>
        <p:spPr bwMode="ltGray">
          <a:xfrm>
            <a:off x="8168640" y="2286000"/>
            <a:ext cx="4023360" cy="2286000"/>
          </a:xfrm>
          <a:blipFill>
            <a:blip r:embed="rId4"/>
            <a:stretch>
              <a:fillRect/>
            </a:stretch>
          </a:blipFill>
        </p:spPr>
        <p:txBody>
          <a:bodyPr lIns="0" tIns="0" rIns="0" bIns="73152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49801684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720" userDrawn="1">
          <p15:clr>
            <a:srgbClr val="5ACBF0"/>
          </p15:clr>
        </p15:guide>
        <p15:guide id="2" orient="horz" pos="1440" userDrawn="1">
          <p15:clr>
            <a:srgbClr val="5ACBF0"/>
          </p15:clr>
        </p15:guide>
        <p15:guide id="3" orient="horz" pos="2880" userDrawn="1">
          <p15:clr>
            <a:srgbClr val="5ACBF0"/>
          </p15:clr>
        </p15:guide>
        <p15:guide id="4" orient="horz" pos="3024" userDrawn="1">
          <p15:clr>
            <a:srgbClr val="5ACBF0"/>
          </p15:clr>
        </p15:guide>
        <p15:guide id="5" pos="2534" userDrawn="1">
          <p15:clr>
            <a:srgbClr val="5ACBF0"/>
          </p15:clr>
        </p15:guide>
        <p15:guide id="6" pos="2573" userDrawn="1">
          <p15:clr>
            <a:srgbClr val="5ACBF0"/>
          </p15:clr>
        </p15:guide>
        <p15:guide id="8" pos="5109" userDrawn="1">
          <p15:clr>
            <a:srgbClr val="5ACBF0"/>
          </p15:clr>
        </p15:guide>
        <p15:guide id="9" pos="5145" userDrawn="1">
          <p15:clr>
            <a:srgbClr val="5ACBF0"/>
          </p15:clr>
        </p15:guide>
        <p15:guide id="11" pos="1266" userDrawn="1">
          <p15:clr>
            <a:srgbClr val="5ACBF0"/>
          </p15:clr>
        </p15:guide>
        <p15:guide id="12" pos="3840" userDrawn="1">
          <p15:clr>
            <a:srgbClr val="5ACBF0"/>
          </p15:clr>
        </p15:guide>
        <p15:guide id="13" pos="6414" userDrawn="1">
          <p15:clr>
            <a:srgbClr val="5ACBF0"/>
          </p15:clr>
        </p15:guide>
        <p15:guide id="14" orient="horz" pos="1074" userDrawn="1">
          <p15:clr>
            <a:srgbClr val="5ACBF0"/>
          </p15:clr>
        </p15:guide>
        <p15:guide id="15" pos="2168" userDrawn="1">
          <p15:clr>
            <a:srgbClr val="5ACBF0"/>
          </p15:clr>
        </p15:guide>
        <p15:guide id="16" pos="2944" userDrawn="1">
          <p15:clr>
            <a:srgbClr val="5ACBF0"/>
          </p15:clr>
        </p15:guide>
        <p15:guide id="17" pos="4738" userDrawn="1">
          <p15:clr>
            <a:srgbClr val="5ACBF0"/>
          </p15:clr>
        </p15:guide>
        <p15:guide id="18" pos="5514" userDrawn="1">
          <p15:clr>
            <a:srgbClr val="5ACBF0"/>
          </p15:clr>
        </p15:guide>
      </p15:sldGuideLst>
    </p:ext>
  </p:extLs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 Vi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4645" y="458203"/>
            <a:ext cx="11024743" cy="553998"/>
          </a:xfrm>
        </p:spPr>
        <p:txBody>
          <a:bodyPr/>
          <a:lstStyle/>
          <a:p>
            <a:r>
              <a:rPr lang="en-US"/>
              <a:t>Click to edit Master title style</a:t>
            </a:r>
          </a:p>
        </p:txBody>
      </p:sp>
      <p:sp>
        <p:nvSpPr>
          <p:cNvPr id="4" name="Text Placeholder 3"/>
          <p:cNvSpPr>
            <a:spLocks noGrp="1"/>
          </p:cNvSpPr>
          <p:nvPr>
            <p:ph type="body" sz="quarter" idx="10"/>
          </p:nvPr>
        </p:nvSpPr>
        <p:spPr>
          <a:xfrm>
            <a:off x="586390" y="1434372"/>
            <a:ext cx="11022998" cy="1612749"/>
          </a:xfrm>
        </p:spPr>
        <p:txBody>
          <a:bodyPr wrap="square">
            <a:spAutoFit/>
          </a:bodyPr>
          <a:lstStyle>
            <a:lvl1pPr marL="0" indent="0">
              <a:buNone/>
              <a:defRPr>
                <a:solidFill>
                  <a:schemeClr val="accent1"/>
                </a:solidFill>
              </a:defRPr>
            </a:lvl1pPr>
            <a:lvl2pPr marL="0" indent="0">
              <a:buNone/>
              <a:defRPr>
                <a:solidFill>
                  <a:schemeClr val="tx1"/>
                </a:solidFill>
              </a:defRPr>
            </a:lvl2pPr>
            <a:lvl3pPr marL="228582" indent="0">
              <a:buNone/>
              <a:defRPr>
                <a:solidFill>
                  <a:schemeClr val="tx1"/>
                </a:solidFill>
              </a:defRPr>
            </a:lvl3pPr>
            <a:lvl4pPr marL="457163" indent="0">
              <a:buNone/>
              <a:defRPr>
                <a:solidFill>
                  <a:schemeClr val="tx1"/>
                </a:solidFill>
              </a:defRPr>
            </a:lvl4pPr>
            <a:lvl5pPr marL="685746" indent="0">
              <a:buNone/>
              <a:defRPr>
                <a:solidFill>
                  <a:schemeClr val="tx1"/>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415484470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905" userDrawn="1">
          <p15:clr>
            <a:srgbClr val="5ACBF0"/>
          </p15:clr>
        </p15:guide>
      </p15:sldGuideLst>
    </p:ext>
  </p:extLst>
</p:sldLayout>
</file>

<file path=ppt/slideLayouts/slideLayout80.xml><?xml version="1.0" encoding="utf-8"?>
<p:sldLayout xmlns:a="http://schemas.openxmlformats.org/drawingml/2006/main" xmlns:r="http://schemas.openxmlformats.org/officeDocument/2006/relationships" xmlns:p="http://schemas.openxmlformats.org/presentationml/2006/main" preserve="1" userDrawn="1">
  <p:cSld name="Four Photos">
    <p:bg>
      <p:bgRef idx="1001">
        <a:schemeClr val="bg1"/>
      </p:bgRef>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vert="horz" wrap="square" lIns="0" tIns="0" rIns="0" bIns="0" rtlCol="0" anchor="ctr" anchorCtr="1">
            <a:spAutoFit/>
          </a:bodyPr>
          <a:lstStyle>
            <a:lvl1pPr>
              <a:defRPr lang="en-US"/>
            </a:lvl1pPr>
          </a:lstStyle>
          <a:p>
            <a:pPr lvl="0" algn="ctr"/>
            <a:r>
              <a:rPr lang="en-US"/>
              <a:t>Click to edit Master title style</a:t>
            </a:r>
          </a:p>
        </p:txBody>
      </p:sp>
      <p:sp>
        <p:nvSpPr>
          <p:cNvPr id="4" name="Text Placeholder 3">
            <a:extLst>
              <a:ext uri="{FF2B5EF4-FFF2-40B4-BE49-F238E27FC236}">
                <a16:creationId xmlns:a16="http://schemas.microsoft.com/office/drawing/2014/main" id="{AE833B58-0629-4A46-8711-902C16A99314}"/>
              </a:ext>
            </a:extLst>
          </p:cNvPr>
          <p:cNvSpPr>
            <a:spLocks noGrp="1"/>
          </p:cNvSpPr>
          <p:nvPr>
            <p:ph type="body" sz="quarter" idx="16"/>
          </p:nvPr>
        </p:nvSpPr>
        <p:spPr>
          <a:xfrm>
            <a:off x="582613" y="4753940"/>
            <a:ext cx="2532888" cy="615553"/>
          </a:xfrm>
        </p:spPr>
        <p:txBody>
          <a:bodyPr vert="horz" wrap="square" lIns="0" tIns="0" rIns="0" bIns="0" rtlCol="0">
            <a:spAutoFit/>
          </a:bodyPr>
          <a:lstStyle>
            <a:lvl1pPr>
              <a:defRPr lang="en-US" sz="2000" dirty="0">
                <a:latin typeface="+mj-lt"/>
              </a:defRPr>
            </a:lvl1pPr>
          </a:lstStyle>
          <a:p>
            <a:pPr lvl="0" algn="ctr">
              <a:spcBef>
                <a:spcPts val="0"/>
              </a:spcBef>
            </a:pPr>
            <a:r>
              <a:rPr lang="en-US"/>
              <a:t>Click to edit Master text styles</a:t>
            </a:r>
          </a:p>
        </p:txBody>
      </p:sp>
      <p:sp>
        <p:nvSpPr>
          <p:cNvPr id="9" name="Picture Placeholder" descr="This photo is a 'placeholder' only. Drag or drop your photo here, or click and tap the center to insert a photo.">
            <a:extLst>
              <a:ext uri="{FF2B5EF4-FFF2-40B4-BE49-F238E27FC236}">
                <a16:creationId xmlns:a16="http://schemas.microsoft.com/office/drawing/2014/main" id="{1231301F-62BD-4CF6-8990-CDF00AFC8CCF}"/>
              </a:ext>
            </a:extLst>
          </p:cNvPr>
          <p:cNvSpPr>
            <a:spLocks noGrp="1"/>
          </p:cNvSpPr>
          <p:nvPr>
            <p:ph type="pic" sz="quarter" idx="13" hasCustomPrompt="1"/>
          </p:nvPr>
        </p:nvSpPr>
        <p:spPr bwMode="ltGray">
          <a:xfrm>
            <a:off x="582612" y="2025650"/>
            <a:ext cx="2532888" cy="2532888"/>
          </a:xfrm>
          <a:blipFill>
            <a:blip r:embed="rId2"/>
            <a:stretch>
              <a:fillRect/>
            </a:stretch>
          </a:blipFill>
        </p:spPr>
        <p:txBody>
          <a:bodyPr vert="horz" wrap="square" lIns="0" tIns="0" rIns="0" bIns="594360" rtlCol="0" anchor="ctr" anchorCtr="0">
            <a:noAutofit/>
          </a:bodyPr>
          <a:lstStyle>
            <a:lvl1pPr>
              <a:defRPr lang="en-US" sz="6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
        <p:nvSpPr>
          <p:cNvPr id="12" name="Text Placeholder 3">
            <a:extLst>
              <a:ext uri="{FF2B5EF4-FFF2-40B4-BE49-F238E27FC236}">
                <a16:creationId xmlns:a16="http://schemas.microsoft.com/office/drawing/2014/main" id="{7E8A9C08-F392-459F-B90B-EDBF4A830C55}"/>
              </a:ext>
            </a:extLst>
          </p:cNvPr>
          <p:cNvSpPr>
            <a:spLocks noGrp="1"/>
          </p:cNvSpPr>
          <p:nvPr>
            <p:ph type="body" sz="quarter" idx="17"/>
          </p:nvPr>
        </p:nvSpPr>
        <p:spPr>
          <a:xfrm>
            <a:off x="3413908" y="4753940"/>
            <a:ext cx="2532888" cy="615553"/>
          </a:xfrm>
        </p:spPr>
        <p:txBody>
          <a:bodyPr vert="horz" wrap="square" lIns="0" tIns="0" rIns="0" bIns="0" rtlCol="0">
            <a:spAutoFit/>
          </a:bodyPr>
          <a:lstStyle>
            <a:lvl1pPr>
              <a:defRPr lang="en-US" sz="2000">
                <a:latin typeface="+mj-lt"/>
              </a:defRPr>
            </a:lvl1pPr>
          </a:lstStyle>
          <a:p>
            <a:pPr lvl="0" algn="ctr">
              <a:spcBef>
                <a:spcPts val="0"/>
              </a:spcBef>
            </a:pPr>
            <a:r>
              <a:rPr lang="en-US"/>
              <a:t>Click to edit Master text styles</a:t>
            </a:r>
          </a:p>
        </p:txBody>
      </p:sp>
      <p:sp>
        <p:nvSpPr>
          <p:cNvPr id="10" name="Picture Placeholder" descr="This photo is a 'placeholder' only. Drag or drop your photo here, or click and tap the center to insert a photo.">
            <a:extLst>
              <a:ext uri="{FF2B5EF4-FFF2-40B4-BE49-F238E27FC236}">
                <a16:creationId xmlns:a16="http://schemas.microsoft.com/office/drawing/2014/main" id="{7E401A97-B3D4-43E4-9B09-8AD4B6B26068}"/>
              </a:ext>
            </a:extLst>
          </p:cNvPr>
          <p:cNvSpPr>
            <a:spLocks noGrp="1"/>
          </p:cNvSpPr>
          <p:nvPr>
            <p:ph type="pic" sz="quarter" idx="14" hasCustomPrompt="1"/>
          </p:nvPr>
        </p:nvSpPr>
        <p:spPr bwMode="ltGray">
          <a:xfrm>
            <a:off x="3413908" y="2025650"/>
            <a:ext cx="2532888" cy="2532888"/>
          </a:xfrm>
          <a:blipFill>
            <a:blip r:embed="rId3"/>
            <a:stretch>
              <a:fillRect/>
            </a:stretch>
          </a:blipFill>
        </p:spPr>
        <p:txBody>
          <a:bodyPr vert="horz" wrap="square" lIns="0" tIns="0" rIns="0" bIns="594360" rtlCol="0" anchor="ctr" anchorCtr="0">
            <a:noAutofit/>
          </a:bodyPr>
          <a:lstStyle>
            <a:lvl1pPr>
              <a:defRPr lang="en-US" sz="6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
        <p:nvSpPr>
          <p:cNvPr id="13" name="Text Placeholder 3">
            <a:extLst>
              <a:ext uri="{FF2B5EF4-FFF2-40B4-BE49-F238E27FC236}">
                <a16:creationId xmlns:a16="http://schemas.microsoft.com/office/drawing/2014/main" id="{05B401B2-8D93-427E-90A4-52337B3965E8}"/>
              </a:ext>
            </a:extLst>
          </p:cNvPr>
          <p:cNvSpPr>
            <a:spLocks noGrp="1"/>
          </p:cNvSpPr>
          <p:nvPr>
            <p:ph type="body" sz="quarter" idx="18"/>
          </p:nvPr>
        </p:nvSpPr>
        <p:spPr>
          <a:xfrm>
            <a:off x="6245204" y="4753940"/>
            <a:ext cx="2532888" cy="615553"/>
          </a:xfrm>
        </p:spPr>
        <p:txBody>
          <a:bodyPr vert="horz" wrap="square" lIns="0" tIns="0" rIns="0" bIns="0" rtlCol="0">
            <a:spAutoFit/>
          </a:bodyPr>
          <a:lstStyle>
            <a:lvl1pPr>
              <a:defRPr lang="en-US" sz="2000">
                <a:latin typeface="+mj-lt"/>
              </a:defRPr>
            </a:lvl1pPr>
          </a:lstStyle>
          <a:p>
            <a:pPr lvl="0" algn="ctr">
              <a:spcBef>
                <a:spcPts val="0"/>
              </a:spcBef>
            </a:pPr>
            <a:r>
              <a:rPr lang="en-US"/>
              <a:t>Click to edit Master text styles</a:t>
            </a:r>
          </a:p>
        </p:txBody>
      </p:sp>
      <p:sp>
        <p:nvSpPr>
          <p:cNvPr id="11" name="Picture Placeholder" descr="This photo is a 'placeholder' only. Drag or drop your photo here, or click and tap the center to insert a photo.">
            <a:extLst>
              <a:ext uri="{FF2B5EF4-FFF2-40B4-BE49-F238E27FC236}">
                <a16:creationId xmlns:a16="http://schemas.microsoft.com/office/drawing/2014/main" id="{7223C820-5673-4288-A9D6-185A95066B1E}"/>
              </a:ext>
            </a:extLst>
          </p:cNvPr>
          <p:cNvSpPr>
            <a:spLocks noGrp="1"/>
          </p:cNvSpPr>
          <p:nvPr>
            <p:ph type="pic" sz="quarter" idx="15" hasCustomPrompt="1"/>
          </p:nvPr>
        </p:nvSpPr>
        <p:spPr bwMode="ltGray">
          <a:xfrm>
            <a:off x="6245204" y="2025650"/>
            <a:ext cx="2532888" cy="2532888"/>
          </a:xfrm>
          <a:blipFill>
            <a:blip r:embed="rId4"/>
            <a:stretch>
              <a:fillRect/>
            </a:stretch>
          </a:blipFill>
        </p:spPr>
        <p:txBody>
          <a:bodyPr vert="horz" wrap="square" lIns="0" tIns="0" rIns="0" bIns="594360" rtlCol="0" anchor="ctr" anchorCtr="0">
            <a:noAutofit/>
          </a:bodyPr>
          <a:lstStyle>
            <a:lvl1pPr>
              <a:defRPr lang="en-US" sz="600" b="1">
                <a:solidFill>
                  <a:srgbClr val="000000"/>
                </a:solidFill>
              </a:defRPr>
            </a:lvl1pPr>
          </a:lstStyle>
          <a:p>
            <a:pPr lvl="0" algn="ctr"/>
            <a:r>
              <a:rPr lang="en-US"/>
              <a:t>Drag &amp; drop your photo here </a:t>
            </a:r>
            <a:br>
              <a:rPr lang="en-US"/>
            </a:br>
            <a:r>
              <a:rPr lang="en-US"/>
              <a:t>or click or tap icon below </a:t>
            </a:r>
            <a:br>
              <a:rPr lang="en-US"/>
            </a:br>
            <a:r>
              <a:rPr lang="en-US"/>
              <a:t>to insert</a:t>
            </a:r>
          </a:p>
        </p:txBody>
      </p:sp>
      <p:sp>
        <p:nvSpPr>
          <p:cNvPr id="15" name="Text Placeholder 3">
            <a:extLst>
              <a:ext uri="{FF2B5EF4-FFF2-40B4-BE49-F238E27FC236}">
                <a16:creationId xmlns:a16="http://schemas.microsoft.com/office/drawing/2014/main" id="{38E883C1-8203-4549-AF30-B96AEC45AC68}"/>
              </a:ext>
            </a:extLst>
          </p:cNvPr>
          <p:cNvSpPr>
            <a:spLocks noGrp="1"/>
          </p:cNvSpPr>
          <p:nvPr>
            <p:ph type="body" sz="quarter" idx="20"/>
          </p:nvPr>
        </p:nvSpPr>
        <p:spPr>
          <a:xfrm>
            <a:off x="9076500" y="4753940"/>
            <a:ext cx="2532888" cy="615553"/>
          </a:xfrm>
        </p:spPr>
        <p:txBody>
          <a:bodyPr vert="horz" wrap="square" lIns="0" tIns="0" rIns="0" bIns="0" rtlCol="0">
            <a:spAutoFit/>
          </a:bodyPr>
          <a:lstStyle>
            <a:lvl1pPr>
              <a:defRPr lang="en-US" sz="2000">
                <a:latin typeface="+mj-lt"/>
              </a:defRPr>
            </a:lvl1pPr>
          </a:lstStyle>
          <a:p>
            <a:pPr lvl="0" algn="ctr">
              <a:spcBef>
                <a:spcPts val="0"/>
              </a:spcBef>
            </a:pPr>
            <a:r>
              <a:rPr lang="en-US"/>
              <a:t>Click to edit Master text styles</a:t>
            </a:r>
          </a:p>
        </p:txBody>
      </p:sp>
      <p:sp>
        <p:nvSpPr>
          <p:cNvPr id="14" name="Picture Placeholder" descr="This photo is a 'placeholder' only. Drag or drop your photo here, or click and tap the center to insert a photo.">
            <a:extLst>
              <a:ext uri="{FF2B5EF4-FFF2-40B4-BE49-F238E27FC236}">
                <a16:creationId xmlns:a16="http://schemas.microsoft.com/office/drawing/2014/main" id="{BBD58C33-921C-42F1-9803-1C798DB548C2}"/>
              </a:ext>
            </a:extLst>
          </p:cNvPr>
          <p:cNvSpPr>
            <a:spLocks noGrp="1"/>
          </p:cNvSpPr>
          <p:nvPr>
            <p:ph type="pic" sz="quarter" idx="19" hasCustomPrompt="1"/>
          </p:nvPr>
        </p:nvSpPr>
        <p:spPr bwMode="ltGray">
          <a:xfrm>
            <a:off x="9076500" y="2025650"/>
            <a:ext cx="2532888" cy="2532888"/>
          </a:xfrm>
          <a:blipFill>
            <a:blip r:embed="rId5"/>
            <a:stretch>
              <a:fillRect/>
            </a:stretch>
          </a:blipFill>
        </p:spPr>
        <p:txBody>
          <a:bodyPr vert="horz" wrap="square" lIns="0" tIns="0" rIns="0" bIns="594360" rtlCol="0" anchor="ctr" anchorCtr="0">
            <a:noAutofit/>
          </a:bodyPr>
          <a:lstStyle>
            <a:lvl1pPr>
              <a:defRPr lang="en-US" sz="600" b="1">
                <a:solidFill>
                  <a:srgbClr val="000000"/>
                </a:solidFill>
              </a:defRPr>
            </a:lvl1pPr>
          </a:lstStyle>
          <a:p>
            <a:pPr lvl="0" algn="ctr"/>
            <a:r>
              <a:rPr lang="en-US"/>
              <a:t>Dag &amp; drop your photo here </a:t>
            </a:r>
            <a:br>
              <a:rPr lang="en-US"/>
            </a:br>
            <a:r>
              <a:rPr lang="en-US"/>
              <a:t>or click or tap icon below </a:t>
            </a:r>
            <a:br>
              <a:rPr lang="en-US"/>
            </a:br>
            <a:r>
              <a:rPr lang="en-US"/>
              <a:t>to insert</a:t>
            </a:r>
          </a:p>
        </p:txBody>
      </p:sp>
    </p:spTree>
    <p:extLst>
      <p:ext uri="{BB962C8B-B14F-4D97-AF65-F5344CB8AC3E}">
        <p14:creationId xmlns:p14="http://schemas.microsoft.com/office/powerpoint/2010/main" val="2069956697"/>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3" orient="horz" pos="2993" userDrawn="1">
          <p15:clr>
            <a:srgbClr val="5ACBF0"/>
          </p15:clr>
        </p15:guide>
        <p15:guide id="4" orient="horz" pos="1276" userDrawn="1">
          <p15:clr>
            <a:srgbClr val="5ACBF0"/>
          </p15:clr>
        </p15:guide>
        <p15:guide id="5" orient="horz" pos="288" userDrawn="1">
          <p15:clr>
            <a:srgbClr val="5ACBF0"/>
          </p15:clr>
        </p15:guide>
        <p15:guide id="6" pos="1963" userDrawn="1">
          <p15:clr>
            <a:srgbClr val="5ACBF0"/>
          </p15:clr>
        </p15:guide>
        <p15:guide id="7" pos="2150" userDrawn="1">
          <p15:clr>
            <a:srgbClr val="5ACBF0"/>
          </p15:clr>
        </p15:guide>
        <p15:guide id="8" pos="3746" userDrawn="1">
          <p15:clr>
            <a:srgbClr val="5ACBF0"/>
          </p15:clr>
        </p15:guide>
        <p15:guide id="9" pos="3934" userDrawn="1">
          <p15:clr>
            <a:srgbClr val="5ACBF0"/>
          </p15:clr>
        </p15:guide>
        <p15:guide id="10" pos="5530" userDrawn="1">
          <p15:clr>
            <a:srgbClr val="5ACBF0"/>
          </p15:clr>
        </p15:guide>
        <p15:guide id="11" pos="5716" userDrawn="1">
          <p15:clr>
            <a:srgbClr val="5ACBF0"/>
          </p15:clr>
        </p15:guide>
      </p15:sldGuideLst>
    </p:ext>
  </p:extLst>
</p:sldLayout>
</file>

<file path=ppt/slideLayouts/slideLayout81.xml><?xml version="1.0" encoding="utf-8"?>
<p:sldLayout xmlns:a="http://schemas.openxmlformats.org/drawingml/2006/main" xmlns:r="http://schemas.openxmlformats.org/officeDocument/2006/relationships" xmlns:p="http://schemas.openxmlformats.org/presentationml/2006/main" preserve="1" userDrawn="1">
  <p:cSld name="Three Round Photo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33D211-079C-4884-AB74-BFA812A63FE8}"/>
              </a:ext>
            </a:extLst>
          </p:cNvPr>
          <p:cNvSpPr>
            <a:spLocks noGrp="1"/>
          </p:cNvSpPr>
          <p:nvPr>
            <p:ph type="title"/>
          </p:nvPr>
        </p:nvSpPr>
        <p:spPr>
          <a:xfrm>
            <a:off x="588263" y="863792"/>
            <a:ext cx="11018520" cy="553998"/>
          </a:xfrm>
        </p:spPr>
        <p:txBody>
          <a:bodyPr vert="horz" wrap="square" lIns="0" tIns="0" rIns="0" bIns="0" rtlCol="0" anchor="ctr" anchorCtr="1">
            <a:spAutoFit/>
          </a:bodyPr>
          <a:lstStyle>
            <a:lvl1pPr>
              <a:defRPr lang="en-US" dirty="0"/>
            </a:lvl1pPr>
          </a:lstStyle>
          <a:p>
            <a:pPr lvl="0" algn="ctr"/>
            <a:r>
              <a:rPr lang="en-US"/>
              <a:t>Click to edit Master title style</a:t>
            </a:r>
          </a:p>
        </p:txBody>
      </p:sp>
      <p:sp>
        <p:nvSpPr>
          <p:cNvPr id="16" name="Picture Placeholder" descr="This photo is a 'placeholder' only. Drag or drop your photo here, or click and tap the center to insert a photo.">
            <a:extLst>
              <a:ext uri="{FF2B5EF4-FFF2-40B4-BE49-F238E27FC236}">
                <a16:creationId xmlns:a16="http://schemas.microsoft.com/office/drawing/2014/main" id="{5757E314-6417-4051-A2CD-D3614CAA6A78}"/>
              </a:ext>
            </a:extLst>
          </p:cNvPr>
          <p:cNvSpPr>
            <a:spLocks noGrp="1" noChangeAspect="1"/>
          </p:cNvSpPr>
          <p:nvPr>
            <p:ph type="pic" sz="quarter" idx="13" hasCustomPrompt="1"/>
          </p:nvPr>
        </p:nvSpPr>
        <p:spPr bwMode="ltGray">
          <a:xfrm>
            <a:off x="1741488" y="2286000"/>
            <a:ext cx="2313432" cy="2313432"/>
          </a:xfrm>
          <a:prstGeom prst="ellipse">
            <a:avLst/>
          </a:prstGeom>
          <a:blipFill>
            <a:blip r:embed="rId2"/>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3" name="Text Placeholder 3">
            <a:extLst>
              <a:ext uri="{FF2B5EF4-FFF2-40B4-BE49-F238E27FC236}">
                <a16:creationId xmlns:a16="http://schemas.microsoft.com/office/drawing/2014/main" id="{5BBECFAF-80A0-4620-8865-87562DFB497B}"/>
              </a:ext>
            </a:extLst>
          </p:cNvPr>
          <p:cNvSpPr>
            <a:spLocks noGrp="1"/>
          </p:cNvSpPr>
          <p:nvPr>
            <p:ph type="body" sz="quarter" idx="16"/>
          </p:nvPr>
        </p:nvSpPr>
        <p:spPr>
          <a:xfrm>
            <a:off x="1741488" y="4800600"/>
            <a:ext cx="2313432" cy="615553"/>
          </a:xfrm>
        </p:spPr>
        <p:txBody>
          <a:bodyPr vert="horz" wrap="square" lIns="0" tIns="0" rIns="0" bIns="0" rtlCol="0">
            <a:spAutoFit/>
          </a:bodyPr>
          <a:lstStyle>
            <a:lvl1pPr>
              <a:defRPr lang="en-US" sz="2000">
                <a:latin typeface="+mj-lt"/>
              </a:defRPr>
            </a:lvl1pPr>
          </a:lstStyle>
          <a:p>
            <a:pPr lvl="0" algn="ctr">
              <a:spcBef>
                <a:spcPts val="0"/>
              </a:spcBef>
            </a:pPr>
            <a:r>
              <a:rPr lang="en-US"/>
              <a:t>Click to edit Master text styles</a:t>
            </a:r>
          </a:p>
        </p:txBody>
      </p:sp>
      <p:sp>
        <p:nvSpPr>
          <p:cNvPr id="17" name="Picture Placeholder" descr="This photo is a 'placeholder' only. Drag or drop your photo here, or click and tap the center to insert a photo.">
            <a:extLst>
              <a:ext uri="{FF2B5EF4-FFF2-40B4-BE49-F238E27FC236}">
                <a16:creationId xmlns:a16="http://schemas.microsoft.com/office/drawing/2014/main" id="{E5577FC3-49F5-4B04-AFD3-AA0A57BA8355}"/>
              </a:ext>
            </a:extLst>
          </p:cNvPr>
          <p:cNvSpPr>
            <a:spLocks noGrp="1" noChangeAspect="1"/>
          </p:cNvSpPr>
          <p:nvPr>
            <p:ph type="pic" sz="quarter" idx="19" hasCustomPrompt="1"/>
          </p:nvPr>
        </p:nvSpPr>
        <p:spPr bwMode="ltGray">
          <a:xfrm>
            <a:off x="4939284" y="2286000"/>
            <a:ext cx="2313432" cy="2313432"/>
          </a:xfrm>
          <a:prstGeom prst="ellipse">
            <a:avLst/>
          </a:prstGeom>
          <a:blipFill>
            <a:blip r:embed="rId3"/>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4" name="Text Placeholder 3">
            <a:extLst>
              <a:ext uri="{FF2B5EF4-FFF2-40B4-BE49-F238E27FC236}">
                <a16:creationId xmlns:a16="http://schemas.microsoft.com/office/drawing/2014/main" id="{8AD287B4-D736-4707-854D-BEA62EF2BBCF}"/>
              </a:ext>
            </a:extLst>
          </p:cNvPr>
          <p:cNvSpPr>
            <a:spLocks noGrp="1"/>
          </p:cNvSpPr>
          <p:nvPr>
            <p:ph type="body" sz="quarter" idx="17"/>
          </p:nvPr>
        </p:nvSpPr>
        <p:spPr>
          <a:xfrm>
            <a:off x="4939284" y="4800600"/>
            <a:ext cx="2313432" cy="615553"/>
          </a:xfrm>
        </p:spPr>
        <p:txBody>
          <a:bodyPr vert="horz" wrap="square" lIns="0" tIns="0" rIns="0" bIns="0" rtlCol="0">
            <a:spAutoFit/>
          </a:bodyPr>
          <a:lstStyle>
            <a:lvl1pPr>
              <a:defRPr lang="en-US" sz="2000">
                <a:latin typeface="+mj-lt"/>
              </a:defRPr>
            </a:lvl1pPr>
          </a:lstStyle>
          <a:p>
            <a:pPr lvl="0" algn="ctr">
              <a:spcBef>
                <a:spcPts val="0"/>
              </a:spcBef>
            </a:pPr>
            <a:r>
              <a:rPr lang="en-US"/>
              <a:t>Click to edit Master text styles</a:t>
            </a:r>
          </a:p>
        </p:txBody>
      </p:sp>
      <p:sp>
        <p:nvSpPr>
          <p:cNvPr id="18" name="Picture Placeholder" descr="This photo is a 'placeholder' only. Drag or drop your photo here, or click and tap the center to insert a photo.">
            <a:extLst>
              <a:ext uri="{FF2B5EF4-FFF2-40B4-BE49-F238E27FC236}">
                <a16:creationId xmlns:a16="http://schemas.microsoft.com/office/drawing/2014/main" id="{9B56ECFD-6AA2-4EC5-A445-D1E0952199EC}"/>
              </a:ext>
            </a:extLst>
          </p:cNvPr>
          <p:cNvSpPr>
            <a:spLocks noGrp="1" noChangeAspect="1"/>
          </p:cNvSpPr>
          <p:nvPr>
            <p:ph type="pic" sz="quarter" idx="20" hasCustomPrompt="1"/>
          </p:nvPr>
        </p:nvSpPr>
        <p:spPr bwMode="ltGray">
          <a:xfrm>
            <a:off x="8136509" y="2286000"/>
            <a:ext cx="2313432" cy="2313432"/>
          </a:xfrm>
          <a:prstGeom prst="ellipse">
            <a:avLst/>
          </a:prstGeom>
          <a:blipFill>
            <a:blip r:embed="rId4"/>
            <a:stretch>
              <a:fillRect/>
            </a:stretch>
          </a:blipFill>
        </p:spPr>
        <p:txBody>
          <a:bodyPr lIns="0" tIns="0" rIns="0" bIns="594360" anchor="ctr" anchorCtr="0">
            <a:noAutofit/>
          </a:bodyPr>
          <a:lstStyle>
            <a:lvl1pPr marL="0" indent="0" algn="ctr">
              <a:lnSpc>
                <a:spcPct val="100000"/>
              </a:lnSpc>
              <a:buNone/>
              <a:defRPr sz="600" b="1">
                <a:solidFill>
                  <a:srgbClr val="000000"/>
                </a:solidFill>
                <a:latin typeface="+mn-lt"/>
                <a:cs typeface="Segoe UI" panose="020B0502040204020203" pitchFamily="34" charset="0"/>
              </a:defRPr>
            </a:lvl1pPr>
          </a:lstStyle>
          <a:p>
            <a:r>
              <a:rPr lang="en-US"/>
              <a:t>Drag &amp; drop your photo </a:t>
            </a:r>
            <a:br>
              <a:rPr lang="en-US"/>
            </a:br>
            <a:r>
              <a:rPr lang="en-US"/>
              <a:t>here or click or tap icon </a:t>
            </a:r>
            <a:br>
              <a:rPr lang="en-US"/>
            </a:br>
            <a:r>
              <a:rPr lang="en-US"/>
              <a:t>below to insert</a:t>
            </a:r>
          </a:p>
        </p:txBody>
      </p:sp>
      <p:sp>
        <p:nvSpPr>
          <p:cNvPr id="15" name="Text Placeholder 3">
            <a:extLst>
              <a:ext uri="{FF2B5EF4-FFF2-40B4-BE49-F238E27FC236}">
                <a16:creationId xmlns:a16="http://schemas.microsoft.com/office/drawing/2014/main" id="{9ED5A27F-D9D2-4DCB-8422-4694477ECA88}"/>
              </a:ext>
            </a:extLst>
          </p:cNvPr>
          <p:cNvSpPr>
            <a:spLocks noGrp="1"/>
          </p:cNvSpPr>
          <p:nvPr>
            <p:ph type="body" sz="quarter" idx="18"/>
          </p:nvPr>
        </p:nvSpPr>
        <p:spPr>
          <a:xfrm>
            <a:off x="8136509" y="4800600"/>
            <a:ext cx="2313432" cy="615553"/>
          </a:xfrm>
        </p:spPr>
        <p:txBody>
          <a:bodyPr vert="horz" wrap="square" lIns="0" tIns="0" rIns="0" bIns="0" rtlCol="0">
            <a:spAutoFit/>
          </a:bodyPr>
          <a:lstStyle>
            <a:lvl1pPr>
              <a:defRPr lang="en-US" sz="2000">
                <a:latin typeface="+mj-lt"/>
              </a:defRPr>
            </a:lvl1pPr>
          </a:lstStyle>
          <a:p>
            <a:pPr lvl="0" algn="ctr">
              <a:spcBef>
                <a:spcPts val="0"/>
              </a:spcBef>
            </a:pPr>
            <a:r>
              <a:rPr lang="en-US"/>
              <a:t>Click to edit Master text styles</a:t>
            </a:r>
          </a:p>
        </p:txBody>
      </p:sp>
      <p:sp>
        <p:nvSpPr>
          <p:cNvPr id="3" name="TextBox 2">
            <a:extLst>
              <a:ext uri="{FF2B5EF4-FFF2-40B4-BE49-F238E27FC236}">
                <a16:creationId xmlns:a16="http://schemas.microsoft.com/office/drawing/2014/main" id="{67A72D6D-004C-4F57-AD34-F1019A756073}"/>
              </a:ext>
              <a:ext uri="{C183D7F6-B498-43B3-948B-1728B52AA6E4}">
                <adec:decorative xmlns:adec="http://schemas.microsoft.com/office/drawing/2017/decorative" val="1"/>
              </a:ext>
            </a:extLst>
          </p:cNvPr>
          <p:cNvSpPr txBox="1"/>
          <p:nvPr userDrawn="1"/>
        </p:nvSpPr>
        <p:spPr>
          <a:xfrm>
            <a:off x="12355723" y="-203944"/>
            <a:ext cx="565861" cy="153888"/>
          </a:xfrm>
          <a:prstGeom prst="rect">
            <a:avLst/>
          </a:prstGeom>
          <a:noFill/>
        </p:spPr>
        <p:txBody>
          <a:bodyPr wrap="none" lIns="0" tIns="0" rIns="0" bIns="0" rtlCol="0">
            <a:spAutoFit/>
          </a:bodyPr>
          <a:lstStyle/>
          <a:p>
            <a:pPr algn="l"/>
            <a:r>
              <a:rPr lang="en-US" sz="1000">
                <a:solidFill>
                  <a:srgbClr val="A3A3A3"/>
                </a:solidFill>
              </a:rPr>
              <a:t>ELT layout</a:t>
            </a:r>
          </a:p>
        </p:txBody>
      </p:sp>
    </p:spTree>
    <p:extLst>
      <p:ext uri="{BB962C8B-B14F-4D97-AF65-F5344CB8AC3E}">
        <p14:creationId xmlns:p14="http://schemas.microsoft.com/office/powerpoint/2010/main" val="2562429735"/>
      </p:ext>
    </p:extLst>
  </p:cSld>
  <p:clrMapOvr>
    <a:masterClrMapping/>
  </p:clrMapOvr>
  <p:transition>
    <p:fade/>
  </p:transition>
  <p:extLst>
    <p:ext uri="{DCECCB84-F9BA-43D5-87BE-67443E8EF086}">
      <p15:sldGuideLst xmlns:p15="http://schemas.microsoft.com/office/powerpoint/2012/main">
        <p15:guide id="1" orient="horz" pos="720" userDrawn="1">
          <p15:clr>
            <a:srgbClr val="5ACBF0"/>
          </p15:clr>
        </p15:guide>
        <p15:guide id="2" orient="horz" pos="3024" userDrawn="1">
          <p15:clr>
            <a:srgbClr val="5ACBF0"/>
          </p15:clr>
        </p15:guide>
        <p15:guide id="3" pos="4025" userDrawn="1">
          <p15:clr>
            <a:srgbClr val="5ACBF0"/>
          </p15:clr>
        </p15:guide>
        <p15:guide id="5" pos="5854" userDrawn="1">
          <p15:clr>
            <a:srgbClr val="5ACBF0"/>
          </p15:clr>
        </p15:guide>
        <p15:guide id="7" pos="3654" userDrawn="1">
          <p15:clr>
            <a:srgbClr val="5ACBF0"/>
          </p15:clr>
        </p15:guide>
        <p15:guide id="8" pos="2195" userDrawn="1">
          <p15:clr>
            <a:srgbClr val="5ACBF0"/>
          </p15:clr>
        </p15:guide>
        <p15:guide id="10" pos="2926" userDrawn="1">
          <p15:clr>
            <a:srgbClr val="5ACBF0"/>
          </p15:clr>
        </p15:guide>
        <p15:guide id="11" pos="4756" userDrawn="1">
          <p15:clr>
            <a:srgbClr val="5ACBF0"/>
          </p15:clr>
        </p15:guide>
        <p15:guide id="12" pos="6581" userDrawn="1">
          <p15:clr>
            <a:srgbClr val="5ACBF0"/>
          </p15:clr>
        </p15:guide>
        <p15:guide id="13" pos="1097" userDrawn="1">
          <p15:clr>
            <a:srgbClr val="5ACBF0"/>
          </p15:clr>
        </p15:guide>
        <p15:guide id="14" orient="horz" pos="1440" userDrawn="1">
          <p15:clr>
            <a:srgbClr val="5ACBF0"/>
          </p15:clr>
        </p15:guide>
        <p15:guide id="15" pos="1826" userDrawn="1">
          <p15:clr>
            <a:srgbClr val="5ACBF0"/>
          </p15:clr>
        </p15:guide>
        <p15:guide id="18" pos="5483" userDrawn="1">
          <p15:clr>
            <a:srgbClr val="5ACBF0"/>
          </p15:clr>
        </p15:guide>
        <p15:guide id="19" orient="horz" pos="2898" userDrawn="1">
          <p15:clr>
            <a:srgbClr val="5ACBF0"/>
          </p15:clr>
        </p15:guide>
      </p15:sldGuideLst>
    </p:ext>
  </p:extLst>
</p:sldLayout>
</file>

<file path=ppt/slideLayouts/slideLayout82.xml><?xml version="1.0" encoding="utf-8"?>
<p:sldLayout xmlns:a="http://schemas.openxmlformats.org/drawingml/2006/main" xmlns:r="http://schemas.openxmlformats.org/officeDocument/2006/relationships" xmlns:p="http://schemas.openxmlformats.org/presentationml/2006/main" showMasterSp="0" preserve="1" userDrawn="1">
  <p:cSld name="Big Number">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2" name="Rectangle: Rounded Corners 1">
            <a:extLst>
              <a:ext uri="{FF2B5EF4-FFF2-40B4-BE49-F238E27FC236}">
                <a16:creationId xmlns:a16="http://schemas.microsoft.com/office/drawing/2014/main" id="{205DF549-0A30-C713-1ACA-9C2994C8D47A}"/>
              </a:ext>
            </a:extLst>
          </p:cNvPr>
          <p:cNvSpPr/>
          <p:nvPr userDrawn="1"/>
        </p:nvSpPr>
        <p:spPr>
          <a:xfrm>
            <a:off x="2144777" y="741145"/>
            <a:ext cx="7899400" cy="5428649"/>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4" name="Title 3">
            <a:extLst>
              <a:ext uri="{FF2B5EF4-FFF2-40B4-BE49-F238E27FC236}">
                <a16:creationId xmlns:a16="http://schemas.microsoft.com/office/drawing/2014/main" id="{DE53C62E-72E5-F065-0EA5-5455A61A105D}"/>
              </a:ext>
            </a:extLst>
          </p:cNvPr>
          <p:cNvSpPr>
            <a:spLocks noGrp="1"/>
          </p:cNvSpPr>
          <p:nvPr>
            <p:ph type="title" hasCustomPrompt="1"/>
          </p:nvPr>
        </p:nvSpPr>
        <p:spPr>
          <a:xfrm>
            <a:off x="2147825" y="1778854"/>
            <a:ext cx="7896354" cy="2462213"/>
          </a:xfrm>
        </p:spPr>
        <p:txBody>
          <a:bodyPr/>
          <a:lstStyle>
            <a:lvl1pPr marL="0" indent="0" algn="ctr">
              <a:buFont typeface="Arial" panose="020B0604020202020204" pitchFamily="34" charset="0"/>
              <a:buNone/>
              <a:defRPr sz="15999">
                <a:latin typeface="+mn-lt"/>
              </a:defRPr>
            </a:lvl1pPr>
          </a:lstStyle>
          <a:p>
            <a:r>
              <a:rPr lang="en-US"/>
              <a:t>##</a:t>
            </a:r>
          </a:p>
        </p:txBody>
      </p:sp>
      <p:sp>
        <p:nvSpPr>
          <p:cNvPr id="6" name="Text Placeholder 5">
            <a:extLst>
              <a:ext uri="{FF2B5EF4-FFF2-40B4-BE49-F238E27FC236}">
                <a16:creationId xmlns:a16="http://schemas.microsoft.com/office/drawing/2014/main" id="{E61FDE9D-CE47-EE58-DDEB-A4E2C9956FDB}"/>
              </a:ext>
            </a:extLst>
          </p:cNvPr>
          <p:cNvSpPr>
            <a:spLocks noGrp="1"/>
          </p:cNvSpPr>
          <p:nvPr>
            <p:ph type="body" sz="quarter" idx="10" hasCustomPrompt="1"/>
          </p:nvPr>
        </p:nvSpPr>
        <p:spPr>
          <a:xfrm>
            <a:off x="2146300" y="4253887"/>
            <a:ext cx="7899400" cy="246221"/>
          </a:xfrm>
        </p:spPr>
        <p:txBody>
          <a:bodyPr/>
          <a:lstStyle>
            <a:lvl1pPr marL="0" indent="0" algn="ctr">
              <a:buNone/>
              <a:defRPr sz="1600"/>
            </a:lvl1pPr>
            <a:lvl2pPr marL="228582" indent="0" algn="ctr">
              <a:buNone/>
              <a:defRPr/>
            </a:lvl2pPr>
            <a:lvl3pPr marL="457163" indent="0" algn="ctr">
              <a:buNone/>
              <a:defRPr/>
            </a:lvl3pPr>
            <a:lvl4pPr marL="661935" indent="0" algn="ctr">
              <a:buNone/>
              <a:defRPr/>
            </a:lvl4pPr>
            <a:lvl5pPr marL="855595" indent="0" algn="ctr">
              <a:buNone/>
              <a:defRPr/>
            </a:lvl5pPr>
          </a:lstStyle>
          <a:p>
            <a:pPr lvl="0"/>
            <a:r>
              <a:rPr lang="en-US"/>
              <a:t>Click to edit subtext style</a:t>
            </a:r>
          </a:p>
        </p:txBody>
      </p:sp>
      <p:sp>
        <p:nvSpPr>
          <p:cNvPr id="7" name="Text Placeholder 5">
            <a:extLst>
              <a:ext uri="{FF2B5EF4-FFF2-40B4-BE49-F238E27FC236}">
                <a16:creationId xmlns:a16="http://schemas.microsoft.com/office/drawing/2014/main" id="{483921F1-D334-EC88-D639-C6492418B9DD}"/>
              </a:ext>
            </a:extLst>
          </p:cNvPr>
          <p:cNvSpPr>
            <a:spLocks noGrp="1"/>
          </p:cNvSpPr>
          <p:nvPr>
            <p:ph type="body" sz="quarter" idx="11" hasCustomPrompt="1"/>
          </p:nvPr>
        </p:nvSpPr>
        <p:spPr>
          <a:xfrm>
            <a:off x="2146300" y="5384185"/>
            <a:ext cx="7899400" cy="153888"/>
          </a:xfrm>
        </p:spPr>
        <p:txBody>
          <a:bodyPr/>
          <a:lstStyle>
            <a:lvl1pPr marL="0" indent="0" algn="ctr">
              <a:buNone/>
              <a:defRPr sz="1000"/>
            </a:lvl1pPr>
            <a:lvl2pPr marL="228582" indent="0" algn="ctr">
              <a:buNone/>
              <a:defRPr/>
            </a:lvl2pPr>
            <a:lvl3pPr marL="457163" indent="0" algn="ctr">
              <a:buNone/>
              <a:defRPr/>
            </a:lvl3pPr>
            <a:lvl4pPr marL="661935" indent="0" algn="ctr">
              <a:buNone/>
              <a:defRPr/>
            </a:lvl4pPr>
            <a:lvl5pPr marL="855595" indent="0" algn="ctr">
              <a:buNone/>
              <a:defRPr/>
            </a:lvl5pPr>
          </a:lstStyle>
          <a:p>
            <a:pPr lvl="0"/>
            <a:r>
              <a:rPr lang="en-US"/>
              <a:t>Click to edit footer style</a:t>
            </a:r>
          </a:p>
        </p:txBody>
      </p:sp>
    </p:spTree>
    <p:extLst>
      <p:ext uri="{BB962C8B-B14F-4D97-AF65-F5344CB8AC3E}">
        <p14:creationId xmlns:p14="http://schemas.microsoft.com/office/powerpoint/2010/main" val="1501203491"/>
      </p:ext>
    </p:extLst>
  </p:cSld>
  <p:clrMapOvr>
    <a:masterClrMapping/>
  </p:clrMapOvr>
  <p:transition>
    <p:fade/>
  </p:transition>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3" userDrawn="1">
          <p15:clr>
            <a:srgbClr val="A4A3A4"/>
          </p15:clr>
        </p15:guide>
        <p15:guide id="9" pos="1560" userDrawn="1">
          <p15:clr>
            <a:srgbClr val="A4A3A4"/>
          </p15:clr>
        </p15:guide>
        <p15:guide id="10" pos="1967" userDrawn="1">
          <p15:clr>
            <a:srgbClr val="A4A3A4"/>
          </p15:clr>
        </p15:guide>
        <p15:guide id="11" pos="2150" userDrawn="1">
          <p15:clr>
            <a:srgbClr val="A4A3A4"/>
          </p15:clr>
        </p15:guide>
        <p15:guide id="12" pos="2561" userDrawn="1">
          <p15:clr>
            <a:srgbClr val="A4A3A4"/>
          </p15:clr>
        </p15:guide>
        <p15:guide id="13" pos="2744" userDrawn="1">
          <p15:clr>
            <a:srgbClr val="A4A3A4"/>
          </p15:clr>
        </p15:guide>
        <p15:guide id="14" pos="3161" userDrawn="1">
          <p15:clr>
            <a:srgbClr val="A4A3A4"/>
          </p15:clr>
        </p15:guide>
        <p15:guide id="15" pos="3348" userDrawn="1">
          <p15:clr>
            <a:srgbClr val="A4A3A4"/>
          </p15:clr>
        </p15:guide>
        <p15:guide id="16" pos="3754" userDrawn="1">
          <p15:clr>
            <a:srgbClr val="A4A3A4"/>
          </p15:clr>
        </p15:guide>
        <p15:guide id="17" pos="3931" userDrawn="1">
          <p15:clr>
            <a:srgbClr val="A4A3A4"/>
          </p15:clr>
        </p15:guide>
        <p15:guide id="18" pos="4342" userDrawn="1">
          <p15:clr>
            <a:srgbClr val="A4A3A4"/>
          </p15:clr>
        </p15:guide>
        <p15:guide id="19" pos="4531"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2" userDrawn="1">
          <p15:clr>
            <a:srgbClr val="A4A3A4"/>
          </p15:clr>
        </p15:guide>
        <p15:guide id="24" pos="6120" userDrawn="1">
          <p15:clr>
            <a:srgbClr val="A4A3A4"/>
          </p15:clr>
        </p15:guide>
        <p15:guide id="25" pos="6308" userDrawn="1">
          <p15:clr>
            <a:srgbClr val="A4A3A4"/>
          </p15:clr>
        </p15:guide>
        <p15:guide id="26" pos="6717" userDrawn="1">
          <p15:clr>
            <a:srgbClr val="A4A3A4"/>
          </p15:clr>
        </p15:guide>
        <p15:guide id="27" pos="6900" userDrawn="1">
          <p15:clr>
            <a:srgbClr val="A4A3A4"/>
          </p15:clr>
        </p15:guide>
        <p15:guide id="28" orient="horz" pos="888" userDrawn="1">
          <p15:clr>
            <a:srgbClr val="5ACBF0"/>
          </p15:clr>
        </p15:guide>
        <p15:guide id="29" orient="horz" pos="1271" userDrawn="1">
          <p15:clr>
            <a:srgbClr val="5ACBF0"/>
          </p15:clr>
        </p15:guide>
        <p15:guide id="30" orient="horz" pos="288" userDrawn="1">
          <p15:clr>
            <a:srgbClr val="5ACBF0"/>
          </p15:clr>
        </p15:guide>
      </p15:sldGuideLst>
    </p:ext>
  </p:extLst>
</p:sldLayout>
</file>

<file path=ppt/slideLayouts/slideLayout83.xml><?xml version="1.0" encoding="utf-8"?>
<p:sldLayout xmlns:a="http://schemas.openxmlformats.org/drawingml/2006/main" xmlns:r="http://schemas.openxmlformats.org/officeDocument/2006/relationships" xmlns:p="http://schemas.openxmlformats.org/presentationml/2006/main" preserve="1">
  <p:cSld name="NDA Slide - Do Not Alter">
    <p:bg>
      <p:bgRef idx="1001">
        <a:schemeClr val="bg2"/>
      </p:bgRef>
    </p:bg>
    <p:spTree>
      <p:nvGrpSpPr>
        <p:cNvPr id="1" name=""/>
        <p:cNvGrpSpPr/>
        <p:nvPr/>
      </p:nvGrpSpPr>
      <p:grpSpPr>
        <a:xfrm>
          <a:off x="0" y="0"/>
          <a:ext cx="0" cy="0"/>
          <a:chOff x="0" y="0"/>
          <a:chExt cx="0" cy="0"/>
        </a:xfrm>
      </p:grpSpPr>
      <p:pic>
        <p:nvPicPr>
          <p:cNvPr id="80" name="Picture 79"/>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55298" y="2438286"/>
            <a:ext cx="2940541" cy="2940541"/>
          </a:xfrm>
          <a:prstGeom prst="rect">
            <a:avLst/>
          </a:prstGeom>
        </p:spPr>
      </p:pic>
      <p:pic>
        <p:nvPicPr>
          <p:cNvPr id="82" name="Picture 8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037034" y="2438286"/>
            <a:ext cx="2940541" cy="2940541"/>
          </a:xfrm>
          <a:prstGeom prst="rect">
            <a:avLst/>
          </a:prstGeom>
        </p:spPr>
      </p:pic>
      <p:pic>
        <p:nvPicPr>
          <p:cNvPr id="83" name="Picture 8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96167" y="2438286"/>
            <a:ext cx="2940541" cy="2940541"/>
          </a:xfrm>
          <a:prstGeom prst="rect">
            <a:avLst/>
          </a:prstGeom>
        </p:spPr>
      </p:pic>
      <p:pic>
        <p:nvPicPr>
          <p:cNvPr id="28" name="Picture 2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14431" y="2438286"/>
            <a:ext cx="2940541" cy="2940541"/>
          </a:xfrm>
          <a:prstGeom prst="rect">
            <a:avLst/>
          </a:prstGeom>
        </p:spPr>
      </p:pic>
      <p:sp>
        <p:nvSpPr>
          <p:cNvPr id="12" name="Content Placeholder 2">
            <a:extLst>
              <a:ext uri="{FF2B5EF4-FFF2-40B4-BE49-F238E27FC236}">
                <a16:creationId xmlns:a16="http://schemas.microsoft.com/office/drawing/2014/main" id="{942E73A8-E37F-4465-B77A-63683283F6F1}"/>
              </a:ext>
            </a:extLst>
          </p:cNvPr>
          <p:cNvSpPr txBox="1">
            <a:spLocks/>
          </p:cNvSpPr>
          <p:nvPr userDrawn="1"/>
        </p:nvSpPr>
        <p:spPr>
          <a:xfrm>
            <a:off x="584200" y="472386"/>
            <a:ext cx="11307562" cy="1799496"/>
          </a:xfrm>
          <a:prstGeom prst="rect">
            <a:avLst/>
          </a:prstGeom>
        </p:spPr>
        <p:txBody>
          <a:bodyPr lIns="0" tIns="0" rIns="0" bIns="0"/>
          <a:lstStyle>
            <a:lvl1pPr marL="0" indent="0">
              <a:spcBef>
                <a:spcPts val="1000"/>
              </a:spcBef>
              <a:buNone/>
              <a:defRPr sz="1800" baseline="0">
                <a:solidFill>
                  <a:srgbClr val="FFFFFF"/>
                </a:solidFill>
                <a:latin typeface="Segoe UI"/>
                <a:cs typeface="Segoe UI"/>
              </a:defRPr>
            </a:lvl1pPr>
            <a:lvl2pPr>
              <a:spcBef>
                <a:spcPts val="1000"/>
              </a:spcBef>
              <a:defRPr sz="1600">
                <a:solidFill>
                  <a:srgbClr val="FFFFFF"/>
                </a:solidFill>
                <a:latin typeface="Segoe UI"/>
                <a:cs typeface="Segoe UI"/>
              </a:defRPr>
            </a:lvl2pPr>
            <a:lvl3pPr>
              <a:spcBef>
                <a:spcPts val="1000"/>
              </a:spcBef>
              <a:defRPr sz="1400">
                <a:solidFill>
                  <a:srgbClr val="FFFFFF"/>
                </a:solidFill>
                <a:latin typeface="Segoe UI"/>
                <a:cs typeface="Segoe UI"/>
              </a:defRPr>
            </a:lvl3pPr>
            <a:lvl4pPr>
              <a:spcBef>
                <a:spcPts val="1000"/>
              </a:spcBef>
              <a:defRPr sz="1200">
                <a:solidFill>
                  <a:srgbClr val="FFFFFF"/>
                </a:solidFill>
                <a:latin typeface="Segoe UI"/>
                <a:cs typeface="Segoe UI"/>
              </a:defRPr>
            </a:lvl4pPr>
            <a:lvl5pPr>
              <a:spcBef>
                <a:spcPts val="1000"/>
              </a:spcBef>
              <a:defRPr sz="1000">
                <a:solidFill>
                  <a:srgbClr val="FFFFFF"/>
                </a:solidFill>
                <a:latin typeface="Segoe UI"/>
                <a:cs typeface="Segoe UI"/>
              </a:defRPr>
            </a:lvl5pPr>
          </a:lstStyle>
          <a:p>
            <a:pPr lvl="0">
              <a:defRPr/>
            </a:pPr>
            <a:r>
              <a:rPr lang="en-US" sz="5984" i="0">
                <a:solidFill>
                  <a:schemeClr val="tx1"/>
                </a:solidFill>
                <a:latin typeface="+mj-lt"/>
                <a:cs typeface="Segoe UI Light"/>
              </a:rPr>
              <a:t>Microsoft Confidential</a:t>
            </a:r>
          </a:p>
          <a:p>
            <a:pPr lvl="0">
              <a:spcBef>
                <a:spcPts val="0"/>
              </a:spcBef>
              <a:defRPr/>
            </a:pPr>
            <a:r>
              <a:rPr lang="en-US" sz="4080" i="0">
                <a:solidFill>
                  <a:schemeClr val="tx1"/>
                </a:solidFill>
                <a:latin typeface="+mn-lt"/>
                <a:cs typeface="Segoe UI Light"/>
              </a:rPr>
              <a:t>All content is NDA unless otherwise stated</a:t>
            </a:r>
            <a:endParaRPr lang="en-US" sz="4080" i="1">
              <a:solidFill>
                <a:schemeClr val="tx1"/>
              </a:solidFill>
              <a:latin typeface="+mn-lt"/>
              <a:cs typeface="Segoe UI Light"/>
            </a:endParaRPr>
          </a:p>
        </p:txBody>
      </p:sp>
      <p:sp>
        <p:nvSpPr>
          <p:cNvPr id="13" name="TextBox 12">
            <a:extLst>
              <a:ext uri="{FF2B5EF4-FFF2-40B4-BE49-F238E27FC236}">
                <a16:creationId xmlns:a16="http://schemas.microsoft.com/office/drawing/2014/main" id="{89C95BDF-3890-4710-B440-1A01899FF4BB}"/>
              </a:ext>
            </a:extLst>
          </p:cNvPr>
          <p:cNvSpPr txBox="1"/>
          <p:nvPr userDrawn="1"/>
        </p:nvSpPr>
        <p:spPr>
          <a:xfrm>
            <a:off x="610826" y="6379834"/>
            <a:ext cx="1395659" cy="167418"/>
          </a:xfrm>
          <a:prstGeom prst="rect">
            <a:avLst/>
          </a:prstGeom>
          <a:noFill/>
        </p:spPr>
        <p:txBody>
          <a:bodyPr wrap="square" lIns="0" tIns="0" rIns="0" bIns="0" rtlCol="0" anchor="t">
            <a:spAutoFit/>
          </a:bodyPr>
          <a:lstStyle/>
          <a:p>
            <a:pPr algn="l"/>
            <a:r>
              <a:rPr lang="en-US" sz="1088">
                <a:solidFill>
                  <a:schemeClr val="tx1"/>
                </a:solidFill>
                <a:latin typeface="Segoe UI"/>
                <a:cs typeface="Segoe UI"/>
              </a:rPr>
              <a:t>Microsoft Confidential</a:t>
            </a:r>
          </a:p>
        </p:txBody>
      </p:sp>
    </p:spTree>
    <p:extLst>
      <p:ext uri="{BB962C8B-B14F-4D97-AF65-F5344CB8AC3E}">
        <p14:creationId xmlns:p14="http://schemas.microsoft.com/office/powerpoint/2010/main" val="3752232711"/>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4.xml><?xml version="1.0" encoding="utf-8"?>
<p:sldLayout xmlns:a="http://schemas.openxmlformats.org/drawingml/2006/main" xmlns:r="http://schemas.openxmlformats.org/officeDocument/2006/relationships" xmlns:p="http://schemas.openxmlformats.org/presentationml/2006/main" preserve="1" userDrawn="1">
  <p:cSld name="GRI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3662792"/>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7" pos="962" userDrawn="1">
          <p15:clr>
            <a:srgbClr val="A4A3A4"/>
          </p15:clr>
        </p15:guide>
        <p15:guide id="8" pos="1373" userDrawn="1">
          <p15:clr>
            <a:srgbClr val="A4A3A4"/>
          </p15:clr>
        </p15:guide>
        <p15:guide id="9" pos="1556" userDrawn="1">
          <p15:clr>
            <a:srgbClr val="A4A3A4"/>
          </p15:clr>
        </p15:guide>
        <p15:guide id="10" pos="1967" userDrawn="1">
          <p15:clr>
            <a:srgbClr val="A4A3A4"/>
          </p15:clr>
        </p15:guide>
        <p15:guide id="11" pos="2150" userDrawn="1">
          <p15:clr>
            <a:srgbClr val="A4A3A4"/>
          </p15:clr>
        </p15:guide>
        <p15:guide id="12" pos="2561" userDrawn="1">
          <p15:clr>
            <a:srgbClr val="A4A3A4"/>
          </p15:clr>
        </p15:guide>
        <p15:guide id="13" pos="2744" userDrawn="1">
          <p15:clr>
            <a:srgbClr val="A4A3A4"/>
          </p15:clr>
        </p15:guide>
        <p15:guide id="14" pos="3155" userDrawn="1">
          <p15:clr>
            <a:srgbClr val="A4A3A4"/>
          </p15:clr>
        </p15:guide>
        <p15:guide id="15" pos="3338" userDrawn="1">
          <p15:clr>
            <a:srgbClr val="A4A3A4"/>
          </p15:clr>
        </p15:guide>
        <p15:guide id="16" pos="3749" userDrawn="1">
          <p15:clr>
            <a:srgbClr val="A4A3A4"/>
          </p15:clr>
        </p15:guide>
        <p15:guide id="17" pos="3932" userDrawn="1">
          <p15:clr>
            <a:srgbClr val="A4A3A4"/>
          </p15:clr>
        </p15:guide>
        <p15:guide id="18" pos="4343" userDrawn="1">
          <p15:clr>
            <a:srgbClr val="A4A3A4"/>
          </p15:clr>
        </p15:guide>
        <p15:guide id="19" pos="4526"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7" userDrawn="1">
          <p15:clr>
            <a:srgbClr val="A4A3A4"/>
          </p15:clr>
        </p15:guide>
        <p15:guide id="27" pos="6899" userDrawn="1">
          <p15:clr>
            <a:srgbClr val="A4A3A4"/>
          </p15:clr>
        </p15:guide>
        <p15:guide id="28" orient="horz" pos="905" userDrawn="1">
          <p15:clr>
            <a:srgbClr val="5ACBF0"/>
          </p15:clr>
        </p15:guide>
        <p15:guide id="29" orient="horz" pos="1271" userDrawn="1">
          <p15:clr>
            <a:srgbClr val="5ACBF0"/>
          </p15:clr>
        </p15:guide>
        <p15:guide id="30" orient="horz" pos="286" userDrawn="1">
          <p15:clr>
            <a:srgbClr val="5ACBF0"/>
          </p15:clr>
        </p15:guide>
        <p15:guide id="31" orient="horz" pos="816" userDrawn="1">
          <p15:clr>
            <a:srgbClr val="5ACBF0"/>
          </p15:clr>
        </p15:guide>
        <p15:guide id="32" orient="horz" pos="365" userDrawn="1">
          <p15:clr>
            <a:srgbClr val="C35EA4"/>
          </p15:clr>
        </p15:guide>
        <p15:guide id="33" orient="horz" pos="186" userDrawn="1">
          <p15:clr>
            <a:srgbClr val="A4A3A4"/>
          </p15:clr>
        </p15:guide>
        <p15:guide id="34" orient="horz" pos="2161" userDrawn="1">
          <p15:clr>
            <a:srgbClr val="C35EA4"/>
          </p15:clr>
        </p15:guide>
        <p15:guide id="35" orient="horz" pos="3955" userDrawn="1">
          <p15:clr>
            <a:srgbClr val="C35EA4"/>
          </p15:clr>
        </p15:guide>
        <p15:guide id="36" orient="horz" pos="4137" userDrawn="1">
          <p15:clr>
            <a:srgbClr val="A4A3A4"/>
          </p15:clr>
        </p15:guide>
        <p15:guide id="37" pos="784" userDrawn="1">
          <p15:clr>
            <a:srgbClr val="A4A3A4"/>
          </p15:clr>
        </p15:guide>
        <p15:guide id="38" pos="368" userDrawn="1">
          <p15:clr>
            <a:srgbClr val="C35EA4"/>
          </p15:clr>
        </p15:guide>
        <p15:guide id="39" pos="7494" userDrawn="1">
          <p15:clr>
            <a:srgbClr val="A4A3A4"/>
          </p15:clr>
        </p15:guide>
      </p15:sldGuideLst>
    </p:ext>
  </p:extLst>
</p:sldLayout>
</file>

<file path=ppt/slideLayouts/slideLayout85.xml><?xml version="1.0" encoding="utf-8"?>
<p:sldLayout xmlns:a="http://schemas.openxmlformats.org/drawingml/2006/main" xmlns:r="http://schemas.openxmlformats.org/officeDocument/2006/relationships" xmlns:p="http://schemas.openxmlformats.org/presentationml/2006/main" preserve="1" userDrawn="1">
  <p:cSld name="Custom Layout">
    <p:bg>
      <p:bgRef idx="1001">
        <a:schemeClr val="bg2"/>
      </p:bgRef>
    </p:bg>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6007BD4-0FA1-41F6-B6CF-7F1C098D73BE}"/>
              </a:ext>
            </a:extLst>
          </p:cNvPr>
          <p:cNvSpPr/>
          <p:nvPr userDrawn="1"/>
        </p:nvSpPr>
        <p:spPr bwMode="auto">
          <a:xfrm>
            <a:off x="457200" y="762000"/>
            <a:ext cx="11277604" cy="5486400"/>
          </a:xfrm>
          <a:prstGeom prst="rect">
            <a:avLst/>
          </a:prstGeom>
          <a:solidFill>
            <a:srgbClr val="C00000"/>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82880" rIns="182880" bIns="182880" numCol="1" spcCol="0" rtlCol="0" fromWordArt="0" anchor="ctr" anchorCtr="1" forceAA="0" compatLnSpc="1">
            <a:prstTxWarp prst="textNoShape">
              <a:avLst/>
            </a:prstTxWarp>
            <a:noAutofit/>
          </a:bodyPr>
          <a:lstStyle/>
          <a:p>
            <a:pPr algn="ctr" defTabSz="932397" fontAlgn="base">
              <a:lnSpc>
                <a:spcPct val="90000"/>
              </a:lnSpc>
              <a:spcBef>
                <a:spcPct val="0"/>
              </a:spcBef>
              <a:spcAft>
                <a:spcPct val="0"/>
              </a:spcAft>
            </a:pPr>
            <a:r>
              <a:rPr lang="en-US" sz="6000">
                <a:gradFill>
                  <a:gsLst>
                    <a:gs pos="0">
                      <a:srgbClr val="FFFFFF"/>
                    </a:gs>
                    <a:gs pos="100000">
                      <a:srgbClr val="FFFFFF"/>
                    </a:gs>
                  </a:gsLst>
                  <a:lin ang="5400000" scaled="0"/>
                </a:gradFill>
                <a:ea typeface="Segoe UI" pitchFamily="34" charset="0"/>
                <a:cs typeface="Segoe UI" pitchFamily="34" charset="0"/>
              </a:rPr>
              <a:t>IMPORTANT</a:t>
            </a:r>
            <a:br>
              <a:rPr lang="en-US" sz="6000">
                <a:gradFill>
                  <a:gsLst>
                    <a:gs pos="0">
                      <a:srgbClr val="FFFFFF"/>
                    </a:gs>
                    <a:gs pos="100000">
                      <a:srgbClr val="FFFFFF"/>
                    </a:gs>
                  </a:gsLst>
                  <a:lin ang="5400000" scaled="0"/>
                </a:gradFill>
                <a:ea typeface="Segoe UI" pitchFamily="34" charset="0"/>
                <a:cs typeface="Segoe UI" pitchFamily="34" charset="0"/>
              </a:rPr>
            </a:br>
            <a:r>
              <a:rPr lang="en-US" sz="6000">
                <a:gradFill>
                  <a:gsLst>
                    <a:gs pos="0">
                      <a:srgbClr val="FFFFFF"/>
                    </a:gs>
                    <a:gs pos="100000">
                      <a:srgbClr val="FFFFFF"/>
                    </a:gs>
                  </a:gsLst>
                  <a:lin ang="5400000" scaled="0"/>
                </a:gradFill>
                <a:ea typeface="Segoe UI" pitchFamily="34" charset="0"/>
                <a:cs typeface="Segoe UI" pitchFamily="34" charset="0"/>
              </a:rPr>
              <a:t>THIS IS THE LAST LAYOUT IN THE MASTER</a:t>
            </a:r>
          </a:p>
          <a:p>
            <a:pPr algn="ctr" defTabSz="932397"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a:p>
            <a:pPr algn="l" defTabSz="932397"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a:p>
            <a:pPr algn="l" defTabSz="932397" fontAlgn="base">
              <a:lnSpc>
                <a:spcPct val="90000"/>
              </a:lnSpc>
              <a:spcBef>
                <a:spcPct val="0"/>
              </a:spcBef>
              <a:spcAft>
                <a:spcPct val="0"/>
              </a:spcAft>
            </a:pPr>
            <a:r>
              <a:rPr lang="en-US" sz="2400">
                <a:gradFill>
                  <a:gsLst>
                    <a:gs pos="0">
                      <a:srgbClr val="FFFFFF"/>
                    </a:gs>
                    <a:gs pos="100000">
                      <a:srgbClr val="FFFFFF"/>
                    </a:gs>
                  </a:gsLst>
                  <a:lin ang="5400000" scaled="0"/>
                </a:gradFill>
                <a:ea typeface="Segoe UI" pitchFamily="34" charset="0"/>
                <a:cs typeface="Segoe UI" pitchFamily="34" charset="0"/>
              </a:rPr>
              <a:t>If you are in the Slide Master view and there is any layout after this one, it’s a layout that was “brought in” by pasting a slide from another template. It is recommended that you change the layout of the slides using the “foreign” layout, then delete the layout in the master. </a:t>
            </a:r>
          </a:p>
        </p:txBody>
      </p:sp>
    </p:spTree>
    <p:extLst>
      <p:ext uri="{BB962C8B-B14F-4D97-AF65-F5344CB8AC3E}">
        <p14:creationId xmlns:p14="http://schemas.microsoft.com/office/powerpoint/2010/main" val="226155367"/>
      </p:ext>
    </p:extLst>
  </p:cSld>
  <p:clrMapOvr>
    <a:overrideClrMapping bg1="dk1" tx1="lt1" bg2="dk2" tx2="lt2" accent1="accent1" accent2="accent2" accent3="accent3" accent4="accent4" accent5="accent5" accent6="accent6" hlink="hlink" folHlink="folHlink"/>
  </p:clrMapOvr>
  <p:transition>
    <p:fade/>
  </p:transition>
</p:sldLayout>
</file>

<file path=ppt/slideLayouts/slideLayout86.xml><?xml version="1.0" encoding="utf-8"?>
<p:sldLayout xmlns:a="http://schemas.openxmlformats.org/drawingml/2006/main" xmlns:r="http://schemas.openxmlformats.org/officeDocument/2006/relationships" xmlns:p="http://schemas.openxmlformats.org/presentationml/2006/main" userDrawn="1">
  <p:cSld name="Blank Viva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455601086"/>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3840" userDrawn="1">
          <p15:clr>
            <a:srgbClr val="C35EA4"/>
          </p15:clr>
        </p15:guide>
        <p15:guide id="2" orient="horz" pos="2160" userDrawn="1">
          <p15:clr>
            <a:srgbClr val="C35EA4"/>
          </p15:clr>
        </p15:guide>
      </p15:sldGuideLst>
    </p:ext>
  </p:extLst>
</p:sldLayout>
</file>

<file path=ppt/slideLayouts/slideLayout87.xml><?xml version="1.0" encoding="utf-8"?>
<p:sldLayout xmlns:a="http://schemas.openxmlformats.org/drawingml/2006/main" xmlns:r="http://schemas.openxmlformats.org/officeDocument/2006/relationships" xmlns:p="http://schemas.openxmlformats.org/presentationml/2006/main" userDrawn="1">
  <p:cSld name="1_Demo Slide">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4" name="Rectangle: Rounded Corners 5">
            <a:extLst>
              <a:ext uri="{FF2B5EF4-FFF2-40B4-BE49-F238E27FC236}">
                <a16:creationId xmlns:a16="http://schemas.microsoft.com/office/drawing/2014/main" id="{7B3E16B6-BE0F-8B8C-C2AC-507EDBFB22DD}"/>
              </a:ext>
            </a:extLst>
          </p:cNvPr>
          <p:cNvSpPr>
            <a:spLocks/>
          </p:cNvSpPr>
          <p:nvPr userDrawn="1"/>
        </p:nvSpPr>
        <p:spPr>
          <a:xfrm>
            <a:off x="322521" y="283029"/>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160"/>
          </a:p>
        </p:txBody>
      </p:sp>
      <p:sp>
        <p:nvSpPr>
          <p:cNvPr id="3" name="TextBox 2">
            <a:extLst>
              <a:ext uri="{FF2B5EF4-FFF2-40B4-BE49-F238E27FC236}">
                <a16:creationId xmlns:a16="http://schemas.microsoft.com/office/drawing/2014/main" id="{F042035C-C3E7-43A2-9BF5-57150C091DA7}"/>
              </a:ext>
            </a:extLst>
          </p:cNvPr>
          <p:cNvSpPr txBox="1"/>
          <p:nvPr userDrawn="1"/>
        </p:nvSpPr>
        <p:spPr>
          <a:xfrm>
            <a:off x="0" y="1015304"/>
            <a:ext cx="12192000" cy="4724050"/>
          </a:xfrm>
          <a:prstGeom prst="rect">
            <a:avLst/>
          </a:prstGeom>
          <a:noFill/>
        </p:spPr>
        <p:txBody>
          <a:bodyPr vert="horz" wrap="square" lIns="0" tIns="0" rIns="0" bIns="0" rtlCol="0" anchor="b" anchorCtr="0">
            <a:spAutoFit/>
          </a:bodyPr>
          <a:lstStyle>
            <a:lvl1pPr defTabSz="932742">
              <a:lnSpc>
                <a:spcPct val="100000"/>
              </a:lnSpc>
              <a:spcBef>
                <a:spcPct val="0"/>
              </a:spcBef>
              <a:buNone/>
              <a:defRPr lang="en-US" sz="5400" b="1" i="0" cap="none" spc="-50" baseline="0" dirty="0" smtClean="0">
                <a:ln w="3175">
                  <a:noFill/>
                </a:ln>
                <a:gradFill>
                  <a:gsLst>
                    <a:gs pos="2000">
                      <a:srgbClr val="0179D4"/>
                    </a:gs>
                    <a:gs pos="32000">
                      <a:srgbClr val="2CB6FF"/>
                    </a:gs>
                    <a:gs pos="44000">
                      <a:srgbClr val="2DB6FF"/>
                    </a:gs>
                    <a:gs pos="81000">
                      <a:srgbClr val="D962FA"/>
                    </a:gs>
                    <a:gs pos="96000">
                      <a:srgbClr val="F69991"/>
                    </a:gs>
                  </a:gsLst>
                  <a:lin ang="3600000" scaled="0"/>
                </a:gradFill>
                <a:effectLst/>
                <a:latin typeface="Aptos ExtraBold" panose="020B0004020202020204" pitchFamily="34" charset="0"/>
                <a:cs typeface="Segoe UI" panose="020B0502040204020203" pitchFamily="34" charset="0"/>
              </a:defRPr>
            </a:lvl1pPr>
          </a:lstStyle>
          <a:p>
            <a:pPr lvl="0" algn="ctr"/>
            <a:r>
              <a:rPr lang="en-US" sz="30698" b="0" i="0">
                <a:gradFill>
                  <a:gsLst>
                    <a:gs pos="2000">
                      <a:srgbClr val="0179D4">
                        <a:alpha val="30000"/>
                      </a:srgbClr>
                    </a:gs>
                    <a:gs pos="31000">
                      <a:srgbClr val="2CB6FF">
                        <a:alpha val="30000"/>
                      </a:srgbClr>
                    </a:gs>
                    <a:gs pos="43000">
                      <a:srgbClr val="2DB6FF">
                        <a:alpha val="30000"/>
                      </a:srgbClr>
                    </a:gs>
                    <a:gs pos="81000">
                      <a:srgbClr val="D962FA">
                        <a:alpha val="30000"/>
                      </a:srgbClr>
                    </a:gs>
                    <a:gs pos="95000">
                      <a:srgbClr val="F69991">
                        <a:alpha val="30000"/>
                      </a:srgbClr>
                    </a:gs>
                  </a:gsLst>
                  <a:lin ang="3600000" scaled="0"/>
                </a:gradFill>
                <a:latin typeface="Aptos Light" panose="020B0004020202020204" pitchFamily="34" charset="0"/>
              </a:rPr>
              <a:t>DEMO</a:t>
            </a:r>
          </a:p>
        </p:txBody>
      </p:sp>
      <p:sp>
        <p:nvSpPr>
          <p:cNvPr id="2" name="Title 1"/>
          <p:cNvSpPr>
            <a:spLocks noGrp="1"/>
          </p:cNvSpPr>
          <p:nvPr>
            <p:ph type="title" hasCustomPrompt="1"/>
          </p:nvPr>
        </p:nvSpPr>
        <p:spPr>
          <a:xfrm>
            <a:off x="585216" y="2930404"/>
            <a:ext cx="11024172" cy="997196"/>
          </a:xfrm>
          <a:noFill/>
        </p:spPr>
        <p:txBody>
          <a:bodyPr wrap="square" lIns="0" tIns="0" rIns="0" bIns="0" anchor="ctr" anchorCtr="1">
            <a:spAutoFit/>
          </a:bodyPr>
          <a:lstStyle>
            <a:lvl1pPr algn="ctr" defTabSz="932667" rtl="0" eaLnBrk="1" latinLnBrk="0" hangingPunct="1">
              <a:lnSpc>
                <a:spcPct val="90000"/>
              </a:lnSpc>
              <a:spcBef>
                <a:spcPct val="0"/>
              </a:spcBef>
              <a:buNone/>
              <a:defRPr lang="en-US" sz="7200" b="0" kern="1200" cap="none" spc="-50" baseline="0" dirty="0">
                <a:ln w="3175">
                  <a:noFill/>
                </a:ln>
                <a:solidFill>
                  <a:srgbClr val="091F2C"/>
                </a:solidFill>
                <a:effectLst/>
                <a:latin typeface="+mj-lt"/>
                <a:ea typeface="+mn-ea"/>
                <a:cs typeface="Segoe UI" pitchFamily="34" charset="0"/>
              </a:defRPr>
            </a:lvl1pPr>
          </a:lstStyle>
          <a:p>
            <a:r>
              <a:rPr lang="en-US"/>
              <a:t>Demo title</a:t>
            </a:r>
          </a:p>
        </p:txBody>
      </p:sp>
    </p:spTree>
    <p:extLst>
      <p:ext uri="{BB962C8B-B14F-4D97-AF65-F5344CB8AC3E}">
        <p14:creationId xmlns:p14="http://schemas.microsoft.com/office/powerpoint/2010/main" val="3114641560"/>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88.xml><?xml version="1.0" encoding="utf-8"?>
<p:sldLayout xmlns:a="http://schemas.openxmlformats.org/drawingml/2006/main" xmlns:r="http://schemas.openxmlformats.org/officeDocument/2006/relationships" xmlns:p="http://schemas.openxmlformats.org/presentationml/2006/main" showMasterSp="0" preserve="1" userDrawn="1">
  <p:cSld name="Demo - Design">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19" name="Rectangle: Rounded Corners 18">
            <a:extLst>
              <a:ext uri="{FF2B5EF4-FFF2-40B4-BE49-F238E27FC236}">
                <a16:creationId xmlns:a16="http://schemas.microsoft.com/office/drawing/2014/main" id="{307E9F14-6022-5697-DFF4-86FA3A50C41A}"/>
              </a:ext>
            </a:extLst>
          </p:cNvPr>
          <p:cNvSpPr/>
          <p:nvPr userDrawn="1"/>
        </p:nvSpPr>
        <p:spPr>
          <a:xfrm>
            <a:off x="322521" y="283029"/>
            <a:ext cx="11546958" cy="6291943"/>
          </a:xfrm>
          <a:prstGeom prst="roundRect">
            <a:avLst>
              <a:gd name="adj" fmla="val 3511"/>
            </a:avLst>
          </a:prstGeom>
          <a:solidFill>
            <a:srgbClr val="091F2C">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TextBox 1">
            <a:extLst>
              <a:ext uri="{FF2B5EF4-FFF2-40B4-BE49-F238E27FC236}">
                <a16:creationId xmlns:a16="http://schemas.microsoft.com/office/drawing/2014/main" id="{2826DA24-438F-9086-8663-27096C25435E}"/>
              </a:ext>
            </a:extLst>
          </p:cNvPr>
          <p:cNvSpPr txBox="1"/>
          <p:nvPr userDrawn="1"/>
        </p:nvSpPr>
        <p:spPr>
          <a:xfrm>
            <a:off x="0" y="1015304"/>
            <a:ext cx="12192000" cy="4724050"/>
          </a:xfrm>
          <a:prstGeom prst="rect">
            <a:avLst/>
          </a:prstGeom>
          <a:noFill/>
        </p:spPr>
        <p:txBody>
          <a:bodyPr vert="horz" wrap="square" lIns="0" tIns="0" rIns="0" bIns="0" rtlCol="0" anchor="b" anchorCtr="0">
            <a:spAutoFit/>
          </a:bodyPr>
          <a:lstStyle>
            <a:lvl1pPr defTabSz="932742">
              <a:lnSpc>
                <a:spcPct val="100000"/>
              </a:lnSpc>
              <a:spcBef>
                <a:spcPct val="0"/>
              </a:spcBef>
              <a:buNone/>
              <a:defRPr lang="en-US" sz="5400" b="1" i="0" cap="none" spc="-50" baseline="0" dirty="0" smtClean="0">
                <a:ln w="3175">
                  <a:noFill/>
                </a:ln>
                <a:gradFill>
                  <a:gsLst>
                    <a:gs pos="2000">
                      <a:srgbClr val="0179D4"/>
                    </a:gs>
                    <a:gs pos="32000">
                      <a:srgbClr val="2CB6FF"/>
                    </a:gs>
                    <a:gs pos="44000">
                      <a:srgbClr val="2DB6FF"/>
                    </a:gs>
                    <a:gs pos="81000">
                      <a:srgbClr val="D962FA"/>
                    </a:gs>
                    <a:gs pos="96000">
                      <a:srgbClr val="F69991"/>
                    </a:gs>
                  </a:gsLst>
                  <a:lin ang="3600000" scaled="0"/>
                </a:gradFill>
                <a:effectLst/>
                <a:latin typeface="Aptos ExtraBold" panose="020B0004020202020204" pitchFamily="34" charset="0"/>
                <a:cs typeface="Segoe UI" panose="020B0502040204020203" pitchFamily="34" charset="0"/>
              </a:defRPr>
            </a:lvl1pPr>
          </a:lstStyle>
          <a:p>
            <a:pPr lvl="0" algn="ctr"/>
            <a:r>
              <a:rPr lang="en-US" sz="30698" b="0" i="0">
                <a:gradFill>
                  <a:gsLst>
                    <a:gs pos="2000">
                      <a:srgbClr val="0179D4">
                        <a:alpha val="15000"/>
                      </a:srgbClr>
                    </a:gs>
                    <a:gs pos="31000">
                      <a:srgbClr val="2CB6FF">
                        <a:alpha val="15000"/>
                      </a:srgbClr>
                    </a:gs>
                    <a:gs pos="42000">
                      <a:srgbClr val="2DB6FF">
                        <a:alpha val="15000"/>
                      </a:srgbClr>
                    </a:gs>
                    <a:gs pos="81000">
                      <a:srgbClr val="D962FA">
                        <a:alpha val="15000"/>
                      </a:srgbClr>
                    </a:gs>
                    <a:gs pos="95000">
                      <a:srgbClr val="F69991">
                        <a:alpha val="15000"/>
                      </a:srgbClr>
                    </a:gs>
                  </a:gsLst>
                  <a:lin ang="3600000" scaled="0"/>
                </a:gradFill>
                <a:latin typeface="Aptos Light" panose="020B0004020202020204" pitchFamily="34" charset="0"/>
              </a:rPr>
              <a:t>DEMO</a:t>
            </a:r>
          </a:p>
        </p:txBody>
      </p:sp>
      <p:sp>
        <p:nvSpPr>
          <p:cNvPr id="20" name="Title 1">
            <a:extLst>
              <a:ext uri="{FF2B5EF4-FFF2-40B4-BE49-F238E27FC236}">
                <a16:creationId xmlns:a16="http://schemas.microsoft.com/office/drawing/2014/main" id="{47B7B485-6FB1-1F40-9F6C-8E7C22564D7B}"/>
              </a:ext>
            </a:extLst>
          </p:cNvPr>
          <p:cNvSpPr>
            <a:spLocks noGrp="1"/>
          </p:cNvSpPr>
          <p:nvPr>
            <p:ph type="title" hasCustomPrompt="1"/>
          </p:nvPr>
        </p:nvSpPr>
        <p:spPr>
          <a:xfrm>
            <a:off x="758597" y="3013502"/>
            <a:ext cx="8193024" cy="830997"/>
          </a:xfrm>
          <a:noFill/>
        </p:spPr>
        <p:txBody>
          <a:bodyPr wrap="square" lIns="0" tIns="0" rIns="0" bIns="0" anchor="ctr" anchorCtr="0">
            <a:spAutoFit/>
          </a:bodyPr>
          <a:lstStyle>
            <a:lvl1pPr algn="l">
              <a:defRPr sz="5400" b="0" i="0" spc="-50" baseline="0">
                <a:gradFill>
                  <a:gsLst>
                    <a:gs pos="2000">
                      <a:srgbClr val="0179D4"/>
                    </a:gs>
                    <a:gs pos="32000">
                      <a:srgbClr val="2CB6FF"/>
                    </a:gs>
                    <a:gs pos="44000">
                      <a:srgbClr val="2DB6FF"/>
                    </a:gs>
                    <a:gs pos="81000">
                      <a:srgbClr val="D962FA"/>
                    </a:gs>
                    <a:gs pos="96000">
                      <a:srgbClr val="F69991"/>
                    </a:gs>
                  </a:gsLst>
                  <a:lin ang="3600000" scaled="0"/>
                </a:gradFill>
                <a:latin typeface="+mj-lt"/>
                <a:cs typeface="Segoe UI" panose="020B0502040204020203" pitchFamily="34" charset="0"/>
              </a:defRPr>
            </a:lvl1pPr>
          </a:lstStyle>
          <a:p>
            <a:r>
              <a:rPr lang="en-US"/>
              <a:t>Demo title</a:t>
            </a:r>
          </a:p>
        </p:txBody>
      </p:sp>
    </p:spTree>
    <p:extLst>
      <p:ext uri="{BB962C8B-B14F-4D97-AF65-F5344CB8AC3E}">
        <p14:creationId xmlns:p14="http://schemas.microsoft.com/office/powerpoint/2010/main" val="3555088942"/>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userDrawn="1">
          <p15:clr>
            <a:srgbClr val="FBAE40"/>
          </p15:clr>
        </p15:guide>
        <p15:guide id="2" orient="horz" pos="2647" userDrawn="1">
          <p15:clr>
            <a:srgbClr val="FBAE40"/>
          </p15:clr>
        </p15:guide>
      </p15:sldGuideLst>
    </p:ext>
  </p:extLst>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userDrawn="1">
  <p:cSld name="Full page">
    <p:spTree>
      <p:nvGrpSpPr>
        <p:cNvPr id="1" name=""/>
        <p:cNvGrpSpPr/>
        <p:nvPr/>
      </p:nvGrpSpPr>
      <p:grpSpPr>
        <a:xfrm>
          <a:off x="0" y="0"/>
          <a:ext cx="0" cy="0"/>
          <a:chOff x="0" y="0"/>
          <a:chExt cx="0" cy="0"/>
        </a:xfrm>
      </p:grpSpPr>
      <p:sp>
        <p:nvSpPr>
          <p:cNvPr id="7" name="Rectangle: Rounded Corners 6">
            <a:extLst>
              <a:ext uri="{FF2B5EF4-FFF2-40B4-BE49-F238E27FC236}">
                <a16:creationId xmlns:a16="http://schemas.microsoft.com/office/drawing/2014/main" id="{143208B3-217E-A316-BD41-000CF45068A3}"/>
              </a:ext>
            </a:extLst>
          </p:cNvPr>
          <p:cNvSpPr/>
          <p:nvPr userDrawn="1"/>
        </p:nvSpPr>
        <p:spPr>
          <a:xfrm>
            <a:off x="322521" y="283029"/>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Tree>
    <p:extLst>
      <p:ext uri="{BB962C8B-B14F-4D97-AF65-F5344CB8AC3E}">
        <p14:creationId xmlns:p14="http://schemas.microsoft.com/office/powerpoint/2010/main" val="411191632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Title &amp; 2-Color Non-Bulleted Text - Dark">
    <p:bg>
      <p:bgRef idx="1001">
        <a:schemeClr val="bg2"/>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4646" y="458203"/>
            <a:ext cx="11027664" cy="553998"/>
          </a:xfrm>
        </p:spPr>
        <p:txBody>
          <a:bodyPr/>
          <a:lstStyle/>
          <a:p>
            <a:r>
              <a:rPr lang="en-US"/>
              <a:t>Click to edit Master title style</a:t>
            </a:r>
          </a:p>
        </p:txBody>
      </p:sp>
      <p:sp>
        <p:nvSpPr>
          <p:cNvPr id="4" name="Text Placeholder 3"/>
          <p:cNvSpPr>
            <a:spLocks noGrp="1"/>
          </p:cNvSpPr>
          <p:nvPr>
            <p:ph type="body" sz="quarter" idx="10"/>
          </p:nvPr>
        </p:nvSpPr>
        <p:spPr>
          <a:xfrm>
            <a:off x="586391" y="1434372"/>
            <a:ext cx="11027664" cy="1612749"/>
          </a:xfrm>
        </p:spPr>
        <p:txBody>
          <a:bodyPr wrap="square">
            <a:spAutoFit/>
          </a:bodyPr>
          <a:lstStyle>
            <a:lvl1pPr marL="0" indent="0">
              <a:buNone/>
              <a:defRPr>
                <a:solidFill>
                  <a:schemeClr val="tx1"/>
                </a:solidFill>
              </a:defRPr>
            </a:lvl1pPr>
            <a:lvl2pPr marL="0" indent="0">
              <a:buNone/>
              <a:defRPr>
                <a:solidFill>
                  <a:schemeClr val="accent3"/>
                </a:solidFill>
              </a:defRPr>
            </a:lvl2pPr>
            <a:lvl3pPr marL="228582" indent="0">
              <a:buNone/>
              <a:defRPr>
                <a:solidFill>
                  <a:schemeClr val="accent3"/>
                </a:solidFill>
              </a:defRPr>
            </a:lvl3pPr>
            <a:lvl4pPr marL="457163" indent="0">
              <a:buNone/>
              <a:defRPr>
                <a:solidFill>
                  <a:schemeClr val="accent3"/>
                </a:solidFill>
              </a:defRPr>
            </a:lvl4pPr>
            <a:lvl5pPr marL="685746" indent="0">
              <a:buNone/>
              <a:defRPr>
                <a:solidFill>
                  <a:schemeClr val="accent3"/>
                </a:solidFill>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12531620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2" orient="horz" pos="905" userDrawn="1">
          <p15:clr>
            <a:srgbClr val="5ACBF0"/>
          </p15:clr>
        </p15:guide>
      </p15:sldGuideLst>
    </p:ext>
  </p:extLst>
</p:sldLayout>
</file>

<file path=ppt/slideLayouts/slideLayout90.xml><?xml version="1.0" encoding="utf-8"?>
<p:sldLayout xmlns:a="http://schemas.openxmlformats.org/drawingml/2006/main" xmlns:r="http://schemas.openxmlformats.org/officeDocument/2006/relationships" xmlns:p="http://schemas.openxmlformats.org/presentationml/2006/main" userDrawn="1">
  <p:cSld name="3_Title &amp; sub 3 columns">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6" name="Rectangle: Rounded Corners 5">
            <a:extLst>
              <a:ext uri="{FF2B5EF4-FFF2-40B4-BE49-F238E27FC236}">
                <a16:creationId xmlns:a16="http://schemas.microsoft.com/office/drawing/2014/main" id="{3D28AD16-D86C-59D2-5B9C-B5FF365DA620}"/>
              </a:ext>
            </a:extLst>
          </p:cNvPr>
          <p:cNvSpPr>
            <a:spLocks/>
          </p:cNvSpPr>
          <p:nvPr userDrawn="1"/>
        </p:nvSpPr>
        <p:spPr>
          <a:xfrm>
            <a:off x="322521" y="283029"/>
            <a:ext cx="11546958" cy="6291943"/>
          </a:xfrm>
          <a:prstGeom prst="roundRect">
            <a:avLst>
              <a:gd name="adj" fmla="val 3511"/>
            </a:avLst>
          </a:prstGeom>
          <a:solidFill>
            <a:schemeClr val="bg1">
              <a:alpha val="85000"/>
            </a:scheme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lvl="0" algn="ctr"/>
            <a:endParaRPr lang="en-US" sz="2160"/>
          </a:p>
        </p:txBody>
      </p:sp>
      <p:sp>
        <p:nvSpPr>
          <p:cNvPr id="35" name="Rectangle: Rounded Corners 34">
            <a:extLst>
              <a:ext uri="{FF2B5EF4-FFF2-40B4-BE49-F238E27FC236}">
                <a16:creationId xmlns:a16="http://schemas.microsoft.com/office/drawing/2014/main" id="{BF8B48A8-98E1-433C-A8BA-6B2019BEEE94}"/>
              </a:ext>
              <a:ext uri="{C183D7F6-B498-43B3-948B-1728B52AA6E4}">
                <adec:decorative xmlns:adec="http://schemas.microsoft.com/office/drawing/2017/decorative" val="1"/>
              </a:ext>
            </a:extLst>
          </p:cNvPr>
          <p:cNvSpPr/>
          <p:nvPr userDrawn="1"/>
        </p:nvSpPr>
        <p:spPr bwMode="auto">
          <a:xfrm>
            <a:off x="561796" y="1564410"/>
            <a:ext cx="3474720" cy="4411598"/>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R="0" lvl="0" indent="0" algn="ctr" defTabSz="914293" fontAlgn="auto">
              <a:lnSpc>
                <a:spcPct val="100000"/>
              </a:lnSpc>
              <a:spcBef>
                <a:spcPts val="0"/>
              </a:spcBef>
              <a:spcAft>
                <a:spcPts val="0"/>
              </a:spcAft>
              <a:buClrTx/>
              <a:buSzTx/>
              <a:buFontTx/>
              <a:buNone/>
              <a:tabLst/>
            </a:pPr>
            <a:r>
              <a:rPr kumimoji="0" lang="en-US" sz="1765" b="0" i="0" u="none" strike="noStrike" cap="none" spc="0" normalizeH="0" baseline="0" noProof="0">
                <a:ln>
                  <a:noFill/>
                </a:ln>
                <a:noFill/>
                <a:effectLst/>
                <a:uLnTx/>
                <a:uFillTx/>
                <a:latin typeface="Segoe UI"/>
              </a:rPr>
              <a:t>1v</a:t>
            </a:r>
          </a:p>
        </p:txBody>
      </p:sp>
      <p:sp>
        <p:nvSpPr>
          <p:cNvPr id="36" name="Rectangle: Rounded Corners 35">
            <a:extLst>
              <a:ext uri="{FF2B5EF4-FFF2-40B4-BE49-F238E27FC236}">
                <a16:creationId xmlns:a16="http://schemas.microsoft.com/office/drawing/2014/main" id="{469B6F07-57BA-44D0-8D50-84684645A694}"/>
              </a:ext>
              <a:ext uri="{C183D7F6-B498-43B3-948B-1728B52AA6E4}">
                <adec:decorative xmlns:adec="http://schemas.microsoft.com/office/drawing/2017/decorative" val="1"/>
              </a:ext>
            </a:extLst>
          </p:cNvPr>
          <p:cNvSpPr/>
          <p:nvPr userDrawn="1"/>
        </p:nvSpPr>
        <p:spPr bwMode="auto">
          <a:xfrm>
            <a:off x="4371704" y="1564412"/>
            <a:ext cx="3474720" cy="4411599"/>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R="0" lvl="0" indent="0" algn="ctr" defTabSz="914293" fontAlgn="auto">
              <a:lnSpc>
                <a:spcPct val="100000"/>
              </a:lnSpc>
              <a:spcBef>
                <a:spcPts val="0"/>
              </a:spcBef>
              <a:spcAft>
                <a:spcPts val="0"/>
              </a:spcAft>
              <a:buClrTx/>
              <a:buSzTx/>
              <a:buFontTx/>
              <a:buNone/>
              <a:tabLst/>
            </a:pPr>
            <a:r>
              <a:rPr kumimoji="0" lang="en-US" sz="1765" b="0" i="0" u="none" strike="noStrike" cap="none" spc="0" normalizeH="0" baseline="0" noProof="0">
                <a:ln>
                  <a:noFill/>
                </a:ln>
                <a:noFill/>
                <a:effectLst/>
                <a:uLnTx/>
                <a:uFillTx/>
                <a:latin typeface="Segoe UI"/>
              </a:rPr>
              <a:t>1v</a:t>
            </a:r>
          </a:p>
        </p:txBody>
      </p:sp>
      <p:sp>
        <p:nvSpPr>
          <p:cNvPr id="39" name="Rectangle: Rounded Corners 38">
            <a:extLst>
              <a:ext uri="{FF2B5EF4-FFF2-40B4-BE49-F238E27FC236}">
                <a16:creationId xmlns:a16="http://schemas.microsoft.com/office/drawing/2014/main" id="{A305C0BC-FA0B-4FC5-935C-6CA64B234AFC}"/>
              </a:ext>
              <a:ext uri="{C183D7F6-B498-43B3-948B-1728B52AA6E4}">
                <adec:decorative xmlns:adec="http://schemas.microsoft.com/office/drawing/2017/decorative" val="1"/>
              </a:ext>
            </a:extLst>
          </p:cNvPr>
          <p:cNvSpPr/>
          <p:nvPr userDrawn="1"/>
        </p:nvSpPr>
        <p:spPr bwMode="auto">
          <a:xfrm>
            <a:off x="8181611" y="1564412"/>
            <a:ext cx="3474720" cy="4411599"/>
          </a:xfrm>
          <a:prstGeom prst="roundRect">
            <a:avLst>
              <a:gd name="adj" fmla="val 5999"/>
            </a:avLst>
          </a:prstGeom>
          <a:solidFill>
            <a:schemeClr val="bg1"/>
          </a:solidFill>
          <a:ln w="12700" cap="rnd">
            <a:solidFill>
              <a:schemeClr val="accent6"/>
            </a:solidFill>
            <a:headEnd type="none" w="lg" len="med"/>
            <a:tailEnd type="none" w="lg" len="sm"/>
          </a:ln>
          <a:effectLst>
            <a:outerShdw blurRad="63500" dist="63500" dir="2700000" algn="tl" rotWithShape="0">
              <a:srgbClr val="737373">
                <a:alpha val="20000"/>
              </a:srgbClr>
            </a:outerShdw>
          </a:effectLst>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293" rtl="0" eaLnBrk="1" fontAlgn="auto" latinLnBrk="0" hangingPunct="1">
              <a:lnSpc>
                <a:spcPct val="100000"/>
              </a:lnSpc>
              <a:spcBef>
                <a:spcPts val="0"/>
              </a:spcBef>
              <a:spcAft>
                <a:spcPts val="0"/>
              </a:spcAft>
              <a:buClrTx/>
              <a:buSzTx/>
              <a:buFontTx/>
              <a:buNone/>
              <a:tabLst/>
              <a:defRPr/>
            </a:pPr>
            <a:r>
              <a:rPr kumimoji="0" lang="en-US" sz="1765" b="0" i="0" u="none" strike="noStrike" kern="1200" cap="none" spc="0" normalizeH="0" baseline="0" noProof="0">
                <a:ln>
                  <a:noFill/>
                </a:ln>
                <a:noFill/>
                <a:effectLst/>
                <a:uLnTx/>
                <a:uFillTx/>
                <a:latin typeface="Segoe UI"/>
                <a:ea typeface="+mn-ea"/>
                <a:cs typeface="+mn-cs"/>
              </a:rPr>
              <a:t>1v</a:t>
            </a:r>
          </a:p>
        </p:txBody>
      </p:sp>
      <p:sp>
        <p:nvSpPr>
          <p:cNvPr id="2" name="Title 1">
            <a:extLst>
              <a:ext uri="{FF2B5EF4-FFF2-40B4-BE49-F238E27FC236}">
                <a16:creationId xmlns:a16="http://schemas.microsoft.com/office/drawing/2014/main" id="{36E43CD6-7C3D-4768-AB03-355626C98A9D}"/>
              </a:ext>
            </a:extLst>
          </p:cNvPr>
          <p:cNvSpPr>
            <a:spLocks noGrp="1"/>
          </p:cNvSpPr>
          <p:nvPr>
            <p:ph type="title"/>
          </p:nvPr>
        </p:nvSpPr>
        <p:spPr/>
        <p:txBody>
          <a:bodyPr/>
          <a:lstStyle/>
          <a:p>
            <a:r>
              <a:rPr lang="en-US" dirty="0"/>
              <a:t>Click to edit Master title style</a:t>
            </a:r>
          </a:p>
        </p:txBody>
      </p:sp>
      <p:sp>
        <p:nvSpPr>
          <p:cNvPr id="3" name="Text Placeholder 19">
            <a:extLst>
              <a:ext uri="{FF2B5EF4-FFF2-40B4-BE49-F238E27FC236}">
                <a16:creationId xmlns:a16="http://schemas.microsoft.com/office/drawing/2014/main" id="{31EB5D0B-D568-46ED-8ECF-C15CD642D121}"/>
              </a:ext>
            </a:extLst>
          </p:cNvPr>
          <p:cNvSpPr>
            <a:spLocks noGrp="1"/>
          </p:cNvSpPr>
          <p:nvPr>
            <p:ph type="body" sz="quarter" idx="16" hasCustomPrompt="1"/>
          </p:nvPr>
        </p:nvSpPr>
        <p:spPr>
          <a:xfrm>
            <a:off x="753566" y="1684467"/>
            <a:ext cx="3017520" cy="307777"/>
          </a:xfrm>
          <a:prstGeom prst="rect">
            <a:avLst/>
          </a:prstGeom>
        </p:spPr>
        <p:txBody>
          <a:bodyPr wrap="square" lIns="0" tIns="0" rIns="0" bIns="0" anchor="t" anchorCtr="0">
            <a:spAutoFit/>
          </a:bodyPr>
          <a:lstStyle>
            <a:lvl1pPr marL="0" indent="0">
              <a:lnSpc>
                <a:spcPct val="100000"/>
              </a:lnSpc>
              <a:spcBef>
                <a:spcPts val="0"/>
              </a:spcBef>
              <a:buNone/>
              <a:defRPr sz="2000" b="1" i="0">
                <a:solidFill>
                  <a:schemeClr val="accent1"/>
                </a:solidFill>
                <a:latin typeface="+mj-lt"/>
                <a:cs typeface="Segoe UI Semibold" panose="020B0502040204020203" pitchFamily="34" charset="0"/>
              </a:defRPr>
            </a:lvl1pPr>
            <a:lvl2pPr marL="457163" indent="0">
              <a:buNone/>
              <a:defRPr sz="4710" b="0" i="0">
                <a:solidFill>
                  <a:schemeClr val="bg2">
                    <a:lumMod val="90000"/>
                  </a:schemeClr>
                </a:solidFill>
                <a:latin typeface="Segoe UI Light" panose="020B0502040204020203" pitchFamily="34" charset="0"/>
                <a:cs typeface="Segoe UI Light" panose="020B0502040204020203" pitchFamily="34" charset="0"/>
              </a:defRPr>
            </a:lvl2pPr>
            <a:lvl3pPr marL="914327" indent="0">
              <a:buNone/>
              <a:defRPr sz="4710" b="0" i="0">
                <a:solidFill>
                  <a:schemeClr val="bg2">
                    <a:lumMod val="90000"/>
                  </a:schemeClr>
                </a:solidFill>
                <a:latin typeface="Segoe UI Light" panose="020B0502040204020203" pitchFamily="34" charset="0"/>
                <a:cs typeface="Segoe UI Light" panose="020B0502040204020203" pitchFamily="34" charset="0"/>
              </a:defRPr>
            </a:lvl3pPr>
            <a:lvl4pPr marL="1371490" indent="0">
              <a:buNone/>
              <a:defRPr sz="4710" b="0" i="0">
                <a:solidFill>
                  <a:schemeClr val="bg2">
                    <a:lumMod val="90000"/>
                  </a:schemeClr>
                </a:solidFill>
                <a:latin typeface="Segoe UI Light" panose="020B0502040204020203" pitchFamily="34" charset="0"/>
                <a:cs typeface="Segoe UI Light" panose="020B0502040204020203" pitchFamily="34" charset="0"/>
              </a:defRPr>
            </a:lvl4pPr>
            <a:lvl5pPr marL="1828654" indent="0">
              <a:buNone/>
              <a:defRPr sz="4710" b="0" i="0">
                <a:solidFill>
                  <a:schemeClr val="bg2">
                    <a:lumMod val="90000"/>
                  </a:schemeClr>
                </a:solidFill>
                <a:latin typeface="Segoe UI Light" panose="020B0502040204020203" pitchFamily="34" charset="0"/>
                <a:cs typeface="Segoe UI Light" panose="020B0502040204020203" pitchFamily="34" charset="0"/>
              </a:defRPr>
            </a:lvl5pPr>
          </a:lstStyle>
          <a:p>
            <a:pPr lvl="0"/>
            <a:r>
              <a:rPr lang="en-US"/>
              <a:t>Column Header</a:t>
            </a:r>
          </a:p>
        </p:txBody>
      </p:sp>
      <p:sp>
        <p:nvSpPr>
          <p:cNvPr id="4" name="Text Placeholder 19">
            <a:extLst>
              <a:ext uri="{FF2B5EF4-FFF2-40B4-BE49-F238E27FC236}">
                <a16:creationId xmlns:a16="http://schemas.microsoft.com/office/drawing/2014/main" id="{F8C3FFF2-DD83-4675-B9DC-9E163EDFEF7E}"/>
              </a:ext>
            </a:extLst>
          </p:cNvPr>
          <p:cNvSpPr>
            <a:spLocks noGrp="1"/>
          </p:cNvSpPr>
          <p:nvPr>
            <p:ph type="body" sz="quarter" idx="19" hasCustomPrompt="1"/>
          </p:nvPr>
        </p:nvSpPr>
        <p:spPr>
          <a:xfrm>
            <a:off x="4551143" y="1684466"/>
            <a:ext cx="3017520" cy="307777"/>
          </a:xfrm>
          <a:prstGeom prst="rect">
            <a:avLst/>
          </a:prstGeom>
        </p:spPr>
        <p:txBody>
          <a:bodyPr wrap="square" lIns="0" tIns="0" rIns="0" bIns="0" anchor="t" anchorCtr="0">
            <a:spAutoFit/>
          </a:bodyPr>
          <a:lstStyle>
            <a:lvl1pPr marL="0" indent="0">
              <a:lnSpc>
                <a:spcPct val="100000"/>
              </a:lnSpc>
              <a:spcBef>
                <a:spcPts val="0"/>
              </a:spcBef>
              <a:buNone/>
              <a:defRPr lang="en-US" sz="2000" b="1" i="0" kern="1200" spc="0" baseline="0" dirty="0">
                <a:solidFill>
                  <a:schemeClr val="accent1"/>
                </a:solidFill>
                <a:latin typeface="+mj-lt"/>
                <a:ea typeface="+mn-ea"/>
                <a:cs typeface="Segoe UI Semibold" panose="020B0502040204020203" pitchFamily="34" charset="0"/>
              </a:defRPr>
            </a:lvl1pPr>
            <a:lvl2pPr marL="457163" indent="0">
              <a:buNone/>
              <a:defRPr sz="4710" b="0" i="0">
                <a:solidFill>
                  <a:schemeClr val="bg2">
                    <a:lumMod val="90000"/>
                  </a:schemeClr>
                </a:solidFill>
                <a:latin typeface="Segoe UI Light" panose="020B0502040204020203" pitchFamily="34" charset="0"/>
                <a:cs typeface="Segoe UI Light" panose="020B0502040204020203" pitchFamily="34" charset="0"/>
              </a:defRPr>
            </a:lvl2pPr>
            <a:lvl3pPr marL="914327" indent="0">
              <a:buNone/>
              <a:defRPr sz="4710" b="0" i="0">
                <a:solidFill>
                  <a:schemeClr val="bg2">
                    <a:lumMod val="90000"/>
                  </a:schemeClr>
                </a:solidFill>
                <a:latin typeface="Segoe UI Light" panose="020B0502040204020203" pitchFamily="34" charset="0"/>
                <a:cs typeface="Segoe UI Light" panose="020B0502040204020203" pitchFamily="34" charset="0"/>
              </a:defRPr>
            </a:lvl3pPr>
            <a:lvl4pPr marL="1371490" indent="0">
              <a:buNone/>
              <a:defRPr sz="4710" b="0" i="0">
                <a:solidFill>
                  <a:schemeClr val="bg2">
                    <a:lumMod val="90000"/>
                  </a:schemeClr>
                </a:solidFill>
                <a:latin typeface="Segoe UI Light" panose="020B0502040204020203" pitchFamily="34" charset="0"/>
                <a:cs typeface="Segoe UI Light" panose="020B0502040204020203" pitchFamily="34" charset="0"/>
              </a:defRPr>
            </a:lvl4pPr>
            <a:lvl5pPr marL="1828654" indent="0">
              <a:buNone/>
              <a:defRPr sz="4710" b="0" i="0">
                <a:solidFill>
                  <a:schemeClr val="bg2">
                    <a:lumMod val="90000"/>
                  </a:schemeClr>
                </a:solidFill>
                <a:latin typeface="Segoe UI Light" panose="020B0502040204020203" pitchFamily="34" charset="0"/>
                <a:cs typeface="Segoe UI Light" panose="020B0502040204020203" pitchFamily="34" charset="0"/>
              </a:defRPr>
            </a:lvl5pPr>
          </a:lstStyle>
          <a:p>
            <a:pPr marL="0" marR="0" lvl="0" indent="0" algn="l" defTabSz="932679" rtl="0" eaLnBrk="1" fontAlgn="auto" latinLnBrk="0" hangingPunct="1">
              <a:lnSpc>
                <a:spcPct val="100000"/>
              </a:lnSpc>
              <a:spcBef>
                <a:spcPts val="0"/>
              </a:spcBef>
              <a:spcAft>
                <a:spcPts val="600"/>
              </a:spcAft>
              <a:buClrTx/>
              <a:buSzPct val="90000"/>
              <a:buFont typeface="Arial" panose="020B0604020202020204" pitchFamily="34" charset="0"/>
              <a:buNone/>
              <a:tabLst/>
            </a:pPr>
            <a:r>
              <a:rPr lang="en-US"/>
              <a:t>Column Header</a:t>
            </a:r>
          </a:p>
        </p:txBody>
      </p:sp>
      <p:sp>
        <p:nvSpPr>
          <p:cNvPr id="5" name="Text Placeholder 19">
            <a:extLst>
              <a:ext uri="{FF2B5EF4-FFF2-40B4-BE49-F238E27FC236}">
                <a16:creationId xmlns:a16="http://schemas.microsoft.com/office/drawing/2014/main" id="{36AF84B0-5F97-43C5-A69F-46DB8C1CC5FB}"/>
              </a:ext>
            </a:extLst>
          </p:cNvPr>
          <p:cNvSpPr>
            <a:spLocks noGrp="1"/>
          </p:cNvSpPr>
          <p:nvPr>
            <p:ph type="body" sz="quarter" idx="22" hasCustomPrompt="1"/>
          </p:nvPr>
        </p:nvSpPr>
        <p:spPr>
          <a:xfrm>
            <a:off x="8380466" y="1684466"/>
            <a:ext cx="3017520" cy="307777"/>
          </a:xfrm>
          <a:prstGeom prst="rect">
            <a:avLst/>
          </a:prstGeom>
        </p:spPr>
        <p:txBody>
          <a:bodyPr wrap="square" lIns="0" tIns="0" rIns="0" bIns="0" anchor="t" anchorCtr="0">
            <a:spAutoFit/>
          </a:bodyPr>
          <a:lstStyle>
            <a:lvl1pPr marL="0" indent="0">
              <a:lnSpc>
                <a:spcPct val="100000"/>
              </a:lnSpc>
              <a:spcBef>
                <a:spcPts val="0"/>
              </a:spcBef>
              <a:buNone/>
              <a:defRPr lang="en-US" sz="2000" b="1" i="0" kern="1200" spc="0" baseline="0" dirty="0">
                <a:solidFill>
                  <a:schemeClr val="accent1"/>
                </a:solidFill>
                <a:latin typeface="+mj-lt"/>
                <a:ea typeface="+mn-ea"/>
                <a:cs typeface="Segoe UI Semibold" panose="020B0502040204020203" pitchFamily="34" charset="0"/>
              </a:defRPr>
            </a:lvl1pPr>
            <a:lvl2pPr marL="457163" indent="0">
              <a:buNone/>
              <a:defRPr sz="4710" b="0" i="0">
                <a:solidFill>
                  <a:schemeClr val="bg2">
                    <a:lumMod val="90000"/>
                  </a:schemeClr>
                </a:solidFill>
                <a:latin typeface="Segoe UI Light" panose="020B0502040204020203" pitchFamily="34" charset="0"/>
                <a:cs typeface="Segoe UI Light" panose="020B0502040204020203" pitchFamily="34" charset="0"/>
              </a:defRPr>
            </a:lvl2pPr>
            <a:lvl3pPr marL="914327" indent="0">
              <a:buNone/>
              <a:defRPr sz="4710" b="0" i="0">
                <a:solidFill>
                  <a:schemeClr val="bg2">
                    <a:lumMod val="90000"/>
                  </a:schemeClr>
                </a:solidFill>
                <a:latin typeface="Segoe UI Light" panose="020B0502040204020203" pitchFamily="34" charset="0"/>
                <a:cs typeface="Segoe UI Light" panose="020B0502040204020203" pitchFamily="34" charset="0"/>
              </a:defRPr>
            </a:lvl3pPr>
            <a:lvl4pPr marL="1371490" indent="0">
              <a:buNone/>
              <a:defRPr sz="4710" b="0" i="0">
                <a:solidFill>
                  <a:schemeClr val="bg2">
                    <a:lumMod val="90000"/>
                  </a:schemeClr>
                </a:solidFill>
                <a:latin typeface="Segoe UI Light" panose="020B0502040204020203" pitchFamily="34" charset="0"/>
                <a:cs typeface="Segoe UI Light" panose="020B0502040204020203" pitchFamily="34" charset="0"/>
              </a:defRPr>
            </a:lvl4pPr>
            <a:lvl5pPr marL="1828654" indent="0">
              <a:buNone/>
              <a:defRPr sz="4710" b="0" i="0">
                <a:solidFill>
                  <a:schemeClr val="bg2">
                    <a:lumMod val="90000"/>
                  </a:schemeClr>
                </a:solidFill>
                <a:latin typeface="Segoe UI Light" panose="020B0502040204020203" pitchFamily="34" charset="0"/>
                <a:cs typeface="Segoe UI Light" panose="020B0502040204020203" pitchFamily="34" charset="0"/>
              </a:defRPr>
            </a:lvl5pPr>
          </a:lstStyle>
          <a:p>
            <a:pPr marL="0" marR="0" lvl="0" indent="0" algn="l" defTabSz="932679" rtl="0" eaLnBrk="1" fontAlgn="auto" latinLnBrk="0" hangingPunct="1">
              <a:lnSpc>
                <a:spcPct val="100000"/>
              </a:lnSpc>
              <a:spcBef>
                <a:spcPts val="0"/>
              </a:spcBef>
              <a:spcAft>
                <a:spcPts val="600"/>
              </a:spcAft>
              <a:buClrTx/>
              <a:buSzPct val="90000"/>
              <a:buFont typeface="Arial" panose="020B0604020202020204" pitchFamily="34" charset="0"/>
              <a:buNone/>
              <a:tabLst/>
            </a:pPr>
            <a:r>
              <a:rPr lang="en-US"/>
              <a:t>Column Header</a:t>
            </a:r>
          </a:p>
        </p:txBody>
      </p:sp>
      <p:sp>
        <p:nvSpPr>
          <p:cNvPr id="27" name="Rectangle 26">
            <a:extLst>
              <a:ext uri="{FF2B5EF4-FFF2-40B4-BE49-F238E27FC236}">
                <a16:creationId xmlns:a16="http://schemas.microsoft.com/office/drawing/2014/main" id="{A49331B7-F14A-44BC-830A-E70D8967DA35}"/>
              </a:ext>
            </a:extLst>
          </p:cNvPr>
          <p:cNvSpPr/>
          <p:nvPr userDrawn="1"/>
        </p:nvSpPr>
        <p:spPr bwMode="auto">
          <a:xfrm rot="5400000">
            <a:off x="968449" y="2320083"/>
            <a:ext cx="27432" cy="457200"/>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397" fontAlgn="base">
              <a:spcBef>
                <a:spcPct val="0"/>
              </a:spcBef>
              <a:spcAft>
                <a:spcPct val="0"/>
              </a:spcAft>
            </a:pPr>
            <a:endParaRPr lang="en-US" sz="2160" err="1">
              <a:gradFill>
                <a:gsLst>
                  <a:gs pos="91566">
                    <a:srgbClr val="FFFFFF"/>
                  </a:gs>
                  <a:gs pos="62000">
                    <a:srgbClr val="FFFFFF"/>
                  </a:gs>
                </a:gsLst>
                <a:lin ang="2700000" scaled="0"/>
              </a:gradFill>
              <a:latin typeface="Segoe UI Semibold"/>
              <a:cs typeface="Segoe UI" pitchFamily="34" charset="0"/>
            </a:endParaRPr>
          </a:p>
        </p:txBody>
      </p:sp>
      <p:sp>
        <p:nvSpPr>
          <p:cNvPr id="28" name="Rectangle 27">
            <a:extLst>
              <a:ext uri="{FF2B5EF4-FFF2-40B4-BE49-F238E27FC236}">
                <a16:creationId xmlns:a16="http://schemas.microsoft.com/office/drawing/2014/main" id="{F8F59680-A9DE-4A4A-A24F-024289E91213}"/>
              </a:ext>
            </a:extLst>
          </p:cNvPr>
          <p:cNvSpPr/>
          <p:nvPr userDrawn="1"/>
        </p:nvSpPr>
        <p:spPr bwMode="auto">
          <a:xfrm rot="5400000">
            <a:off x="4766026" y="2320083"/>
            <a:ext cx="27432" cy="457200"/>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397" fontAlgn="base">
              <a:spcBef>
                <a:spcPct val="0"/>
              </a:spcBef>
              <a:spcAft>
                <a:spcPct val="0"/>
              </a:spcAft>
            </a:pPr>
            <a:endParaRPr lang="en-US" sz="2160" err="1">
              <a:gradFill>
                <a:gsLst>
                  <a:gs pos="91566">
                    <a:srgbClr val="FFFFFF"/>
                  </a:gs>
                  <a:gs pos="62000">
                    <a:srgbClr val="FFFFFF"/>
                  </a:gs>
                </a:gsLst>
                <a:lin ang="2700000" scaled="0"/>
              </a:gradFill>
              <a:latin typeface="Segoe UI Semibold"/>
              <a:cs typeface="Segoe UI" pitchFamily="34" charset="0"/>
            </a:endParaRPr>
          </a:p>
        </p:txBody>
      </p:sp>
      <p:sp>
        <p:nvSpPr>
          <p:cNvPr id="29" name="Rectangle 28">
            <a:extLst>
              <a:ext uri="{FF2B5EF4-FFF2-40B4-BE49-F238E27FC236}">
                <a16:creationId xmlns:a16="http://schemas.microsoft.com/office/drawing/2014/main" id="{29B014BF-2187-4FAD-BCE6-8E3B3BF1518C}"/>
              </a:ext>
            </a:extLst>
          </p:cNvPr>
          <p:cNvSpPr/>
          <p:nvPr userDrawn="1"/>
        </p:nvSpPr>
        <p:spPr bwMode="auto">
          <a:xfrm rot="5400000">
            <a:off x="8580684" y="2320083"/>
            <a:ext cx="27432" cy="457200"/>
          </a:xfrm>
          <a:prstGeom prst="rect">
            <a:avLst/>
          </a:prstGeom>
          <a:gradFill>
            <a:gsLst>
              <a:gs pos="100000">
                <a:srgbClr val="8661C5"/>
              </a:gs>
              <a:gs pos="0">
                <a:srgbClr val="0078D4"/>
              </a:gs>
            </a:gsLst>
            <a:lin ang="27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0" tIns="0" rIns="0" bIns="0" numCol="1" spcCol="0" rtlCol="0" fromWordArt="0" anchor="ctr" anchorCtr="0" forceAA="0" compatLnSpc="1">
            <a:prstTxWarp prst="textNoShape">
              <a:avLst/>
            </a:prstTxWarp>
            <a:noAutofit/>
          </a:bodyPr>
          <a:lstStyle/>
          <a:p>
            <a:pPr defTabSz="932397" fontAlgn="base">
              <a:spcBef>
                <a:spcPct val="0"/>
              </a:spcBef>
              <a:spcAft>
                <a:spcPct val="0"/>
              </a:spcAft>
            </a:pPr>
            <a:endParaRPr lang="en-US" sz="2160" err="1">
              <a:gradFill>
                <a:gsLst>
                  <a:gs pos="91566">
                    <a:srgbClr val="FFFFFF"/>
                  </a:gs>
                  <a:gs pos="62000">
                    <a:srgbClr val="FFFFFF"/>
                  </a:gs>
                </a:gsLst>
                <a:lin ang="2700000" scaled="0"/>
              </a:gradFill>
              <a:latin typeface="Segoe UI Semibold"/>
              <a:cs typeface="Segoe UI" pitchFamily="34" charset="0"/>
            </a:endParaRPr>
          </a:p>
        </p:txBody>
      </p:sp>
      <p:sp>
        <p:nvSpPr>
          <p:cNvPr id="7" name="Text Placeholder 6">
            <a:extLst>
              <a:ext uri="{FF2B5EF4-FFF2-40B4-BE49-F238E27FC236}">
                <a16:creationId xmlns:a16="http://schemas.microsoft.com/office/drawing/2014/main" id="{1143E2C1-F84E-4560-86D6-ED84A240D723}"/>
              </a:ext>
            </a:extLst>
          </p:cNvPr>
          <p:cNvSpPr>
            <a:spLocks noGrp="1"/>
          </p:cNvSpPr>
          <p:nvPr>
            <p:ph type="body" sz="quarter" idx="50"/>
          </p:nvPr>
        </p:nvSpPr>
        <p:spPr>
          <a:xfrm>
            <a:off x="561797" y="6112592"/>
            <a:ext cx="11205088" cy="302954"/>
          </a:xfrm>
          <a:prstGeom prst="roundRect">
            <a:avLst>
              <a:gd name="adj" fmla="val 50000"/>
            </a:avLst>
          </a:prstGeom>
          <a:gradFill flip="none" rotWithShape="1">
            <a:gsLst>
              <a:gs pos="52772">
                <a:schemeClr val="accent1"/>
              </a:gs>
              <a:gs pos="0">
                <a:schemeClr val="accent1"/>
              </a:gs>
              <a:gs pos="85000">
                <a:schemeClr val="accent1"/>
              </a:gs>
              <a:gs pos="100000">
                <a:schemeClr val="accent3">
                  <a:lumMod val="75000"/>
                </a:schemeClr>
              </a:gs>
            </a:gsLst>
            <a:lin ang="0" scaled="1"/>
            <a:tileRect/>
          </a:gradFill>
          <a:effectLst>
            <a:outerShdw blurRad="63500" dist="63500" dir="2700000" algn="tl" rotWithShape="0">
              <a:prstClr val="black">
                <a:alpha val="20000"/>
              </a:prstClr>
            </a:outerShdw>
          </a:effectLst>
        </p:spPr>
        <p:txBody>
          <a:bodyPr anchor="ctr" anchorCtr="0"/>
          <a:lstStyle>
            <a:lvl1pPr algn="ctr">
              <a:defRPr sz="1400">
                <a:solidFill>
                  <a:schemeClr val="bg1"/>
                </a:solidFill>
              </a:defRPr>
            </a:lvl1pPr>
          </a:lstStyle>
          <a:p>
            <a:pPr lvl="0"/>
            <a:r>
              <a:rPr lang="en-US" dirty="0"/>
              <a:t>Click to edit Master text styles</a:t>
            </a:r>
          </a:p>
        </p:txBody>
      </p:sp>
      <p:sp>
        <p:nvSpPr>
          <p:cNvPr id="8" name="Text Placeholder 7">
            <a:extLst>
              <a:ext uri="{FF2B5EF4-FFF2-40B4-BE49-F238E27FC236}">
                <a16:creationId xmlns:a16="http://schemas.microsoft.com/office/drawing/2014/main" id="{6F155349-28C6-4721-9064-F233DD9AD047}"/>
              </a:ext>
            </a:extLst>
          </p:cNvPr>
          <p:cNvSpPr>
            <a:spLocks noGrp="1"/>
          </p:cNvSpPr>
          <p:nvPr>
            <p:ph type="body" sz="quarter" idx="51"/>
          </p:nvPr>
        </p:nvSpPr>
        <p:spPr>
          <a:xfrm>
            <a:off x="584201" y="1071563"/>
            <a:ext cx="11025187" cy="369332"/>
          </a:xfrm>
        </p:spPr>
        <p:txBody>
          <a:bodyPr/>
          <a:lstStyle>
            <a:lvl1pPr algn="ctr">
              <a:defRPr sz="2400">
                <a:gradFill>
                  <a:gsLst>
                    <a:gs pos="0">
                      <a:schemeClr val="accent1"/>
                    </a:gs>
                    <a:gs pos="35000">
                      <a:schemeClr val="accent1"/>
                    </a:gs>
                    <a:gs pos="100000">
                      <a:schemeClr val="accent3">
                        <a:lumMod val="75000"/>
                      </a:schemeClr>
                    </a:gs>
                  </a:gsLst>
                  <a:lin ang="0" scaled="1"/>
                </a:gradFill>
                <a:latin typeface="+mj-lt"/>
              </a:defRPr>
            </a:lvl1pPr>
          </a:lstStyle>
          <a:p>
            <a:pPr lvl="0"/>
            <a:r>
              <a:rPr lang="en-US" dirty="0"/>
              <a:t>Click to edit Master text styles</a:t>
            </a:r>
          </a:p>
        </p:txBody>
      </p:sp>
      <p:sp>
        <p:nvSpPr>
          <p:cNvPr id="19" name="Text Placeholder 7">
            <a:extLst>
              <a:ext uri="{FF2B5EF4-FFF2-40B4-BE49-F238E27FC236}">
                <a16:creationId xmlns:a16="http://schemas.microsoft.com/office/drawing/2014/main" id="{296E6343-9B50-4BEE-A1A1-170F0090225F}"/>
              </a:ext>
            </a:extLst>
          </p:cNvPr>
          <p:cNvSpPr>
            <a:spLocks noGrp="1"/>
          </p:cNvSpPr>
          <p:nvPr>
            <p:ph type="body" sz="quarter" idx="53"/>
          </p:nvPr>
        </p:nvSpPr>
        <p:spPr>
          <a:xfrm>
            <a:off x="753567" y="2672114"/>
            <a:ext cx="3101987" cy="1213153"/>
          </a:xfrm>
        </p:spPr>
        <p:txBody>
          <a:bodyPr/>
          <a:lstStyle>
            <a:lvl1pPr>
              <a:lnSpc>
                <a:spcPct val="100000"/>
              </a:lnSpc>
              <a:spcBef>
                <a:spcPts val="0"/>
              </a:spcBef>
              <a:spcAft>
                <a:spcPts val="400"/>
              </a:spcAft>
              <a:defRPr lang="en-US" sz="1600" b="1" i="0" kern="1200" spc="0" baseline="0" dirty="0" smtClean="0">
                <a:solidFill>
                  <a:schemeClr val="tx1"/>
                </a:solidFill>
                <a:latin typeface="+mn-lt"/>
                <a:ea typeface="+mn-ea"/>
                <a:cs typeface="Segoe UI" panose="020B0502040204020203" pitchFamily="34" charset="0"/>
              </a:defRPr>
            </a:lvl1pPr>
            <a:lvl2pPr>
              <a:lnSpc>
                <a:spcPct val="100000"/>
              </a:lnSpc>
              <a:spcBef>
                <a:spcPts val="0"/>
              </a:spcBef>
              <a:spcAft>
                <a:spcPts val="400"/>
              </a:spcAft>
              <a:defRPr lang="en-US" sz="1600" b="0" i="0" kern="1200" spc="0" baseline="0" dirty="0" smtClean="0">
                <a:solidFill>
                  <a:schemeClr val="tx1"/>
                </a:solidFill>
                <a:latin typeface="+mn-lt"/>
                <a:ea typeface="+mn-ea"/>
                <a:cs typeface="Segoe UI" panose="020B0502040204020203" pitchFamily="34" charset="0"/>
              </a:defRPr>
            </a:lvl2pPr>
            <a:lvl3pPr>
              <a:lnSpc>
                <a:spcPct val="100000"/>
              </a:lnSpc>
              <a:spcBef>
                <a:spcPts val="0"/>
              </a:spcBef>
              <a:spcAft>
                <a:spcPts val="400"/>
              </a:spcAft>
              <a:defRPr lang="en-US" sz="1200" b="0" i="0" kern="1200" spc="0" baseline="0" dirty="0" smtClean="0">
                <a:solidFill>
                  <a:schemeClr val="tx1"/>
                </a:solidFill>
                <a:latin typeface="+mn-lt"/>
                <a:ea typeface="+mn-ea"/>
                <a:cs typeface="Segoe UI" panose="020B0502040204020203" pitchFamily="34" charset="0"/>
              </a:defRPr>
            </a:lvl3pPr>
            <a:lvl4pPr>
              <a:lnSpc>
                <a:spcPct val="100000"/>
              </a:lnSpc>
              <a:spcBef>
                <a:spcPts val="0"/>
              </a:spcBef>
              <a:spcAft>
                <a:spcPts val="400"/>
              </a:spcAft>
              <a:defRPr lang="en-US" sz="1100" b="0" i="0" kern="1200" spc="0" baseline="0" dirty="0" smtClean="0">
                <a:solidFill>
                  <a:schemeClr val="tx1"/>
                </a:solidFill>
                <a:latin typeface="+mn-lt"/>
                <a:ea typeface="+mn-ea"/>
                <a:cs typeface="Segoe UI" panose="020B0502040204020203" pitchFamily="34" charset="0"/>
              </a:defRPr>
            </a:lvl4pPr>
            <a:lvl5pPr>
              <a:lnSpc>
                <a:spcPct val="100000"/>
              </a:lnSpc>
              <a:spcBef>
                <a:spcPts val="0"/>
              </a:spcBef>
              <a:spcAft>
                <a:spcPts val="400"/>
              </a:spcAft>
              <a:defRPr lang="en-US" sz="1050" b="0" i="0" kern="1200" spc="0" baseline="0" dirty="0">
                <a:solidFill>
                  <a:schemeClr val="tx1"/>
                </a:solidFill>
                <a:latin typeface="+mn-lt"/>
                <a:ea typeface="+mn-ea"/>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0" name="Text Placeholder 7">
            <a:extLst>
              <a:ext uri="{FF2B5EF4-FFF2-40B4-BE49-F238E27FC236}">
                <a16:creationId xmlns:a16="http://schemas.microsoft.com/office/drawing/2014/main" id="{00F9881E-39D6-4BBD-8E70-D2C197386AF6}"/>
              </a:ext>
            </a:extLst>
          </p:cNvPr>
          <p:cNvSpPr>
            <a:spLocks noGrp="1"/>
          </p:cNvSpPr>
          <p:nvPr>
            <p:ph type="body" sz="quarter" idx="54"/>
          </p:nvPr>
        </p:nvSpPr>
        <p:spPr>
          <a:xfrm>
            <a:off x="4551143" y="2672114"/>
            <a:ext cx="3101987" cy="1213153"/>
          </a:xfrm>
        </p:spPr>
        <p:txBody>
          <a:bodyPr/>
          <a:lstStyle>
            <a:lvl1pPr>
              <a:lnSpc>
                <a:spcPct val="100000"/>
              </a:lnSpc>
              <a:spcBef>
                <a:spcPts val="0"/>
              </a:spcBef>
              <a:spcAft>
                <a:spcPts val="400"/>
              </a:spcAft>
              <a:defRPr lang="en-US" sz="1600" b="1" i="0" kern="1200" spc="0" baseline="0" dirty="0" smtClean="0">
                <a:solidFill>
                  <a:schemeClr val="tx1"/>
                </a:solidFill>
                <a:latin typeface="+mn-lt"/>
                <a:ea typeface="+mn-ea"/>
                <a:cs typeface="Segoe UI" panose="020B0502040204020203" pitchFamily="34" charset="0"/>
              </a:defRPr>
            </a:lvl1pPr>
            <a:lvl2pPr>
              <a:lnSpc>
                <a:spcPct val="100000"/>
              </a:lnSpc>
              <a:spcBef>
                <a:spcPts val="0"/>
              </a:spcBef>
              <a:spcAft>
                <a:spcPts val="400"/>
              </a:spcAft>
              <a:defRPr lang="en-US" sz="1600" b="0" i="0" kern="1200" spc="0" baseline="0" dirty="0" smtClean="0">
                <a:solidFill>
                  <a:schemeClr val="tx1"/>
                </a:solidFill>
                <a:latin typeface="+mn-lt"/>
                <a:ea typeface="+mn-ea"/>
                <a:cs typeface="Segoe UI" panose="020B0502040204020203" pitchFamily="34" charset="0"/>
              </a:defRPr>
            </a:lvl2pPr>
            <a:lvl3pPr>
              <a:lnSpc>
                <a:spcPct val="100000"/>
              </a:lnSpc>
              <a:spcBef>
                <a:spcPts val="0"/>
              </a:spcBef>
              <a:spcAft>
                <a:spcPts val="400"/>
              </a:spcAft>
              <a:defRPr lang="en-US" sz="1200" b="0" i="0" kern="1200" spc="0" baseline="0" dirty="0" smtClean="0">
                <a:solidFill>
                  <a:schemeClr val="tx1"/>
                </a:solidFill>
                <a:latin typeface="+mn-lt"/>
                <a:ea typeface="+mn-ea"/>
                <a:cs typeface="Segoe UI" panose="020B0502040204020203" pitchFamily="34" charset="0"/>
              </a:defRPr>
            </a:lvl3pPr>
            <a:lvl4pPr>
              <a:lnSpc>
                <a:spcPct val="100000"/>
              </a:lnSpc>
              <a:spcBef>
                <a:spcPts val="0"/>
              </a:spcBef>
              <a:spcAft>
                <a:spcPts val="400"/>
              </a:spcAft>
              <a:defRPr lang="en-US" sz="1100" b="0" i="0" kern="1200" spc="0" baseline="0" dirty="0" smtClean="0">
                <a:solidFill>
                  <a:schemeClr val="tx1"/>
                </a:solidFill>
                <a:latin typeface="+mn-lt"/>
                <a:ea typeface="+mn-ea"/>
                <a:cs typeface="Segoe UI" panose="020B0502040204020203" pitchFamily="34" charset="0"/>
              </a:defRPr>
            </a:lvl4pPr>
            <a:lvl5pPr>
              <a:lnSpc>
                <a:spcPct val="100000"/>
              </a:lnSpc>
              <a:spcBef>
                <a:spcPts val="0"/>
              </a:spcBef>
              <a:spcAft>
                <a:spcPts val="400"/>
              </a:spcAft>
              <a:defRPr lang="en-US" sz="1050" b="0" i="0" kern="1200" spc="0" baseline="0" dirty="0">
                <a:solidFill>
                  <a:schemeClr val="tx1"/>
                </a:solidFill>
                <a:latin typeface="+mn-lt"/>
                <a:ea typeface="+mn-ea"/>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1" name="Text Placeholder 7">
            <a:extLst>
              <a:ext uri="{FF2B5EF4-FFF2-40B4-BE49-F238E27FC236}">
                <a16:creationId xmlns:a16="http://schemas.microsoft.com/office/drawing/2014/main" id="{578EEF96-F330-4F47-B456-F209256DB31F}"/>
              </a:ext>
            </a:extLst>
          </p:cNvPr>
          <p:cNvSpPr>
            <a:spLocks noGrp="1"/>
          </p:cNvSpPr>
          <p:nvPr>
            <p:ph type="body" sz="quarter" idx="55"/>
          </p:nvPr>
        </p:nvSpPr>
        <p:spPr>
          <a:xfrm>
            <a:off x="8365802" y="2672114"/>
            <a:ext cx="3101987" cy="1213153"/>
          </a:xfrm>
        </p:spPr>
        <p:txBody>
          <a:bodyPr/>
          <a:lstStyle>
            <a:lvl1pPr>
              <a:lnSpc>
                <a:spcPct val="100000"/>
              </a:lnSpc>
              <a:spcBef>
                <a:spcPts val="0"/>
              </a:spcBef>
              <a:spcAft>
                <a:spcPts val="400"/>
              </a:spcAft>
              <a:defRPr lang="en-US" sz="1600" b="1" i="0" kern="1200" spc="0" baseline="0" dirty="0" smtClean="0">
                <a:solidFill>
                  <a:schemeClr val="tx1"/>
                </a:solidFill>
                <a:latin typeface="+mn-lt"/>
                <a:ea typeface="+mn-ea"/>
                <a:cs typeface="Segoe UI" panose="020B0502040204020203" pitchFamily="34" charset="0"/>
              </a:defRPr>
            </a:lvl1pPr>
            <a:lvl2pPr>
              <a:lnSpc>
                <a:spcPct val="100000"/>
              </a:lnSpc>
              <a:spcBef>
                <a:spcPts val="0"/>
              </a:spcBef>
              <a:spcAft>
                <a:spcPts val="400"/>
              </a:spcAft>
              <a:defRPr lang="en-US" sz="1600" b="0" i="0" kern="1200" spc="0" baseline="0" dirty="0" smtClean="0">
                <a:solidFill>
                  <a:schemeClr val="tx1"/>
                </a:solidFill>
                <a:latin typeface="+mn-lt"/>
                <a:ea typeface="+mn-ea"/>
                <a:cs typeface="Segoe UI" panose="020B0502040204020203" pitchFamily="34" charset="0"/>
              </a:defRPr>
            </a:lvl2pPr>
            <a:lvl3pPr>
              <a:lnSpc>
                <a:spcPct val="100000"/>
              </a:lnSpc>
              <a:spcBef>
                <a:spcPts val="0"/>
              </a:spcBef>
              <a:spcAft>
                <a:spcPts val="400"/>
              </a:spcAft>
              <a:defRPr lang="en-US" sz="1200" b="0" i="0" kern="1200" spc="0" baseline="0" dirty="0" smtClean="0">
                <a:solidFill>
                  <a:schemeClr val="tx1"/>
                </a:solidFill>
                <a:latin typeface="+mn-lt"/>
                <a:ea typeface="+mn-ea"/>
                <a:cs typeface="Segoe UI" panose="020B0502040204020203" pitchFamily="34" charset="0"/>
              </a:defRPr>
            </a:lvl3pPr>
            <a:lvl4pPr>
              <a:lnSpc>
                <a:spcPct val="100000"/>
              </a:lnSpc>
              <a:spcBef>
                <a:spcPts val="0"/>
              </a:spcBef>
              <a:spcAft>
                <a:spcPts val="400"/>
              </a:spcAft>
              <a:defRPr lang="en-US" sz="1100" b="0" i="0" kern="1200" spc="0" baseline="0" dirty="0" smtClean="0">
                <a:solidFill>
                  <a:schemeClr val="tx1"/>
                </a:solidFill>
                <a:latin typeface="+mn-lt"/>
                <a:ea typeface="+mn-ea"/>
                <a:cs typeface="Segoe UI" panose="020B0502040204020203" pitchFamily="34" charset="0"/>
              </a:defRPr>
            </a:lvl4pPr>
            <a:lvl5pPr>
              <a:lnSpc>
                <a:spcPct val="100000"/>
              </a:lnSpc>
              <a:spcBef>
                <a:spcPts val="0"/>
              </a:spcBef>
              <a:spcAft>
                <a:spcPts val="400"/>
              </a:spcAft>
              <a:defRPr lang="en-US" sz="1050" b="0" i="0" kern="1200" spc="0" baseline="0" dirty="0">
                <a:solidFill>
                  <a:schemeClr val="tx1"/>
                </a:solidFill>
                <a:latin typeface="+mn-lt"/>
                <a:ea typeface="+mn-ea"/>
                <a:cs typeface="Segoe UI" panose="020B0502040204020203" pitchFamily="34" charset="0"/>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83510751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orient="horz" pos="2688" userDrawn="1">
          <p15:clr>
            <a:srgbClr val="FBAE40"/>
          </p15:clr>
        </p15:guide>
      </p15:sldGuideLst>
    </p:ext>
  </p:extLst>
</p:sldLayout>
</file>

<file path=ppt/slideLayouts/slideLayout91.xml><?xml version="1.0" encoding="utf-8"?>
<p:sldLayout xmlns:a="http://schemas.openxmlformats.org/drawingml/2006/main" xmlns:r="http://schemas.openxmlformats.org/officeDocument/2006/relationships" xmlns:p="http://schemas.openxmlformats.org/presentationml/2006/main" showMasterSp="0" userDrawn="1">
  <p:cSld name="1_Title Presentation">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E9233ADA-E271-6E93-F32E-718454D76C3D}"/>
              </a:ext>
            </a:extLst>
          </p:cNvPr>
          <p:cNvSpPr/>
          <p:nvPr userDrawn="1"/>
        </p:nvSpPr>
        <p:spPr>
          <a:xfrm>
            <a:off x="322521" y="283029"/>
            <a:ext cx="11546958" cy="6291943"/>
          </a:xfrm>
          <a:prstGeom prst="roundRect">
            <a:avLst>
              <a:gd name="adj" fmla="val 3511"/>
            </a:avLst>
          </a:prstGeom>
          <a:solidFill>
            <a:srgbClr val="091F2C">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160"/>
          </a:p>
        </p:txBody>
      </p:sp>
      <p:sp>
        <p:nvSpPr>
          <p:cNvPr id="2" name="Title 1">
            <a:extLst>
              <a:ext uri="{FF2B5EF4-FFF2-40B4-BE49-F238E27FC236}">
                <a16:creationId xmlns:a16="http://schemas.microsoft.com/office/drawing/2014/main" id="{589FF709-91C1-4573-83A1-5F07DB1F5083}"/>
              </a:ext>
            </a:extLst>
          </p:cNvPr>
          <p:cNvSpPr>
            <a:spLocks noGrp="1"/>
          </p:cNvSpPr>
          <p:nvPr>
            <p:ph type="title" hasCustomPrompt="1"/>
          </p:nvPr>
        </p:nvSpPr>
        <p:spPr>
          <a:xfrm>
            <a:off x="758597" y="2755992"/>
            <a:ext cx="8193024" cy="1661993"/>
          </a:xfrm>
          <a:noFill/>
        </p:spPr>
        <p:txBody>
          <a:bodyPr wrap="square" lIns="0" tIns="0" rIns="0" bIns="0" anchor="b" anchorCtr="0">
            <a:spAutoFit/>
          </a:bodyPr>
          <a:lstStyle>
            <a:lvl1pPr algn="l">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Segoe UI" panose="020B0502040204020203" pitchFamily="34" charset="0"/>
                <a:cs typeface="Segoe UI" panose="020B0502040204020203" pitchFamily="34" charset="0"/>
              </a:defRPr>
            </a:lvl1pPr>
          </a:lstStyle>
          <a:p>
            <a:r>
              <a:rPr lang="en-US" dirty="0"/>
              <a:t>Event name or </a:t>
            </a:r>
            <a:br>
              <a:rPr lang="en-US" dirty="0"/>
            </a:br>
            <a:r>
              <a:rPr lang="en-US" dirty="0"/>
              <a:t>presentation title </a:t>
            </a:r>
          </a:p>
        </p:txBody>
      </p:sp>
      <p:sp>
        <p:nvSpPr>
          <p:cNvPr id="3" name="Subtitle">
            <a:extLst>
              <a:ext uri="{FF2B5EF4-FFF2-40B4-BE49-F238E27FC236}">
                <a16:creationId xmlns:a16="http://schemas.microsoft.com/office/drawing/2014/main" id="{AA1ADBE6-5E29-7A6B-E210-597F443C7BFA}"/>
              </a:ext>
            </a:extLst>
          </p:cNvPr>
          <p:cNvSpPr>
            <a:spLocks noGrp="1"/>
          </p:cNvSpPr>
          <p:nvPr>
            <p:ph type="body" sz="quarter" idx="12" hasCustomPrompt="1"/>
          </p:nvPr>
        </p:nvSpPr>
        <p:spPr>
          <a:xfrm>
            <a:off x="758597" y="4573783"/>
            <a:ext cx="8193024" cy="307777"/>
          </a:xfrm>
          <a:prstGeom prst="rect">
            <a:avLst/>
          </a:prstGeom>
          <a:noFill/>
        </p:spPr>
        <p:txBody>
          <a:bodyPr wrap="square" lIns="0" tIns="0" rIns="0" bIns="0">
            <a:spAutoFit/>
          </a:bodyPr>
          <a:lstStyle>
            <a:lvl1pPr marL="0" indent="0">
              <a:spcBef>
                <a:spcPts val="0"/>
              </a:spcBef>
              <a:buNone/>
              <a:defRPr sz="2000" spc="0" baseline="0">
                <a:solidFill>
                  <a:schemeClr val="bg1"/>
                </a:solidFill>
                <a:latin typeface="Segoe UI" panose="020B0502040204020203" pitchFamily="34" charset="0"/>
                <a:cs typeface="Segoe UI" panose="020B0502040204020203" pitchFamily="34" charset="0"/>
              </a:defRPr>
            </a:lvl1pPr>
          </a:lstStyle>
          <a:p>
            <a:pPr lvl="0"/>
            <a:r>
              <a:rPr lang="en-US" dirty="0"/>
              <a:t>Speaker name or subtitle</a:t>
            </a:r>
          </a:p>
        </p:txBody>
      </p:sp>
      <p:sp>
        <p:nvSpPr>
          <p:cNvPr id="11" name="TextBox 10">
            <a:extLst>
              <a:ext uri="{FF2B5EF4-FFF2-40B4-BE49-F238E27FC236}">
                <a16:creationId xmlns:a16="http://schemas.microsoft.com/office/drawing/2014/main" id="{79D24C9A-89BC-97E2-72D1-CB264F76EC90}"/>
              </a:ext>
            </a:extLst>
          </p:cNvPr>
          <p:cNvSpPr txBox="1"/>
          <p:nvPr userDrawn="1"/>
        </p:nvSpPr>
        <p:spPr>
          <a:xfrm>
            <a:off x="758979" y="6135070"/>
            <a:ext cx="3143489" cy="153888"/>
          </a:xfrm>
          <a:prstGeom prst="rect">
            <a:avLst/>
          </a:prstGeom>
          <a:noFill/>
        </p:spPr>
        <p:txBody>
          <a:bodyPr wrap="none" lIns="0" tIns="0" rIns="0" bIns="0" rtlCol="0">
            <a:spAutoFit/>
          </a:bodyPr>
          <a:lstStyle/>
          <a:p>
            <a:pPr marL="0" marR="0" lvl="0" indent="0" algn="l" defTabSz="932704" rtl="0" eaLnBrk="1" fontAlgn="auto" latinLnBrk="0" hangingPunct="1">
              <a:lnSpc>
                <a:spcPct val="100000"/>
              </a:lnSpc>
              <a:spcBef>
                <a:spcPts val="0"/>
              </a:spcBef>
              <a:spcAft>
                <a:spcPts val="0"/>
              </a:spcAft>
              <a:buClrTx/>
              <a:buSzPct val="90000"/>
              <a:buFont typeface="Arial" panose="020B0604020202020204" pitchFamily="34" charset="0"/>
              <a:buNone/>
              <a:tabLst/>
              <a:defRPr/>
            </a:pPr>
            <a:r>
              <a:rPr lang="en-US" sz="1000" kern="1200" spc="0" baseline="0" dirty="0">
                <a:solidFill>
                  <a:schemeClr val="bg1"/>
                </a:solidFill>
                <a:latin typeface="Segoe UI" panose="020B0502040204020203" pitchFamily="34" charset="0"/>
                <a:ea typeface="+mn-ea"/>
                <a:cs typeface="Segoe UI" panose="020B0502040204020203" pitchFamily="34" charset="0"/>
              </a:rPr>
              <a:t>© Copyright Microsoft Corporation. All rights reserved. </a:t>
            </a:r>
          </a:p>
        </p:txBody>
      </p:sp>
      <p:pic>
        <p:nvPicPr>
          <p:cNvPr id="12" name="MS logo gray - EMF">
            <a:extLst>
              <a:ext uri="{FF2B5EF4-FFF2-40B4-BE49-F238E27FC236}">
                <a16:creationId xmlns:a16="http://schemas.microsoft.com/office/drawing/2014/main" id="{AAF3FFA6-DD3A-C046-9BAB-42C1143979D3}"/>
              </a:ext>
            </a:extLst>
          </p:cNvPr>
          <p:cNvPicPr>
            <a:picLocks noChangeAspect="1"/>
          </p:cNvPicPr>
          <p:nvPr userDrawn="1"/>
        </p:nvPicPr>
        <p:blipFill>
          <a:blip r:embed="rId2">
            <a:extLst>
              <a:ext uri="{28A0092B-C50C-407E-A947-70E740481C1C}">
                <a14:useLocalDpi xmlns:a14="http://schemas.microsoft.com/office/drawing/2010/main" val="0"/>
              </a:ext>
            </a:extLst>
          </a:blip>
          <a:srcRect l="12679" t="30223" r="10306" b="29367"/>
          <a:stretch/>
        </p:blipFill>
        <p:spPr bwMode="black">
          <a:xfrm>
            <a:off x="10104778" y="6035406"/>
            <a:ext cx="1501911" cy="353217"/>
          </a:xfrm>
          <a:prstGeom prst="rect">
            <a:avLst/>
          </a:prstGeom>
        </p:spPr>
      </p:pic>
      <p:grpSp>
        <p:nvGrpSpPr>
          <p:cNvPr id="5" name="Group 4">
            <a:extLst>
              <a:ext uri="{FF2B5EF4-FFF2-40B4-BE49-F238E27FC236}">
                <a16:creationId xmlns:a16="http://schemas.microsoft.com/office/drawing/2014/main" id="{12A5064F-17A8-03BF-8543-492C03DD908A}"/>
              </a:ext>
            </a:extLst>
          </p:cNvPr>
          <p:cNvGrpSpPr/>
          <p:nvPr userDrawn="1"/>
        </p:nvGrpSpPr>
        <p:grpSpPr>
          <a:xfrm>
            <a:off x="745718" y="722820"/>
            <a:ext cx="3452795" cy="610828"/>
            <a:chOff x="3410610" y="4736940"/>
            <a:chExt cx="4842785" cy="856729"/>
          </a:xfrm>
        </p:grpSpPr>
        <p:sp>
          <p:nvSpPr>
            <p:cNvPr id="7" name="Freeform 6">
              <a:extLst>
                <a:ext uri="{FF2B5EF4-FFF2-40B4-BE49-F238E27FC236}">
                  <a16:creationId xmlns:a16="http://schemas.microsoft.com/office/drawing/2014/main" id="{4FF490EB-9A25-E392-1D80-59CDC0DC5F85}"/>
                </a:ext>
              </a:extLst>
            </p:cNvPr>
            <p:cNvSpPr/>
            <p:nvPr/>
          </p:nvSpPr>
          <p:spPr>
            <a:xfrm>
              <a:off x="4422116" y="4768455"/>
              <a:ext cx="464590" cy="423716"/>
            </a:xfrm>
            <a:custGeom>
              <a:avLst/>
              <a:gdLst>
                <a:gd name="connsiteX0" fmla="*/ 393913 w 464590"/>
                <a:gd name="connsiteY0" fmla="*/ 423716 h 423716"/>
                <a:gd name="connsiteX1" fmla="*/ 393913 w 464590"/>
                <a:gd name="connsiteY1" fmla="*/ 153950 h 423716"/>
                <a:gd name="connsiteX2" fmla="*/ 394392 w 464590"/>
                <a:gd name="connsiteY2" fmla="*/ 124956 h 423716"/>
                <a:gd name="connsiteX3" fmla="*/ 395349 w 464590"/>
                <a:gd name="connsiteY3" fmla="*/ 98641 h 423716"/>
                <a:gd name="connsiteX4" fmla="*/ 396625 w 464590"/>
                <a:gd name="connsiteY4" fmla="*/ 77211 h 423716"/>
                <a:gd name="connsiteX5" fmla="*/ 397742 w 464590"/>
                <a:gd name="connsiteY5" fmla="*/ 62872 h 423716"/>
                <a:gd name="connsiteX6" fmla="*/ 396466 w 464590"/>
                <a:gd name="connsiteY6" fmla="*/ 62872 h 423716"/>
                <a:gd name="connsiteX7" fmla="*/ 394232 w 464590"/>
                <a:gd name="connsiteY7" fmla="*/ 73902 h 423716"/>
                <a:gd name="connsiteX8" fmla="*/ 391201 w 464590"/>
                <a:gd name="connsiteY8" fmla="*/ 86823 h 423716"/>
                <a:gd name="connsiteX9" fmla="*/ 387691 w 464590"/>
                <a:gd name="connsiteY9" fmla="*/ 99587 h 423716"/>
                <a:gd name="connsiteX10" fmla="*/ 384021 w 464590"/>
                <a:gd name="connsiteY10" fmla="*/ 110144 h 423716"/>
                <a:gd name="connsiteX11" fmla="*/ 254153 w 464590"/>
                <a:gd name="connsiteY11" fmla="*/ 423559 h 423716"/>
                <a:gd name="connsiteX12" fmla="*/ 207726 w 464590"/>
                <a:gd name="connsiteY12" fmla="*/ 423559 h 423716"/>
                <a:gd name="connsiteX13" fmla="*/ 77060 w 464590"/>
                <a:gd name="connsiteY13" fmla="*/ 112980 h 423716"/>
                <a:gd name="connsiteX14" fmla="*/ 74028 w 464590"/>
                <a:gd name="connsiteY14" fmla="*/ 102738 h 423716"/>
                <a:gd name="connsiteX15" fmla="*/ 70518 w 464590"/>
                <a:gd name="connsiteY15" fmla="*/ 88714 h 423716"/>
                <a:gd name="connsiteX16" fmla="*/ 67168 w 464590"/>
                <a:gd name="connsiteY16" fmla="*/ 74217 h 423716"/>
                <a:gd name="connsiteX17" fmla="*/ 64615 w 464590"/>
                <a:gd name="connsiteY17" fmla="*/ 62714 h 423716"/>
                <a:gd name="connsiteX18" fmla="*/ 62860 w 464590"/>
                <a:gd name="connsiteY18" fmla="*/ 62714 h 423716"/>
                <a:gd name="connsiteX19" fmla="*/ 63977 w 464590"/>
                <a:gd name="connsiteY19" fmla="*/ 79575 h 423716"/>
                <a:gd name="connsiteX20" fmla="*/ 64934 w 464590"/>
                <a:gd name="connsiteY20" fmla="*/ 104629 h 423716"/>
                <a:gd name="connsiteX21" fmla="*/ 65732 w 464590"/>
                <a:gd name="connsiteY21" fmla="*/ 133780 h 423716"/>
                <a:gd name="connsiteX22" fmla="*/ 66051 w 464590"/>
                <a:gd name="connsiteY22" fmla="*/ 162616 h 423716"/>
                <a:gd name="connsiteX23" fmla="*/ 66051 w 464590"/>
                <a:gd name="connsiteY23" fmla="*/ 423559 h 423716"/>
                <a:gd name="connsiteX24" fmla="*/ 0 w 464590"/>
                <a:gd name="connsiteY24" fmla="*/ 423559 h 423716"/>
                <a:gd name="connsiteX25" fmla="*/ 0 w 464590"/>
                <a:gd name="connsiteY25" fmla="*/ 0 h 423716"/>
                <a:gd name="connsiteX26" fmla="*/ 101789 w 464590"/>
                <a:gd name="connsiteY26" fmla="*/ 0 h 423716"/>
                <a:gd name="connsiteX27" fmla="*/ 210917 w 464590"/>
                <a:gd name="connsiteY27" fmla="*/ 267718 h 423716"/>
                <a:gd name="connsiteX28" fmla="*/ 216182 w 464590"/>
                <a:gd name="connsiteY28" fmla="*/ 281742 h 423716"/>
                <a:gd name="connsiteX29" fmla="*/ 222085 w 464590"/>
                <a:gd name="connsiteY29" fmla="*/ 298130 h 423716"/>
                <a:gd name="connsiteX30" fmla="*/ 227350 w 464590"/>
                <a:gd name="connsiteY30" fmla="*/ 313887 h 423716"/>
                <a:gd name="connsiteX31" fmla="*/ 230540 w 464590"/>
                <a:gd name="connsiteY31" fmla="*/ 326178 h 423716"/>
                <a:gd name="connsiteX32" fmla="*/ 232295 w 464590"/>
                <a:gd name="connsiteY32" fmla="*/ 326178 h 423716"/>
                <a:gd name="connsiteX33" fmla="*/ 237082 w 464590"/>
                <a:gd name="connsiteY33" fmla="*/ 313414 h 423716"/>
                <a:gd name="connsiteX34" fmla="*/ 243144 w 464590"/>
                <a:gd name="connsiteY34" fmla="*/ 297500 h 423716"/>
                <a:gd name="connsiteX35" fmla="*/ 249367 w 464590"/>
                <a:gd name="connsiteY35" fmla="*/ 281112 h 423716"/>
                <a:gd name="connsiteX36" fmla="*/ 254951 w 464590"/>
                <a:gd name="connsiteY36" fmla="*/ 267088 h 423716"/>
                <a:gd name="connsiteX37" fmla="*/ 367110 w 464590"/>
                <a:gd name="connsiteY37" fmla="*/ 0 h 423716"/>
                <a:gd name="connsiteX38" fmla="*/ 464591 w 464590"/>
                <a:gd name="connsiteY38" fmla="*/ 0 h 423716"/>
                <a:gd name="connsiteX39" fmla="*/ 464591 w 464590"/>
                <a:gd name="connsiteY39" fmla="*/ 423716 h 423716"/>
                <a:gd name="connsiteX40" fmla="*/ 393913 w 464590"/>
                <a:gd name="connsiteY40" fmla="*/ 423716 h 4237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Lst>
              <a:rect l="l" t="t" r="r" b="b"/>
              <a:pathLst>
                <a:path w="464590" h="423716">
                  <a:moveTo>
                    <a:pt x="393913" y="423716"/>
                  </a:moveTo>
                  <a:lnTo>
                    <a:pt x="393913" y="153950"/>
                  </a:lnTo>
                  <a:cubicBezTo>
                    <a:pt x="393913" y="144180"/>
                    <a:pt x="393913" y="134411"/>
                    <a:pt x="394392" y="124956"/>
                  </a:cubicBezTo>
                  <a:cubicBezTo>
                    <a:pt x="394870" y="115502"/>
                    <a:pt x="395030" y="106678"/>
                    <a:pt x="395349" y="98641"/>
                  </a:cubicBezTo>
                  <a:cubicBezTo>
                    <a:pt x="395668" y="90605"/>
                    <a:pt x="395987" y="83357"/>
                    <a:pt x="396625" y="77211"/>
                  </a:cubicBezTo>
                  <a:cubicBezTo>
                    <a:pt x="397263" y="71066"/>
                    <a:pt x="397423" y="66181"/>
                    <a:pt x="397742" y="62872"/>
                  </a:cubicBezTo>
                  <a:lnTo>
                    <a:pt x="396466" y="62872"/>
                  </a:lnTo>
                  <a:cubicBezTo>
                    <a:pt x="395828" y="66023"/>
                    <a:pt x="395189" y="69648"/>
                    <a:pt x="394232" y="73902"/>
                  </a:cubicBezTo>
                  <a:cubicBezTo>
                    <a:pt x="393275" y="78157"/>
                    <a:pt x="392318" y="82411"/>
                    <a:pt x="391201" y="86823"/>
                  </a:cubicBezTo>
                  <a:cubicBezTo>
                    <a:pt x="390084" y="91235"/>
                    <a:pt x="388967" y="95490"/>
                    <a:pt x="387691" y="99587"/>
                  </a:cubicBezTo>
                  <a:cubicBezTo>
                    <a:pt x="386414" y="103684"/>
                    <a:pt x="385298" y="107150"/>
                    <a:pt x="384021" y="110144"/>
                  </a:cubicBezTo>
                  <a:lnTo>
                    <a:pt x="254153" y="423559"/>
                  </a:lnTo>
                  <a:lnTo>
                    <a:pt x="207726" y="423559"/>
                  </a:lnTo>
                  <a:lnTo>
                    <a:pt x="77060" y="112980"/>
                  </a:lnTo>
                  <a:cubicBezTo>
                    <a:pt x="76262" y="110617"/>
                    <a:pt x="75305" y="107150"/>
                    <a:pt x="74028" y="102738"/>
                  </a:cubicBezTo>
                  <a:cubicBezTo>
                    <a:pt x="72752" y="98326"/>
                    <a:pt x="71635" y="93599"/>
                    <a:pt x="70518" y="88714"/>
                  </a:cubicBezTo>
                  <a:cubicBezTo>
                    <a:pt x="69401" y="83829"/>
                    <a:pt x="68285" y="78945"/>
                    <a:pt x="67168" y="74217"/>
                  </a:cubicBezTo>
                  <a:cubicBezTo>
                    <a:pt x="66051" y="69490"/>
                    <a:pt x="65253" y="65708"/>
                    <a:pt x="64615" y="62714"/>
                  </a:cubicBezTo>
                  <a:lnTo>
                    <a:pt x="62860" y="62714"/>
                  </a:lnTo>
                  <a:cubicBezTo>
                    <a:pt x="63179" y="66496"/>
                    <a:pt x="63658" y="72011"/>
                    <a:pt x="63977" y="79575"/>
                  </a:cubicBezTo>
                  <a:cubicBezTo>
                    <a:pt x="64296" y="87138"/>
                    <a:pt x="64615" y="95490"/>
                    <a:pt x="64934" y="104629"/>
                  </a:cubicBezTo>
                  <a:cubicBezTo>
                    <a:pt x="65253" y="113926"/>
                    <a:pt x="65413" y="123538"/>
                    <a:pt x="65732" y="133780"/>
                  </a:cubicBezTo>
                  <a:cubicBezTo>
                    <a:pt x="65892" y="143865"/>
                    <a:pt x="66051" y="153477"/>
                    <a:pt x="66051" y="162616"/>
                  </a:cubicBezTo>
                  <a:lnTo>
                    <a:pt x="66051" y="423559"/>
                  </a:lnTo>
                  <a:lnTo>
                    <a:pt x="0" y="423559"/>
                  </a:lnTo>
                  <a:lnTo>
                    <a:pt x="0" y="0"/>
                  </a:lnTo>
                  <a:lnTo>
                    <a:pt x="101789" y="0"/>
                  </a:lnTo>
                  <a:lnTo>
                    <a:pt x="210917" y="267718"/>
                  </a:lnTo>
                  <a:cubicBezTo>
                    <a:pt x="212512" y="271657"/>
                    <a:pt x="214267" y="276385"/>
                    <a:pt x="216182" y="281742"/>
                  </a:cubicBezTo>
                  <a:cubicBezTo>
                    <a:pt x="218096" y="287100"/>
                    <a:pt x="220011" y="292615"/>
                    <a:pt x="222085" y="298130"/>
                  </a:cubicBezTo>
                  <a:cubicBezTo>
                    <a:pt x="224159" y="303645"/>
                    <a:pt x="225754" y="308845"/>
                    <a:pt x="227350" y="313887"/>
                  </a:cubicBezTo>
                  <a:cubicBezTo>
                    <a:pt x="228945" y="318930"/>
                    <a:pt x="229902" y="323026"/>
                    <a:pt x="230540" y="326178"/>
                  </a:cubicBezTo>
                  <a:lnTo>
                    <a:pt x="232295" y="326178"/>
                  </a:lnTo>
                  <a:cubicBezTo>
                    <a:pt x="233412" y="322869"/>
                    <a:pt x="235008" y="318614"/>
                    <a:pt x="237082" y="313414"/>
                  </a:cubicBezTo>
                  <a:cubicBezTo>
                    <a:pt x="239156" y="308372"/>
                    <a:pt x="241070" y="303015"/>
                    <a:pt x="243144" y="297500"/>
                  </a:cubicBezTo>
                  <a:cubicBezTo>
                    <a:pt x="245218" y="291984"/>
                    <a:pt x="247292" y="286469"/>
                    <a:pt x="249367" y="281112"/>
                  </a:cubicBezTo>
                  <a:cubicBezTo>
                    <a:pt x="251441" y="275754"/>
                    <a:pt x="253355" y="271027"/>
                    <a:pt x="254951" y="267088"/>
                  </a:cubicBezTo>
                  <a:lnTo>
                    <a:pt x="367110" y="0"/>
                  </a:lnTo>
                  <a:lnTo>
                    <a:pt x="464591" y="0"/>
                  </a:lnTo>
                  <a:lnTo>
                    <a:pt x="464591" y="423716"/>
                  </a:lnTo>
                  <a:lnTo>
                    <a:pt x="393913" y="423716"/>
                  </a:lnTo>
                  <a:close/>
                </a:path>
              </a:pathLst>
            </a:custGeom>
            <a:solidFill>
              <a:srgbClr val="FFFFFF"/>
            </a:solidFill>
            <a:ln w="0" cap="flat">
              <a:noFill/>
              <a:prstDash val="solid"/>
              <a:miter/>
            </a:ln>
          </p:spPr>
          <p:txBody>
            <a:bodyPr rtlCol="0" anchor="ctr"/>
            <a:lstStyle/>
            <a:p>
              <a:pPr marL="0" marR="0" lvl="0" indent="0" defTabSz="9143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8" name="Freeform 7">
              <a:extLst>
                <a:ext uri="{FF2B5EF4-FFF2-40B4-BE49-F238E27FC236}">
                  <a16:creationId xmlns:a16="http://schemas.microsoft.com/office/drawing/2014/main" id="{A7543BB7-C6F2-4AFE-9FA9-BC00DEB1506E}"/>
                </a:ext>
              </a:extLst>
            </p:cNvPr>
            <p:cNvSpPr/>
            <p:nvPr/>
          </p:nvSpPr>
          <p:spPr>
            <a:xfrm>
              <a:off x="4987060" y="4742455"/>
              <a:ext cx="84558" cy="449715"/>
            </a:xfrm>
            <a:custGeom>
              <a:avLst/>
              <a:gdLst>
                <a:gd name="connsiteX0" fmla="*/ 84558 w 84558"/>
                <a:gd name="connsiteY0" fmla="*/ 40181 h 449715"/>
                <a:gd name="connsiteX1" fmla="*/ 81367 w 84558"/>
                <a:gd name="connsiteY1" fmla="*/ 55466 h 449715"/>
                <a:gd name="connsiteX2" fmla="*/ 72592 w 84558"/>
                <a:gd name="connsiteY2" fmla="*/ 68072 h 449715"/>
                <a:gd name="connsiteX3" fmla="*/ 59191 w 84558"/>
                <a:gd name="connsiteY3" fmla="*/ 76423 h 449715"/>
                <a:gd name="connsiteX4" fmla="*/ 42119 w 84558"/>
                <a:gd name="connsiteY4" fmla="*/ 79575 h 449715"/>
                <a:gd name="connsiteX5" fmla="*/ 25367 w 84558"/>
                <a:gd name="connsiteY5" fmla="*/ 76423 h 449715"/>
                <a:gd name="connsiteX6" fmla="*/ 11966 w 84558"/>
                <a:gd name="connsiteY6" fmla="*/ 68072 h 449715"/>
                <a:gd name="connsiteX7" fmla="*/ 3191 w 84558"/>
                <a:gd name="connsiteY7" fmla="*/ 55466 h 449715"/>
                <a:gd name="connsiteX8" fmla="*/ 0 w 84558"/>
                <a:gd name="connsiteY8" fmla="*/ 40181 h 449715"/>
                <a:gd name="connsiteX9" fmla="*/ 3350 w 84558"/>
                <a:gd name="connsiteY9" fmla="*/ 24266 h 449715"/>
                <a:gd name="connsiteX10" fmla="*/ 12285 w 84558"/>
                <a:gd name="connsiteY10" fmla="*/ 11503 h 449715"/>
                <a:gd name="connsiteX11" fmla="*/ 25527 w 84558"/>
                <a:gd name="connsiteY11" fmla="*/ 3151 h 449715"/>
                <a:gd name="connsiteX12" fmla="*/ 42119 w 84558"/>
                <a:gd name="connsiteY12" fmla="*/ 0 h 449715"/>
                <a:gd name="connsiteX13" fmla="*/ 58872 w 84558"/>
                <a:gd name="connsiteY13" fmla="*/ 3151 h 449715"/>
                <a:gd name="connsiteX14" fmla="*/ 72273 w 84558"/>
                <a:gd name="connsiteY14" fmla="*/ 11660 h 449715"/>
                <a:gd name="connsiteX15" fmla="*/ 81208 w 84558"/>
                <a:gd name="connsiteY15" fmla="*/ 24424 h 449715"/>
                <a:gd name="connsiteX16" fmla="*/ 84558 w 84558"/>
                <a:gd name="connsiteY16" fmla="*/ 40181 h 449715"/>
                <a:gd name="connsiteX17" fmla="*/ 6860 w 84558"/>
                <a:gd name="connsiteY17" fmla="*/ 449716 h 449715"/>
                <a:gd name="connsiteX18" fmla="*/ 6860 w 84558"/>
                <a:gd name="connsiteY18" fmla="*/ 147016 h 449715"/>
                <a:gd name="connsiteX19" fmla="*/ 75943 w 84558"/>
                <a:gd name="connsiteY19" fmla="*/ 147016 h 449715"/>
                <a:gd name="connsiteX20" fmla="*/ 75943 w 84558"/>
                <a:gd name="connsiteY20" fmla="*/ 449558 h 449715"/>
                <a:gd name="connsiteX21" fmla="*/ 6860 w 84558"/>
                <a:gd name="connsiteY21" fmla="*/ 449558 h 44971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84558" h="449715">
                  <a:moveTo>
                    <a:pt x="84558" y="40181"/>
                  </a:moveTo>
                  <a:cubicBezTo>
                    <a:pt x="84558" y="45539"/>
                    <a:pt x="83441" y="50581"/>
                    <a:pt x="81367" y="55466"/>
                  </a:cubicBezTo>
                  <a:cubicBezTo>
                    <a:pt x="79293" y="60351"/>
                    <a:pt x="76262" y="64448"/>
                    <a:pt x="72592" y="68072"/>
                  </a:cubicBezTo>
                  <a:cubicBezTo>
                    <a:pt x="68763" y="71696"/>
                    <a:pt x="64296" y="74375"/>
                    <a:pt x="59191" y="76423"/>
                  </a:cubicBezTo>
                  <a:cubicBezTo>
                    <a:pt x="53926" y="78472"/>
                    <a:pt x="48342" y="79575"/>
                    <a:pt x="42119" y="79575"/>
                  </a:cubicBezTo>
                  <a:cubicBezTo>
                    <a:pt x="35897" y="79575"/>
                    <a:pt x="30473" y="78472"/>
                    <a:pt x="25367" y="76423"/>
                  </a:cubicBezTo>
                  <a:cubicBezTo>
                    <a:pt x="20103" y="74375"/>
                    <a:pt x="15635" y="71539"/>
                    <a:pt x="11966" y="68072"/>
                  </a:cubicBezTo>
                  <a:cubicBezTo>
                    <a:pt x="8137" y="64448"/>
                    <a:pt x="5265" y="60351"/>
                    <a:pt x="3191" y="55466"/>
                  </a:cubicBezTo>
                  <a:cubicBezTo>
                    <a:pt x="1117" y="50581"/>
                    <a:pt x="0" y="45539"/>
                    <a:pt x="0" y="40181"/>
                  </a:cubicBezTo>
                  <a:cubicBezTo>
                    <a:pt x="0" y="34509"/>
                    <a:pt x="1117" y="29151"/>
                    <a:pt x="3350" y="24266"/>
                  </a:cubicBezTo>
                  <a:cubicBezTo>
                    <a:pt x="5584" y="19382"/>
                    <a:pt x="8456" y="15127"/>
                    <a:pt x="12285" y="11503"/>
                  </a:cubicBezTo>
                  <a:cubicBezTo>
                    <a:pt x="16114" y="7879"/>
                    <a:pt x="20581" y="5200"/>
                    <a:pt x="25527" y="3151"/>
                  </a:cubicBezTo>
                  <a:cubicBezTo>
                    <a:pt x="30473" y="1103"/>
                    <a:pt x="36216" y="0"/>
                    <a:pt x="42119" y="0"/>
                  </a:cubicBezTo>
                  <a:cubicBezTo>
                    <a:pt x="48023" y="0"/>
                    <a:pt x="53607" y="1103"/>
                    <a:pt x="58872" y="3151"/>
                  </a:cubicBezTo>
                  <a:cubicBezTo>
                    <a:pt x="63977" y="5200"/>
                    <a:pt x="68604" y="8036"/>
                    <a:pt x="72273" y="11660"/>
                  </a:cubicBezTo>
                  <a:cubicBezTo>
                    <a:pt x="76102" y="15285"/>
                    <a:pt x="78974" y="19539"/>
                    <a:pt x="81208" y="24424"/>
                  </a:cubicBezTo>
                  <a:cubicBezTo>
                    <a:pt x="83441" y="29309"/>
                    <a:pt x="84558" y="34509"/>
                    <a:pt x="84558" y="40181"/>
                  </a:cubicBezTo>
                  <a:close/>
                  <a:moveTo>
                    <a:pt x="6860" y="449716"/>
                  </a:moveTo>
                  <a:lnTo>
                    <a:pt x="6860" y="147016"/>
                  </a:lnTo>
                  <a:lnTo>
                    <a:pt x="75943" y="147016"/>
                  </a:lnTo>
                  <a:lnTo>
                    <a:pt x="75943" y="449558"/>
                  </a:lnTo>
                  <a:lnTo>
                    <a:pt x="6860" y="449558"/>
                  </a:lnTo>
                  <a:close/>
                </a:path>
              </a:pathLst>
            </a:custGeom>
            <a:solidFill>
              <a:srgbClr val="FFFFFF"/>
            </a:solidFill>
            <a:ln w="0" cap="flat">
              <a:noFill/>
              <a:prstDash val="solid"/>
              <a:miter/>
            </a:ln>
          </p:spPr>
          <p:txBody>
            <a:bodyPr rtlCol="0" anchor="ctr"/>
            <a:lstStyle/>
            <a:p>
              <a:pPr marL="0" marR="0" lvl="0" indent="0" defTabSz="9143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3" name="Freeform 12">
              <a:extLst>
                <a:ext uri="{FF2B5EF4-FFF2-40B4-BE49-F238E27FC236}">
                  <a16:creationId xmlns:a16="http://schemas.microsoft.com/office/drawing/2014/main" id="{F71B528E-BCC9-7AA9-9973-99E1D505B755}"/>
                </a:ext>
              </a:extLst>
            </p:cNvPr>
            <p:cNvSpPr/>
            <p:nvPr/>
          </p:nvSpPr>
          <p:spPr>
            <a:xfrm>
              <a:off x="5140381" y="4882065"/>
              <a:ext cx="238836" cy="317511"/>
            </a:xfrm>
            <a:custGeom>
              <a:avLst/>
              <a:gdLst>
                <a:gd name="connsiteX0" fmla="*/ 201823 w 238836"/>
                <a:gd name="connsiteY0" fmla="*/ 311996 h 317511"/>
                <a:gd name="connsiteX1" fmla="*/ 151885 w 238836"/>
                <a:gd name="connsiteY1" fmla="*/ 317511 h 317511"/>
                <a:gd name="connsiteX2" fmla="*/ 89025 w 238836"/>
                <a:gd name="connsiteY2" fmla="*/ 306166 h 317511"/>
                <a:gd name="connsiteX3" fmla="*/ 41162 w 238836"/>
                <a:gd name="connsiteY3" fmla="*/ 274494 h 317511"/>
                <a:gd name="connsiteX4" fmla="*/ 10689 w 238836"/>
                <a:gd name="connsiteY4" fmla="*/ 226591 h 317511"/>
                <a:gd name="connsiteX5" fmla="*/ 0 w 238836"/>
                <a:gd name="connsiteY5" fmla="*/ 166713 h 317511"/>
                <a:gd name="connsiteX6" fmla="*/ 11487 w 238836"/>
                <a:gd name="connsiteY6" fmla="*/ 98169 h 317511"/>
                <a:gd name="connsiteX7" fmla="*/ 44513 w 238836"/>
                <a:gd name="connsiteY7" fmla="*/ 45696 h 317511"/>
                <a:gd name="connsiteX8" fmla="*/ 96683 w 238836"/>
                <a:gd name="connsiteY8" fmla="*/ 11976 h 317511"/>
                <a:gd name="connsiteX9" fmla="*/ 165287 w 238836"/>
                <a:gd name="connsiteY9" fmla="*/ 0 h 317511"/>
                <a:gd name="connsiteX10" fmla="*/ 188580 w 238836"/>
                <a:gd name="connsiteY10" fmla="*/ 1418 h 317511"/>
                <a:gd name="connsiteX11" fmla="*/ 209162 w 238836"/>
                <a:gd name="connsiteY11" fmla="*/ 5042 h 317511"/>
                <a:gd name="connsiteX12" fmla="*/ 226392 w 238836"/>
                <a:gd name="connsiteY12" fmla="*/ 9927 h 317511"/>
                <a:gd name="connsiteX13" fmla="*/ 238837 w 238836"/>
                <a:gd name="connsiteY13" fmla="*/ 15285 h 317511"/>
                <a:gd name="connsiteX14" fmla="*/ 238837 w 238836"/>
                <a:gd name="connsiteY14" fmla="*/ 80048 h 317511"/>
                <a:gd name="connsiteX15" fmla="*/ 206449 w 238836"/>
                <a:gd name="connsiteY15" fmla="*/ 62399 h 317511"/>
                <a:gd name="connsiteX16" fmla="*/ 168318 w 238836"/>
                <a:gd name="connsiteY16" fmla="*/ 55781 h 317511"/>
                <a:gd name="connsiteX17" fmla="*/ 130347 w 238836"/>
                <a:gd name="connsiteY17" fmla="*/ 62714 h 317511"/>
                <a:gd name="connsiteX18" fmla="*/ 99715 w 238836"/>
                <a:gd name="connsiteY18" fmla="*/ 82884 h 317511"/>
                <a:gd name="connsiteX19" fmla="*/ 79293 w 238836"/>
                <a:gd name="connsiteY19" fmla="*/ 115659 h 317511"/>
                <a:gd name="connsiteX20" fmla="*/ 71795 w 238836"/>
                <a:gd name="connsiteY20" fmla="*/ 160253 h 317511"/>
                <a:gd name="connsiteX21" fmla="*/ 78336 w 238836"/>
                <a:gd name="connsiteY21" fmla="*/ 202325 h 317511"/>
                <a:gd name="connsiteX22" fmla="*/ 97162 w 238836"/>
                <a:gd name="connsiteY22" fmla="*/ 234155 h 317511"/>
                <a:gd name="connsiteX23" fmla="*/ 127156 w 238836"/>
                <a:gd name="connsiteY23" fmla="*/ 254167 h 317511"/>
                <a:gd name="connsiteX24" fmla="*/ 167202 w 238836"/>
                <a:gd name="connsiteY24" fmla="*/ 261258 h 317511"/>
                <a:gd name="connsiteX25" fmla="*/ 185709 w 238836"/>
                <a:gd name="connsiteY25" fmla="*/ 259209 h 317511"/>
                <a:gd name="connsiteX26" fmla="*/ 204694 w 238836"/>
                <a:gd name="connsiteY26" fmla="*/ 253694 h 317511"/>
                <a:gd name="connsiteX27" fmla="*/ 222723 w 238836"/>
                <a:gd name="connsiteY27" fmla="*/ 245658 h 317511"/>
                <a:gd name="connsiteX28" fmla="*/ 238837 w 238836"/>
                <a:gd name="connsiteY28" fmla="*/ 235731 h 317511"/>
                <a:gd name="connsiteX29" fmla="*/ 238837 w 238836"/>
                <a:gd name="connsiteY29" fmla="*/ 296869 h 317511"/>
                <a:gd name="connsiteX30" fmla="*/ 201823 w 238836"/>
                <a:gd name="connsiteY30" fmla="*/ 311524 h 31751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Lst>
              <a:rect l="l" t="t" r="r" b="b"/>
              <a:pathLst>
                <a:path w="238836" h="317511">
                  <a:moveTo>
                    <a:pt x="201823" y="311996"/>
                  </a:moveTo>
                  <a:cubicBezTo>
                    <a:pt x="187623" y="315621"/>
                    <a:pt x="171031" y="317511"/>
                    <a:pt x="151885" y="317511"/>
                  </a:cubicBezTo>
                  <a:cubicBezTo>
                    <a:pt x="128752" y="317511"/>
                    <a:pt x="107851" y="313730"/>
                    <a:pt x="89025" y="306166"/>
                  </a:cubicBezTo>
                  <a:cubicBezTo>
                    <a:pt x="70199" y="298603"/>
                    <a:pt x="54404" y="288045"/>
                    <a:pt x="41162" y="274494"/>
                  </a:cubicBezTo>
                  <a:cubicBezTo>
                    <a:pt x="27920" y="260942"/>
                    <a:pt x="17869" y="245027"/>
                    <a:pt x="10689" y="226591"/>
                  </a:cubicBezTo>
                  <a:cubicBezTo>
                    <a:pt x="3510" y="208155"/>
                    <a:pt x="0" y="188301"/>
                    <a:pt x="0" y="166713"/>
                  </a:cubicBezTo>
                  <a:cubicBezTo>
                    <a:pt x="0" y="141501"/>
                    <a:pt x="3829" y="118653"/>
                    <a:pt x="11487" y="98169"/>
                  </a:cubicBezTo>
                  <a:cubicBezTo>
                    <a:pt x="19145" y="77684"/>
                    <a:pt x="30154" y="60193"/>
                    <a:pt x="44513" y="45696"/>
                  </a:cubicBezTo>
                  <a:cubicBezTo>
                    <a:pt x="58871" y="31200"/>
                    <a:pt x="76262" y="20012"/>
                    <a:pt x="96683" y="11976"/>
                  </a:cubicBezTo>
                  <a:cubicBezTo>
                    <a:pt x="117105" y="3939"/>
                    <a:pt x="140079" y="0"/>
                    <a:pt x="165287" y="0"/>
                  </a:cubicBezTo>
                  <a:cubicBezTo>
                    <a:pt x="173424" y="0"/>
                    <a:pt x="181241" y="473"/>
                    <a:pt x="188580" y="1418"/>
                  </a:cubicBezTo>
                  <a:cubicBezTo>
                    <a:pt x="195919" y="2364"/>
                    <a:pt x="202780" y="3624"/>
                    <a:pt x="209162" y="5042"/>
                  </a:cubicBezTo>
                  <a:cubicBezTo>
                    <a:pt x="215543" y="6461"/>
                    <a:pt x="221287" y="8194"/>
                    <a:pt x="226392" y="9927"/>
                  </a:cubicBezTo>
                  <a:cubicBezTo>
                    <a:pt x="231498" y="11660"/>
                    <a:pt x="235646" y="13551"/>
                    <a:pt x="238837" y="15285"/>
                  </a:cubicBezTo>
                  <a:lnTo>
                    <a:pt x="238837" y="80048"/>
                  </a:lnTo>
                  <a:cubicBezTo>
                    <a:pt x="228785" y="72799"/>
                    <a:pt x="218096" y="66969"/>
                    <a:pt x="206449" y="62399"/>
                  </a:cubicBezTo>
                  <a:cubicBezTo>
                    <a:pt x="194803" y="57830"/>
                    <a:pt x="182039" y="55781"/>
                    <a:pt x="168318" y="55781"/>
                  </a:cubicBezTo>
                  <a:cubicBezTo>
                    <a:pt x="154598" y="55781"/>
                    <a:pt x="142153" y="58145"/>
                    <a:pt x="130347" y="62714"/>
                  </a:cubicBezTo>
                  <a:cubicBezTo>
                    <a:pt x="118541" y="67284"/>
                    <a:pt x="108330" y="74060"/>
                    <a:pt x="99715" y="82884"/>
                  </a:cubicBezTo>
                  <a:cubicBezTo>
                    <a:pt x="91099" y="91708"/>
                    <a:pt x="84239" y="102738"/>
                    <a:pt x="79293" y="115659"/>
                  </a:cubicBezTo>
                  <a:cubicBezTo>
                    <a:pt x="74347" y="128738"/>
                    <a:pt x="71795" y="143550"/>
                    <a:pt x="71795" y="160253"/>
                  </a:cubicBezTo>
                  <a:cubicBezTo>
                    <a:pt x="71795" y="175852"/>
                    <a:pt x="74028" y="189877"/>
                    <a:pt x="78336" y="202325"/>
                  </a:cubicBezTo>
                  <a:cubicBezTo>
                    <a:pt x="82644" y="214773"/>
                    <a:pt x="89025" y="225488"/>
                    <a:pt x="97162" y="234155"/>
                  </a:cubicBezTo>
                  <a:cubicBezTo>
                    <a:pt x="105299" y="242821"/>
                    <a:pt x="115350" y="249439"/>
                    <a:pt x="127156" y="254167"/>
                  </a:cubicBezTo>
                  <a:cubicBezTo>
                    <a:pt x="138962" y="258894"/>
                    <a:pt x="152205" y="261258"/>
                    <a:pt x="167202" y="261258"/>
                  </a:cubicBezTo>
                  <a:cubicBezTo>
                    <a:pt x="173264" y="261258"/>
                    <a:pt x="179327" y="260627"/>
                    <a:pt x="185709" y="259209"/>
                  </a:cubicBezTo>
                  <a:cubicBezTo>
                    <a:pt x="192090" y="257791"/>
                    <a:pt x="198472" y="256058"/>
                    <a:pt x="204694" y="253694"/>
                  </a:cubicBezTo>
                  <a:cubicBezTo>
                    <a:pt x="210917" y="251488"/>
                    <a:pt x="216979" y="248809"/>
                    <a:pt x="222723" y="245658"/>
                  </a:cubicBezTo>
                  <a:cubicBezTo>
                    <a:pt x="228466" y="242664"/>
                    <a:pt x="233891" y="239355"/>
                    <a:pt x="238837" y="235731"/>
                  </a:cubicBezTo>
                  <a:lnTo>
                    <a:pt x="238837" y="296869"/>
                  </a:lnTo>
                  <a:cubicBezTo>
                    <a:pt x="228307" y="303015"/>
                    <a:pt x="215862" y="307899"/>
                    <a:pt x="201823" y="311524"/>
                  </a:cubicBezTo>
                  <a:close/>
                </a:path>
              </a:pathLst>
            </a:custGeom>
            <a:solidFill>
              <a:srgbClr val="FFFFFF"/>
            </a:solidFill>
            <a:ln w="0" cap="flat">
              <a:noFill/>
              <a:prstDash val="solid"/>
              <a:miter/>
            </a:ln>
          </p:spPr>
          <p:txBody>
            <a:bodyPr rtlCol="0" anchor="ctr"/>
            <a:lstStyle/>
            <a:p>
              <a:pPr marL="0" marR="0" lvl="0" indent="0" defTabSz="9143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4" name="Freeform 13">
              <a:extLst>
                <a:ext uri="{FF2B5EF4-FFF2-40B4-BE49-F238E27FC236}">
                  <a16:creationId xmlns:a16="http://schemas.microsoft.com/office/drawing/2014/main" id="{9DA27039-BF78-F412-1517-204D646DDAB1}"/>
                </a:ext>
              </a:extLst>
            </p:cNvPr>
            <p:cNvSpPr/>
            <p:nvPr/>
          </p:nvSpPr>
          <p:spPr>
            <a:xfrm>
              <a:off x="5457235" y="4884114"/>
              <a:ext cx="176455" cy="307899"/>
            </a:xfrm>
            <a:custGeom>
              <a:avLst/>
              <a:gdLst>
                <a:gd name="connsiteX0" fmla="*/ 168797 w 176455"/>
                <a:gd name="connsiteY0" fmla="*/ 68072 h 307899"/>
                <a:gd name="connsiteX1" fmla="*/ 158746 w 176455"/>
                <a:gd name="connsiteY1" fmla="*/ 64763 h 307899"/>
                <a:gd name="connsiteX2" fmla="*/ 147578 w 176455"/>
                <a:gd name="connsiteY2" fmla="*/ 62399 h 307899"/>
                <a:gd name="connsiteX3" fmla="*/ 136410 w 176455"/>
                <a:gd name="connsiteY3" fmla="*/ 61454 h 307899"/>
                <a:gd name="connsiteX4" fmla="*/ 109766 w 176455"/>
                <a:gd name="connsiteY4" fmla="*/ 67599 h 307899"/>
                <a:gd name="connsiteX5" fmla="*/ 88547 w 176455"/>
                <a:gd name="connsiteY5" fmla="*/ 85563 h 307899"/>
                <a:gd name="connsiteX6" fmla="*/ 74347 w 176455"/>
                <a:gd name="connsiteY6" fmla="*/ 114399 h 307899"/>
                <a:gd name="connsiteX7" fmla="*/ 69082 w 176455"/>
                <a:gd name="connsiteY7" fmla="*/ 153004 h 307899"/>
                <a:gd name="connsiteX8" fmla="*/ 69082 w 176455"/>
                <a:gd name="connsiteY8" fmla="*/ 307899 h 307899"/>
                <a:gd name="connsiteX9" fmla="*/ 0 w 176455"/>
                <a:gd name="connsiteY9" fmla="*/ 307899 h 307899"/>
                <a:gd name="connsiteX10" fmla="*/ 0 w 176455"/>
                <a:gd name="connsiteY10" fmla="*/ 5358 h 307899"/>
                <a:gd name="connsiteX11" fmla="*/ 69082 w 176455"/>
                <a:gd name="connsiteY11" fmla="*/ 5358 h 307899"/>
                <a:gd name="connsiteX12" fmla="*/ 69082 w 176455"/>
                <a:gd name="connsiteY12" fmla="*/ 64133 h 307899"/>
                <a:gd name="connsiteX13" fmla="*/ 70199 w 176455"/>
                <a:gd name="connsiteY13" fmla="*/ 64133 h 307899"/>
                <a:gd name="connsiteX14" fmla="*/ 84399 w 176455"/>
                <a:gd name="connsiteY14" fmla="*/ 35139 h 307899"/>
                <a:gd name="connsiteX15" fmla="*/ 103225 w 176455"/>
                <a:gd name="connsiteY15" fmla="*/ 15127 h 307899"/>
                <a:gd name="connsiteX16" fmla="*/ 125082 w 176455"/>
                <a:gd name="connsiteY16" fmla="*/ 3624 h 307899"/>
                <a:gd name="connsiteX17" fmla="*/ 148535 w 176455"/>
                <a:gd name="connsiteY17" fmla="*/ 0 h 307899"/>
                <a:gd name="connsiteX18" fmla="*/ 163532 w 176455"/>
                <a:gd name="connsiteY18" fmla="*/ 945 h 307899"/>
                <a:gd name="connsiteX19" fmla="*/ 176455 w 176455"/>
                <a:gd name="connsiteY19" fmla="*/ 4255 h 307899"/>
                <a:gd name="connsiteX20" fmla="*/ 176455 w 176455"/>
                <a:gd name="connsiteY20" fmla="*/ 71854 h 307899"/>
                <a:gd name="connsiteX21" fmla="*/ 168797 w 176455"/>
                <a:gd name="connsiteY21" fmla="*/ 68072 h 3078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76455" h="307899">
                  <a:moveTo>
                    <a:pt x="168797" y="68072"/>
                  </a:moveTo>
                  <a:cubicBezTo>
                    <a:pt x="165766" y="66969"/>
                    <a:pt x="162415" y="65866"/>
                    <a:pt x="158746" y="64763"/>
                  </a:cubicBezTo>
                  <a:cubicBezTo>
                    <a:pt x="155076" y="63817"/>
                    <a:pt x="151407" y="63030"/>
                    <a:pt x="147578" y="62399"/>
                  </a:cubicBezTo>
                  <a:cubicBezTo>
                    <a:pt x="143749" y="61769"/>
                    <a:pt x="139920" y="61454"/>
                    <a:pt x="136410" y="61454"/>
                  </a:cubicBezTo>
                  <a:cubicBezTo>
                    <a:pt x="126837" y="61454"/>
                    <a:pt x="117903" y="63502"/>
                    <a:pt x="109766" y="67599"/>
                  </a:cubicBezTo>
                  <a:cubicBezTo>
                    <a:pt x="101629" y="71696"/>
                    <a:pt x="94450" y="77684"/>
                    <a:pt x="88547" y="85563"/>
                  </a:cubicBezTo>
                  <a:cubicBezTo>
                    <a:pt x="82484" y="93441"/>
                    <a:pt x="77857" y="103053"/>
                    <a:pt x="74347" y="114399"/>
                  </a:cubicBezTo>
                  <a:cubicBezTo>
                    <a:pt x="70837" y="125744"/>
                    <a:pt x="69082" y="138665"/>
                    <a:pt x="69082" y="153004"/>
                  </a:cubicBezTo>
                  <a:lnTo>
                    <a:pt x="69082" y="307899"/>
                  </a:lnTo>
                  <a:lnTo>
                    <a:pt x="0" y="307899"/>
                  </a:lnTo>
                  <a:lnTo>
                    <a:pt x="0" y="5358"/>
                  </a:lnTo>
                  <a:lnTo>
                    <a:pt x="69082" y="5358"/>
                  </a:lnTo>
                  <a:lnTo>
                    <a:pt x="69082" y="64133"/>
                  </a:lnTo>
                  <a:lnTo>
                    <a:pt x="70199" y="64133"/>
                  </a:lnTo>
                  <a:cubicBezTo>
                    <a:pt x="74028" y="52945"/>
                    <a:pt x="78655" y="43333"/>
                    <a:pt x="84399" y="35139"/>
                  </a:cubicBezTo>
                  <a:cubicBezTo>
                    <a:pt x="90142" y="27103"/>
                    <a:pt x="96364" y="20485"/>
                    <a:pt x="103225" y="15127"/>
                  </a:cubicBezTo>
                  <a:cubicBezTo>
                    <a:pt x="110085" y="9927"/>
                    <a:pt x="117424" y="6145"/>
                    <a:pt x="125082" y="3624"/>
                  </a:cubicBezTo>
                  <a:cubicBezTo>
                    <a:pt x="132740" y="1103"/>
                    <a:pt x="140558" y="0"/>
                    <a:pt x="148535" y="0"/>
                  </a:cubicBezTo>
                  <a:cubicBezTo>
                    <a:pt x="153641" y="0"/>
                    <a:pt x="158746" y="315"/>
                    <a:pt x="163532" y="945"/>
                  </a:cubicBezTo>
                  <a:cubicBezTo>
                    <a:pt x="168319" y="1576"/>
                    <a:pt x="172626" y="2679"/>
                    <a:pt x="176455" y="4255"/>
                  </a:cubicBezTo>
                  <a:lnTo>
                    <a:pt x="176455" y="71854"/>
                  </a:lnTo>
                  <a:cubicBezTo>
                    <a:pt x="174381" y="70436"/>
                    <a:pt x="171988" y="69175"/>
                    <a:pt x="168797" y="68072"/>
                  </a:cubicBezTo>
                  <a:close/>
                </a:path>
              </a:pathLst>
            </a:custGeom>
            <a:solidFill>
              <a:srgbClr val="FFFFFF"/>
            </a:solidFill>
            <a:ln w="0" cap="flat">
              <a:noFill/>
              <a:prstDash val="solid"/>
              <a:miter/>
            </a:ln>
          </p:spPr>
          <p:txBody>
            <a:bodyPr rtlCol="0" anchor="ctr"/>
            <a:lstStyle/>
            <a:p>
              <a:pPr marL="0" marR="0" lvl="0" indent="0" defTabSz="9143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5" name="Freeform 14">
              <a:extLst>
                <a:ext uri="{FF2B5EF4-FFF2-40B4-BE49-F238E27FC236}">
                  <a16:creationId xmlns:a16="http://schemas.microsoft.com/office/drawing/2014/main" id="{D5661CB5-786C-C012-6856-B5D35370AB0C}"/>
                </a:ext>
              </a:extLst>
            </p:cNvPr>
            <p:cNvSpPr/>
            <p:nvPr/>
          </p:nvSpPr>
          <p:spPr>
            <a:xfrm>
              <a:off x="5656185" y="4881908"/>
              <a:ext cx="315098" cy="317353"/>
            </a:xfrm>
            <a:custGeom>
              <a:avLst/>
              <a:gdLst>
                <a:gd name="connsiteX0" fmla="*/ 315099 w 315098"/>
                <a:gd name="connsiteY0" fmla="*/ 155998 h 317353"/>
                <a:gd name="connsiteX1" fmla="*/ 303611 w 315098"/>
                <a:gd name="connsiteY1" fmla="*/ 223440 h 317353"/>
                <a:gd name="connsiteX2" fmla="*/ 271224 w 315098"/>
                <a:gd name="connsiteY2" fmla="*/ 274336 h 317353"/>
                <a:gd name="connsiteX3" fmla="*/ 220808 w 315098"/>
                <a:gd name="connsiteY3" fmla="*/ 306324 h 317353"/>
                <a:gd name="connsiteX4" fmla="*/ 155076 w 315098"/>
                <a:gd name="connsiteY4" fmla="*/ 317354 h 317353"/>
                <a:gd name="connsiteX5" fmla="*/ 90621 w 315098"/>
                <a:gd name="connsiteY5" fmla="*/ 306481 h 317353"/>
                <a:gd name="connsiteX6" fmla="*/ 41801 w 315098"/>
                <a:gd name="connsiteY6" fmla="*/ 275282 h 317353"/>
                <a:gd name="connsiteX7" fmla="*/ 10849 w 315098"/>
                <a:gd name="connsiteY7" fmla="*/ 226434 h 317353"/>
                <a:gd name="connsiteX8" fmla="*/ 0 w 315098"/>
                <a:gd name="connsiteY8" fmla="*/ 162301 h 317353"/>
                <a:gd name="connsiteX9" fmla="*/ 11966 w 315098"/>
                <a:gd name="connsiteY9" fmla="*/ 92181 h 317353"/>
                <a:gd name="connsiteX10" fmla="*/ 45311 w 315098"/>
                <a:gd name="connsiteY10" fmla="*/ 41284 h 317353"/>
                <a:gd name="connsiteX11" fmla="*/ 96683 w 315098"/>
                <a:gd name="connsiteY11" fmla="*/ 10400 h 317353"/>
                <a:gd name="connsiteX12" fmla="*/ 162415 w 315098"/>
                <a:gd name="connsiteY12" fmla="*/ 0 h 317353"/>
                <a:gd name="connsiteX13" fmla="*/ 228147 w 315098"/>
                <a:gd name="connsiteY13" fmla="*/ 11188 h 317353"/>
                <a:gd name="connsiteX14" fmla="*/ 276010 w 315098"/>
                <a:gd name="connsiteY14" fmla="*/ 43018 h 317353"/>
                <a:gd name="connsiteX15" fmla="*/ 305207 w 315098"/>
                <a:gd name="connsiteY15" fmla="*/ 92181 h 317353"/>
                <a:gd name="connsiteX16" fmla="*/ 315099 w 315098"/>
                <a:gd name="connsiteY16" fmla="*/ 155683 h 317353"/>
                <a:gd name="connsiteX17" fmla="*/ 243304 w 315098"/>
                <a:gd name="connsiteY17" fmla="*/ 158362 h 317353"/>
                <a:gd name="connsiteX18" fmla="*/ 220649 w 315098"/>
                <a:gd name="connsiteY18" fmla="*/ 82096 h 317353"/>
                <a:gd name="connsiteX19" fmla="*/ 158586 w 315098"/>
                <a:gd name="connsiteY19" fmla="*/ 56096 h 317353"/>
                <a:gd name="connsiteX20" fmla="*/ 124125 w 315098"/>
                <a:gd name="connsiteY20" fmla="*/ 62242 h 317353"/>
                <a:gd name="connsiteX21" fmla="*/ 96683 w 315098"/>
                <a:gd name="connsiteY21" fmla="*/ 81308 h 317353"/>
                <a:gd name="connsiteX22" fmla="*/ 78495 w 315098"/>
                <a:gd name="connsiteY22" fmla="*/ 113768 h 317353"/>
                <a:gd name="connsiteX23" fmla="*/ 71954 w 315098"/>
                <a:gd name="connsiteY23" fmla="*/ 159938 h 317353"/>
                <a:gd name="connsiteX24" fmla="*/ 78336 w 315098"/>
                <a:gd name="connsiteY24" fmla="*/ 204689 h 317353"/>
                <a:gd name="connsiteX25" fmla="*/ 96364 w 315098"/>
                <a:gd name="connsiteY25" fmla="*/ 236518 h 317353"/>
                <a:gd name="connsiteX26" fmla="*/ 123965 w 315098"/>
                <a:gd name="connsiteY26" fmla="*/ 255427 h 317353"/>
                <a:gd name="connsiteX27" fmla="*/ 159065 w 315098"/>
                <a:gd name="connsiteY27" fmla="*/ 261573 h 317353"/>
                <a:gd name="connsiteX28" fmla="*/ 221766 w 315098"/>
                <a:gd name="connsiteY28" fmla="*/ 235100 h 317353"/>
                <a:gd name="connsiteX29" fmla="*/ 243144 w 315098"/>
                <a:gd name="connsiteY29" fmla="*/ 158204 h 31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15098" h="317353">
                  <a:moveTo>
                    <a:pt x="315099" y="155998"/>
                  </a:moveTo>
                  <a:cubicBezTo>
                    <a:pt x="315099" y="181052"/>
                    <a:pt x="311270" y="203585"/>
                    <a:pt x="303611" y="223440"/>
                  </a:cubicBezTo>
                  <a:cubicBezTo>
                    <a:pt x="295953" y="243452"/>
                    <a:pt x="285105" y="260470"/>
                    <a:pt x="271224" y="274336"/>
                  </a:cubicBezTo>
                  <a:cubicBezTo>
                    <a:pt x="257184" y="288360"/>
                    <a:pt x="240432" y="299075"/>
                    <a:pt x="220808" y="306324"/>
                  </a:cubicBezTo>
                  <a:cubicBezTo>
                    <a:pt x="201184" y="313730"/>
                    <a:pt x="179327" y="317354"/>
                    <a:pt x="155076" y="317354"/>
                  </a:cubicBezTo>
                  <a:cubicBezTo>
                    <a:pt x="130826" y="317354"/>
                    <a:pt x="109607" y="313730"/>
                    <a:pt x="90621" y="306481"/>
                  </a:cubicBezTo>
                  <a:cubicBezTo>
                    <a:pt x="71635" y="299233"/>
                    <a:pt x="55362" y="288833"/>
                    <a:pt x="41801" y="275282"/>
                  </a:cubicBezTo>
                  <a:cubicBezTo>
                    <a:pt x="28399" y="261730"/>
                    <a:pt x="18029" y="245500"/>
                    <a:pt x="10849" y="226434"/>
                  </a:cubicBezTo>
                  <a:cubicBezTo>
                    <a:pt x="3670" y="207367"/>
                    <a:pt x="0" y="185937"/>
                    <a:pt x="0" y="162301"/>
                  </a:cubicBezTo>
                  <a:cubicBezTo>
                    <a:pt x="0" y="135671"/>
                    <a:pt x="3989" y="112350"/>
                    <a:pt x="11966" y="92181"/>
                  </a:cubicBezTo>
                  <a:cubicBezTo>
                    <a:pt x="19943" y="72011"/>
                    <a:pt x="31111" y="54993"/>
                    <a:pt x="45311" y="41284"/>
                  </a:cubicBezTo>
                  <a:cubicBezTo>
                    <a:pt x="59510" y="27575"/>
                    <a:pt x="76740" y="17333"/>
                    <a:pt x="96683" y="10400"/>
                  </a:cubicBezTo>
                  <a:cubicBezTo>
                    <a:pt x="116626" y="3467"/>
                    <a:pt x="138484" y="0"/>
                    <a:pt x="162415" y="0"/>
                  </a:cubicBezTo>
                  <a:cubicBezTo>
                    <a:pt x="186347" y="0"/>
                    <a:pt x="209002" y="3782"/>
                    <a:pt x="228147" y="11188"/>
                  </a:cubicBezTo>
                  <a:cubicBezTo>
                    <a:pt x="247133" y="18751"/>
                    <a:pt x="263087" y="29309"/>
                    <a:pt x="276010" y="43018"/>
                  </a:cubicBezTo>
                  <a:cubicBezTo>
                    <a:pt x="288933" y="56727"/>
                    <a:pt x="298666" y="73114"/>
                    <a:pt x="305207" y="92181"/>
                  </a:cubicBezTo>
                  <a:cubicBezTo>
                    <a:pt x="311748" y="111247"/>
                    <a:pt x="315099" y="132520"/>
                    <a:pt x="315099" y="155683"/>
                  </a:cubicBezTo>
                  <a:close/>
                  <a:moveTo>
                    <a:pt x="243304" y="158362"/>
                  </a:moveTo>
                  <a:cubicBezTo>
                    <a:pt x="243304" y="124956"/>
                    <a:pt x="235805" y="99429"/>
                    <a:pt x="220649" y="82096"/>
                  </a:cubicBezTo>
                  <a:cubicBezTo>
                    <a:pt x="205652" y="64763"/>
                    <a:pt x="184911" y="56096"/>
                    <a:pt x="158586" y="56096"/>
                  </a:cubicBezTo>
                  <a:cubicBezTo>
                    <a:pt x="146142" y="56096"/>
                    <a:pt x="134814" y="58145"/>
                    <a:pt x="124125" y="62242"/>
                  </a:cubicBezTo>
                  <a:cubicBezTo>
                    <a:pt x="113595" y="66339"/>
                    <a:pt x="104342" y="72799"/>
                    <a:pt x="96683" y="81308"/>
                  </a:cubicBezTo>
                  <a:cubicBezTo>
                    <a:pt x="89025" y="89817"/>
                    <a:pt x="82803" y="100690"/>
                    <a:pt x="78495" y="113768"/>
                  </a:cubicBezTo>
                  <a:cubicBezTo>
                    <a:pt x="74028" y="126847"/>
                    <a:pt x="71954" y="142289"/>
                    <a:pt x="71954" y="159938"/>
                  </a:cubicBezTo>
                  <a:cubicBezTo>
                    <a:pt x="71954" y="177586"/>
                    <a:pt x="74028" y="191925"/>
                    <a:pt x="78336" y="204689"/>
                  </a:cubicBezTo>
                  <a:cubicBezTo>
                    <a:pt x="82644" y="217452"/>
                    <a:pt x="88706" y="228009"/>
                    <a:pt x="96364" y="236518"/>
                  </a:cubicBezTo>
                  <a:cubicBezTo>
                    <a:pt x="104182" y="245027"/>
                    <a:pt x="113435" y="251330"/>
                    <a:pt x="123965" y="255427"/>
                  </a:cubicBezTo>
                  <a:cubicBezTo>
                    <a:pt x="134655" y="259524"/>
                    <a:pt x="146301" y="261573"/>
                    <a:pt x="159065" y="261573"/>
                  </a:cubicBezTo>
                  <a:cubicBezTo>
                    <a:pt x="186666" y="261573"/>
                    <a:pt x="207407" y="252749"/>
                    <a:pt x="221766" y="235100"/>
                  </a:cubicBezTo>
                  <a:cubicBezTo>
                    <a:pt x="235965" y="217452"/>
                    <a:pt x="243144" y="191767"/>
                    <a:pt x="243144" y="158204"/>
                  </a:cubicBezTo>
                  <a:close/>
                </a:path>
              </a:pathLst>
            </a:custGeom>
            <a:solidFill>
              <a:srgbClr val="FFFFFF"/>
            </a:solidFill>
            <a:ln w="0" cap="flat">
              <a:noFill/>
              <a:prstDash val="solid"/>
              <a:miter/>
            </a:ln>
          </p:spPr>
          <p:txBody>
            <a:bodyPr rtlCol="0" anchor="ctr"/>
            <a:lstStyle/>
            <a:p>
              <a:pPr marL="0" marR="0" lvl="0" indent="0" defTabSz="9143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6" name="Freeform 15">
              <a:extLst>
                <a:ext uri="{FF2B5EF4-FFF2-40B4-BE49-F238E27FC236}">
                  <a16:creationId xmlns:a16="http://schemas.microsoft.com/office/drawing/2014/main" id="{C9CF649F-720E-E0B9-5FE0-D48C35EF923B}"/>
                </a:ext>
              </a:extLst>
            </p:cNvPr>
            <p:cNvSpPr/>
            <p:nvPr/>
          </p:nvSpPr>
          <p:spPr>
            <a:xfrm>
              <a:off x="6029358" y="4882065"/>
              <a:ext cx="202779" cy="317196"/>
            </a:xfrm>
            <a:custGeom>
              <a:avLst/>
              <a:gdLst>
                <a:gd name="connsiteX0" fmla="*/ 202301 w 202779"/>
                <a:gd name="connsiteY0" fmla="*/ 223440 h 317196"/>
                <a:gd name="connsiteX1" fmla="*/ 194484 w 202779"/>
                <a:gd name="connsiteY1" fmla="*/ 259997 h 317196"/>
                <a:gd name="connsiteX2" fmla="*/ 171509 w 202779"/>
                <a:gd name="connsiteY2" fmla="*/ 289778 h 317196"/>
                <a:gd name="connsiteX3" fmla="*/ 133378 w 202779"/>
                <a:gd name="connsiteY3" fmla="*/ 309790 h 317196"/>
                <a:gd name="connsiteX4" fmla="*/ 80250 w 202779"/>
                <a:gd name="connsiteY4" fmla="*/ 317196 h 317196"/>
                <a:gd name="connsiteX5" fmla="*/ 61105 w 202779"/>
                <a:gd name="connsiteY5" fmla="*/ 315936 h 317196"/>
                <a:gd name="connsiteX6" fmla="*/ 39248 w 202779"/>
                <a:gd name="connsiteY6" fmla="*/ 312311 h 317196"/>
                <a:gd name="connsiteX7" fmla="*/ 17869 w 202779"/>
                <a:gd name="connsiteY7" fmla="*/ 307112 h 317196"/>
                <a:gd name="connsiteX8" fmla="*/ 0 w 202779"/>
                <a:gd name="connsiteY8" fmla="*/ 300651 h 317196"/>
                <a:gd name="connsiteX9" fmla="*/ 0 w 202779"/>
                <a:gd name="connsiteY9" fmla="*/ 235415 h 317196"/>
                <a:gd name="connsiteX10" fmla="*/ 20422 w 202779"/>
                <a:gd name="connsiteY10" fmla="*/ 247549 h 317196"/>
                <a:gd name="connsiteX11" fmla="*/ 42279 w 202779"/>
                <a:gd name="connsiteY11" fmla="*/ 256373 h 317196"/>
                <a:gd name="connsiteX12" fmla="*/ 63817 w 202779"/>
                <a:gd name="connsiteY12" fmla="*/ 261888 h 317196"/>
                <a:gd name="connsiteX13" fmla="*/ 82963 w 202779"/>
                <a:gd name="connsiteY13" fmla="*/ 263779 h 317196"/>
                <a:gd name="connsiteX14" fmla="*/ 120775 w 202779"/>
                <a:gd name="connsiteY14" fmla="*/ 254955 h 317196"/>
                <a:gd name="connsiteX15" fmla="*/ 132581 w 202779"/>
                <a:gd name="connsiteY15" fmla="*/ 231318 h 317196"/>
                <a:gd name="connsiteX16" fmla="*/ 130347 w 202779"/>
                <a:gd name="connsiteY16" fmla="*/ 217925 h 317196"/>
                <a:gd name="connsiteX17" fmla="*/ 121732 w 202779"/>
                <a:gd name="connsiteY17" fmla="*/ 206737 h 317196"/>
                <a:gd name="connsiteX18" fmla="*/ 103703 w 202779"/>
                <a:gd name="connsiteY18" fmla="*/ 195392 h 317196"/>
                <a:gd name="connsiteX19" fmla="*/ 73231 w 202779"/>
                <a:gd name="connsiteY19" fmla="*/ 181840 h 317196"/>
                <a:gd name="connsiteX20" fmla="*/ 42917 w 202779"/>
                <a:gd name="connsiteY20" fmla="*/ 166871 h 317196"/>
                <a:gd name="connsiteX21" fmla="*/ 19943 w 202779"/>
                <a:gd name="connsiteY21" fmla="*/ 148750 h 317196"/>
                <a:gd name="connsiteX22" fmla="*/ 5425 w 202779"/>
                <a:gd name="connsiteY22" fmla="*/ 124799 h 317196"/>
                <a:gd name="connsiteX23" fmla="*/ 319 w 202779"/>
                <a:gd name="connsiteY23" fmla="*/ 92338 h 317196"/>
                <a:gd name="connsiteX24" fmla="*/ 8456 w 202779"/>
                <a:gd name="connsiteY24" fmla="*/ 55939 h 317196"/>
                <a:gd name="connsiteX25" fmla="*/ 31749 w 202779"/>
                <a:gd name="connsiteY25" fmla="*/ 26630 h 317196"/>
                <a:gd name="connsiteX26" fmla="*/ 68763 w 202779"/>
                <a:gd name="connsiteY26" fmla="*/ 7091 h 317196"/>
                <a:gd name="connsiteX27" fmla="*/ 117424 w 202779"/>
                <a:gd name="connsiteY27" fmla="*/ 0 h 317196"/>
                <a:gd name="connsiteX28" fmla="*/ 136729 w 202779"/>
                <a:gd name="connsiteY28" fmla="*/ 1261 h 317196"/>
                <a:gd name="connsiteX29" fmla="*/ 155555 w 202779"/>
                <a:gd name="connsiteY29" fmla="*/ 4255 h 317196"/>
                <a:gd name="connsiteX30" fmla="*/ 172626 w 202779"/>
                <a:gd name="connsiteY30" fmla="*/ 8194 h 317196"/>
                <a:gd name="connsiteX31" fmla="*/ 186187 w 202779"/>
                <a:gd name="connsiteY31" fmla="*/ 12763 h 317196"/>
                <a:gd name="connsiteX32" fmla="*/ 186187 w 202779"/>
                <a:gd name="connsiteY32" fmla="*/ 74532 h 317196"/>
                <a:gd name="connsiteX33" fmla="*/ 170552 w 202779"/>
                <a:gd name="connsiteY33" fmla="*/ 66023 h 317196"/>
                <a:gd name="connsiteX34" fmla="*/ 152683 w 202779"/>
                <a:gd name="connsiteY34" fmla="*/ 59405 h 317196"/>
                <a:gd name="connsiteX35" fmla="*/ 133857 w 202779"/>
                <a:gd name="connsiteY35" fmla="*/ 55151 h 317196"/>
                <a:gd name="connsiteX36" fmla="*/ 115031 w 202779"/>
                <a:gd name="connsiteY36" fmla="*/ 53733 h 317196"/>
                <a:gd name="connsiteX37" fmla="*/ 82484 w 202779"/>
                <a:gd name="connsiteY37" fmla="*/ 62872 h 317196"/>
                <a:gd name="connsiteX38" fmla="*/ 70518 w 202779"/>
                <a:gd name="connsiteY38" fmla="*/ 86193 h 317196"/>
                <a:gd name="connsiteX39" fmla="*/ 73071 w 202779"/>
                <a:gd name="connsiteY39" fmla="*/ 101478 h 317196"/>
                <a:gd name="connsiteX40" fmla="*/ 81846 w 202779"/>
                <a:gd name="connsiteY40" fmla="*/ 112980 h 317196"/>
                <a:gd name="connsiteX41" fmla="*/ 98438 w 202779"/>
                <a:gd name="connsiteY41" fmla="*/ 123065 h 317196"/>
                <a:gd name="connsiteX42" fmla="*/ 124285 w 202779"/>
                <a:gd name="connsiteY42" fmla="*/ 134095 h 317196"/>
                <a:gd name="connsiteX43" fmla="*/ 155715 w 202779"/>
                <a:gd name="connsiteY43" fmla="*/ 148907 h 317196"/>
                <a:gd name="connsiteX44" fmla="*/ 180603 w 202779"/>
                <a:gd name="connsiteY44" fmla="*/ 167343 h 317196"/>
                <a:gd name="connsiteX45" fmla="*/ 196877 w 202779"/>
                <a:gd name="connsiteY45" fmla="*/ 191610 h 317196"/>
                <a:gd name="connsiteX46" fmla="*/ 202780 w 202779"/>
                <a:gd name="connsiteY46" fmla="*/ 223597 h 31719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Lst>
              <a:rect l="l" t="t" r="r" b="b"/>
              <a:pathLst>
                <a:path w="202779" h="317196">
                  <a:moveTo>
                    <a:pt x="202301" y="223440"/>
                  </a:moveTo>
                  <a:cubicBezTo>
                    <a:pt x="202301" y="236361"/>
                    <a:pt x="199749" y="248652"/>
                    <a:pt x="194484" y="259997"/>
                  </a:cubicBezTo>
                  <a:cubicBezTo>
                    <a:pt x="189219" y="271500"/>
                    <a:pt x="181561" y="281427"/>
                    <a:pt x="171509" y="289778"/>
                  </a:cubicBezTo>
                  <a:cubicBezTo>
                    <a:pt x="161299" y="298287"/>
                    <a:pt x="148695" y="304905"/>
                    <a:pt x="133378" y="309790"/>
                  </a:cubicBezTo>
                  <a:cubicBezTo>
                    <a:pt x="118062" y="314675"/>
                    <a:pt x="100353" y="317196"/>
                    <a:pt x="80250" y="317196"/>
                  </a:cubicBezTo>
                  <a:cubicBezTo>
                    <a:pt x="74667" y="317196"/>
                    <a:pt x="68285" y="316724"/>
                    <a:pt x="61105" y="315936"/>
                  </a:cubicBezTo>
                  <a:cubicBezTo>
                    <a:pt x="53926" y="315148"/>
                    <a:pt x="46587" y="313887"/>
                    <a:pt x="39248" y="312311"/>
                  </a:cubicBezTo>
                  <a:cubicBezTo>
                    <a:pt x="31909" y="310893"/>
                    <a:pt x="24729" y="309160"/>
                    <a:pt x="17869" y="307112"/>
                  </a:cubicBezTo>
                  <a:cubicBezTo>
                    <a:pt x="11009" y="305221"/>
                    <a:pt x="5106" y="303015"/>
                    <a:pt x="0" y="300651"/>
                  </a:cubicBezTo>
                  <a:lnTo>
                    <a:pt x="0" y="235415"/>
                  </a:lnTo>
                  <a:cubicBezTo>
                    <a:pt x="6382" y="239985"/>
                    <a:pt x="13242" y="243924"/>
                    <a:pt x="20422" y="247549"/>
                  </a:cubicBezTo>
                  <a:cubicBezTo>
                    <a:pt x="27601" y="251173"/>
                    <a:pt x="34940" y="254009"/>
                    <a:pt x="42279" y="256373"/>
                  </a:cubicBezTo>
                  <a:cubicBezTo>
                    <a:pt x="49618" y="258736"/>
                    <a:pt x="56797" y="260627"/>
                    <a:pt x="63817" y="261888"/>
                  </a:cubicBezTo>
                  <a:cubicBezTo>
                    <a:pt x="70837" y="263148"/>
                    <a:pt x="77219" y="263779"/>
                    <a:pt x="82963" y="263779"/>
                  </a:cubicBezTo>
                  <a:cubicBezTo>
                    <a:pt x="100353" y="263779"/>
                    <a:pt x="112957" y="260785"/>
                    <a:pt x="120775" y="254955"/>
                  </a:cubicBezTo>
                  <a:cubicBezTo>
                    <a:pt x="128592" y="248967"/>
                    <a:pt x="132581" y="241246"/>
                    <a:pt x="132581" y="231318"/>
                  </a:cubicBezTo>
                  <a:cubicBezTo>
                    <a:pt x="132581" y="226276"/>
                    <a:pt x="131783" y="221706"/>
                    <a:pt x="130347" y="217925"/>
                  </a:cubicBezTo>
                  <a:cubicBezTo>
                    <a:pt x="128911" y="214143"/>
                    <a:pt x="125880" y="210361"/>
                    <a:pt x="121732" y="206737"/>
                  </a:cubicBezTo>
                  <a:cubicBezTo>
                    <a:pt x="117424" y="203113"/>
                    <a:pt x="111362" y="199331"/>
                    <a:pt x="103703" y="195392"/>
                  </a:cubicBezTo>
                  <a:cubicBezTo>
                    <a:pt x="95886" y="191452"/>
                    <a:pt x="85835" y="186883"/>
                    <a:pt x="73231" y="181840"/>
                  </a:cubicBezTo>
                  <a:cubicBezTo>
                    <a:pt x="62062" y="177113"/>
                    <a:pt x="52011" y="172071"/>
                    <a:pt x="42917" y="166871"/>
                  </a:cubicBezTo>
                  <a:cubicBezTo>
                    <a:pt x="33823" y="161671"/>
                    <a:pt x="26165" y="155683"/>
                    <a:pt x="19943" y="148750"/>
                  </a:cubicBezTo>
                  <a:cubicBezTo>
                    <a:pt x="13721" y="141817"/>
                    <a:pt x="8775" y="133938"/>
                    <a:pt x="5425" y="124799"/>
                  </a:cubicBezTo>
                  <a:cubicBezTo>
                    <a:pt x="2074" y="115817"/>
                    <a:pt x="319" y="104944"/>
                    <a:pt x="319" y="92338"/>
                  </a:cubicBezTo>
                  <a:cubicBezTo>
                    <a:pt x="319" y="79732"/>
                    <a:pt x="3031" y="67284"/>
                    <a:pt x="8456" y="55939"/>
                  </a:cubicBezTo>
                  <a:cubicBezTo>
                    <a:pt x="13880" y="44593"/>
                    <a:pt x="21698" y="34981"/>
                    <a:pt x="31749" y="26630"/>
                  </a:cubicBezTo>
                  <a:cubicBezTo>
                    <a:pt x="41801" y="18279"/>
                    <a:pt x="54245" y="11818"/>
                    <a:pt x="68763" y="7091"/>
                  </a:cubicBezTo>
                  <a:cubicBezTo>
                    <a:pt x="83282" y="2364"/>
                    <a:pt x="99396" y="0"/>
                    <a:pt x="117424" y="0"/>
                  </a:cubicBezTo>
                  <a:cubicBezTo>
                    <a:pt x="123806" y="0"/>
                    <a:pt x="130188" y="473"/>
                    <a:pt x="136729" y="1261"/>
                  </a:cubicBezTo>
                  <a:cubicBezTo>
                    <a:pt x="143270" y="2048"/>
                    <a:pt x="149492" y="2994"/>
                    <a:pt x="155555" y="4255"/>
                  </a:cubicBezTo>
                  <a:cubicBezTo>
                    <a:pt x="161618" y="5515"/>
                    <a:pt x="167361" y="6776"/>
                    <a:pt x="172626" y="8194"/>
                  </a:cubicBezTo>
                  <a:cubicBezTo>
                    <a:pt x="177891" y="9612"/>
                    <a:pt x="182518" y="11188"/>
                    <a:pt x="186187" y="12763"/>
                  </a:cubicBezTo>
                  <a:lnTo>
                    <a:pt x="186187" y="74532"/>
                  </a:lnTo>
                  <a:cubicBezTo>
                    <a:pt x="181401" y="71381"/>
                    <a:pt x="176136" y="68545"/>
                    <a:pt x="170552" y="66023"/>
                  </a:cubicBezTo>
                  <a:cubicBezTo>
                    <a:pt x="164809" y="63502"/>
                    <a:pt x="158905" y="61296"/>
                    <a:pt x="152683" y="59405"/>
                  </a:cubicBezTo>
                  <a:cubicBezTo>
                    <a:pt x="146461" y="57514"/>
                    <a:pt x="140239" y="56096"/>
                    <a:pt x="133857" y="55151"/>
                  </a:cubicBezTo>
                  <a:cubicBezTo>
                    <a:pt x="127475" y="54205"/>
                    <a:pt x="121253" y="53733"/>
                    <a:pt x="115031" y="53733"/>
                  </a:cubicBezTo>
                  <a:cubicBezTo>
                    <a:pt x="101310" y="53733"/>
                    <a:pt x="90461" y="56727"/>
                    <a:pt x="82484" y="62872"/>
                  </a:cubicBezTo>
                  <a:cubicBezTo>
                    <a:pt x="74507" y="69017"/>
                    <a:pt x="70518" y="76738"/>
                    <a:pt x="70518" y="86193"/>
                  </a:cubicBezTo>
                  <a:cubicBezTo>
                    <a:pt x="70518" y="92181"/>
                    <a:pt x="71316" y="97223"/>
                    <a:pt x="73071" y="101478"/>
                  </a:cubicBezTo>
                  <a:cubicBezTo>
                    <a:pt x="74826" y="105732"/>
                    <a:pt x="77698" y="109514"/>
                    <a:pt x="81846" y="112980"/>
                  </a:cubicBezTo>
                  <a:cubicBezTo>
                    <a:pt x="85994" y="116447"/>
                    <a:pt x="91578" y="119756"/>
                    <a:pt x="98438" y="123065"/>
                  </a:cubicBezTo>
                  <a:cubicBezTo>
                    <a:pt x="105299" y="126374"/>
                    <a:pt x="113914" y="129998"/>
                    <a:pt x="124285" y="134095"/>
                  </a:cubicBezTo>
                  <a:cubicBezTo>
                    <a:pt x="135612" y="138665"/>
                    <a:pt x="146142" y="143550"/>
                    <a:pt x="155715" y="148907"/>
                  </a:cubicBezTo>
                  <a:cubicBezTo>
                    <a:pt x="165287" y="154265"/>
                    <a:pt x="173583" y="160410"/>
                    <a:pt x="180603" y="167343"/>
                  </a:cubicBezTo>
                  <a:cubicBezTo>
                    <a:pt x="187623" y="174277"/>
                    <a:pt x="193048" y="182471"/>
                    <a:pt x="196877" y="191610"/>
                  </a:cubicBezTo>
                  <a:cubicBezTo>
                    <a:pt x="200706" y="200749"/>
                    <a:pt x="202780" y="211464"/>
                    <a:pt x="202780" y="223597"/>
                  </a:cubicBezTo>
                  <a:close/>
                </a:path>
              </a:pathLst>
            </a:custGeom>
            <a:solidFill>
              <a:srgbClr val="FFFFFF"/>
            </a:solidFill>
            <a:ln w="0" cap="flat">
              <a:noFill/>
              <a:prstDash val="solid"/>
              <a:miter/>
            </a:ln>
          </p:spPr>
          <p:txBody>
            <a:bodyPr rtlCol="0" anchor="ctr"/>
            <a:lstStyle/>
            <a:p>
              <a:pPr marL="0" marR="0" lvl="0" indent="0" defTabSz="9143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7" name="Freeform 16">
              <a:extLst>
                <a:ext uri="{FF2B5EF4-FFF2-40B4-BE49-F238E27FC236}">
                  <a16:creationId xmlns:a16="http://schemas.microsoft.com/office/drawing/2014/main" id="{CDE4CC36-160C-82B8-7D3A-825DACA70295}"/>
                </a:ext>
              </a:extLst>
            </p:cNvPr>
            <p:cNvSpPr/>
            <p:nvPr/>
          </p:nvSpPr>
          <p:spPr>
            <a:xfrm>
              <a:off x="6282075" y="4881908"/>
              <a:ext cx="315098" cy="317353"/>
            </a:xfrm>
            <a:custGeom>
              <a:avLst/>
              <a:gdLst>
                <a:gd name="connsiteX0" fmla="*/ 314939 w 315098"/>
                <a:gd name="connsiteY0" fmla="*/ 155998 h 317353"/>
                <a:gd name="connsiteX1" fmla="*/ 303452 w 315098"/>
                <a:gd name="connsiteY1" fmla="*/ 223440 h 317353"/>
                <a:gd name="connsiteX2" fmla="*/ 271064 w 315098"/>
                <a:gd name="connsiteY2" fmla="*/ 274336 h 317353"/>
                <a:gd name="connsiteX3" fmla="*/ 220649 w 315098"/>
                <a:gd name="connsiteY3" fmla="*/ 306324 h 317353"/>
                <a:gd name="connsiteX4" fmla="*/ 154917 w 315098"/>
                <a:gd name="connsiteY4" fmla="*/ 317354 h 317353"/>
                <a:gd name="connsiteX5" fmla="*/ 90461 w 315098"/>
                <a:gd name="connsiteY5" fmla="*/ 306481 h 317353"/>
                <a:gd name="connsiteX6" fmla="*/ 41641 w 315098"/>
                <a:gd name="connsiteY6" fmla="*/ 275282 h 317353"/>
                <a:gd name="connsiteX7" fmla="*/ 10689 w 315098"/>
                <a:gd name="connsiteY7" fmla="*/ 226434 h 317353"/>
                <a:gd name="connsiteX8" fmla="*/ 0 w 315098"/>
                <a:gd name="connsiteY8" fmla="*/ 162301 h 317353"/>
                <a:gd name="connsiteX9" fmla="*/ 11966 w 315098"/>
                <a:gd name="connsiteY9" fmla="*/ 92181 h 317353"/>
                <a:gd name="connsiteX10" fmla="*/ 45310 w 315098"/>
                <a:gd name="connsiteY10" fmla="*/ 41284 h 317353"/>
                <a:gd name="connsiteX11" fmla="*/ 96683 w 315098"/>
                <a:gd name="connsiteY11" fmla="*/ 10400 h 317353"/>
                <a:gd name="connsiteX12" fmla="*/ 162415 w 315098"/>
                <a:gd name="connsiteY12" fmla="*/ 0 h 317353"/>
                <a:gd name="connsiteX13" fmla="*/ 228147 w 315098"/>
                <a:gd name="connsiteY13" fmla="*/ 11188 h 317353"/>
                <a:gd name="connsiteX14" fmla="*/ 276010 w 315098"/>
                <a:gd name="connsiteY14" fmla="*/ 43018 h 317353"/>
                <a:gd name="connsiteX15" fmla="*/ 305207 w 315098"/>
                <a:gd name="connsiteY15" fmla="*/ 92181 h 317353"/>
                <a:gd name="connsiteX16" fmla="*/ 315099 w 315098"/>
                <a:gd name="connsiteY16" fmla="*/ 155683 h 317353"/>
                <a:gd name="connsiteX17" fmla="*/ 243144 w 315098"/>
                <a:gd name="connsiteY17" fmla="*/ 158362 h 317353"/>
                <a:gd name="connsiteX18" fmla="*/ 220489 w 315098"/>
                <a:gd name="connsiteY18" fmla="*/ 82096 h 317353"/>
                <a:gd name="connsiteX19" fmla="*/ 158427 w 315098"/>
                <a:gd name="connsiteY19" fmla="*/ 56096 h 317353"/>
                <a:gd name="connsiteX20" fmla="*/ 123965 w 315098"/>
                <a:gd name="connsiteY20" fmla="*/ 62242 h 317353"/>
                <a:gd name="connsiteX21" fmla="*/ 96364 w 315098"/>
                <a:gd name="connsiteY21" fmla="*/ 81308 h 317353"/>
                <a:gd name="connsiteX22" fmla="*/ 78176 w 315098"/>
                <a:gd name="connsiteY22" fmla="*/ 113768 h 317353"/>
                <a:gd name="connsiteX23" fmla="*/ 71635 w 315098"/>
                <a:gd name="connsiteY23" fmla="*/ 159938 h 317353"/>
                <a:gd name="connsiteX24" fmla="*/ 78017 w 315098"/>
                <a:gd name="connsiteY24" fmla="*/ 204689 h 317353"/>
                <a:gd name="connsiteX25" fmla="*/ 96045 w 315098"/>
                <a:gd name="connsiteY25" fmla="*/ 236518 h 317353"/>
                <a:gd name="connsiteX26" fmla="*/ 123646 w 315098"/>
                <a:gd name="connsiteY26" fmla="*/ 255427 h 317353"/>
                <a:gd name="connsiteX27" fmla="*/ 158746 w 315098"/>
                <a:gd name="connsiteY27" fmla="*/ 261573 h 317353"/>
                <a:gd name="connsiteX28" fmla="*/ 221446 w 315098"/>
                <a:gd name="connsiteY28" fmla="*/ 235100 h 317353"/>
                <a:gd name="connsiteX29" fmla="*/ 242825 w 315098"/>
                <a:gd name="connsiteY29" fmla="*/ 158204 h 31735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315098" h="317353">
                  <a:moveTo>
                    <a:pt x="314939" y="155998"/>
                  </a:moveTo>
                  <a:cubicBezTo>
                    <a:pt x="314939" y="181052"/>
                    <a:pt x="311110" y="203585"/>
                    <a:pt x="303452" y="223440"/>
                  </a:cubicBezTo>
                  <a:cubicBezTo>
                    <a:pt x="295794" y="243452"/>
                    <a:pt x="284945" y="260470"/>
                    <a:pt x="271064" y="274336"/>
                  </a:cubicBezTo>
                  <a:cubicBezTo>
                    <a:pt x="257025" y="288360"/>
                    <a:pt x="240273" y="299075"/>
                    <a:pt x="220649" y="306324"/>
                  </a:cubicBezTo>
                  <a:cubicBezTo>
                    <a:pt x="201025" y="313572"/>
                    <a:pt x="179167" y="317354"/>
                    <a:pt x="154917" y="317354"/>
                  </a:cubicBezTo>
                  <a:cubicBezTo>
                    <a:pt x="130666" y="317354"/>
                    <a:pt x="109447" y="313730"/>
                    <a:pt x="90461" y="306481"/>
                  </a:cubicBezTo>
                  <a:cubicBezTo>
                    <a:pt x="71475" y="299233"/>
                    <a:pt x="55202" y="288833"/>
                    <a:pt x="41641" y="275282"/>
                  </a:cubicBezTo>
                  <a:cubicBezTo>
                    <a:pt x="28239" y="261730"/>
                    <a:pt x="17869" y="245500"/>
                    <a:pt x="10689" y="226434"/>
                  </a:cubicBezTo>
                  <a:cubicBezTo>
                    <a:pt x="3510" y="207367"/>
                    <a:pt x="0" y="185937"/>
                    <a:pt x="0" y="162301"/>
                  </a:cubicBezTo>
                  <a:cubicBezTo>
                    <a:pt x="0" y="135671"/>
                    <a:pt x="3989" y="112350"/>
                    <a:pt x="11966" y="92181"/>
                  </a:cubicBezTo>
                  <a:cubicBezTo>
                    <a:pt x="19943" y="72011"/>
                    <a:pt x="31111" y="54993"/>
                    <a:pt x="45310" y="41284"/>
                  </a:cubicBezTo>
                  <a:cubicBezTo>
                    <a:pt x="59510" y="27575"/>
                    <a:pt x="76740" y="17333"/>
                    <a:pt x="96683" y="10400"/>
                  </a:cubicBezTo>
                  <a:cubicBezTo>
                    <a:pt x="116626" y="3467"/>
                    <a:pt x="138484" y="0"/>
                    <a:pt x="162415" y="0"/>
                  </a:cubicBezTo>
                  <a:cubicBezTo>
                    <a:pt x="186347" y="0"/>
                    <a:pt x="209002" y="3782"/>
                    <a:pt x="228147" y="11188"/>
                  </a:cubicBezTo>
                  <a:cubicBezTo>
                    <a:pt x="247133" y="18751"/>
                    <a:pt x="263087" y="29309"/>
                    <a:pt x="276010" y="43018"/>
                  </a:cubicBezTo>
                  <a:cubicBezTo>
                    <a:pt x="288933" y="56727"/>
                    <a:pt x="298665" y="73114"/>
                    <a:pt x="305207" y="92181"/>
                  </a:cubicBezTo>
                  <a:cubicBezTo>
                    <a:pt x="311748" y="111247"/>
                    <a:pt x="315099" y="132520"/>
                    <a:pt x="315099" y="155683"/>
                  </a:cubicBezTo>
                  <a:close/>
                  <a:moveTo>
                    <a:pt x="243144" y="158362"/>
                  </a:moveTo>
                  <a:cubicBezTo>
                    <a:pt x="243144" y="124956"/>
                    <a:pt x="235646" y="99429"/>
                    <a:pt x="220489" y="82096"/>
                  </a:cubicBezTo>
                  <a:cubicBezTo>
                    <a:pt x="205492" y="64763"/>
                    <a:pt x="184751" y="56096"/>
                    <a:pt x="158427" y="56096"/>
                  </a:cubicBezTo>
                  <a:cubicBezTo>
                    <a:pt x="146142" y="56096"/>
                    <a:pt x="134655" y="58145"/>
                    <a:pt x="123965" y="62242"/>
                  </a:cubicBezTo>
                  <a:cubicBezTo>
                    <a:pt x="113276" y="66339"/>
                    <a:pt x="104182" y="72799"/>
                    <a:pt x="96364" y="81308"/>
                  </a:cubicBezTo>
                  <a:cubicBezTo>
                    <a:pt x="88546" y="89817"/>
                    <a:pt x="82484" y="100690"/>
                    <a:pt x="78176" y="113768"/>
                  </a:cubicBezTo>
                  <a:cubicBezTo>
                    <a:pt x="73709" y="126847"/>
                    <a:pt x="71635" y="142289"/>
                    <a:pt x="71635" y="159938"/>
                  </a:cubicBezTo>
                  <a:cubicBezTo>
                    <a:pt x="71635" y="177586"/>
                    <a:pt x="73709" y="191925"/>
                    <a:pt x="78017" y="204689"/>
                  </a:cubicBezTo>
                  <a:cubicBezTo>
                    <a:pt x="82324" y="217452"/>
                    <a:pt x="88387" y="228009"/>
                    <a:pt x="96045" y="236518"/>
                  </a:cubicBezTo>
                  <a:cubicBezTo>
                    <a:pt x="103863" y="245027"/>
                    <a:pt x="113116" y="251330"/>
                    <a:pt x="123646" y="255427"/>
                  </a:cubicBezTo>
                  <a:cubicBezTo>
                    <a:pt x="134176" y="259524"/>
                    <a:pt x="145982" y="261573"/>
                    <a:pt x="158746" y="261573"/>
                  </a:cubicBezTo>
                  <a:cubicBezTo>
                    <a:pt x="186187" y="261573"/>
                    <a:pt x="207087" y="252749"/>
                    <a:pt x="221446" y="235100"/>
                  </a:cubicBezTo>
                  <a:cubicBezTo>
                    <a:pt x="235646" y="217452"/>
                    <a:pt x="242825" y="191767"/>
                    <a:pt x="242825" y="158204"/>
                  </a:cubicBezTo>
                  <a:close/>
                </a:path>
              </a:pathLst>
            </a:custGeom>
            <a:solidFill>
              <a:srgbClr val="FFFFFF"/>
            </a:solidFill>
            <a:ln w="0" cap="flat">
              <a:noFill/>
              <a:prstDash val="solid"/>
              <a:miter/>
            </a:ln>
          </p:spPr>
          <p:txBody>
            <a:bodyPr rtlCol="0" anchor="ctr"/>
            <a:lstStyle/>
            <a:p>
              <a:pPr marL="0" marR="0" lvl="0" indent="0" defTabSz="9143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8" name="Freeform 17">
              <a:extLst>
                <a:ext uri="{FF2B5EF4-FFF2-40B4-BE49-F238E27FC236}">
                  <a16:creationId xmlns:a16="http://schemas.microsoft.com/office/drawing/2014/main" id="{4CFE8D18-4BA2-A582-9AA2-B04493094DC9}"/>
                </a:ext>
              </a:extLst>
            </p:cNvPr>
            <p:cNvSpPr/>
            <p:nvPr/>
          </p:nvSpPr>
          <p:spPr>
            <a:xfrm>
              <a:off x="6629401" y="4736940"/>
              <a:ext cx="202301" cy="455073"/>
            </a:xfrm>
            <a:custGeom>
              <a:avLst/>
              <a:gdLst>
                <a:gd name="connsiteX0" fmla="*/ 187942 w 202301"/>
                <a:gd name="connsiteY0" fmla="*/ 57987 h 455073"/>
                <a:gd name="connsiteX1" fmla="*/ 169435 w 202301"/>
                <a:gd name="connsiteY1" fmla="*/ 55624 h 455073"/>
                <a:gd name="connsiteX2" fmla="*/ 134176 w 202301"/>
                <a:gd name="connsiteY2" fmla="*/ 69963 h 455073"/>
                <a:gd name="connsiteX3" fmla="*/ 121572 w 202301"/>
                <a:gd name="connsiteY3" fmla="*/ 112035 h 455073"/>
                <a:gd name="connsiteX4" fmla="*/ 121572 w 202301"/>
                <a:gd name="connsiteY4" fmla="*/ 152532 h 455073"/>
                <a:gd name="connsiteX5" fmla="*/ 190016 w 202301"/>
                <a:gd name="connsiteY5" fmla="*/ 152532 h 455073"/>
                <a:gd name="connsiteX6" fmla="*/ 190016 w 202301"/>
                <a:gd name="connsiteY6" fmla="*/ 207525 h 455073"/>
                <a:gd name="connsiteX7" fmla="*/ 121572 w 202301"/>
                <a:gd name="connsiteY7" fmla="*/ 207525 h 455073"/>
                <a:gd name="connsiteX8" fmla="*/ 121572 w 202301"/>
                <a:gd name="connsiteY8" fmla="*/ 455073 h 455073"/>
                <a:gd name="connsiteX9" fmla="*/ 51533 w 202301"/>
                <a:gd name="connsiteY9" fmla="*/ 455073 h 455073"/>
                <a:gd name="connsiteX10" fmla="*/ 51533 w 202301"/>
                <a:gd name="connsiteY10" fmla="*/ 207525 h 455073"/>
                <a:gd name="connsiteX11" fmla="*/ 0 w 202301"/>
                <a:gd name="connsiteY11" fmla="*/ 207525 h 455073"/>
                <a:gd name="connsiteX12" fmla="*/ 0 w 202301"/>
                <a:gd name="connsiteY12" fmla="*/ 152532 h 455073"/>
                <a:gd name="connsiteX13" fmla="*/ 51533 w 202301"/>
                <a:gd name="connsiteY13" fmla="*/ 152532 h 455073"/>
                <a:gd name="connsiteX14" fmla="*/ 51533 w 202301"/>
                <a:gd name="connsiteY14" fmla="*/ 108253 h 455073"/>
                <a:gd name="connsiteX15" fmla="*/ 59989 w 202301"/>
                <a:gd name="connsiteY15" fmla="*/ 63030 h 455073"/>
                <a:gd name="connsiteX16" fmla="*/ 83282 w 202301"/>
                <a:gd name="connsiteY16" fmla="*/ 28994 h 455073"/>
                <a:gd name="connsiteX17" fmla="*/ 118222 w 202301"/>
                <a:gd name="connsiteY17" fmla="*/ 7564 h 455073"/>
                <a:gd name="connsiteX18" fmla="*/ 161777 w 202301"/>
                <a:gd name="connsiteY18" fmla="*/ 0 h 455073"/>
                <a:gd name="connsiteX19" fmla="*/ 184432 w 202301"/>
                <a:gd name="connsiteY19" fmla="*/ 1418 h 455073"/>
                <a:gd name="connsiteX20" fmla="*/ 202301 w 202301"/>
                <a:gd name="connsiteY20" fmla="*/ 5200 h 455073"/>
                <a:gd name="connsiteX21" fmla="*/ 202301 w 202301"/>
                <a:gd name="connsiteY21" fmla="*/ 62872 h 455073"/>
                <a:gd name="connsiteX22" fmla="*/ 187942 w 202301"/>
                <a:gd name="connsiteY22" fmla="*/ 57830 h 4550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202301" h="455073">
                  <a:moveTo>
                    <a:pt x="187942" y="57987"/>
                  </a:moveTo>
                  <a:cubicBezTo>
                    <a:pt x="182358" y="56411"/>
                    <a:pt x="176136" y="55624"/>
                    <a:pt x="169435" y="55624"/>
                  </a:cubicBezTo>
                  <a:cubicBezTo>
                    <a:pt x="154279" y="55624"/>
                    <a:pt x="142473" y="60351"/>
                    <a:pt x="134176" y="69963"/>
                  </a:cubicBezTo>
                  <a:cubicBezTo>
                    <a:pt x="125720" y="79575"/>
                    <a:pt x="121572" y="93599"/>
                    <a:pt x="121572" y="112035"/>
                  </a:cubicBezTo>
                  <a:lnTo>
                    <a:pt x="121572" y="152532"/>
                  </a:lnTo>
                  <a:lnTo>
                    <a:pt x="190016" y="152532"/>
                  </a:lnTo>
                  <a:lnTo>
                    <a:pt x="190016" y="207525"/>
                  </a:lnTo>
                  <a:lnTo>
                    <a:pt x="121572" y="207525"/>
                  </a:lnTo>
                  <a:lnTo>
                    <a:pt x="121572" y="455073"/>
                  </a:lnTo>
                  <a:lnTo>
                    <a:pt x="51533" y="455073"/>
                  </a:lnTo>
                  <a:lnTo>
                    <a:pt x="51533" y="207525"/>
                  </a:lnTo>
                  <a:lnTo>
                    <a:pt x="0" y="207525"/>
                  </a:lnTo>
                  <a:lnTo>
                    <a:pt x="0" y="152532"/>
                  </a:lnTo>
                  <a:lnTo>
                    <a:pt x="51533" y="152532"/>
                  </a:lnTo>
                  <a:lnTo>
                    <a:pt x="51533" y="108253"/>
                  </a:lnTo>
                  <a:cubicBezTo>
                    <a:pt x="51533" y="91550"/>
                    <a:pt x="54404" y="76423"/>
                    <a:pt x="59989" y="63030"/>
                  </a:cubicBezTo>
                  <a:cubicBezTo>
                    <a:pt x="65732" y="49636"/>
                    <a:pt x="73390" y="38290"/>
                    <a:pt x="83282" y="28994"/>
                  </a:cubicBezTo>
                  <a:cubicBezTo>
                    <a:pt x="93174" y="19697"/>
                    <a:pt x="104820" y="12606"/>
                    <a:pt x="118222" y="7564"/>
                  </a:cubicBezTo>
                  <a:cubicBezTo>
                    <a:pt x="131623" y="2521"/>
                    <a:pt x="146142" y="0"/>
                    <a:pt x="161777" y="0"/>
                  </a:cubicBezTo>
                  <a:cubicBezTo>
                    <a:pt x="169276" y="0"/>
                    <a:pt x="176934" y="473"/>
                    <a:pt x="184432" y="1418"/>
                  </a:cubicBezTo>
                  <a:cubicBezTo>
                    <a:pt x="191931" y="2364"/>
                    <a:pt x="197834" y="3624"/>
                    <a:pt x="202301" y="5200"/>
                  </a:cubicBezTo>
                  <a:lnTo>
                    <a:pt x="202301" y="62872"/>
                  </a:lnTo>
                  <a:cubicBezTo>
                    <a:pt x="198313" y="61139"/>
                    <a:pt x="193526" y="59405"/>
                    <a:pt x="187942" y="57830"/>
                  </a:cubicBezTo>
                  <a:close/>
                </a:path>
              </a:pathLst>
            </a:custGeom>
            <a:solidFill>
              <a:srgbClr val="FFFFFF"/>
            </a:solidFill>
            <a:ln w="0" cap="flat">
              <a:noFill/>
              <a:prstDash val="solid"/>
              <a:miter/>
            </a:ln>
          </p:spPr>
          <p:txBody>
            <a:bodyPr rtlCol="0" anchor="ctr"/>
            <a:lstStyle/>
            <a:p>
              <a:pPr marL="0" marR="0" lvl="0" indent="0" defTabSz="9143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19" name="Freeform 18">
              <a:extLst>
                <a:ext uri="{FF2B5EF4-FFF2-40B4-BE49-F238E27FC236}">
                  <a16:creationId xmlns:a16="http://schemas.microsoft.com/office/drawing/2014/main" id="{7C8E8AF8-2DF9-4C69-345E-A5F0A0CF828F}"/>
                </a:ext>
              </a:extLst>
            </p:cNvPr>
            <p:cNvSpPr/>
            <p:nvPr/>
          </p:nvSpPr>
          <p:spPr>
            <a:xfrm>
              <a:off x="6861058" y="4798866"/>
              <a:ext cx="194323" cy="400710"/>
            </a:xfrm>
            <a:custGeom>
              <a:avLst/>
              <a:gdLst>
                <a:gd name="connsiteX0" fmla="*/ 184592 w 194323"/>
                <a:gd name="connsiteY0" fmla="*/ 394092 h 400710"/>
                <a:gd name="connsiteX1" fmla="*/ 171350 w 194323"/>
                <a:gd name="connsiteY1" fmla="*/ 397401 h 400710"/>
                <a:gd name="connsiteX2" fmla="*/ 156193 w 194323"/>
                <a:gd name="connsiteY2" fmla="*/ 399765 h 400710"/>
                <a:gd name="connsiteX3" fmla="*/ 141036 w 194323"/>
                <a:gd name="connsiteY3" fmla="*/ 400710 h 400710"/>
                <a:gd name="connsiteX4" fmla="*/ 72912 w 194323"/>
                <a:gd name="connsiteY4" fmla="*/ 375971 h 400710"/>
                <a:gd name="connsiteX5" fmla="*/ 50894 w 194323"/>
                <a:gd name="connsiteY5" fmla="*/ 304905 h 400710"/>
                <a:gd name="connsiteX6" fmla="*/ 50894 w 194323"/>
                <a:gd name="connsiteY6" fmla="*/ 145598 h 400710"/>
                <a:gd name="connsiteX7" fmla="*/ 0 w 194323"/>
                <a:gd name="connsiteY7" fmla="*/ 145598 h 400710"/>
                <a:gd name="connsiteX8" fmla="*/ 0 w 194323"/>
                <a:gd name="connsiteY8" fmla="*/ 90605 h 400710"/>
                <a:gd name="connsiteX9" fmla="*/ 50894 w 194323"/>
                <a:gd name="connsiteY9" fmla="*/ 90605 h 400710"/>
                <a:gd name="connsiteX10" fmla="*/ 50894 w 194323"/>
                <a:gd name="connsiteY10" fmla="*/ 20957 h 400710"/>
                <a:gd name="connsiteX11" fmla="*/ 120296 w 194323"/>
                <a:gd name="connsiteY11" fmla="*/ 0 h 400710"/>
                <a:gd name="connsiteX12" fmla="*/ 120296 w 194323"/>
                <a:gd name="connsiteY12" fmla="*/ 90763 h 400710"/>
                <a:gd name="connsiteX13" fmla="*/ 194164 w 194323"/>
                <a:gd name="connsiteY13" fmla="*/ 90763 h 400710"/>
                <a:gd name="connsiteX14" fmla="*/ 194164 w 194323"/>
                <a:gd name="connsiteY14" fmla="*/ 145756 h 400710"/>
                <a:gd name="connsiteX15" fmla="*/ 120296 w 194323"/>
                <a:gd name="connsiteY15" fmla="*/ 145756 h 400710"/>
                <a:gd name="connsiteX16" fmla="*/ 120296 w 194323"/>
                <a:gd name="connsiteY16" fmla="*/ 292300 h 400710"/>
                <a:gd name="connsiteX17" fmla="*/ 130826 w 194323"/>
                <a:gd name="connsiteY17" fmla="*/ 332954 h 400710"/>
                <a:gd name="connsiteX18" fmla="*/ 163692 w 194323"/>
                <a:gd name="connsiteY18" fmla="*/ 344929 h 400710"/>
                <a:gd name="connsiteX19" fmla="*/ 178848 w 194323"/>
                <a:gd name="connsiteY19" fmla="*/ 342408 h 400710"/>
                <a:gd name="connsiteX20" fmla="*/ 194324 w 194323"/>
                <a:gd name="connsiteY20" fmla="*/ 335790 h 400710"/>
                <a:gd name="connsiteX21" fmla="*/ 194324 w 194323"/>
                <a:gd name="connsiteY21" fmla="*/ 390468 h 400710"/>
                <a:gd name="connsiteX22" fmla="*/ 184592 w 194323"/>
                <a:gd name="connsiteY22" fmla="*/ 394250 h 40071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194323" h="400710">
                  <a:moveTo>
                    <a:pt x="184592" y="394092"/>
                  </a:moveTo>
                  <a:cubicBezTo>
                    <a:pt x="180444" y="395353"/>
                    <a:pt x="176136" y="396298"/>
                    <a:pt x="171350" y="397401"/>
                  </a:cubicBezTo>
                  <a:cubicBezTo>
                    <a:pt x="166564" y="398504"/>
                    <a:pt x="161458" y="399135"/>
                    <a:pt x="156193" y="399765"/>
                  </a:cubicBezTo>
                  <a:cubicBezTo>
                    <a:pt x="150928" y="400395"/>
                    <a:pt x="145823" y="400710"/>
                    <a:pt x="141036" y="400710"/>
                  </a:cubicBezTo>
                  <a:cubicBezTo>
                    <a:pt x="110245" y="400710"/>
                    <a:pt x="87590" y="392517"/>
                    <a:pt x="72912" y="375971"/>
                  </a:cubicBezTo>
                  <a:cubicBezTo>
                    <a:pt x="58233" y="359584"/>
                    <a:pt x="50894" y="335790"/>
                    <a:pt x="50894" y="304905"/>
                  </a:cubicBezTo>
                  <a:lnTo>
                    <a:pt x="50894" y="145598"/>
                  </a:lnTo>
                  <a:lnTo>
                    <a:pt x="0" y="145598"/>
                  </a:lnTo>
                  <a:lnTo>
                    <a:pt x="0" y="90605"/>
                  </a:lnTo>
                  <a:lnTo>
                    <a:pt x="50894" y="90605"/>
                  </a:lnTo>
                  <a:lnTo>
                    <a:pt x="50894" y="20957"/>
                  </a:lnTo>
                  <a:lnTo>
                    <a:pt x="120296" y="0"/>
                  </a:lnTo>
                  <a:lnTo>
                    <a:pt x="120296" y="90763"/>
                  </a:lnTo>
                  <a:lnTo>
                    <a:pt x="194164" y="90763"/>
                  </a:lnTo>
                  <a:lnTo>
                    <a:pt x="194164" y="145756"/>
                  </a:lnTo>
                  <a:lnTo>
                    <a:pt x="120296" y="145756"/>
                  </a:lnTo>
                  <a:lnTo>
                    <a:pt x="120296" y="292300"/>
                  </a:lnTo>
                  <a:cubicBezTo>
                    <a:pt x="120296" y="311366"/>
                    <a:pt x="123806" y="324917"/>
                    <a:pt x="130826" y="332954"/>
                  </a:cubicBezTo>
                  <a:cubicBezTo>
                    <a:pt x="137846" y="340990"/>
                    <a:pt x="148695" y="344929"/>
                    <a:pt x="163692" y="344929"/>
                  </a:cubicBezTo>
                  <a:cubicBezTo>
                    <a:pt x="167680" y="344929"/>
                    <a:pt x="172626" y="344141"/>
                    <a:pt x="178848" y="342408"/>
                  </a:cubicBezTo>
                  <a:cubicBezTo>
                    <a:pt x="184911" y="340675"/>
                    <a:pt x="190016" y="338469"/>
                    <a:pt x="194324" y="335790"/>
                  </a:cubicBezTo>
                  <a:lnTo>
                    <a:pt x="194324" y="390468"/>
                  </a:lnTo>
                  <a:cubicBezTo>
                    <a:pt x="191931" y="391886"/>
                    <a:pt x="188740" y="393147"/>
                    <a:pt x="184592" y="394250"/>
                  </a:cubicBezTo>
                  <a:close/>
                </a:path>
              </a:pathLst>
            </a:custGeom>
            <a:solidFill>
              <a:srgbClr val="FFFFFF"/>
            </a:solidFill>
            <a:ln w="0" cap="flat">
              <a:noFill/>
              <a:prstDash val="solid"/>
              <a:miter/>
            </a:ln>
          </p:spPr>
          <p:txBody>
            <a:bodyPr rtlCol="0" anchor="ctr"/>
            <a:lstStyle/>
            <a:p>
              <a:pPr marL="0" marR="0" lvl="0" indent="0" defTabSz="9143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0" name="Freeform 19">
              <a:extLst>
                <a:ext uri="{FF2B5EF4-FFF2-40B4-BE49-F238E27FC236}">
                  <a16:creationId xmlns:a16="http://schemas.microsoft.com/office/drawing/2014/main" id="{26FF36B4-A915-C6AE-4A79-CA4559AAE0FC}"/>
                </a:ext>
              </a:extLst>
            </p:cNvPr>
            <p:cNvSpPr/>
            <p:nvPr/>
          </p:nvSpPr>
          <p:spPr>
            <a:xfrm>
              <a:off x="7295177" y="4761049"/>
              <a:ext cx="261172" cy="438528"/>
            </a:xfrm>
            <a:custGeom>
              <a:avLst/>
              <a:gdLst>
                <a:gd name="connsiteX0" fmla="*/ 261013 w 261172"/>
                <a:gd name="connsiteY0" fmla="*/ 309948 h 438528"/>
                <a:gd name="connsiteX1" fmla="*/ 250005 w 261172"/>
                <a:gd name="connsiteY1" fmla="*/ 362262 h 438528"/>
                <a:gd name="connsiteX2" fmla="*/ 218415 w 261172"/>
                <a:gd name="connsiteY2" fmla="*/ 402916 h 438528"/>
                <a:gd name="connsiteX3" fmla="*/ 168478 w 261172"/>
                <a:gd name="connsiteY3" fmla="*/ 429231 h 438528"/>
                <a:gd name="connsiteX4" fmla="*/ 102267 w 261172"/>
                <a:gd name="connsiteY4" fmla="*/ 438528 h 438528"/>
                <a:gd name="connsiteX5" fmla="*/ 74188 w 261172"/>
                <a:gd name="connsiteY5" fmla="*/ 436952 h 438528"/>
                <a:gd name="connsiteX6" fmla="*/ 45789 w 261172"/>
                <a:gd name="connsiteY6" fmla="*/ 432225 h 438528"/>
                <a:gd name="connsiteX7" fmla="*/ 20102 w 261172"/>
                <a:gd name="connsiteY7" fmla="*/ 424977 h 438528"/>
                <a:gd name="connsiteX8" fmla="*/ 0 w 261172"/>
                <a:gd name="connsiteY8" fmla="*/ 415522 h 438528"/>
                <a:gd name="connsiteX9" fmla="*/ 0 w 261172"/>
                <a:gd name="connsiteY9" fmla="*/ 348238 h 438528"/>
                <a:gd name="connsiteX10" fmla="*/ 24250 w 261172"/>
                <a:gd name="connsiteY10" fmla="*/ 363523 h 438528"/>
                <a:gd name="connsiteX11" fmla="*/ 50894 w 261172"/>
                <a:gd name="connsiteY11" fmla="*/ 374238 h 438528"/>
                <a:gd name="connsiteX12" fmla="*/ 77538 w 261172"/>
                <a:gd name="connsiteY12" fmla="*/ 380541 h 438528"/>
                <a:gd name="connsiteX13" fmla="*/ 101789 w 261172"/>
                <a:gd name="connsiteY13" fmla="*/ 382589 h 438528"/>
                <a:gd name="connsiteX14" fmla="*/ 137846 w 261172"/>
                <a:gd name="connsiteY14" fmla="*/ 377705 h 438528"/>
                <a:gd name="connsiteX15" fmla="*/ 165606 w 261172"/>
                <a:gd name="connsiteY15" fmla="*/ 363838 h 438528"/>
                <a:gd name="connsiteX16" fmla="*/ 183475 w 261172"/>
                <a:gd name="connsiteY16" fmla="*/ 341620 h 438528"/>
                <a:gd name="connsiteX17" fmla="*/ 189857 w 261172"/>
                <a:gd name="connsiteY17" fmla="*/ 311996 h 438528"/>
                <a:gd name="connsiteX18" fmla="*/ 161777 w 261172"/>
                <a:gd name="connsiteY18" fmla="*/ 259367 h 438528"/>
                <a:gd name="connsiteX19" fmla="*/ 81686 w 261172"/>
                <a:gd name="connsiteY19" fmla="*/ 241088 h 438528"/>
                <a:gd name="connsiteX20" fmla="*/ 44353 w 261172"/>
                <a:gd name="connsiteY20" fmla="*/ 241088 h 438528"/>
                <a:gd name="connsiteX21" fmla="*/ 44353 w 261172"/>
                <a:gd name="connsiteY21" fmla="*/ 184677 h 438528"/>
                <a:gd name="connsiteX22" fmla="*/ 79931 w 261172"/>
                <a:gd name="connsiteY22" fmla="*/ 184677 h 438528"/>
                <a:gd name="connsiteX23" fmla="*/ 123167 w 261172"/>
                <a:gd name="connsiteY23" fmla="*/ 179634 h 438528"/>
                <a:gd name="connsiteX24" fmla="*/ 153002 w 261172"/>
                <a:gd name="connsiteY24" fmla="*/ 165768 h 438528"/>
                <a:gd name="connsiteX25" fmla="*/ 170073 w 261172"/>
                <a:gd name="connsiteY25" fmla="*/ 144653 h 438528"/>
                <a:gd name="connsiteX26" fmla="*/ 175498 w 261172"/>
                <a:gd name="connsiteY26" fmla="*/ 118180 h 438528"/>
                <a:gd name="connsiteX27" fmla="*/ 171350 w 261172"/>
                <a:gd name="connsiteY27" fmla="*/ 93756 h 438528"/>
                <a:gd name="connsiteX28" fmla="*/ 158107 w 261172"/>
                <a:gd name="connsiteY28" fmla="*/ 73902 h 438528"/>
                <a:gd name="connsiteX29" fmla="*/ 135133 w 261172"/>
                <a:gd name="connsiteY29" fmla="*/ 60666 h 438528"/>
                <a:gd name="connsiteX30" fmla="*/ 101310 w 261172"/>
                <a:gd name="connsiteY30" fmla="*/ 55781 h 438528"/>
                <a:gd name="connsiteX31" fmla="*/ 54564 w 261172"/>
                <a:gd name="connsiteY31" fmla="*/ 64763 h 438528"/>
                <a:gd name="connsiteX32" fmla="*/ 16433 w 261172"/>
                <a:gd name="connsiteY32" fmla="*/ 86193 h 438528"/>
                <a:gd name="connsiteX33" fmla="*/ 16433 w 261172"/>
                <a:gd name="connsiteY33" fmla="*/ 23794 h 438528"/>
                <a:gd name="connsiteX34" fmla="*/ 32706 w 261172"/>
                <a:gd name="connsiteY34" fmla="*/ 16073 h 438528"/>
                <a:gd name="connsiteX35" fmla="*/ 55681 w 261172"/>
                <a:gd name="connsiteY35" fmla="*/ 8351 h 438528"/>
                <a:gd name="connsiteX36" fmla="*/ 84718 w 261172"/>
                <a:gd name="connsiteY36" fmla="*/ 2364 h 438528"/>
                <a:gd name="connsiteX37" fmla="*/ 119339 w 261172"/>
                <a:gd name="connsiteY37" fmla="*/ 0 h 438528"/>
                <a:gd name="connsiteX38" fmla="*/ 175498 w 261172"/>
                <a:gd name="connsiteY38" fmla="*/ 8667 h 438528"/>
                <a:gd name="connsiteX39" fmla="*/ 215065 w 261172"/>
                <a:gd name="connsiteY39" fmla="*/ 31672 h 438528"/>
                <a:gd name="connsiteX40" fmla="*/ 238358 w 261172"/>
                <a:gd name="connsiteY40" fmla="*/ 64605 h 438528"/>
                <a:gd name="connsiteX41" fmla="*/ 246016 w 261172"/>
                <a:gd name="connsiteY41" fmla="*/ 103368 h 438528"/>
                <a:gd name="connsiteX42" fmla="*/ 241389 w 261172"/>
                <a:gd name="connsiteY42" fmla="*/ 137720 h 438528"/>
                <a:gd name="connsiteX43" fmla="*/ 226392 w 261172"/>
                <a:gd name="connsiteY43" fmla="*/ 167816 h 438528"/>
                <a:gd name="connsiteX44" fmla="*/ 199908 w 261172"/>
                <a:gd name="connsiteY44" fmla="*/ 191925 h 438528"/>
                <a:gd name="connsiteX45" fmla="*/ 160660 w 261172"/>
                <a:gd name="connsiteY45" fmla="*/ 208470 h 438528"/>
                <a:gd name="connsiteX46" fmla="*/ 160660 w 261172"/>
                <a:gd name="connsiteY46" fmla="*/ 209731 h 438528"/>
                <a:gd name="connsiteX47" fmla="*/ 202620 w 261172"/>
                <a:gd name="connsiteY47" fmla="*/ 220761 h 438528"/>
                <a:gd name="connsiteX48" fmla="*/ 234369 w 261172"/>
                <a:gd name="connsiteY48" fmla="*/ 242349 h 438528"/>
                <a:gd name="connsiteX49" fmla="*/ 254312 w 261172"/>
                <a:gd name="connsiteY49" fmla="*/ 272603 h 438528"/>
                <a:gd name="connsiteX50" fmla="*/ 261172 w 261172"/>
                <a:gd name="connsiteY50" fmla="*/ 309475 h 4385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Lst>
              <a:rect l="l" t="t" r="r" b="b"/>
              <a:pathLst>
                <a:path w="261172" h="438528">
                  <a:moveTo>
                    <a:pt x="261013" y="309948"/>
                  </a:moveTo>
                  <a:cubicBezTo>
                    <a:pt x="261013" y="329014"/>
                    <a:pt x="257344" y="346505"/>
                    <a:pt x="250005" y="362262"/>
                  </a:cubicBezTo>
                  <a:cubicBezTo>
                    <a:pt x="242666" y="378020"/>
                    <a:pt x="232136" y="391571"/>
                    <a:pt x="218415" y="402916"/>
                  </a:cubicBezTo>
                  <a:cubicBezTo>
                    <a:pt x="204694" y="414262"/>
                    <a:pt x="188102" y="422928"/>
                    <a:pt x="168478" y="429231"/>
                  </a:cubicBezTo>
                  <a:cubicBezTo>
                    <a:pt x="148854" y="435534"/>
                    <a:pt x="126677" y="438528"/>
                    <a:pt x="102267" y="438528"/>
                  </a:cubicBezTo>
                  <a:cubicBezTo>
                    <a:pt x="93333" y="438528"/>
                    <a:pt x="83920" y="438055"/>
                    <a:pt x="74188" y="436952"/>
                  </a:cubicBezTo>
                  <a:cubicBezTo>
                    <a:pt x="64455" y="435849"/>
                    <a:pt x="54883" y="434274"/>
                    <a:pt x="45789" y="432225"/>
                  </a:cubicBezTo>
                  <a:cubicBezTo>
                    <a:pt x="36695" y="430177"/>
                    <a:pt x="28080" y="427813"/>
                    <a:pt x="20102" y="424977"/>
                  </a:cubicBezTo>
                  <a:cubicBezTo>
                    <a:pt x="12125" y="422298"/>
                    <a:pt x="5424" y="418989"/>
                    <a:pt x="0" y="415522"/>
                  </a:cubicBezTo>
                  <a:lnTo>
                    <a:pt x="0" y="348238"/>
                  </a:lnTo>
                  <a:cubicBezTo>
                    <a:pt x="7339" y="354226"/>
                    <a:pt x="15476" y="359268"/>
                    <a:pt x="24250" y="363523"/>
                  </a:cubicBezTo>
                  <a:cubicBezTo>
                    <a:pt x="33025" y="367935"/>
                    <a:pt x="41960" y="371402"/>
                    <a:pt x="50894" y="374238"/>
                  </a:cubicBezTo>
                  <a:cubicBezTo>
                    <a:pt x="59829" y="377074"/>
                    <a:pt x="68763" y="379280"/>
                    <a:pt x="77538" y="380541"/>
                  </a:cubicBezTo>
                  <a:cubicBezTo>
                    <a:pt x="86313" y="381959"/>
                    <a:pt x="94450" y="382589"/>
                    <a:pt x="101789" y="382589"/>
                  </a:cubicBezTo>
                  <a:cubicBezTo>
                    <a:pt x="114871" y="382589"/>
                    <a:pt x="126997" y="381014"/>
                    <a:pt x="137846" y="377705"/>
                  </a:cubicBezTo>
                  <a:cubicBezTo>
                    <a:pt x="148694" y="374396"/>
                    <a:pt x="157948" y="369826"/>
                    <a:pt x="165606" y="363838"/>
                  </a:cubicBezTo>
                  <a:cubicBezTo>
                    <a:pt x="173264" y="357850"/>
                    <a:pt x="179327" y="350444"/>
                    <a:pt x="183475" y="341620"/>
                  </a:cubicBezTo>
                  <a:cubicBezTo>
                    <a:pt x="187783" y="332796"/>
                    <a:pt x="189857" y="323026"/>
                    <a:pt x="189857" y="311996"/>
                  </a:cubicBezTo>
                  <a:cubicBezTo>
                    <a:pt x="189857" y="289148"/>
                    <a:pt x="180444" y="271657"/>
                    <a:pt x="161777" y="259367"/>
                  </a:cubicBezTo>
                  <a:cubicBezTo>
                    <a:pt x="142951" y="247233"/>
                    <a:pt x="116307" y="241088"/>
                    <a:pt x="81686" y="241088"/>
                  </a:cubicBezTo>
                  <a:lnTo>
                    <a:pt x="44353" y="241088"/>
                  </a:lnTo>
                  <a:lnTo>
                    <a:pt x="44353" y="184677"/>
                  </a:lnTo>
                  <a:lnTo>
                    <a:pt x="79931" y="184677"/>
                  </a:lnTo>
                  <a:cubicBezTo>
                    <a:pt x="96683" y="184677"/>
                    <a:pt x="111042" y="182943"/>
                    <a:pt x="123167" y="179634"/>
                  </a:cubicBezTo>
                  <a:cubicBezTo>
                    <a:pt x="135293" y="176325"/>
                    <a:pt x="145184" y="171598"/>
                    <a:pt x="153002" y="165768"/>
                  </a:cubicBezTo>
                  <a:cubicBezTo>
                    <a:pt x="160820" y="159938"/>
                    <a:pt x="166404" y="152847"/>
                    <a:pt x="170073" y="144653"/>
                  </a:cubicBezTo>
                  <a:cubicBezTo>
                    <a:pt x="173743" y="136459"/>
                    <a:pt x="175498" y="127635"/>
                    <a:pt x="175498" y="118180"/>
                  </a:cubicBezTo>
                  <a:cubicBezTo>
                    <a:pt x="175498" y="109514"/>
                    <a:pt x="174062" y="101320"/>
                    <a:pt x="171350" y="93756"/>
                  </a:cubicBezTo>
                  <a:cubicBezTo>
                    <a:pt x="168637" y="86193"/>
                    <a:pt x="164170" y="79575"/>
                    <a:pt x="158107" y="73902"/>
                  </a:cubicBezTo>
                  <a:cubicBezTo>
                    <a:pt x="152045" y="68229"/>
                    <a:pt x="144387" y="63817"/>
                    <a:pt x="135133" y="60666"/>
                  </a:cubicBezTo>
                  <a:cubicBezTo>
                    <a:pt x="125880" y="57514"/>
                    <a:pt x="114552" y="55781"/>
                    <a:pt x="101310" y="55781"/>
                  </a:cubicBezTo>
                  <a:cubicBezTo>
                    <a:pt x="84718" y="55781"/>
                    <a:pt x="69082" y="58775"/>
                    <a:pt x="54564" y="64763"/>
                  </a:cubicBezTo>
                  <a:cubicBezTo>
                    <a:pt x="39886" y="70751"/>
                    <a:pt x="27122" y="77842"/>
                    <a:pt x="16433" y="86193"/>
                  </a:cubicBezTo>
                  <a:lnTo>
                    <a:pt x="16433" y="23794"/>
                  </a:lnTo>
                  <a:cubicBezTo>
                    <a:pt x="20581" y="21430"/>
                    <a:pt x="26005" y="18909"/>
                    <a:pt x="32706" y="16073"/>
                  </a:cubicBezTo>
                  <a:cubicBezTo>
                    <a:pt x="39407" y="13394"/>
                    <a:pt x="47065" y="10715"/>
                    <a:pt x="55681" y="8351"/>
                  </a:cubicBezTo>
                  <a:cubicBezTo>
                    <a:pt x="64296" y="5988"/>
                    <a:pt x="74028" y="4097"/>
                    <a:pt x="84718" y="2364"/>
                  </a:cubicBezTo>
                  <a:cubicBezTo>
                    <a:pt x="95407" y="788"/>
                    <a:pt x="106894" y="0"/>
                    <a:pt x="119339" y="0"/>
                  </a:cubicBezTo>
                  <a:cubicBezTo>
                    <a:pt x="140877" y="0"/>
                    <a:pt x="159703" y="2994"/>
                    <a:pt x="175498" y="8667"/>
                  </a:cubicBezTo>
                  <a:cubicBezTo>
                    <a:pt x="191452" y="14497"/>
                    <a:pt x="204694" y="22218"/>
                    <a:pt x="215065" y="31672"/>
                  </a:cubicBezTo>
                  <a:cubicBezTo>
                    <a:pt x="225595" y="41284"/>
                    <a:pt x="233252" y="52157"/>
                    <a:pt x="238358" y="64605"/>
                  </a:cubicBezTo>
                  <a:cubicBezTo>
                    <a:pt x="243463" y="77054"/>
                    <a:pt x="246016" y="89975"/>
                    <a:pt x="246016" y="103368"/>
                  </a:cubicBezTo>
                  <a:cubicBezTo>
                    <a:pt x="246016" y="115344"/>
                    <a:pt x="244421" y="126847"/>
                    <a:pt x="241389" y="137720"/>
                  </a:cubicBezTo>
                  <a:cubicBezTo>
                    <a:pt x="238358" y="148592"/>
                    <a:pt x="233252" y="158677"/>
                    <a:pt x="226392" y="167816"/>
                  </a:cubicBezTo>
                  <a:cubicBezTo>
                    <a:pt x="219532" y="176955"/>
                    <a:pt x="210757" y="184992"/>
                    <a:pt x="199908" y="191925"/>
                  </a:cubicBezTo>
                  <a:cubicBezTo>
                    <a:pt x="189219" y="198858"/>
                    <a:pt x="176136" y="204373"/>
                    <a:pt x="160660" y="208470"/>
                  </a:cubicBezTo>
                  <a:lnTo>
                    <a:pt x="160660" y="209731"/>
                  </a:lnTo>
                  <a:cubicBezTo>
                    <a:pt x="176136" y="211464"/>
                    <a:pt x="190176" y="215246"/>
                    <a:pt x="202620" y="220761"/>
                  </a:cubicBezTo>
                  <a:cubicBezTo>
                    <a:pt x="215065" y="226276"/>
                    <a:pt x="225595" y="233525"/>
                    <a:pt x="234369" y="242349"/>
                  </a:cubicBezTo>
                  <a:cubicBezTo>
                    <a:pt x="242985" y="251173"/>
                    <a:pt x="249685" y="261258"/>
                    <a:pt x="254312" y="272603"/>
                  </a:cubicBezTo>
                  <a:cubicBezTo>
                    <a:pt x="258939" y="284106"/>
                    <a:pt x="261172" y="296396"/>
                    <a:pt x="261172" y="309475"/>
                  </a:cubicBezTo>
                  <a:close/>
                </a:path>
              </a:pathLst>
            </a:custGeom>
            <a:solidFill>
              <a:srgbClr val="FFFFFF"/>
            </a:solidFill>
            <a:ln w="0" cap="flat">
              <a:noFill/>
              <a:prstDash val="solid"/>
              <a:miter/>
            </a:ln>
          </p:spPr>
          <p:txBody>
            <a:bodyPr rtlCol="0" anchor="ctr"/>
            <a:lstStyle/>
            <a:p>
              <a:pPr marL="0" marR="0" lvl="0" indent="0" defTabSz="9143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1" name="Freeform 20">
              <a:extLst>
                <a:ext uri="{FF2B5EF4-FFF2-40B4-BE49-F238E27FC236}">
                  <a16:creationId xmlns:a16="http://schemas.microsoft.com/office/drawing/2014/main" id="{E12EE98E-AE7D-FC2F-826A-5C1A0D58B2FC}"/>
                </a:ext>
              </a:extLst>
            </p:cNvPr>
            <p:cNvSpPr/>
            <p:nvPr/>
          </p:nvSpPr>
          <p:spPr>
            <a:xfrm>
              <a:off x="7631494" y="4761521"/>
              <a:ext cx="288294" cy="438055"/>
            </a:xfrm>
            <a:custGeom>
              <a:avLst/>
              <a:gdLst>
                <a:gd name="connsiteX0" fmla="*/ 287976 w 288294"/>
                <a:gd name="connsiteY0" fmla="*/ 294348 h 438055"/>
                <a:gd name="connsiteX1" fmla="*/ 277287 w 288294"/>
                <a:gd name="connsiteY1" fmla="*/ 352493 h 438055"/>
                <a:gd name="connsiteX2" fmla="*/ 247771 w 288294"/>
                <a:gd name="connsiteY2" fmla="*/ 397874 h 438055"/>
                <a:gd name="connsiteX3" fmla="*/ 203099 w 288294"/>
                <a:gd name="connsiteY3" fmla="*/ 427498 h 438055"/>
                <a:gd name="connsiteX4" fmla="*/ 146939 w 288294"/>
                <a:gd name="connsiteY4" fmla="*/ 438055 h 438055"/>
                <a:gd name="connsiteX5" fmla="*/ 87589 w 288294"/>
                <a:gd name="connsiteY5" fmla="*/ 425607 h 438055"/>
                <a:gd name="connsiteX6" fmla="*/ 41002 w 288294"/>
                <a:gd name="connsiteY6" fmla="*/ 388735 h 438055"/>
                <a:gd name="connsiteX7" fmla="*/ 10689 w 288294"/>
                <a:gd name="connsiteY7" fmla="*/ 327754 h 438055"/>
                <a:gd name="connsiteX8" fmla="*/ 0 w 288294"/>
                <a:gd name="connsiteY8" fmla="*/ 243137 h 438055"/>
                <a:gd name="connsiteX9" fmla="*/ 14199 w 288294"/>
                <a:gd name="connsiteY9" fmla="*/ 138665 h 438055"/>
                <a:gd name="connsiteX10" fmla="*/ 53287 w 288294"/>
                <a:gd name="connsiteY10" fmla="*/ 62557 h 438055"/>
                <a:gd name="connsiteX11" fmla="*/ 111680 w 288294"/>
                <a:gd name="connsiteY11" fmla="*/ 15915 h 438055"/>
                <a:gd name="connsiteX12" fmla="*/ 184113 w 288294"/>
                <a:gd name="connsiteY12" fmla="*/ 0 h 438055"/>
                <a:gd name="connsiteX13" fmla="*/ 228147 w 288294"/>
                <a:gd name="connsiteY13" fmla="*/ 3309 h 438055"/>
                <a:gd name="connsiteX14" fmla="*/ 260216 w 288294"/>
                <a:gd name="connsiteY14" fmla="*/ 12133 h 438055"/>
                <a:gd name="connsiteX15" fmla="*/ 260216 w 288294"/>
                <a:gd name="connsiteY15" fmla="*/ 73902 h 438055"/>
                <a:gd name="connsiteX16" fmla="*/ 227668 w 288294"/>
                <a:gd name="connsiteY16" fmla="*/ 60824 h 438055"/>
                <a:gd name="connsiteX17" fmla="*/ 187942 w 288294"/>
                <a:gd name="connsiteY17" fmla="*/ 55466 h 438055"/>
                <a:gd name="connsiteX18" fmla="*/ 141515 w 288294"/>
                <a:gd name="connsiteY18" fmla="*/ 66023 h 438055"/>
                <a:gd name="connsiteX19" fmla="*/ 104661 w 288294"/>
                <a:gd name="connsiteY19" fmla="*/ 97066 h 438055"/>
                <a:gd name="connsiteX20" fmla="*/ 80410 w 288294"/>
                <a:gd name="connsiteY20" fmla="*/ 147174 h 438055"/>
                <a:gd name="connsiteX21" fmla="*/ 71475 w 288294"/>
                <a:gd name="connsiteY21" fmla="*/ 214616 h 438055"/>
                <a:gd name="connsiteX22" fmla="*/ 73230 w 288294"/>
                <a:gd name="connsiteY22" fmla="*/ 214616 h 438055"/>
                <a:gd name="connsiteX23" fmla="*/ 88865 w 288294"/>
                <a:gd name="connsiteY23" fmla="*/ 194131 h 438055"/>
                <a:gd name="connsiteX24" fmla="*/ 109925 w 288294"/>
                <a:gd name="connsiteY24" fmla="*/ 177901 h 438055"/>
                <a:gd name="connsiteX25" fmla="*/ 135612 w 288294"/>
                <a:gd name="connsiteY25" fmla="*/ 167186 h 438055"/>
                <a:gd name="connsiteX26" fmla="*/ 165606 w 288294"/>
                <a:gd name="connsiteY26" fmla="*/ 163404 h 438055"/>
                <a:gd name="connsiteX27" fmla="*/ 216341 w 288294"/>
                <a:gd name="connsiteY27" fmla="*/ 172386 h 438055"/>
                <a:gd name="connsiteX28" fmla="*/ 254950 w 288294"/>
                <a:gd name="connsiteY28" fmla="*/ 198386 h 438055"/>
                <a:gd name="connsiteX29" fmla="*/ 279680 w 288294"/>
                <a:gd name="connsiteY29" fmla="*/ 239670 h 438055"/>
                <a:gd name="connsiteX30" fmla="*/ 288295 w 288294"/>
                <a:gd name="connsiteY30" fmla="*/ 294663 h 438055"/>
                <a:gd name="connsiteX31" fmla="*/ 217937 w 288294"/>
                <a:gd name="connsiteY31" fmla="*/ 300021 h 438055"/>
                <a:gd name="connsiteX32" fmla="*/ 213629 w 288294"/>
                <a:gd name="connsiteY32" fmla="*/ 266615 h 438055"/>
                <a:gd name="connsiteX33" fmla="*/ 200546 w 288294"/>
                <a:gd name="connsiteY33" fmla="*/ 240773 h 438055"/>
                <a:gd name="connsiteX34" fmla="*/ 178370 w 288294"/>
                <a:gd name="connsiteY34" fmla="*/ 224070 h 438055"/>
                <a:gd name="connsiteX35" fmla="*/ 147099 w 288294"/>
                <a:gd name="connsiteY35" fmla="*/ 218082 h 438055"/>
                <a:gd name="connsiteX36" fmla="*/ 115509 w 288294"/>
                <a:gd name="connsiteY36" fmla="*/ 224385 h 438055"/>
                <a:gd name="connsiteX37" fmla="*/ 92695 w 288294"/>
                <a:gd name="connsiteY37" fmla="*/ 241088 h 438055"/>
                <a:gd name="connsiteX38" fmla="*/ 78815 w 288294"/>
                <a:gd name="connsiteY38" fmla="*/ 264724 h 438055"/>
                <a:gd name="connsiteX39" fmla="*/ 74188 w 288294"/>
                <a:gd name="connsiteY39" fmla="*/ 291827 h 438055"/>
                <a:gd name="connsiteX40" fmla="*/ 78495 w 288294"/>
                <a:gd name="connsiteY40" fmla="*/ 322711 h 438055"/>
                <a:gd name="connsiteX41" fmla="*/ 91738 w 288294"/>
                <a:gd name="connsiteY41" fmla="*/ 351547 h 438055"/>
                <a:gd name="connsiteX42" fmla="*/ 114552 w 288294"/>
                <a:gd name="connsiteY42" fmla="*/ 372977 h 438055"/>
                <a:gd name="connsiteX43" fmla="*/ 147578 w 288294"/>
                <a:gd name="connsiteY43" fmla="*/ 381329 h 438055"/>
                <a:gd name="connsiteX44" fmla="*/ 177731 w 288294"/>
                <a:gd name="connsiteY44" fmla="*/ 375183 h 438055"/>
                <a:gd name="connsiteX45" fmla="*/ 199748 w 288294"/>
                <a:gd name="connsiteY45" fmla="*/ 358008 h 438055"/>
                <a:gd name="connsiteX46" fmla="*/ 213150 w 288294"/>
                <a:gd name="connsiteY46" fmla="*/ 332166 h 438055"/>
                <a:gd name="connsiteX47" fmla="*/ 217777 w 288294"/>
                <a:gd name="connsiteY47" fmla="*/ 299863 h 43805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288294" h="438055">
                  <a:moveTo>
                    <a:pt x="287976" y="294348"/>
                  </a:moveTo>
                  <a:cubicBezTo>
                    <a:pt x="287976" y="315621"/>
                    <a:pt x="284466" y="335002"/>
                    <a:pt x="277287" y="352493"/>
                  </a:cubicBezTo>
                  <a:cubicBezTo>
                    <a:pt x="270267" y="369984"/>
                    <a:pt x="260375" y="385111"/>
                    <a:pt x="247771" y="397874"/>
                  </a:cubicBezTo>
                  <a:cubicBezTo>
                    <a:pt x="235167" y="410638"/>
                    <a:pt x="220330" y="420407"/>
                    <a:pt x="203099" y="427498"/>
                  </a:cubicBezTo>
                  <a:cubicBezTo>
                    <a:pt x="185868" y="434431"/>
                    <a:pt x="167201" y="438055"/>
                    <a:pt x="146939" y="438055"/>
                  </a:cubicBezTo>
                  <a:cubicBezTo>
                    <a:pt x="125401" y="438055"/>
                    <a:pt x="105618" y="433959"/>
                    <a:pt x="87589" y="425607"/>
                  </a:cubicBezTo>
                  <a:cubicBezTo>
                    <a:pt x="69561" y="417413"/>
                    <a:pt x="53926" y="404965"/>
                    <a:pt x="41002" y="388735"/>
                  </a:cubicBezTo>
                  <a:cubicBezTo>
                    <a:pt x="27920" y="372347"/>
                    <a:pt x="17869" y="352020"/>
                    <a:pt x="10689" y="327754"/>
                  </a:cubicBezTo>
                  <a:cubicBezTo>
                    <a:pt x="3510" y="303487"/>
                    <a:pt x="0" y="275282"/>
                    <a:pt x="0" y="243137"/>
                  </a:cubicBezTo>
                  <a:cubicBezTo>
                    <a:pt x="0" y="203743"/>
                    <a:pt x="4786" y="168919"/>
                    <a:pt x="14199" y="138665"/>
                  </a:cubicBezTo>
                  <a:cubicBezTo>
                    <a:pt x="23612" y="108411"/>
                    <a:pt x="36695" y="83041"/>
                    <a:pt x="53287" y="62557"/>
                  </a:cubicBezTo>
                  <a:cubicBezTo>
                    <a:pt x="69880" y="42072"/>
                    <a:pt x="89344" y="26472"/>
                    <a:pt x="111680" y="15915"/>
                  </a:cubicBezTo>
                  <a:cubicBezTo>
                    <a:pt x="134016" y="5358"/>
                    <a:pt x="158108" y="0"/>
                    <a:pt x="184113" y="0"/>
                  </a:cubicBezTo>
                  <a:cubicBezTo>
                    <a:pt x="200067" y="0"/>
                    <a:pt x="214745" y="1103"/>
                    <a:pt x="228147" y="3309"/>
                  </a:cubicBezTo>
                  <a:cubicBezTo>
                    <a:pt x="241549" y="5515"/>
                    <a:pt x="252238" y="8509"/>
                    <a:pt x="260216" y="12133"/>
                  </a:cubicBezTo>
                  <a:lnTo>
                    <a:pt x="260216" y="73902"/>
                  </a:lnTo>
                  <a:cubicBezTo>
                    <a:pt x="250164" y="68860"/>
                    <a:pt x="239315" y="64448"/>
                    <a:pt x="227668" y="60824"/>
                  </a:cubicBezTo>
                  <a:cubicBezTo>
                    <a:pt x="215862" y="57199"/>
                    <a:pt x="202620" y="55466"/>
                    <a:pt x="187942" y="55466"/>
                  </a:cubicBezTo>
                  <a:cubicBezTo>
                    <a:pt x="171190" y="55466"/>
                    <a:pt x="155714" y="59090"/>
                    <a:pt x="141515" y="66023"/>
                  </a:cubicBezTo>
                  <a:cubicBezTo>
                    <a:pt x="127315" y="73114"/>
                    <a:pt x="115031" y="83514"/>
                    <a:pt x="104661" y="97066"/>
                  </a:cubicBezTo>
                  <a:cubicBezTo>
                    <a:pt x="94290" y="110617"/>
                    <a:pt x="86153" y="127320"/>
                    <a:pt x="80410" y="147174"/>
                  </a:cubicBezTo>
                  <a:cubicBezTo>
                    <a:pt x="74666" y="167028"/>
                    <a:pt x="71635" y="189404"/>
                    <a:pt x="71475" y="214616"/>
                  </a:cubicBezTo>
                  <a:lnTo>
                    <a:pt x="73230" y="214616"/>
                  </a:lnTo>
                  <a:cubicBezTo>
                    <a:pt x="77379" y="207210"/>
                    <a:pt x="82643" y="200276"/>
                    <a:pt x="88865" y="194131"/>
                  </a:cubicBezTo>
                  <a:cubicBezTo>
                    <a:pt x="95088" y="187986"/>
                    <a:pt x="102108" y="182471"/>
                    <a:pt x="109925" y="177901"/>
                  </a:cubicBezTo>
                  <a:cubicBezTo>
                    <a:pt x="117743" y="173331"/>
                    <a:pt x="126199" y="169707"/>
                    <a:pt x="135612" y="167186"/>
                  </a:cubicBezTo>
                  <a:cubicBezTo>
                    <a:pt x="145025" y="164665"/>
                    <a:pt x="154917" y="163404"/>
                    <a:pt x="165606" y="163404"/>
                  </a:cubicBezTo>
                  <a:cubicBezTo>
                    <a:pt x="184273" y="163404"/>
                    <a:pt x="201184" y="166398"/>
                    <a:pt x="216341" y="172386"/>
                  </a:cubicBezTo>
                  <a:cubicBezTo>
                    <a:pt x="231338" y="178374"/>
                    <a:pt x="244261" y="187040"/>
                    <a:pt x="254950" y="198386"/>
                  </a:cubicBezTo>
                  <a:cubicBezTo>
                    <a:pt x="265640" y="209731"/>
                    <a:pt x="273777" y="223440"/>
                    <a:pt x="279680" y="239670"/>
                  </a:cubicBezTo>
                  <a:cubicBezTo>
                    <a:pt x="285423" y="255900"/>
                    <a:pt x="288295" y="274179"/>
                    <a:pt x="288295" y="294663"/>
                  </a:cubicBezTo>
                  <a:close/>
                  <a:moveTo>
                    <a:pt x="217937" y="300021"/>
                  </a:moveTo>
                  <a:cubicBezTo>
                    <a:pt x="217937" y="287888"/>
                    <a:pt x="216500" y="276700"/>
                    <a:pt x="213629" y="266615"/>
                  </a:cubicBezTo>
                  <a:cubicBezTo>
                    <a:pt x="210757" y="256530"/>
                    <a:pt x="206290" y="248021"/>
                    <a:pt x="200546" y="240773"/>
                  </a:cubicBezTo>
                  <a:cubicBezTo>
                    <a:pt x="194643" y="233525"/>
                    <a:pt x="187304" y="228009"/>
                    <a:pt x="178370" y="224070"/>
                  </a:cubicBezTo>
                  <a:cubicBezTo>
                    <a:pt x="169435" y="220131"/>
                    <a:pt x="159065" y="218082"/>
                    <a:pt x="147099" y="218082"/>
                  </a:cubicBezTo>
                  <a:cubicBezTo>
                    <a:pt x="135133" y="218082"/>
                    <a:pt x="124603" y="220131"/>
                    <a:pt x="115509" y="224385"/>
                  </a:cubicBezTo>
                  <a:cubicBezTo>
                    <a:pt x="106415" y="228640"/>
                    <a:pt x="98758" y="234155"/>
                    <a:pt x="92695" y="241088"/>
                  </a:cubicBezTo>
                  <a:cubicBezTo>
                    <a:pt x="86472" y="248021"/>
                    <a:pt x="81846" y="255900"/>
                    <a:pt x="78815" y="264724"/>
                  </a:cubicBezTo>
                  <a:cubicBezTo>
                    <a:pt x="75783" y="273548"/>
                    <a:pt x="74188" y="282688"/>
                    <a:pt x="74188" y="291827"/>
                  </a:cubicBezTo>
                  <a:cubicBezTo>
                    <a:pt x="74188" y="301912"/>
                    <a:pt x="75623" y="312154"/>
                    <a:pt x="78495" y="322711"/>
                  </a:cubicBezTo>
                  <a:cubicBezTo>
                    <a:pt x="81367" y="333269"/>
                    <a:pt x="85835" y="342881"/>
                    <a:pt x="91738" y="351547"/>
                  </a:cubicBezTo>
                  <a:cubicBezTo>
                    <a:pt x="97800" y="360214"/>
                    <a:pt x="105299" y="367305"/>
                    <a:pt x="114552" y="372977"/>
                  </a:cubicBezTo>
                  <a:cubicBezTo>
                    <a:pt x="123805" y="378650"/>
                    <a:pt x="134814" y="381329"/>
                    <a:pt x="147578" y="381329"/>
                  </a:cubicBezTo>
                  <a:cubicBezTo>
                    <a:pt x="158905" y="381329"/>
                    <a:pt x="168957" y="379280"/>
                    <a:pt x="177731" y="375183"/>
                  </a:cubicBezTo>
                  <a:cubicBezTo>
                    <a:pt x="186506" y="371087"/>
                    <a:pt x="193845" y="365414"/>
                    <a:pt x="199748" y="358008"/>
                  </a:cubicBezTo>
                  <a:cubicBezTo>
                    <a:pt x="205651" y="350759"/>
                    <a:pt x="210119" y="342093"/>
                    <a:pt x="213150" y="332166"/>
                  </a:cubicBezTo>
                  <a:cubicBezTo>
                    <a:pt x="216181" y="322239"/>
                    <a:pt x="217777" y="311524"/>
                    <a:pt x="217777" y="299863"/>
                  </a:cubicBezTo>
                  <a:close/>
                </a:path>
              </a:pathLst>
            </a:custGeom>
            <a:solidFill>
              <a:srgbClr val="FFFFFF"/>
            </a:solidFill>
            <a:ln w="0" cap="flat">
              <a:noFill/>
              <a:prstDash val="solid"/>
              <a:miter/>
            </a:ln>
          </p:spPr>
          <p:txBody>
            <a:bodyPr rtlCol="0" anchor="ctr"/>
            <a:lstStyle/>
            <a:p>
              <a:pPr marL="0" marR="0" lvl="0" indent="0" defTabSz="9143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2" name="Freeform 21">
              <a:extLst>
                <a:ext uri="{FF2B5EF4-FFF2-40B4-BE49-F238E27FC236}">
                  <a16:creationId xmlns:a16="http://schemas.microsoft.com/office/drawing/2014/main" id="{A0E85776-57B7-FC04-6517-DCC66B816D8E}"/>
                </a:ext>
              </a:extLst>
            </p:cNvPr>
            <p:cNvSpPr/>
            <p:nvPr/>
          </p:nvSpPr>
          <p:spPr>
            <a:xfrm>
              <a:off x="7998445" y="4768455"/>
              <a:ext cx="254950" cy="430964"/>
            </a:xfrm>
            <a:custGeom>
              <a:avLst/>
              <a:gdLst>
                <a:gd name="connsiteX0" fmla="*/ 254950 w 254950"/>
                <a:gd name="connsiteY0" fmla="*/ 290409 h 430964"/>
                <a:gd name="connsiteX1" fmla="*/ 244899 w 254950"/>
                <a:gd name="connsiteY1" fmla="*/ 344614 h 430964"/>
                <a:gd name="connsiteX2" fmla="*/ 214905 w 254950"/>
                <a:gd name="connsiteY2" fmla="*/ 389365 h 430964"/>
                <a:gd name="connsiteX3" fmla="*/ 165287 w 254950"/>
                <a:gd name="connsiteY3" fmla="*/ 419777 h 430964"/>
                <a:gd name="connsiteX4" fmla="*/ 96045 w 254950"/>
                <a:gd name="connsiteY4" fmla="*/ 430965 h 430964"/>
                <a:gd name="connsiteX5" fmla="*/ 65253 w 254950"/>
                <a:gd name="connsiteY5" fmla="*/ 429231 h 430964"/>
                <a:gd name="connsiteX6" fmla="*/ 37812 w 254950"/>
                <a:gd name="connsiteY6" fmla="*/ 424662 h 430964"/>
                <a:gd name="connsiteX7" fmla="*/ 15316 w 254950"/>
                <a:gd name="connsiteY7" fmla="*/ 418516 h 430964"/>
                <a:gd name="connsiteX8" fmla="*/ 0 w 254950"/>
                <a:gd name="connsiteY8" fmla="*/ 412213 h 430964"/>
                <a:gd name="connsiteX9" fmla="*/ 0 w 254950"/>
                <a:gd name="connsiteY9" fmla="*/ 346347 h 430964"/>
                <a:gd name="connsiteX10" fmla="*/ 41800 w 254950"/>
                <a:gd name="connsiteY10" fmla="*/ 366674 h 430964"/>
                <a:gd name="connsiteX11" fmla="*/ 93014 w 254950"/>
                <a:gd name="connsiteY11" fmla="*/ 375183 h 430964"/>
                <a:gd name="connsiteX12" fmla="*/ 131145 w 254950"/>
                <a:gd name="connsiteY12" fmla="*/ 369353 h 430964"/>
                <a:gd name="connsiteX13" fmla="*/ 159862 w 254950"/>
                <a:gd name="connsiteY13" fmla="*/ 352966 h 430964"/>
                <a:gd name="connsiteX14" fmla="*/ 177891 w 254950"/>
                <a:gd name="connsiteY14" fmla="*/ 327596 h 430964"/>
                <a:gd name="connsiteX15" fmla="*/ 184113 w 254950"/>
                <a:gd name="connsiteY15" fmla="*/ 294821 h 430964"/>
                <a:gd name="connsiteX16" fmla="*/ 178051 w 254950"/>
                <a:gd name="connsiteY16" fmla="*/ 265197 h 430964"/>
                <a:gd name="connsiteX17" fmla="*/ 159703 w 254950"/>
                <a:gd name="connsiteY17" fmla="*/ 241088 h 430964"/>
                <a:gd name="connsiteX18" fmla="*/ 128273 w 254950"/>
                <a:gd name="connsiteY18" fmla="*/ 225016 h 430964"/>
                <a:gd name="connsiteX19" fmla="*/ 82962 w 254950"/>
                <a:gd name="connsiteY19" fmla="*/ 219028 h 430964"/>
                <a:gd name="connsiteX20" fmla="*/ 62701 w 254950"/>
                <a:gd name="connsiteY20" fmla="*/ 219658 h 430964"/>
                <a:gd name="connsiteX21" fmla="*/ 43396 w 254950"/>
                <a:gd name="connsiteY21" fmla="*/ 220919 h 430964"/>
                <a:gd name="connsiteX22" fmla="*/ 26484 w 254950"/>
                <a:gd name="connsiteY22" fmla="*/ 222179 h 430964"/>
                <a:gd name="connsiteX23" fmla="*/ 13242 w 254950"/>
                <a:gd name="connsiteY23" fmla="*/ 223125 h 430964"/>
                <a:gd name="connsiteX24" fmla="*/ 13242 w 254950"/>
                <a:gd name="connsiteY24" fmla="*/ 0 h 430964"/>
                <a:gd name="connsiteX25" fmla="*/ 235486 w 254950"/>
                <a:gd name="connsiteY25" fmla="*/ 0 h 430964"/>
                <a:gd name="connsiteX26" fmla="*/ 235486 w 254950"/>
                <a:gd name="connsiteY26" fmla="*/ 59405 h 430964"/>
                <a:gd name="connsiteX27" fmla="*/ 76900 w 254950"/>
                <a:gd name="connsiteY27" fmla="*/ 59405 h 430964"/>
                <a:gd name="connsiteX28" fmla="*/ 76900 w 254950"/>
                <a:gd name="connsiteY28" fmla="*/ 163404 h 430964"/>
                <a:gd name="connsiteX29" fmla="*/ 93014 w 254950"/>
                <a:gd name="connsiteY29" fmla="*/ 162459 h 430964"/>
                <a:gd name="connsiteX30" fmla="*/ 110085 w 254950"/>
                <a:gd name="connsiteY30" fmla="*/ 162144 h 430964"/>
                <a:gd name="connsiteX31" fmla="*/ 174381 w 254950"/>
                <a:gd name="connsiteY31" fmla="*/ 172386 h 430964"/>
                <a:gd name="connsiteX32" fmla="*/ 219372 w 254950"/>
                <a:gd name="connsiteY32" fmla="*/ 199961 h 430964"/>
                <a:gd name="connsiteX33" fmla="*/ 245857 w 254950"/>
                <a:gd name="connsiteY33" fmla="*/ 240773 h 430964"/>
                <a:gd name="connsiteX34" fmla="*/ 254472 w 254950"/>
                <a:gd name="connsiteY34" fmla="*/ 290409 h 43096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Lst>
              <a:rect l="l" t="t" r="r" b="b"/>
              <a:pathLst>
                <a:path w="254950" h="430964">
                  <a:moveTo>
                    <a:pt x="254950" y="290409"/>
                  </a:moveTo>
                  <a:cubicBezTo>
                    <a:pt x="254950" y="309475"/>
                    <a:pt x="251600" y="327596"/>
                    <a:pt x="244899" y="344614"/>
                  </a:cubicBezTo>
                  <a:cubicBezTo>
                    <a:pt x="238198" y="361632"/>
                    <a:pt x="228307" y="376602"/>
                    <a:pt x="214905" y="389365"/>
                  </a:cubicBezTo>
                  <a:cubicBezTo>
                    <a:pt x="201663" y="402129"/>
                    <a:pt x="185071" y="412371"/>
                    <a:pt x="165287" y="419777"/>
                  </a:cubicBezTo>
                  <a:cubicBezTo>
                    <a:pt x="145504" y="427183"/>
                    <a:pt x="122370" y="430965"/>
                    <a:pt x="96045" y="430965"/>
                  </a:cubicBezTo>
                  <a:cubicBezTo>
                    <a:pt x="85515" y="430965"/>
                    <a:pt x="75145" y="430334"/>
                    <a:pt x="65253" y="429231"/>
                  </a:cubicBezTo>
                  <a:cubicBezTo>
                    <a:pt x="55362" y="428128"/>
                    <a:pt x="46108" y="426553"/>
                    <a:pt x="37812" y="424662"/>
                  </a:cubicBezTo>
                  <a:cubicBezTo>
                    <a:pt x="29516" y="422771"/>
                    <a:pt x="22017" y="420722"/>
                    <a:pt x="15316" y="418516"/>
                  </a:cubicBezTo>
                  <a:cubicBezTo>
                    <a:pt x="8775" y="416310"/>
                    <a:pt x="3669" y="414104"/>
                    <a:pt x="0" y="412213"/>
                  </a:cubicBezTo>
                  <a:lnTo>
                    <a:pt x="0" y="346347"/>
                  </a:lnTo>
                  <a:cubicBezTo>
                    <a:pt x="11806" y="354226"/>
                    <a:pt x="25686" y="361002"/>
                    <a:pt x="41800" y="366674"/>
                  </a:cubicBezTo>
                  <a:cubicBezTo>
                    <a:pt x="57914" y="372347"/>
                    <a:pt x="74985" y="375183"/>
                    <a:pt x="93014" y="375183"/>
                  </a:cubicBezTo>
                  <a:cubicBezTo>
                    <a:pt x="107213" y="375183"/>
                    <a:pt x="119817" y="373293"/>
                    <a:pt x="131145" y="369353"/>
                  </a:cubicBezTo>
                  <a:cubicBezTo>
                    <a:pt x="142472" y="365414"/>
                    <a:pt x="152045" y="360056"/>
                    <a:pt x="159862" y="352966"/>
                  </a:cubicBezTo>
                  <a:cubicBezTo>
                    <a:pt x="167680" y="345875"/>
                    <a:pt x="173743" y="337366"/>
                    <a:pt x="177891" y="327596"/>
                  </a:cubicBezTo>
                  <a:cubicBezTo>
                    <a:pt x="182039" y="317827"/>
                    <a:pt x="184113" y="306796"/>
                    <a:pt x="184113" y="294821"/>
                  </a:cubicBezTo>
                  <a:cubicBezTo>
                    <a:pt x="184113" y="284421"/>
                    <a:pt x="182039" y="274494"/>
                    <a:pt x="178051" y="265197"/>
                  </a:cubicBezTo>
                  <a:cubicBezTo>
                    <a:pt x="174062" y="255900"/>
                    <a:pt x="167999" y="247864"/>
                    <a:pt x="159703" y="241088"/>
                  </a:cubicBezTo>
                  <a:cubicBezTo>
                    <a:pt x="151407" y="234312"/>
                    <a:pt x="140877" y="228955"/>
                    <a:pt x="128273" y="225016"/>
                  </a:cubicBezTo>
                  <a:cubicBezTo>
                    <a:pt x="115669" y="221076"/>
                    <a:pt x="100512" y="219028"/>
                    <a:pt x="82962" y="219028"/>
                  </a:cubicBezTo>
                  <a:cubicBezTo>
                    <a:pt x="76102" y="219028"/>
                    <a:pt x="69402" y="219185"/>
                    <a:pt x="62701" y="219658"/>
                  </a:cubicBezTo>
                  <a:cubicBezTo>
                    <a:pt x="55840" y="220131"/>
                    <a:pt x="49459" y="220446"/>
                    <a:pt x="43396" y="220919"/>
                  </a:cubicBezTo>
                  <a:cubicBezTo>
                    <a:pt x="37333" y="221391"/>
                    <a:pt x="31749" y="221864"/>
                    <a:pt x="26484" y="222179"/>
                  </a:cubicBezTo>
                  <a:cubicBezTo>
                    <a:pt x="21379" y="222652"/>
                    <a:pt x="16912" y="222809"/>
                    <a:pt x="13242" y="223125"/>
                  </a:cubicBezTo>
                  <a:lnTo>
                    <a:pt x="13242" y="0"/>
                  </a:lnTo>
                  <a:lnTo>
                    <a:pt x="235486" y="0"/>
                  </a:lnTo>
                  <a:lnTo>
                    <a:pt x="235486" y="59405"/>
                  </a:lnTo>
                  <a:lnTo>
                    <a:pt x="76900" y="59405"/>
                  </a:lnTo>
                  <a:lnTo>
                    <a:pt x="76900" y="163404"/>
                  </a:lnTo>
                  <a:cubicBezTo>
                    <a:pt x="81527" y="163089"/>
                    <a:pt x="86792" y="162774"/>
                    <a:pt x="93014" y="162459"/>
                  </a:cubicBezTo>
                  <a:cubicBezTo>
                    <a:pt x="99236" y="162301"/>
                    <a:pt x="104820" y="162144"/>
                    <a:pt x="110085" y="162144"/>
                  </a:cubicBezTo>
                  <a:cubicBezTo>
                    <a:pt x="134814" y="162144"/>
                    <a:pt x="156193" y="165610"/>
                    <a:pt x="174381" y="172386"/>
                  </a:cubicBezTo>
                  <a:cubicBezTo>
                    <a:pt x="192569" y="179162"/>
                    <a:pt x="207566" y="188458"/>
                    <a:pt x="219372" y="199961"/>
                  </a:cubicBezTo>
                  <a:cubicBezTo>
                    <a:pt x="231178" y="211622"/>
                    <a:pt x="240113" y="225173"/>
                    <a:pt x="245857" y="240773"/>
                  </a:cubicBezTo>
                  <a:cubicBezTo>
                    <a:pt x="251600" y="256373"/>
                    <a:pt x="254472" y="272918"/>
                    <a:pt x="254472" y="290409"/>
                  </a:cubicBezTo>
                  <a:close/>
                </a:path>
              </a:pathLst>
            </a:custGeom>
            <a:solidFill>
              <a:srgbClr val="FFFFFF"/>
            </a:solidFill>
            <a:ln w="0" cap="flat">
              <a:noFill/>
              <a:prstDash val="solid"/>
              <a:miter/>
            </a:ln>
          </p:spPr>
          <p:txBody>
            <a:bodyPr rtlCol="0" anchor="ctr"/>
            <a:lstStyle/>
            <a:p>
              <a:pPr marL="0" marR="0" lvl="0" indent="0" defTabSz="9143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grpSp>
          <p:nvGrpSpPr>
            <p:cNvPr id="23" name="Group 22">
              <a:extLst>
                <a:ext uri="{FF2B5EF4-FFF2-40B4-BE49-F238E27FC236}">
                  <a16:creationId xmlns:a16="http://schemas.microsoft.com/office/drawing/2014/main" id="{1B28085A-E2F9-2F35-941B-1F8E2FB675AA}"/>
                </a:ext>
              </a:extLst>
            </p:cNvPr>
            <p:cNvGrpSpPr/>
            <p:nvPr/>
          </p:nvGrpSpPr>
          <p:grpSpPr>
            <a:xfrm>
              <a:off x="4404407" y="5333357"/>
              <a:ext cx="3834310" cy="260312"/>
              <a:chOff x="4404407" y="5333357"/>
              <a:chExt cx="3834310" cy="260312"/>
            </a:xfrm>
          </p:grpSpPr>
          <p:sp>
            <p:nvSpPr>
              <p:cNvPr id="27" name="Freeform 26">
                <a:extLst>
                  <a:ext uri="{FF2B5EF4-FFF2-40B4-BE49-F238E27FC236}">
                    <a16:creationId xmlns:a16="http://schemas.microsoft.com/office/drawing/2014/main" id="{E757CEE5-0767-CF47-4300-5F00B3634FDA}"/>
                  </a:ext>
                </a:extLst>
              </p:cNvPr>
              <p:cNvSpPr/>
              <p:nvPr/>
            </p:nvSpPr>
            <p:spPr>
              <a:xfrm>
                <a:off x="4404407" y="5333357"/>
                <a:ext cx="147258" cy="260312"/>
              </a:xfrm>
              <a:custGeom>
                <a:avLst/>
                <a:gdLst>
                  <a:gd name="connsiteX0" fmla="*/ 147259 w 147258"/>
                  <a:gd name="connsiteY0" fmla="*/ 248336 h 260312"/>
                  <a:gd name="connsiteX1" fmla="*/ 98598 w 147258"/>
                  <a:gd name="connsiteY1" fmla="*/ 260312 h 260312"/>
                  <a:gd name="connsiteX2" fmla="*/ 26484 w 147258"/>
                  <a:gd name="connsiteY2" fmla="*/ 226906 h 260312"/>
                  <a:gd name="connsiteX3" fmla="*/ 0 w 147258"/>
                  <a:gd name="connsiteY3" fmla="*/ 135829 h 260312"/>
                  <a:gd name="connsiteX4" fmla="*/ 27282 w 147258"/>
                  <a:gd name="connsiteY4" fmla="*/ 35139 h 260312"/>
                  <a:gd name="connsiteX5" fmla="*/ 104341 w 147258"/>
                  <a:gd name="connsiteY5" fmla="*/ 0 h 260312"/>
                  <a:gd name="connsiteX6" fmla="*/ 147099 w 147258"/>
                  <a:gd name="connsiteY6" fmla="*/ 8667 h 260312"/>
                  <a:gd name="connsiteX7" fmla="*/ 147099 w 147258"/>
                  <a:gd name="connsiteY7" fmla="*/ 55624 h 260312"/>
                  <a:gd name="connsiteX8" fmla="*/ 107054 w 147258"/>
                  <a:gd name="connsiteY8" fmla="*/ 42230 h 260312"/>
                  <a:gd name="connsiteX9" fmla="*/ 65732 w 147258"/>
                  <a:gd name="connsiteY9" fmla="*/ 66181 h 260312"/>
                  <a:gd name="connsiteX10" fmla="*/ 50575 w 147258"/>
                  <a:gd name="connsiteY10" fmla="*/ 131417 h 260312"/>
                  <a:gd name="connsiteX11" fmla="*/ 64934 w 147258"/>
                  <a:gd name="connsiteY11" fmla="*/ 194919 h 260312"/>
                  <a:gd name="connsiteX12" fmla="*/ 104820 w 147258"/>
                  <a:gd name="connsiteY12" fmla="*/ 217767 h 260312"/>
                  <a:gd name="connsiteX13" fmla="*/ 146940 w 147258"/>
                  <a:gd name="connsiteY13" fmla="*/ 203428 h 260312"/>
                  <a:gd name="connsiteX14" fmla="*/ 146940 w 147258"/>
                  <a:gd name="connsiteY14" fmla="*/ 248336 h 26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7258" h="260312">
                    <a:moveTo>
                      <a:pt x="147259" y="248336"/>
                    </a:moveTo>
                    <a:cubicBezTo>
                      <a:pt x="133059" y="256215"/>
                      <a:pt x="116786" y="260312"/>
                      <a:pt x="98598" y="260312"/>
                    </a:cubicBezTo>
                    <a:cubicBezTo>
                      <a:pt x="68125" y="260312"/>
                      <a:pt x="44194" y="249124"/>
                      <a:pt x="26484" y="226906"/>
                    </a:cubicBezTo>
                    <a:cubicBezTo>
                      <a:pt x="8775" y="204689"/>
                      <a:pt x="0" y="174277"/>
                      <a:pt x="0" y="135829"/>
                    </a:cubicBezTo>
                    <a:cubicBezTo>
                      <a:pt x="0" y="92181"/>
                      <a:pt x="9094" y="58460"/>
                      <a:pt x="27282" y="35139"/>
                    </a:cubicBezTo>
                    <a:cubicBezTo>
                      <a:pt x="45470" y="11818"/>
                      <a:pt x="71156" y="0"/>
                      <a:pt x="104341" y="0"/>
                    </a:cubicBezTo>
                    <a:cubicBezTo>
                      <a:pt x="119817" y="0"/>
                      <a:pt x="134176" y="2836"/>
                      <a:pt x="147099" y="8667"/>
                    </a:cubicBezTo>
                    <a:lnTo>
                      <a:pt x="147099" y="55624"/>
                    </a:lnTo>
                    <a:cubicBezTo>
                      <a:pt x="134974" y="46799"/>
                      <a:pt x="121732" y="42230"/>
                      <a:pt x="107054" y="42230"/>
                    </a:cubicBezTo>
                    <a:cubicBezTo>
                      <a:pt x="89504" y="42230"/>
                      <a:pt x="75783" y="50266"/>
                      <a:pt x="65732" y="66181"/>
                    </a:cubicBezTo>
                    <a:cubicBezTo>
                      <a:pt x="55681" y="82096"/>
                      <a:pt x="50575" y="103841"/>
                      <a:pt x="50575" y="131417"/>
                    </a:cubicBezTo>
                    <a:cubicBezTo>
                      <a:pt x="50575" y="158992"/>
                      <a:pt x="55362" y="179792"/>
                      <a:pt x="64934" y="194919"/>
                    </a:cubicBezTo>
                    <a:cubicBezTo>
                      <a:pt x="74507" y="210046"/>
                      <a:pt x="87908" y="217767"/>
                      <a:pt x="104820" y="217767"/>
                    </a:cubicBezTo>
                    <a:cubicBezTo>
                      <a:pt x="119498" y="217767"/>
                      <a:pt x="133538" y="213040"/>
                      <a:pt x="146940" y="203428"/>
                    </a:cubicBezTo>
                    <a:lnTo>
                      <a:pt x="146940" y="248336"/>
                    </a:lnTo>
                    <a:close/>
                  </a:path>
                </a:pathLst>
              </a:custGeom>
              <a:solidFill>
                <a:srgbClr val="FFFFFF"/>
              </a:solidFill>
              <a:ln w="0" cap="flat">
                <a:noFill/>
                <a:prstDash val="solid"/>
                <a:miter/>
              </a:ln>
            </p:spPr>
            <p:txBody>
              <a:bodyPr rtlCol="0" anchor="ctr"/>
              <a:lstStyle/>
              <a:p>
                <a:pPr marL="0" marR="0" lvl="0" indent="0" defTabSz="9143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8" name="Freeform 27">
                <a:extLst>
                  <a:ext uri="{FF2B5EF4-FFF2-40B4-BE49-F238E27FC236}">
                    <a16:creationId xmlns:a16="http://schemas.microsoft.com/office/drawing/2014/main" id="{C3A51D03-2184-9BDE-6B3B-86832A9ABA31}"/>
                  </a:ext>
                </a:extLst>
              </p:cNvPr>
              <p:cNvSpPr/>
              <p:nvPr/>
            </p:nvSpPr>
            <p:spPr>
              <a:xfrm>
                <a:off x="4584053" y="5333357"/>
                <a:ext cx="182198" cy="260154"/>
              </a:xfrm>
              <a:custGeom>
                <a:avLst/>
                <a:gdLst>
                  <a:gd name="connsiteX0" fmla="*/ 90302 w 182198"/>
                  <a:gd name="connsiteY0" fmla="*/ 260154 h 260154"/>
                  <a:gd name="connsiteX1" fmla="*/ 23613 w 182198"/>
                  <a:gd name="connsiteY1" fmla="*/ 226749 h 260154"/>
                  <a:gd name="connsiteX2" fmla="*/ 0 w 182198"/>
                  <a:gd name="connsiteY2" fmla="*/ 133308 h 260154"/>
                  <a:gd name="connsiteX3" fmla="*/ 24251 w 182198"/>
                  <a:gd name="connsiteY3" fmla="*/ 34981 h 260154"/>
                  <a:gd name="connsiteX4" fmla="*/ 92695 w 182198"/>
                  <a:gd name="connsiteY4" fmla="*/ 0 h 260154"/>
                  <a:gd name="connsiteX5" fmla="*/ 159544 w 182198"/>
                  <a:gd name="connsiteY5" fmla="*/ 32933 h 260154"/>
                  <a:gd name="connsiteX6" fmla="*/ 182199 w 182198"/>
                  <a:gd name="connsiteY6" fmla="*/ 129211 h 260154"/>
                  <a:gd name="connsiteX7" fmla="*/ 158427 w 182198"/>
                  <a:gd name="connsiteY7" fmla="*/ 225803 h 260154"/>
                  <a:gd name="connsiteX8" fmla="*/ 90302 w 182198"/>
                  <a:gd name="connsiteY8" fmla="*/ 259997 h 260154"/>
                  <a:gd name="connsiteX9" fmla="*/ 92376 w 182198"/>
                  <a:gd name="connsiteY9" fmla="*/ 42387 h 260154"/>
                  <a:gd name="connsiteX10" fmla="*/ 50735 w 182198"/>
                  <a:gd name="connsiteY10" fmla="*/ 130471 h 260154"/>
                  <a:gd name="connsiteX11" fmla="*/ 91259 w 182198"/>
                  <a:gd name="connsiteY11" fmla="*/ 217767 h 260154"/>
                  <a:gd name="connsiteX12" fmla="*/ 120934 w 182198"/>
                  <a:gd name="connsiteY12" fmla="*/ 195549 h 260154"/>
                  <a:gd name="connsiteX13" fmla="*/ 131145 w 182198"/>
                  <a:gd name="connsiteY13" fmla="*/ 131889 h 260154"/>
                  <a:gd name="connsiteX14" fmla="*/ 92216 w 182198"/>
                  <a:gd name="connsiteY14" fmla="*/ 42387 h 260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198" h="260154">
                    <a:moveTo>
                      <a:pt x="90302" y="260154"/>
                    </a:moveTo>
                    <a:cubicBezTo>
                      <a:pt x="61584" y="260154"/>
                      <a:pt x="39248" y="248967"/>
                      <a:pt x="23613" y="226749"/>
                    </a:cubicBezTo>
                    <a:cubicBezTo>
                      <a:pt x="7977" y="204531"/>
                      <a:pt x="0" y="173331"/>
                      <a:pt x="0" y="133308"/>
                    </a:cubicBezTo>
                    <a:cubicBezTo>
                      <a:pt x="0" y="91078"/>
                      <a:pt x="8137" y="58302"/>
                      <a:pt x="24251" y="34981"/>
                    </a:cubicBezTo>
                    <a:cubicBezTo>
                      <a:pt x="40365" y="11660"/>
                      <a:pt x="63179" y="0"/>
                      <a:pt x="92695" y="0"/>
                    </a:cubicBezTo>
                    <a:cubicBezTo>
                      <a:pt x="122210" y="0"/>
                      <a:pt x="144387" y="11030"/>
                      <a:pt x="159544" y="32933"/>
                    </a:cubicBezTo>
                    <a:cubicBezTo>
                      <a:pt x="174700" y="54993"/>
                      <a:pt x="182199" y="86981"/>
                      <a:pt x="182199" y="129211"/>
                    </a:cubicBezTo>
                    <a:cubicBezTo>
                      <a:pt x="182199" y="171440"/>
                      <a:pt x="174222" y="203113"/>
                      <a:pt x="158427" y="225803"/>
                    </a:cubicBezTo>
                    <a:cubicBezTo>
                      <a:pt x="142632" y="248494"/>
                      <a:pt x="119817" y="259997"/>
                      <a:pt x="90302" y="259997"/>
                    </a:cubicBezTo>
                    <a:close/>
                    <a:moveTo>
                      <a:pt x="92376" y="42387"/>
                    </a:moveTo>
                    <a:cubicBezTo>
                      <a:pt x="64615" y="42387"/>
                      <a:pt x="50735" y="71696"/>
                      <a:pt x="50735" y="130471"/>
                    </a:cubicBezTo>
                    <a:cubicBezTo>
                      <a:pt x="50735" y="189246"/>
                      <a:pt x="64296" y="217767"/>
                      <a:pt x="91259" y="217767"/>
                    </a:cubicBezTo>
                    <a:cubicBezTo>
                      <a:pt x="104342" y="217767"/>
                      <a:pt x="114233" y="210361"/>
                      <a:pt x="120934" y="195549"/>
                    </a:cubicBezTo>
                    <a:cubicBezTo>
                      <a:pt x="127794" y="180737"/>
                      <a:pt x="131145" y="159465"/>
                      <a:pt x="131145" y="131889"/>
                    </a:cubicBezTo>
                    <a:cubicBezTo>
                      <a:pt x="131145" y="72169"/>
                      <a:pt x="118222" y="42387"/>
                      <a:pt x="92216" y="42387"/>
                    </a:cubicBezTo>
                    <a:close/>
                  </a:path>
                </a:pathLst>
              </a:custGeom>
              <a:solidFill>
                <a:srgbClr val="FFFFFF"/>
              </a:solidFill>
              <a:ln w="0" cap="flat">
                <a:noFill/>
                <a:prstDash val="solid"/>
                <a:miter/>
              </a:ln>
            </p:spPr>
            <p:txBody>
              <a:bodyPr rtlCol="0" anchor="ctr"/>
              <a:lstStyle/>
              <a:p>
                <a:pPr marL="0" marR="0" lvl="0" indent="0" defTabSz="9143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9" name="Freeform 28">
                <a:extLst>
                  <a:ext uri="{FF2B5EF4-FFF2-40B4-BE49-F238E27FC236}">
                    <a16:creationId xmlns:a16="http://schemas.microsoft.com/office/drawing/2014/main" id="{DF1AFB47-B485-A1BB-8C51-88A4A0B50DA3}"/>
                  </a:ext>
                </a:extLst>
              </p:cNvPr>
              <p:cNvSpPr/>
              <p:nvPr/>
            </p:nvSpPr>
            <p:spPr>
              <a:xfrm>
                <a:off x="4816029" y="5337769"/>
                <a:ext cx="217138" cy="251487"/>
              </a:xfrm>
              <a:custGeom>
                <a:avLst/>
                <a:gdLst>
                  <a:gd name="connsiteX0" fmla="*/ 175179 w 217138"/>
                  <a:gd name="connsiteY0" fmla="*/ 251488 h 251487"/>
                  <a:gd name="connsiteX1" fmla="*/ 175179 w 217138"/>
                  <a:gd name="connsiteY1" fmla="*/ 105259 h 251487"/>
                  <a:gd name="connsiteX2" fmla="*/ 176934 w 217138"/>
                  <a:gd name="connsiteY2" fmla="*/ 48218 h 251487"/>
                  <a:gd name="connsiteX3" fmla="*/ 175817 w 217138"/>
                  <a:gd name="connsiteY3" fmla="*/ 48218 h 251487"/>
                  <a:gd name="connsiteX4" fmla="*/ 168159 w 217138"/>
                  <a:gd name="connsiteY4" fmla="*/ 90447 h 251487"/>
                  <a:gd name="connsiteX5" fmla="*/ 130985 w 217138"/>
                  <a:gd name="connsiteY5" fmla="*/ 251488 h 251487"/>
                  <a:gd name="connsiteX6" fmla="*/ 86154 w 217138"/>
                  <a:gd name="connsiteY6" fmla="*/ 251488 h 251487"/>
                  <a:gd name="connsiteX7" fmla="*/ 47225 w 217138"/>
                  <a:gd name="connsiteY7" fmla="*/ 92811 h 251487"/>
                  <a:gd name="connsiteX8" fmla="*/ 40365 w 217138"/>
                  <a:gd name="connsiteY8" fmla="*/ 48218 h 251487"/>
                  <a:gd name="connsiteX9" fmla="*/ 38929 w 217138"/>
                  <a:gd name="connsiteY9" fmla="*/ 48218 h 251487"/>
                  <a:gd name="connsiteX10" fmla="*/ 40684 w 217138"/>
                  <a:gd name="connsiteY10" fmla="*/ 118180 h 251487"/>
                  <a:gd name="connsiteX11" fmla="*/ 40684 w 217138"/>
                  <a:gd name="connsiteY11" fmla="*/ 251488 h 251487"/>
                  <a:gd name="connsiteX12" fmla="*/ 0 w 217138"/>
                  <a:gd name="connsiteY12" fmla="*/ 251488 h 251487"/>
                  <a:gd name="connsiteX13" fmla="*/ 0 w 217138"/>
                  <a:gd name="connsiteY13" fmla="*/ 0 h 251487"/>
                  <a:gd name="connsiteX14" fmla="*/ 68763 w 217138"/>
                  <a:gd name="connsiteY14" fmla="*/ 0 h 251487"/>
                  <a:gd name="connsiteX15" fmla="*/ 104501 w 217138"/>
                  <a:gd name="connsiteY15" fmla="*/ 153162 h 251487"/>
                  <a:gd name="connsiteX16" fmla="*/ 110883 w 217138"/>
                  <a:gd name="connsiteY16" fmla="*/ 191925 h 251487"/>
                  <a:gd name="connsiteX17" fmla="*/ 111840 w 217138"/>
                  <a:gd name="connsiteY17" fmla="*/ 191925 h 251487"/>
                  <a:gd name="connsiteX18" fmla="*/ 113116 w 217138"/>
                  <a:gd name="connsiteY18" fmla="*/ 182628 h 251487"/>
                  <a:gd name="connsiteX19" fmla="*/ 117584 w 217138"/>
                  <a:gd name="connsiteY19" fmla="*/ 151744 h 251487"/>
                  <a:gd name="connsiteX20" fmla="*/ 151088 w 217138"/>
                  <a:gd name="connsiteY20" fmla="*/ 0 h 251487"/>
                  <a:gd name="connsiteX21" fmla="*/ 217139 w 217138"/>
                  <a:gd name="connsiteY21" fmla="*/ 0 h 251487"/>
                  <a:gd name="connsiteX22" fmla="*/ 217139 w 217138"/>
                  <a:gd name="connsiteY22" fmla="*/ 251488 h 251487"/>
                  <a:gd name="connsiteX23" fmla="*/ 175019 w 217138"/>
                  <a:gd name="connsiteY23" fmla="*/ 251488 h 25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7138" h="251487">
                    <a:moveTo>
                      <a:pt x="175179" y="251488"/>
                    </a:moveTo>
                    <a:lnTo>
                      <a:pt x="175179" y="105259"/>
                    </a:lnTo>
                    <a:cubicBezTo>
                      <a:pt x="175179" y="92653"/>
                      <a:pt x="175817" y="73587"/>
                      <a:pt x="176934" y="48218"/>
                    </a:cubicBezTo>
                    <a:lnTo>
                      <a:pt x="175817" y="48218"/>
                    </a:lnTo>
                    <a:cubicBezTo>
                      <a:pt x="174222" y="58775"/>
                      <a:pt x="171669" y="72957"/>
                      <a:pt x="168159" y="90447"/>
                    </a:cubicBezTo>
                    <a:lnTo>
                      <a:pt x="130985" y="251488"/>
                    </a:lnTo>
                    <a:lnTo>
                      <a:pt x="86154" y="251488"/>
                    </a:lnTo>
                    <a:lnTo>
                      <a:pt x="47225" y="92811"/>
                    </a:lnTo>
                    <a:lnTo>
                      <a:pt x="40365" y="48218"/>
                    </a:lnTo>
                    <a:lnTo>
                      <a:pt x="38929" y="48218"/>
                    </a:lnTo>
                    <a:cubicBezTo>
                      <a:pt x="40045" y="71854"/>
                      <a:pt x="40684" y="95175"/>
                      <a:pt x="40684" y="118180"/>
                    </a:cubicBezTo>
                    <a:lnTo>
                      <a:pt x="40684" y="251488"/>
                    </a:lnTo>
                    <a:lnTo>
                      <a:pt x="0" y="251488"/>
                    </a:lnTo>
                    <a:lnTo>
                      <a:pt x="0" y="0"/>
                    </a:lnTo>
                    <a:lnTo>
                      <a:pt x="68763" y="0"/>
                    </a:lnTo>
                    <a:lnTo>
                      <a:pt x="104501" y="153162"/>
                    </a:lnTo>
                    <a:cubicBezTo>
                      <a:pt x="108011" y="168604"/>
                      <a:pt x="110245" y="181525"/>
                      <a:pt x="110883" y="191925"/>
                    </a:cubicBezTo>
                    <a:lnTo>
                      <a:pt x="111840" y="191925"/>
                    </a:lnTo>
                    <a:lnTo>
                      <a:pt x="113116" y="182628"/>
                    </a:lnTo>
                    <a:cubicBezTo>
                      <a:pt x="114712" y="168447"/>
                      <a:pt x="116148" y="158204"/>
                      <a:pt x="117584" y="151744"/>
                    </a:cubicBezTo>
                    <a:lnTo>
                      <a:pt x="151088" y="0"/>
                    </a:lnTo>
                    <a:lnTo>
                      <a:pt x="217139" y="0"/>
                    </a:lnTo>
                    <a:lnTo>
                      <a:pt x="217139" y="251488"/>
                    </a:lnTo>
                    <a:lnTo>
                      <a:pt x="175019" y="251488"/>
                    </a:lnTo>
                    <a:close/>
                  </a:path>
                </a:pathLst>
              </a:custGeom>
              <a:solidFill>
                <a:srgbClr val="FFFFFF"/>
              </a:solidFill>
              <a:ln w="0" cap="flat">
                <a:noFill/>
                <a:prstDash val="solid"/>
                <a:miter/>
              </a:ln>
            </p:spPr>
            <p:txBody>
              <a:bodyPr rtlCol="0" anchor="ctr"/>
              <a:lstStyle/>
              <a:p>
                <a:pPr marL="0" marR="0" lvl="0" indent="0" defTabSz="9143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0" name="Freeform 29">
                <a:extLst>
                  <a:ext uri="{FF2B5EF4-FFF2-40B4-BE49-F238E27FC236}">
                    <a16:creationId xmlns:a16="http://schemas.microsoft.com/office/drawing/2014/main" id="{8DD1316D-2EFD-3609-BF50-EF3C6E945470}"/>
                  </a:ext>
                </a:extLst>
              </p:cNvPr>
              <p:cNvSpPr/>
              <p:nvPr/>
            </p:nvSpPr>
            <p:spPr>
              <a:xfrm>
                <a:off x="5091401" y="5337769"/>
                <a:ext cx="217138" cy="251487"/>
              </a:xfrm>
              <a:custGeom>
                <a:avLst/>
                <a:gdLst>
                  <a:gd name="connsiteX0" fmla="*/ 175179 w 217138"/>
                  <a:gd name="connsiteY0" fmla="*/ 251488 h 251487"/>
                  <a:gd name="connsiteX1" fmla="*/ 175179 w 217138"/>
                  <a:gd name="connsiteY1" fmla="*/ 105259 h 251487"/>
                  <a:gd name="connsiteX2" fmla="*/ 176934 w 217138"/>
                  <a:gd name="connsiteY2" fmla="*/ 48218 h 251487"/>
                  <a:gd name="connsiteX3" fmla="*/ 175817 w 217138"/>
                  <a:gd name="connsiteY3" fmla="*/ 48218 h 251487"/>
                  <a:gd name="connsiteX4" fmla="*/ 168159 w 217138"/>
                  <a:gd name="connsiteY4" fmla="*/ 90447 h 251487"/>
                  <a:gd name="connsiteX5" fmla="*/ 130985 w 217138"/>
                  <a:gd name="connsiteY5" fmla="*/ 251488 h 251487"/>
                  <a:gd name="connsiteX6" fmla="*/ 86154 w 217138"/>
                  <a:gd name="connsiteY6" fmla="*/ 251488 h 251487"/>
                  <a:gd name="connsiteX7" fmla="*/ 47225 w 217138"/>
                  <a:gd name="connsiteY7" fmla="*/ 92811 h 251487"/>
                  <a:gd name="connsiteX8" fmla="*/ 40365 w 217138"/>
                  <a:gd name="connsiteY8" fmla="*/ 48218 h 251487"/>
                  <a:gd name="connsiteX9" fmla="*/ 38929 w 217138"/>
                  <a:gd name="connsiteY9" fmla="*/ 48218 h 251487"/>
                  <a:gd name="connsiteX10" fmla="*/ 40684 w 217138"/>
                  <a:gd name="connsiteY10" fmla="*/ 118180 h 251487"/>
                  <a:gd name="connsiteX11" fmla="*/ 40684 w 217138"/>
                  <a:gd name="connsiteY11" fmla="*/ 251488 h 251487"/>
                  <a:gd name="connsiteX12" fmla="*/ 0 w 217138"/>
                  <a:gd name="connsiteY12" fmla="*/ 251488 h 251487"/>
                  <a:gd name="connsiteX13" fmla="*/ 0 w 217138"/>
                  <a:gd name="connsiteY13" fmla="*/ 0 h 251487"/>
                  <a:gd name="connsiteX14" fmla="*/ 68763 w 217138"/>
                  <a:gd name="connsiteY14" fmla="*/ 0 h 251487"/>
                  <a:gd name="connsiteX15" fmla="*/ 104501 w 217138"/>
                  <a:gd name="connsiteY15" fmla="*/ 153162 h 251487"/>
                  <a:gd name="connsiteX16" fmla="*/ 110883 w 217138"/>
                  <a:gd name="connsiteY16" fmla="*/ 191925 h 251487"/>
                  <a:gd name="connsiteX17" fmla="*/ 111840 w 217138"/>
                  <a:gd name="connsiteY17" fmla="*/ 191925 h 251487"/>
                  <a:gd name="connsiteX18" fmla="*/ 113116 w 217138"/>
                  <a:gd name="connsiteY18" fmla="*/ 182628 h 251487"/>
                  <a:gd name="connsiteX19" fmla="*/ 117584 w 217138"/>
                  <a:gd name="connsiteY19" fmla="*/ 151744 h 251487"/>
                  <a:gd name="connsiteX20" fmla="*/ 151088 w 217138"/>
                  <a:gd name="connsiteY20" fmla="*/ 0 h 251487"/>
                  <a:gd name="connsiteX21" fmla="*/ 217139 w 217138"/>
                  <a:gd name="connsiteY21" fmla="*/ 0 h 251487"/>
                  <a:gd name="connsiteX22" fmla="*/ 217139 w 217138"/>
                  <a:gd name="connsiteY22" fmla="*/ 251488 h 251487"/>
                  <a:gd name="connsiteX23" fmla="*/ 175019 w 217138"/>
                  <a:gd name="connsiteY23" fmla="*/ 251488 h 25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Lst>
                <a:rect l="l" t="t" r="r" b="b"/>
                <a:pathLst>
                  <a:path w="217138" h="251487">
                    <a:moveTo>
                      <a:pt x="175179" y="251488"/>
                    </a:moveTo>
                    <a:lnTo>
                      <a:pt x="175179" y="105259"/>
                    </a:lnTo>
                    <a:cubicBezTo>
                      <a:pt x="175179" y="92653"/>
                      <a:pt x="175817" y="73587"/>
                      <a:pt x="176934" y="48218"/>
                    </a:cubicBezTo>
                    <a:lnTo>
                      <a:pt x="175817" y="48218"/>
                    </a:lnTo>
                    <a:cubicBezTo>
                      <a:pt x="174222" y="58775"/>
                      <a:pt x="171669" y="72957"/>
                      <a:pt x="168159" y="90447"/>
                    </a:cubicBezTo>
                    <a:lnTo>
                      <a:pt x="130985" y="251488"/>
                    </a:lnTo>
                    <a:lnTo>
                      <a:pt x="86154" y="251488"/>
                    </a:lnTo>
                    <a:lnTo>
                      <a:pt x="47225" y="92811"/>
                    </a:lnTo>
                    <a:lnTo>
                      <a:pt x="40365" y="48218"/>
                    </a:lnTo>
                    <a:lnTo>
                      <a:pt x="38929" y="48218"/>
                    </a:lnTo>
                    <a:cubicBezTo>
                      <a:pt x="40045" y="71854"/>
                      <a:pt x="40684" y="95175"/>
                      <a:pt x="40684" y="118180"/>
                    </a:cubicBezTo>
                    <a:lnTo>
                      <a:pt x="40684" y="251488"/>
                    </a:lnTo>
                    <a:lnTo>
                      <a:pt x="0" y="251488"/>
                    </a:lnTo>
                    <a:lnTo>
                      <a:pt x="0" y="0"/>
                    </a:lnTo>
                    <a:lnTo>
                      <a:pt x="68763" y="0"/>
                    </a:lnTo>
                    <a:lnTo>
                      <a:pt x="104501" y="153162"/>
                    </a:lnTo>
                    <a:cubicBezTo>
                      <a:pt x="108011" y="168604"/>
                      <a:pt x="110245" y="181525"/>
                      <a:pt x="110883" y="191925"/>
                    </a:cubicBezTo>
                    <a:lnTo>
                      <a:pt x="111840" y="191925"/>
                    </a:lnTo>
                    <a:lnTo>
                      <a:pt x="113116" y="182628"/>
                    </a:lnTo>
                    <a:cubicBezTo>
                      <a:pt x="114712" y="168447"/>
                      <a:pt x="116148" y="158204"/>
                      <a:pt x="117584" y="151744"/>
                    </a:cubicBezTo>
                    <a:lnTo>
                      <a:pt x="151088" y="0"/>
                    </a:lnTo>
                    <a:lnTo>
                      <a:pt x="217139" y="0"/>
                    </a:lnTo>
                    <a:lnTo>
                      <a:pt x="217139" y="251488"/>
                    </a:lnTo>
                    <a:lnTo>
                      <a:pt x="175019" y="251488"/>
                    </a:lnTo>
                    <a:close/>
                  </a:path>
                </a:pathLst>
              </a:custGeom>
              <a:solidFill>
                <a:srgbClr val="FFFFFF"/>
              </a:solidFill>
              <a:ln w="0" cap="flat">
                <a:noFill/>
                <a:prstDash val="solid"/>
                <a:miter/>
              </a:ln>
            </p:spPr>
            <p:txBody>
              <a:bodyPr rtlCol="0" anchor="ctr"/>
              <a:lstStyle/>
              <a:p>
                <a:pPr marL="0" marR="0" lvl="0" indent="0" defTabSz="9143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1" name="Freeform 30">
                <a:extLst>
                  <a:ext uri="{FF2B5EF4-FFF2-40B4-BE49-F238E27FC236}">
                    <a16:creationId xmlns:a16="http://schemas.microsoft.com/office/drawing/2014/main" id="{EC020512-8DF1-4890-983C-4DD2AE37D072}"/>
                  </a:ext>
                </a:extLst>
              </p:cNvPr>
              <p:cNvSpPr/>
              <p:nvPr/>
            </p:nvSpPr>
            <p:spPr>
              <a:xfrm>
                <a:off x="5365338" y="5337769"/>
                <a:ext cx="159064" cy="255900"/>
              </a:xfrm>
              <a:custGeom>
                <a:avLst/>
                <a:gdLst>
                  <a:gd name="connsiteX0" fmla="*/ 159065 w 159064"/>
                  <a:gd name="connsiteY0" fmla="*/ 145126 h 255900"/>
                  <a:gd name="connsiteX1" fmla="*/ 79612 w 159064"/>
                  <a:gd name="connsiteY1" fmla="*/ 255900 h 255900"/>
                  <a:gd name="connsiteX2" fmla="*/ 0 w 159064"/>
                  <a:gd name="connsiteY2" fmla="*/ 147647 h 255900"/>
                  <a:gd name="connsiteX3" fmla="*/ 0 w 159064"/>
                  <a:gd name="connsiteY3" fmla="*/ 0 h 255900"/>
                  <a:gd name="connsiteX4" fmla="*/ 48980 w 159064"/>
                  <a:gd name="connsiteY4" fmla="*/ 0 h 255900"/>
                  <a:gd name="connsiteX5" fmla="*/ 48980 w 159064"/>
                  <a:gd name="connsiteY5" fmla="*/ 153162 h 255900"/>
                  <a:gd name="connsiteX6" fmla="*/ 79931 w 159064"/>
                  <a:gd name="connsiteY6" fmla="*/ 213513 h 255900"/>
                  <a:gd name="connsiteX7" fmla="*/ 102906 w 159064"/>
                  <a:gd name="connsiteY7" fmla="*/ 199016 h 255900"/>
                  <a:gd name="connsiteX8" fmla="*/ 109766 w 159064"/>
                  <a:gd name="connsiteY8" fmla="*/ 154580 h 255900"/>
                  <a:gd name="connsiteX9" fmla="*/ 109766 w 159064"/>
                  <a:gd name="connsiteY9" fmla="*/ 0 h 255900"/>
                  <a:gd name="connsiteX10" fmla="*/ 158905 w 159064"/>
                  <a:gd name="connsiteY10" fmla="*/ 0 h 255900"/>
                  <a:gd name="connsiteX11" fmla="*/ 158905 w 159064"/>
                  <a:gd name="connsiteY11" fmla="*/ 145283 h 2559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159064" h="255900">
                    <a:moveTo>
                      <a:pt x="159065" y="145126"/>
                    </a:moveTo>
                    <a:cubicBezTo>
                      <a:pt x="159065" y="218870"/>
                      <a:pt x="132581" y="255900"/>
                      <a:pt x="79612" y="255900"/>
                    </a:cubicBezTo>
                    <a:cubicBezTo>
                      <a:pt x="26644" y="255900"/>
                      <a:pt x="0" y="219816"/>
                      <a:pt x="0" y="147647"/>
                    </a:cubicBezTo>
                    <a:lnTo>
                      <a:pt x="0" y="0"/>
                    </a:lnTo>
                    <a:lnTo>
                      <a:pt x="48980" y="0"/>
                    </a:lnTo>
                    <a:lnTo>
                      <a:pt x="48980" y="153162"/>
                    </a:lnTo>
                    <a:cubicBezTo>
                      <a:pt x="48980" y="193343"/>
                      <a:pt x="59350" y="213513"/>
                      <a:pt x="79931" y="213513"/>
                    </a:cubicBezTo>
                    <a:cubicBezTo>
                      <a:pt x="90621" y="213513"/>
                      <a:pt x="98438" y="208628"/>
                      <a:pt x="102906" y="199016"/>
                    </a:cubicBezTo>
                    <a:cubicBezTo>
                      <a:pt x="107373" y="189404"/>
                      <a:pt x="109766" y="174592"/>
                      <a:pt x="109766" y="154580"/>
                    </a:cubicBezTo>
                    <a:lnTo>
                      <a:pt x="109766" y="0"/>
                    </a:lnTo>
                    <a:lnTo>
                      <a:pt x="158905" y="0"/>
                    </a:lnTo>
                    <a:lnTo>
                      <a:pt x="158905" y="145283"/>
                    </a:lnTo>
                    <a:close/>
                  </a:path>
                </a:pathLst>
              </a:custGeom>
              <a:solidFill>
                <a:srgbClr val="FFFFFF"/>
              </a:solidFill>
              <a:ln w="0" cap="flat">
                <a:noFill/>
                <a:prstDash val="solid"/>
                <a:miter/>
              </a:ln>
            </p:spPr>
            <p:txBody>
              <a:bodyPr rtlCol="0" anchor="ctr"/>
              <a:lstStyle/>
              <a:p>
                <a:pPr marL="0" marR="0" lvl="0" indent="0" defTabSz="9143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2" name="Freeform 31">
                <a:extLst>
                  <a:ext uri="{FF2B5EF4-FFF2-40B4-BE49-F238E27FC236}">
                    <a16:creationId xmlns:a16="http://schemas.microsoft.com/office/drawing/2014/main" id="{36A8719B-416B-6E94-7714-9F072107FBE5}"/>
                  </a:ext>
                </a:extLst>
              </p:cNvPr>
              <p:cNvSpPr/>
              <p:nvPr/>
            </p:nvSpPr>
            <p:spPr>
              <a:xfrm>
                <a:off x="5580881" y="5337612"/>
                <a:ext cx="163532" cy="251645"/>
              </a:xfrm>
              <a:custGeom>
                <a:avLst/>
                <a:gdLst>
                  <a:gd name="connsiteX0" fmla="*/ 108968 w 163532"/>
                  <a:gd name="connsiteY0" fmla="*/ 251646 h 251645"/>
                  <a:gd name="connsiteX1" fmla="*/ 52330 w 163532"/>
                  <a:gd name="connsiteY1" fmla="*/ 107938 h 251645"/>
                  <a:gd name="connsiteX2" fmla="*/ 43077 w 163532"/>
                  <a:gd name="connsiteY2" fmla="*/ 79260 h 251645"/>
                  <a:gd name="connsiteX3" fmla="*/ 40524 w 163532"/>
                  <a:gd name="connsiteY3" fmla="*/ 71223 h 251645"/>
                  <a:gd name="connsiteX4" fmla="*/ 39886 w 163532"/>
                  <a:gd name="connsiteY4" fmla="*/ 71223 h 251645"/>
                  <a:gd name="connsiteX5" fmla="*/ 41003 w 163532"/>
                  <a:gd name="connsiteY5" fmla="*/ 122592 h 251645"/>
                  <a:gd name="connsiteX6" fmla="*/ 41003 w 163532"/>
                  <a:gd name="connsiteY6" fmla="*/ 251488 h 251645"/>
                  <a:gd name="connsiteX7" fmla="*/ 0 w 163532"/>
                  <a:gd name="connsiteY7" fmla="*/ 251488 h 251645"/>
                  <a:gd name="connsiteX8" fmla="*/ 0 w 163532"/>
                  <a:gd name="connsiteY8" fmla="*/ 0 h 251645"/>
                  <a:gd name="connsiteX9" fmla="*/ 55521 w 163532"/>
                  <a:gd name="connsiteY9" fmla="*/ 0 h 251645"/>
                  <a:gd name="connsiteX10" fmla="*/ 112000 w 163532"/>
                  <a:gd name="connsiteY10" fmla="*/ 147016 h 251645"/>
                  <a:gd name="connsiteX11" fmla="*/ 122849 w 163532"/>
                  <a:gd name="connsiteY11" fmla="*/ 182943 h 251645"/>
                  <a:gd name="connsiteX12" fmla="*/ 123168 w 163532"/>
                  <a:gd name="connsiteY12" fmla="*/ 182943 h 251645"/>
                  <a:gd name="connsiteX13" fmla="*/ 122530 w 163532"/>
                  <a:gd name="connsiteY13" fmla="*/ 141501 h 251645"/>
                  <a:gd name="connsiteX14" fmla="*/ 122530 w 163532"/>
                  <a:gd name="connsiteY14" fmla="*/ 0 h 251645"/>
                  <a:gd name="connsiteX15" fmla="*/ 163532 w 163532"/>
                  <a:gd name="connsiteY15" fmla="*/ 0 h 251645"/>
                  <a:gd name="connsiteX16" fmla="*/ 163532 w 163532"/>
                  <a:gd name="connsiteY16" fmla="*/ 251488 h 251645"/>
                  <a:gd name="connsiteX17" fmla="*/ 108968 w 163532"/>
                  <a:gd name="connsiteY17" fmla="*/ 251488 h 25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532" h="251645">
                    <a:moveTo>
                      <a:pt x="108968" y="251646"/>
                    </a:moveTo>
                    <a:lnTo>
                      <a:pt x="52330" y="107938"/>
                    </a:lnTo>
                    <a:cubicBezTo>
                      <a:pt x="49937" y="101793"/>
                      <a:pt x="46906" y="92338"/>
                      <a:pt x="43077" y="79260"/>
                    </a:cubicBezTo>
                    <a:cubicBezTo>
                      <a:pt x="42119" y="75951"/>
                      <a:pt x="41322" y="73272"/>
                      <a:pt x="40524" y="71223"/>
                    </a:cubicBezTo>
                    <a:lnTo>
                      <a:pt x="39886" y="71223"/>
                    </a:lnTo>
                    <a:cubicBezTo>
                      <a:pt x="40524" y="90763"/>
                      <a:pt x="41003" y="107938"/>
                      <a:pt x="41003" y="122592"/>
                    </a:cubicBezTo>
                    <a:lnTo>
                      <a:pt x="41003" y="251488"/>
                    </a:lnTo>
                    <a:lnTo>
                      <a:pt x="0" y="251488"/>
                    </a:lnTo>
                    <a:lnTo>
                      <a:pt x="0" y="0"/>
                    </a:lnTo>
                    <a:lnTo>
                      <a:pt x="55521" y="0"/>
                    </a:lnTo>
                    <a:lnTo>
                      <a:pt x="112000" y="147016"/>
                    </a:lnTo>
                    <a:cubicBezTo>
                      <a:pt x="113755" y="151744"/>
                      <a:pt x="117424" y="163719"/>
                      <a:pt x="122849" y="182943"/>
                    </a:cubicBezTo>
                    <a:lnTo>
                      <a:pt x="123168" y="182943"/>
                    </a:lnTo>
                    <a:lnTo>
                      <a:pt x="122530" y="141501"/>
                    </a:lnTo>
                    <a:lnTo>
                      <a:pt x="122530" y="0"/>
                    </a:lnTo>
                    <a:lnTo>
                      <a:pt x="163532" y="0"/>
                    </a:lnTo>
                    <a:lnTo>
                      <a:pt x="163532" y="251488"/>
                    </a:lnTo>
                    <a:lnTo>
                      <a:pt x="108968" y="251488"/>
                    </a:lnTo>
                    <a:close/>
                  </a:path>
                </a:pathLst>
              </a:custGeom>
              <a:solidFill>
                <a:srgbClr val="FFFFFF"/>
              </a:solidFill>
              <a:ln w="0" cap="flat">
                <a:noFill/>
                <a:prstDash val="solid"/>
                <a:miter/>
              </a:ln>
            </p:spPr>
            <p:txBody>
              <a:bodyPr rtlCol="0" anchor="ctr"/>
              <a:lstStyle/>
              <a:p>
                <a:pPr marL="0" marR="0" lvl="0" indent="0" defTabSz="9143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3" name="Freeform 32">
                <a:extLst>
                  <a:ext uri="{FF2B5EF4-FFF2-40B4-BE49-F238E27FC236}">
                    <a16:creationId xmlns:a16="http://schemas.microsoft.com/office/drawing/2014/main" id="{8F4423CA-CB21-ACF8-7B6C-36EBF4C6588D}"/>
                  </a:ext>
                </a:extLst>
              </p:cNvPr>
              <p:cNvSpPr/>
              <p:nvPr/>
            </p:nvSpPr>
            <p:spPr>
              <a:xfrm>
                <a:off x="5802647" y="5337769"/>
                <a:ext cx="48979" cy="251487"/>
              </a:xfrm>
              <a:custGeom>
                <a:avLst/>
                <a:gdLst>
                  <a:gd name="connsiteX0" fmla="*/ 0 w 48979"/>
                  <a:gd name="connsiteY0" fmla="*/ 251488 h 251487"/>
                  <a:gd name="connsiteX1" fmla="*/ 0 w 48979"/>
                  <a:gd name="connsiteY1" fmla="*/ 0 h 251487"/>
                  <a:gd name="connsiteX2" fmla="*/ 48980 w 48979"/>
                  <a:gd name="connsiteY2" fmla="*/ 0 h 251487"/>
                  <a:gd name="connsiteX3" fmla="*/ 48980 w 48979"/>
                  <a:gd name="connsiteY3" fmla="*/ 251488 h 251487"/>
                  <a:gd name="connsiteX4" fmla="*/ 0 w 48979"/>
                  <a:gd name="connsiteY4" fmla="*/ 251488 h 25148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8979" h="251487">
                    <a:moveTo>
                      <a:pt x="0" y="251488"/>
                    </a:moveTo>
                    <a:lnTo>
                      <a:pt x="0" y="0"/>
                    </a:lnTo>
                    <a:lnTo>
                      <a:pt x="48980" y="0"/>
                    </a:lnTo>
                    <a:lnTo>
                      <a:pt x="48980" y="251488"/>
                    </a:lnTo>
                    <a:lnTo>
                      <a:pt x="0" y="251488"/>
                    </a:lnTo>
                    <a:close/>
                  </a:path>
                </a:pathLst>
              </a:custGeom>
              <a:solidFill>
                <a:srgbClr val="FFFFFF"/>
              </a:solidFill>
              <a:ln w="0" cap="flat">
                <a:noFill/>
                <a:prstDash val="solid"/>
                <a:miter/>
              </a:ln>
            </p:spPr>
            <p:txBody>
              <a:bodyPr rtlCol="0" anchor="ctr"/>
              <a:lstStyle/>
              <a:p>
                <a:pPr marL="0" marR="0" lvl="0" indent="0" defTabSz="9143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4" name="Freeform 33">
                <a:extLst>
                  <a:ext uri="{FF2B5EF4-FFF2-40B4-BE49-F238E27FC236}">
                    <a16:creationId xmlns:a16="http://schemas.microsoft.com/office/drawing/2014/main" id="{53C785E6-235E-EAE8-3EAB-5797C8FE6F42}"/>
                  </a:ext>
                </a:extLst>
              </p:cNvPr>
              <p:cNvSpPr/>
              <p:nvPr/>
            </p:nvSpPr>
            <p:spPr>
              <a:xfrm>
                <a:off x="5894224" y="5337612"/>
                <a:ext cx="152364" cy="251487"/>
              </a:xfrm>
              <a:custGeom>
                <a:avLst/>
                <a:gdLst>
                  <a:gd name="connsiteX0" fmla="*/ 100353 w 152364"/>
                  <a:gd name="connsiteY0" fmla="*/ 41757 h 251487"/>
                  <a:gd name="connsiteX1" fmla="*/ 100353 w 152364"/>
                  <a:gd name="connsiteY1" fmla="*/ 251488 h 251487"/>
                  <a:gd name="connsiteX2" fmla="*/ 51373 w 152364"/>
                  <a:gd name="connsiteY2" fmla="*/ 251488 h 251487"/>
                  <a:gd name="connsiteX3" fmla="*/ 51373 w 152364"/>
                  <a:gd name="connsiteY3" fmla="*/ 41757 h 251487"/>
                  <a:gd name="connsiteX4" fmla="*/ 0 w 152364"/>
                  <a:gd name="connsiteY4" fmla="*/ 41757 h 251487"/>
                  <a:gd name="connsiteX5" fmla="*/ 0 w 152364"/>
                  <a:gd name="connsiteY5" fmla="*/ 0 h 251487"/>
                  <a:gd name="connsiteX6" fmla="*/ 152364 w 152364"/>
                  <a:gd name="connsiteY6" fmla="*/ 0 h 251487"/>
                  <a:gd name="connsiteX7" fmla="*/ 152364 w 152364"/>
                  <a:gd name="connsiteY7" fmla="*/ 41757 h 251487"/>
                  <a:gd name="connsiteX8" fmla="*/ 100353 w 152364"/>
                  <a:gd name="connsiteY8" fmla="*/ 41757 h 25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52364" h="251487">
                    <a:moveTo>
                      <a:pt x="100353" y="41757"/>
                    </a:moveTo>
                    <a:lnTo>
                      <a:pt x="100353" y="251488"/>
                    </a:lnTo>
                    <a:lnTo>
                      <a:pt x="51373" y="251488"/>
                    </a:lnTo>
                    <a:lnTo>
                      <a:pt x="51373" y="41757"/>
                    </a:lnTo>
                    <a:lnTo>
                      <a:pt x="0" y="41757"/>
                    </a:lnTo>
                    <a:lnTo>
                      <a:pt x="0" y="0"/>
                    </a:lnTo>
                    <a:lnTo>
                      <a:pt x="152364" y="0"/>
                    </a:lnTo>
                    <a:lnTo>
                      <a:pt x="152364" y="41757"/>
                    </a:lnTo>
                    <a:lnTo>
                      <a:pt x="100353" y="41757"/>
                    </a:lnTo>
                    <a:close/>
                  </a:path>
                </a:pathLst>
              </a:custGeom>
              <a:solidFill>
                <a:srgbClr val="FFFFFF"/>
              </a:solidFill>
              <a:ln w="0" cap="flat">
                <a:noFill/>
                <a:prstDash val="solid"/>
                <a:miter/>
              </a:ln>
            </p:spPr>
            <p:txBody>
              <a:bodyPr rtlCol="0" anchor="ctr"/>
              <a:lstStyle/>
              <a:p>
                <a:pPr marL="0" marR="0" lvl="0" indent="0" defTabSz="9143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5" name="Freeform 34">
                <a:extLst>
                  <a:ext uri="{FF2B5EF4-FFF2-40B4-BE49-F238E27FC236}">
                    <a16:creationId xmlns:a16="http://schemas.microsoft.com/office/drawing/2014/main" id="{397DFA36-2858-0BC9-8A7C-F7B626AEEFFA}"/>
                  </a:ext>
                </a:extLst>
              </p:cNvPr>
              <p:cNvSpPr/>
              <p:nvPr/>
            </p:nvSpPr>
            <p:spPr>
              <a:xfrm>
                <a:off x="6072435" y="5337769"/>
                <a:ext cx="171987" cy="251487"/>
              </a:xfrm>
              <a:custGeom>
                <a:avLst/>
                <a:gdLst>
                  <a:gd name="connsiteX0" fmla="*/ 110564 w 171987"/>
                  <a:gd name="connsiteY0" fmla="*/ 161986 h 251487"/>
                  <a:gd name="connsiteX1" fmla="*/ 110564 w 171987"/>
                  <a:gd name="connsiteY1" fmla="*/ 251488 h 251487"/>
                  <a:gd name="connsiteX2" fmla="*/ 61424 w 171987"/>
                  <a:gd name="connsiteY2" fmla="*/ 251488 h 251487"/>
                  <a:gd name="connsiteX3" fmla="*/ 61424 w 171987"/>
                  <a:gd name="connsiteY3" fmla="*/ 163089 h 251487"/>
                  <a:gd name="connsiteX4" fmla="*/ 0 w 171987"/>
                  <a:gd name="connsiteY4" fmla="*/ 0 h 251487"/>
                  <a:gd name="connsiteX5" fmla="*/ 56159 w 171987"/>
                  <a:gd name="connsiteY5" fmla="*/ 0 h 251487"/>
                  <a:gd name="connsiteX6" fmla="*/ 82963 w 171987"/>
                  <a:gd name="connsiteY6" fmla="*/ 90132 h 251487"/>
                  <a:gd name="connsiteX7" fmla="*/ 85994 w 171987"/>
                  <a:gd name="connsiteY7" fmla="*/ 104156 h 251487"/>
                  <a:gd name="connsiteX8" fmla="*/ 88068 w 171987"/>
                  <a:gd name="connsiteY8" fmla="*/ 116447 h 251487"/>
                  <a:gd name="connsiteX9" fmla="*/ 88706 w 171987"/>
                  <a:gd name="connsiteY9" fmla="*/ 116447 h 251487"/>
                  <a:gd name="connsiteX10" fmla="*/ 93014 w 171987"/>
                  <a:gd name="connsiteY10" fmla="*/ 91393 h 251487"/>
                  <a:gd name="connsiteX11" fmla="*/ 120296 w 171987"/>
                  <a:gd name="connsiteY11" fmla="*/ 0 h 251487"/>
                  <a:gd name="connsiteX12" fmla="*/ 171988 w 171987"/>
                  <a:gd name="connsiteY12" fmla="*/ 0 h 251487"/>
                  <a:gd name="connsiteX13" fmla="*/ 110564 w 171987"/>
                  <a:gd name="connsiteY13" fmla="*/ 162144 h 25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71987" h="251487">
                    <a:moveTo>
                      <a:pt x="110564" y="161986"/>
                    </a:moveTo>
                    <a:lnTo>
                      <a:pt x="110564" y="251488"/>
                    </a:lnTo>
                    <a:lnTo>
                      <a:pt x="61424" y="251488"/>
                    </a:lnTo>
                    <a:lnTo>
                      <a:pt x="61424" y="163089"/>
                    </a:lnTo>
                    <a:lnTo>
                      <a:pt x="0" y="0"/>
                    </a:lnTo>
                    <a:lnTo>
                      <a:pt x="56159" y="0"/>
                    </a:lnTo>
                    <a:lnTo>
                      <a:pt x="82963" y="90132"/>
                    </a:lnTo>
                    <a:cubicBezTo>
                      <a:pt x="84079" y="94072"/>
                      <a:pt x="85196" y="98799"/>
                      <a:pt x="85994" y="104156"/>
                    </a:cubicBezTo>
                    <a:cubicBezTo>
                      <a:pt x="86632" y="108726"/>
                      <a:pt x="87430" y="112823"/>
                      <a:pt x="88068" y="116447"/>
                    </a:cubicBezTo>
                    <a:lnTo>
                      <a:pt x="88706" y="116447"/>
                    </a:lnTo>
                    <a:cubicBezTo>
                      <a:pt x="90621" y="102896"/>
                      <a:pt x="92056" y="94544"/>
                      <a:pt x="93014" y="91393"/>
                    </a:cubicBezTo>
                    <a:lnTo>
                      <a:pt x="120296" y="0"/>
                    </a:lnTo>
                    <a:lnTo>
                      <a:pt x="171988" y="0"/>
                    </a:lnTo>
                    <a:lnTo>
                      <a:pt x="110564" y="162144"/>
                    </a:lnTo>
                    <a:close/>
                  </a:path>
                </a:pathLst>
              </a:custGeom>
              <a:solidFill>
                <a:srgbClr val="FFFFFF"/>
              </a:solidFill>
              <a:ln w="0" cap="flat">
                <a:noFill/>
                <a:prstDash val="solid"/>
                <a:miter/>
              </a:ln>
            </p:spPr>
            <p:txBody>
              <a:bodyPr rtlCol="0" anchor="ctr"/>
              <a:lstStyle/>
              <a:p>
                <a:pPr marL="0" marR="0" lvl="0" indent="0" defTabSz="9143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6" name="Freeform 35">
                <a:extLst>
                  <a:ext uri="{FF2B5EF4-FFF2-40B4-BE49-F238E27FC236}">
                    <a16:creationId xmlns:a16="http://schemas.microsoft.com/office/drawing/2014/main" id="{B9D7B8D9-4D3C-26B8-775E-85147F8E05DA}"/>
                  </a:ext>
                </a:extLst>
              </p:cNvPr>
              <p:cNvSpPr/>
              <p:nvPr/>
            </p:nvSpPr>
            <p:spPr>
              <a:xfrm>
                <a:off x="6372536" y="5333357"/>
                <a:ext cx="147258" cy="260312"/>
              </a:xfrm>
              <a:custGeom>
                <a:avLst/>
                <a:gdLst>
                  <a:gd name="connsiteX0" fmla="*/ 147259 w 147258"/>
                  <a:gd name="connsiteY0" fmla="*/ 248336 h 260312"/>
                  <a:gd name="connsiteX1" fmla="*/ 98598 w 147258"/>
                  <a:gd name="connsiteY1" fmla="*/ 260312 h 260312"/>
                  <a:gd name="connsiteX2" fmla="*/ 26484 w 147258"/>
                  <a:gd name="connsiteY2" fmla="*/ 226906 h 260312"/>
                  <a:gd name="connsiteX3" fmla="*/ 0 w 147258"/>
                  <a:gd name="connsiteY3" fmla="*/ 135829 h 260312"/>
                  <a:gd name="connsiteX4" fmla="*/ 27282 w 147258"/>
                  <a:gd name="connsiteY4" fmla="*/ 35139 h 260312"/>
                  <a:gd name="connsiteX5" fmla="*/ 104341 w 147258"/>
                  <a:gd name="connsiteY5" fmla="*/ 0 h 260312"/>
                  <a:gd name="connsiteX6" fmla="*/ 147099 w 147258"/>
                  <a:gd name="connsiteY6" fmla="*/ 8667 h 260312"/>
                  <a:gd name="connsiteX7" fmla="*/ 147099 w 147258"/>
                  <a:gd name="connsiteY7" fmla="*/ 55624 h 260312"/>
                  <a:gd name="connsiteX8" fmla="*/ 107054 w 147258"/>
                  <a:gd name="connsiteY8" fmla="*/ 42230 h 260312"/>
                  <a:gd name="connsiteX9" fmla="*/ 65732 w 147258"/>
                  <a:gd name="connsiteY9" fmla="*/ 66181 h 260312"/>
                  <a:gd name="connsiteX10" fmla="*/ 50575 w 147258"/>
                  <a:gd name="connsiteY10" fmla="*/ 131417 h 260312"/>
                  <a:gd name="connsiteX11" fmla="*/ 64934 w 147258"/>
                  <a:gd name="connsiteY11" fmla="*/ 194919 h 260312"/>
                  <a:gd name="connsiteX12" fmla="*/ 104820 w 147258"/>
                  <a:gd name="connsiteY12" fmla="*/ 217767 h 260312"/>
                  <a:gd name="connsiteX13" fmla="*/ 146939 w 147258"/>
                  <a:gd name="connsiteY13" fmla="*/ 203428 h 260312"/>
                  <a:gd name="connsiteX14" fmla="*/ 146939 w 147258"/>
                  <a:gd name="connsiteY14" fmla="*/ 248336 h 26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7258" h="260312">
                    <a:moveTo>
                      <a:pt x="147259" y="248336"/>
                    </a:moveTo>
                    <a:cubicBezTo>
                      <a:pt x="133059" y="256215"/>
                      <a:pt x="116786" y="260312"/>
                      <a:pt x="98598" y="260312"/>
                    </a:cubicBezTo>
                    <a:cubicBezTo>
                      <a:pt x="68125" y="260312"/>
                      <a:pt x="44193" y="249124"/>
                      <a:pt x="26484" y="226906"/>
                    </a:cubicBezTo>
                    <a:cubicBezTo>
                      <a:pt x="8775" y="204689"/>
                      <a:pt x="0" y="174277"/>
                      <a:pt x="0" y="135829"/>
                    </a:cubicBezTo>
                    <a:cubicBezTo>
                      <a:pt x="0" y="92181"/>
                      <a:pt x="9094" y="58460"/>
                      <a:pt x="27282" y="35139"/>
                    </a:cubicBezTo>
                    <a:cubicBezTo>
                      <a:pt x="45470" y="11818"/>
                      <a:pt x="71156" y="0"/>
                      <a:pt x="104341" y="0"/>
                    </a:cubicBezTo>
                    <a:cubicBezTo>
                      <a:pt x="119817" y="0"/>
                      <a:pt x="134176" y="2836"/>
                      <a:pt x="147099" y="8667"/>
                    </a:cubicBezTo>
                    <a:lnTo>
                      <a:pt x="147099" y="55624"/>
                    </a:lnTo>
                    <a:cubicBezTo>
                      <a:pt x="134974" y="46799"/>
                      <a:pt x="121732" y="42230"/>
                      <a:pt x="107054" y="42230"/>
                    </a:cubicBezTo>
                    <a:cubicBezTo>
                      <a:pt x="89504" y="42230"/>
                      <a:pt x="75783" y="50266"/>
                      <a:pt x="65732" y="66181"/>
                    </a:cubicBezTo>
                    <a:cubicBezTo>
                      <a:pt x="55681" y="82096"/>
                      <a:pt x="50575" y="103841"/>
                      <a:pt x="50575" y="131417"/>
                    </a:cubicBezTo>
                    <a:cubicBezTo>
                      <a:pt x="50575" y="158992"/>
                      <a:pt x="55362" y="179792"/>
                      <a:pt x="64934" y="194919"/>
                    </a:cubicBezTo>
                    <a:cubicBezTo>
                      <a:pt x="74507" y="210046"/>
                      <a:pt x="87908" y="217767"/>
                      <a:pt x="104820" y="217767"/>
                    </a:cubicBezTo>
                    <a:cubicBezTo>
                      <a:pt x="119498" y="217767"/>
                      <a:pt x="133538" y="213040"/>
                      <a:pt x="146939" y="203428"/>
                    </a:cubicBezTo>
                    <a:lnTo>
                      <a:pt x="146939" y="248336"/>
                    </a:lnTo>
                    <a:close/>
                  </a:path>
                </a:pathLst>
              </a:custGeom>
              <a:solidFill>
                <a:srgbClr val="FFFFFF"/>
              </a:solidFill>
              <a:ln w="0" cap="flat">
                <a:noFill/>
                <a:prstDash val="solid"/>
                <a:miter/>
              </a:ln>
            </p:spPr>
            <p:txBody>
              <a:bodyPr rtlCol="0" anchor="ctr"/>
              <a:lstStyle/>
              <a:p>
                <a:pPr marL="0" marR="0" lvl="0" indent="0" defTabSz="9143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7" name="Freeform 36">
                <a:extLst>
                  <a:ext uri="{FF2B5EF4-FFF2-40B4-BE49-F238E27FC236}">
                    <a16:creationId xmlns:a16="http://schemas.microsoft.com/office/drawing/2014/main" id="{07C0D17D-9D5C-90B8-7594-DB4D99681094}"/>
                  </a:ext>
                </a:extLst>
              </p:cNvPr>
              <p:cNvSpPr/>
              <p:nvPr/>
            </p:nvSpPr>
            <p:spPr>
              <a:xfrm>
                <a:off x="6552182" y="5333357"/>
                <a:ext cx="182358" cy="260154"/>
              </a:xfrm>
              <a:custGeom>
                <a:avLst/>
                <a:gdLst>
                  <a:gd name="connsiteX0" fmla="*/ 90302 w 182358"/>
                  <a:gd name="connsiteY0" fmla="*/ 260154 h 260154"/>
                  <a:gd name="connsiteX1" fmla="*/ 23612 w 182358"/>
                  <a:gd name="connsiteY1" fmla="*/ 226749 h 260154"/>
                  <a:gd name="connsiteX2" fmla="*/ 0 w 182358"/>
                  <a:gd name="connsiteY2" fmla="*/ 133308 h 260154"/>
                  <a:gd name="connsiteX3" fmla="*/ 24251 w 182358"/>
                  <a:gd name="connsiteY3" fmla="*/ 34981 h 260154"/>
                  <a:gd name="connsiteX4" fmla="*/ 92695 w 182358"/>
                  <a:gd name="connsiteY4" fmla="*/ 0 h 260154"/>
                  <a:gd name="connsiteX5" fmla="*/ 159544 w 182358"/>
                  <a:gd name="connsiteY5" fmla="*/ 32933 h 260154"/>
                  <a:gd name="connsiteX6" fmla="*/ 182358 w 182358"/>
                  <a:gd name="connsiteY6" fmla="*/ 129211 h 260154"/>
                  <a:gd name="connsiteX7" fmla="*/ 158586 w 182358"/>
                  <a:gd name="connsiteY7" fmla="*/ 225803 h 260154"/>
                  <a:gd name="connsiteX8" fmla="*/ 90302 w 182358"/>
                  <a:gd name="connsiteY8" fmla="*/ 259997 h 260154"/>
                  <a:gd name="connsiteX9" fmla="*/ 92535 w 182358"/>
                  <a:gd name="connsiteY9" fmla="*/ 42387 h 260154"/>
                  <a:gd name="connsiteX10" fmla="*/ 50894 w 182358"/>
                  <a:gd name="connsiteY10" fmla="*/ 130471 h 260154"/>
                  <a:gd name="connsiteX11" fmla="*/ 91418 w 182358"/>
                  <a:gd name="connsiteY11" fmla="*/ 217767 h 260154"/>
                  <a:gd name="connsiteX12" fmla="*/ 121094 w 182358"/>
                  <a:gd name="connsiteY12" fmla="*/ 195549 h 260154"/>
                  <a:gd name="connsiteX13" fmla="*/ 131304 w 182358"/>
                  <a:gd name="connsiteY13" fmla="*/ 131889 h 260154"/>
                  <a:gd name="connsiteX14" fmla="*/ 92376 w 182358"/>
                  <a:gd name="connsiteY14" fmla="*/ 42387 h 2601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82358" h="260154">
                    <a:moveTo>
                      <a:pt x="90302" y="260154"/>
                    </a:moveTo>
                    <a:cubicBezTo>
                      <a:pt x="61584" y="260154"/>
                      <a:pt x="39248" y="248967"/>
                      <a:pt x="23612" y="226749"/>
                    </a:cubicBezTo>
                    <a:cubicBezTo>
                      <a:pt x="7977" y="204531"/>
                      <a:pt x="0" y="173331"/>
                      <a:pt x="0" y="133308"/>
                    </a:cubicBezTo>
                    <a:cubicBezTo>
                      <a:pt x="0" y="91078"/>
                      <a:pt x="8137" y="58302"/>
                      <a:pt x="24251" y="34981"/>
                    </a:cubicBezTo>
                    <a:cubicBezTo>
                      <a:pt x="40365" y="11660"/>
                      <a:pt x="63179" y="0"/>
                      <a:pt x="92695" y="0"/>
                    </a:cubicBezTo>
                    <a:cubicBezTo>
                      <a:pt x="122210" y="0"/>
                      <a:pt x="144387" y="11030"/>
                      <a:pt x="159544" y="32933"/>
                    </a:cubicBezTo>
                    <a:cubicBezTo>
                      <a:pt x="174700" y="54993"/>
                      <a:pt x="182358" y="86981"/>
                      <a:pt x="182358" y="129211"/>
                    </a:cubicBezTo>
                    <a:cubicBezTo>
                      <a:pt x="182358" y="171440"/>
                      <a:pt x="174381" y="203113"/>
                      <a:pt x="158586" y="225803"/>
                    </a:cubicBezTo>
                    <a:cubicBezTo>
                      <a:pt x="142791" y="248494"/>
                      <a:pt x="119977" y="259997"/>
                      <a:pt x="90302" y="259997"/>
                    </a:cubicBezTo>
                    <a:close/>
                    <a:moveTo>
                      <a:pt x="92535" y="42387"/>
                    </a:moveTo>
                    <a:cubicBezTo>
                      <a:pt x="64775" y="42387"/>
                      <a:pt x="50894" y="71696"/>
                      <a:pt x="50894" y="130471"/>
                    </a:cubicBezTo>
                    <a:cubicBezTo>
                      <a:pt x="50894" y="189246"/>
                      <a:pt x="64455" y="217767"/>
                      <a:pt x="91418" y="217767"/>
                    </a:cubicBezTo>
                    <a:cubicBezTo>
                      <a:pt x="104501" y="217767"/>
                      <a:pt x="114393" y="210361"/>
                      <a:pt x="121094" y="195549"/>
                    </a:cubicBezTo>
                    <a:cubicBezTo>
                      <a:pt x="127954" y="180737"/>
                      <a:pt x="131304" y="159465"/>
                      <a:pt x="131304" y="131889"/>
                    </a:cubicBezTo>
                    <a:cubicBezTo>
                      <a:pt x="131304" y="72169"/>
                      <a:pt x="118381" y="42387"/>
                      <a:pt x="92376" y="42387"/>
                    </a:cubicBezTo>
                    <a:close/>
                  </a:path>
                </a:pathLst>
              </a:custGeom>
              <a:solidFill>
                <a:srgbClr val="FFFFFF"/>
              </a:solidFill>
              <a:ln w="0" cap="flat">
                <a:noFill/>
                <a:prstDash val="solid"/>
                <a:miter/>
              </a:ln>
            </p:spPr>
            <p:txBody>
              <a:bodyPr rtlCol="0" anchor="ctr"/>
              <a:lstStyle/>
              <a:p>
                <a:pPr marL="0" marR="0" lvl="0" indent="0" defTabSz="9143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8" name="Freeform 37">
                <a:extLst>
                  <a:ext uri="{FF2B5EF4-FFF2-40B4-BE49-F238E27FC236}">
                    <a16:creationId xmlns:a16="http://schemas.microsoft.com/office/drawing/2014/main" id="{BF645C98-49D5-8C88-372C-B23D0ED939DE}"/>
                  </a:ext>
                </a:extLst>
              </p:cNvPr>
              <p:cNvSpPr/>
              <p:nvPr/>
            </p:nvSpPr>
            <p:spPr>
              <a:xfrm>
                <a:off x="6784477" y="5337612"/>
                <a:ext cx="163691" cy="251645"/>
              </a:xfrm>
              <a:custGeom>
                <a:avLst/>
                <a:gdLst>
                  <a:gd name="connsiteX0" fmla="*/ 108968 w 163691"/>
                  <a:gd name="connsiteY0" fmla="*/ 251646 h 251645"/>
                  <a:gd name="connsiteX1" fmla="*/ 52330 w 163691"/>
                  <a:gd name="connsiteY1" fmla="*/ 107938 h 251645"/>
                  <a:gd name="connsiteX2" fmla="*/ 43077 w 163691"/>
                  <a:gd name="connsiteY2" fmla="*/ 79260 h 251645"/>
                  <a:gd name="connsiteX3" fmla="*/ 40524 w 163691"/>
                  <a:gd name="connsiteY3" fmla="*/ 71223 h 251645"/>
                  <a:gd name="connsiteX4" fmla="*/ 39886 w 163691"/>
                  <a:gd name="connsiteY4" fmla="*/ 71223 h 251645"/>
                  <a:gd name="connsiteX5" fmla="*/ 41003 w 163691"/>
                  <a:gd name="connsiteY5" fmla="*/ 122592 h 251645"/>
                  <a:gd name="connsiteX6" fmla="*/ 41003 w 163691"/>
                  <a:gd name="connsiteY6" fmla="*/ 251488 h 251645"/>
                  <a:gd name="connsiteX7" fmla="*/ 0 w 163691"/>
                  <a:gd name="connsiteY7" fmla="*/ 251488 h 251645"/>
                  <a:gd name="connsiteX8" fmla="*/ 0 w 163691"/>
                  <a:gd name="connsiteY8" fmla="*/ 0 h 251645"/>
                  <a:gd name="connsiteX9" fmla="*/ 55681 w 163691"/>
                  <a:gd name="connsiteY9" fmla="*/ 0 h 251645"/>
                  <a:gd name="connsiteX10" fmla="*/ 112159 w 163691"/>
                  <a:gd name="connsiteY10" fmla="*/ 147016 h 251645"/>
                  <a:gd name="connsiteX11" fmla="*/ 123008 w 163691"/>
                  <a:gd name="connsiteY11" fmla="*/ 182943 h 251645"/>
                  <a:gd name="connsiteX12" fmla="*/ 123327 w 163691"/>
                  <a:gd name="connsiteY12" fmla="*/ 182943 h 251645"/>
                  <a:gd name="connsiteX13" fmla="*/ 122689 w 163691"/>
                  <a:gd name="connsiteY13" fmla="*/ 141501 h 251645"/>
                  <a:gd name="connsiteX14" fmla="*/ 122689 w 163691"/>
                  <a:gd name="connsiteY14" fmla="*/ 0 h 251645"/>
                  <a:gd name="connsiteX15" fmla="*/ 163692 w 163691"/>
                  <a:gd name="connsiteY15" fmla="*/ 0 h 251645"/>
                  <a:gd name="connsiteX16" fmla="*/ 163692 w 163691"/>
                  <a:gd name="connsiteY16" fmla="*/ 251488 h 251645"/>
                  <a:gd name="connsiteX17" fmla="*/ 109128 w 163691"/>
                  <a:gd name="connsiteY17" fmla="*/ 251488 h 25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691" h="251645">
                    <a:moveTo>
                      <a:pt x="108968" y="251646"/>
                    </a:moveTo>
                    <a:lnTo>
                      <a:pt x="52330" y="107938"/>
                    </a:lnTo>
                    <a:cubicBezTo>
                      <a:pt x="49937" y="101793"/>
                      <a:pt x="46906" y="92338"/>
                      <a:pt x="43077" y="79260"/>
                    </a:cubicBezTo>
                    <a:cubicBezTo>
                      <a:pt x="42119" y="75951"/>
                      <a:pt x="41322" y="73272"/>
                      <a:pt x="40524" y="71223"/>
                    </a:cubicBezTo>
                    <a:lnTo>
                      <a:pt x="39886" y="71223"/>
                    </a:lnTo>
                    <a:cubicBezTo>
                      <a:pt x="40524" y="90763"/>
                      <a:pt x="41003" y="107938"/>
                      <a:pt x="41003" y="122592"/>
                    </a:cubicBezTo>
                    <a:lnTo>
                      <a:pt x="41003" y="251488"/>
                    </a:lnTo>
                    <a:lnTo>
                      <a:pt x="0" y="251488"/>
                    </a:lnTo>
                    <a:lnTo>
                      <a:pt x="0" y="0"/>
                    </a:lnTo>
                    <a:lnTo>
                      <a:pt x="55681" y="0"/>
                    </a:lnTo>
                    <a:lnTo>
                      <a:pt x="112159" y="147016"/>
                    </a:lnTo>
                    <a:cubicBezTo>
                      <a:pt x="113914" y="151744"/>
                      <a:pt x="117584" y="163719"/>
                      <a:pt x="123008" y="182943"/>
                    </a:cubicBezTo>
                    <a:lnTo>
                      <a:pt x="123327" y="182943"/>
                    </a:lnTo>
                    <a:lnTo>
                      <a:pt x="122689" y="141501"/>
                    </a:lnTo>
                    <a:lnTo>
                      <a:pt x="122689" y="0"/>
                    </a:lnTo>
                    <a:lnTo>
                      <a:pt x="163692" y="0"/>
                    </a:lnTo>
                    <a:lnTo>
                      <a:pt x="163692" y="251488"/>
                    </a:lnTo>
                    <a:lnTo>
                      <a:pt x="109128" y="251488"/>
                    </a:lnTo>
                    <a:close/>
                  </a:path>
                </a:pathLst>
              </a:custGeom>
              <a:solidFill>
                <a:srgbClr val="FFFFFF"/>
              </a:solidFill>
              <a:ln w="0" cap="flat">
                <a:noFill/>
                <a:prstDash val="solid"/>
                <a:miter/>
              </a:ln>
            </p:spPr>
            <p:txBody>
              <a:bodyPr rtlCol="0" anchor="ctr"/>
              <a:lstStyle/>
              <a:p>
                <a:pPr marL="0" marR="0" lvl="0" indent="0" defTabSz="9143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39" name="Freeform 38">
                <a:extLst>
                  <a:ext uri="{FF2B5EF4-FFF2-40B4-BE49-F238E27FC236}">
                    <a16:creationId xmlns:a16="http://schemas.microsoft.com/office/drawing/2014/main" id="{0F2BA619-C522-5A30-1C6C-FD2229478E05}"/>
                  </a:ext>
                </a:extLst>
              </p:cNvPr>
              <p:cNvSpPr/>
              <p:nvPr/>
            </p:nvSpPr>
            <p:spPr>
              <a:xfrm>
                <a:off x="7006403" y="5337769"/>
                <a:ext cx="117424" cy="251487"/>
              </a:xfrm>
              <a:custGeom>
                <a:avLst/>
                <a:gdLst>
                  <a:gd name="connsiteX0" fmla="*/ 48980 w 117424"/>
                  <a:gd name="connsiteY0" fmla="*/ 41599 h 251487"/>
                  <a:gd name="connsiteX1" fmla="*/ 48980 w 117424"/>
                  <a:gd name="connsiteY1" fmla="*/ 111247 h 251487"/>
                  <a:gd name="connsiteX2" fmla="*/ 112000 w 117424"/>
                  <a:gd name="connsiteY2" fmla="*/ 111247 h 251487"/>
                  <a:gd name="connsiteX3" fmla="*/ 112000 w 117424"/>
                  <a:gd name="connsiteY3" fmla="*/ 152689 h 251487"/>
                  <a:gd name="connsiteX4" fmla="*/ 48980 w 117424"/>
                  <a:gd name="connsiteY4" fmla="*/ 152689 h 251487"/>
                  <a:gd name="connsiteX5" fmla="*/ 48980 w 117424"/>
                  <a:gd name="connsiteY5" fmla="*/ 251488 h 251487"/>
                  <a:gd name="connsiteX6" fmla="*/ 0 w 117424"/>
                  <a:gd name="connsiteY6" fmla="*/ 251488 h 251487"/>
                  <a:gd name="connsiteX7" fmla="*/ 0 w 117424"/>
                  <a:gd name="connsiteY7" fmla="*/ 0 h 251487"/>
                  <a:gd name="connsiteX8" fmla="*/ 117424 w 117424"/>
                  <a:gd name="connsiteY8" fmla="*/ 0 h 251487"/>
                  <a:gd name="connsiteX9" fmla="*/ 117424 w 117424"/>
                  <a:gd name="connsiteY9" fmla="*/ 41757 h 251487"/>
                  <a:gd name="connsiteX10" fmla="*/ 48980 w 117424"/>
                  <a:gd name="connsiteY10" fmla="*/ 41757 h 25148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117424" h="251487">
                    <a:moveTo>
                      <a:pt x="48980" y="41599"/>
                    </a:moveTo>
                    <a:lnTo>
                      <a:pt x="48980" y="111247"/>
                    </a:lnTo>
                    <a:lnTo>
                      <a:pt x="112000" y="111247"/>
                    </a:lnTo>
                    <a:lnTo>
                      <a:pt x="112000" y="152689"/>
                    </a:lnTo>
                    <a:lnTo>
                      <a:pt x="48980" y="152689"/>
                    </a:lnTo>
                    <a:lnTo>
                      <a:pt x="48980" y="251488"/>
                    </a:lnTo>
                    <a:lnTo>
                      <a:pt x="0" y="251488"/>
                    </a:lnTo>
                    <a:lnTo>
                      <a:pt x="0" y="0"/>
                    </a:lnTo>
                    <a:lnTo>
                      <a:pt x="117424" y="0"/>
                    </a:lnTo>
                    <a:lnTo>
                      <a:pt x="117424" y="41757"/>
                    </a:lnTo>
                    <a:lnTo>
                      <a:pt x="48980" y="41757"/>
                    </a:lnTo>
                    <a:close/>
                  </a:path>
                </a:pathLst>
              </a:custGeom>
              <a:solidFill>
                <a:srgbClr val="FFFFFF"/>
              </a:solidFill>
              <a:ln w="0" cap="flat">
                <a:noFill/>
                <a:prstDash val="solid"/>
                <a:miter/>
              </a:ln>
            </p:spPr>
            <p:txBody>
              <a:bodyPr rtlCol="0" anchor="ctr"/>
              <a:lstStyle/>
              <a:p>
                <a:pPr marL="0" marR="0" lvl="0" indent="0" defTabSz="9143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40" name="Freeform 39">
                <a:extLst>
                  <a:ext uri="{FF2B5EF4-FFF2-40B4-BE49-F238E27FC236}">
                    <a16:creationId xmlns:a16="http://schemas.microsoft.com/office/drawing/2014/main" id="{A2A12E01-E0D1-B942-6658-18234FDFDF34}"/>
                  </a:ext>
                </a:extLst>
              </p:cNvPr>
              <p:cNvSpPr/>
              <p:nvPr/>
            </p:nvSpPr>
            <p:spPr>
              <a:xfrm>
                <a:off x="7170733" y="5337769"/>
                <a:ext cx="121572" cy="251645"/>
              </a:xfrm>
              <a:custGeom>
                <a:avLst/>
                <a:gdLst>
                  <a:gd name="connsiteX0" fmla="*/ 0 w 121572"/>
                  <a:gd name="connsiteY0" fmla="*/ 251488 h 251645"/>
                  <a:gd name="connsiteX1" fmla="*/ 0 w 121572"/>
                  <a:gd name="connsiteY1" fmla="*/ 0 h 251645"/>
                  <a:gd name="connsiteX2" fmla="*/ 117105 w 121572"/>
                  <a:gd name="connsiteY2" fmla="*/ 0 h 251645"/>
                  <a:gd name="connsiteX3" fmla="*/ 117105 w 121572"/>
                  <a:gd name="connsiteY3" fmla="*/ 41757 h 251645"/>
                  <a:gd name="connsiteX4" fmla="*/ 49139 w 121572"/>
                  <a:gd name="connsiteY4" fmla="*/ 41757 h 251645"/>
                  <a:gd name="connsiteX5" fmla="*/ 49139 w 121572"/>
                  <a:gd name="connsiteY5" fmla="*/ 104629 h 251645"/>
                  <a:gd name="connsiteX6" fmla="*/ 112957 w 121572"/>
                  <a:gd name="connsiteY6" fmla="*/ 104629 h 251645"/>
                  <a:gd name="connsiteX7" fmla="*/ 112957 w 121572"/>
                  <a:gd name="connsiteY7" fmla="*/ 146386 h 251645"/>
                  <a:gd name="connsiteX8" fmla="*/ 49139 w 121572"/>
                  <a:gd name="connsiteY8" fmla="*/ 146386 h 251645"/>
                  <a:gd name="connsiteX9" fmla="*/ 49139 w 121572"/>
                  <a:gd name="connsiteY9" fmla="*/ 209888 h 251645"/>
                  <a:gd name="connsiteX10" fmla="*/ 121572 w 121572"/>
                  <a:gd name="connsiteY10" fmla="*/ 209888 h 251645"/>
                  <a:gd name="connsiteX11" fmla="*/ 121572 w 121572"/>
                  <a:gd name="connsiteY11" fmla="*/ 251646 h 251645"/>
                  <a:gd name="connsiteX12" fmla="*/ 159 w 121572"/>
                  <a:gd name="connsiteY12" fmla="*/ 251646 h 25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572" h="251645">
                    <a:moveTo>
                      <a:pt x="0" y="251488"/>
                    </a:moveTo>
                    <a:lnTo>
                      <a:pt x="0" y="0"/>
                    </a:lnTo>
                    <a:lnTo>
                      <a:pt x="117105" y="0"/>
                    </a:lnTo>
                    <a:lnTo>
                      <a:pt x="117105" y="41757"/>
                    </a:lnTo>
                    <a:lnTo>
                      <a:pt x="49139" y="41757"/>
                    </a:lnTo>
                    <a:lnTo>
                      <a:pt x="49139" y="104629"/>
                    </a:lnTo>
                    <a:lnTo>
                      <a:pt x="112957" y="104629"/>
                    </a:lnTo>
                    <a:lnTo>
                      <a:pt x="112957" y="146386"/>
                    </a:lnTo>
                    <a:lnTo>
                      <a:pt x="49139" y="146386"/>
                    </a:lnTo>
                    <a:lnTo>
                      <a:pt x="49139" y="209888"/>
                    </a:lnTo>
                    <a:lnTo>
                      <a:pt x="121572" y="209888"/>
                    </a:lnTo>
                    <a:lnTo>
                      <a:pt x="121572" y="251646"/>
                    </a:lnTo>
                    <a:lnTo>
                      <a:pt x="159" y="251646"/>
                    </a:lnTo>
                    <a:close/>
                  </a:path>
                </a:pathLst>
              </a:custGeom>
              <a:solidFill>
                <a:srgbClr val="FFFFFF"/>
              </a:solidFill>
              <a:ln w="0" cap="flat">
                <a:noFill/>
                <a:prstDash val="solid"/>
                <a:miter/>
              </a:ln>
            </p:spPr>
            <p:txBody>
              <a:bodyPr rtlCol="0" anchor="ctr"/>
              <a:lstStyle/>
              <a:p>
                <a:pPr marL="0" marR="0" lvl="0" indent="0" defTabSz="9143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41" name="Freeform 40">
                <a:extLst>
                  <a:ext uri="{FF2B5EF4-FFF2-40B4-BE49-F238E27FC236}">
                    <a16:creationId xmlns:a16="http://schemas.microsoft.com/office/drawing/2014/main" id="{4FAF59EF-5482-C92D-95E4-07CAE1F59E9E}"/>
                  </a:ext>
                </a:extLst>
              </p:cNvPr>
              <p:cNvSpPr/>
              <p:nvPr/>
            </p:nvSpPr>
            <p:spPr>
              <a:xfrm>
                <a:off x="7338413" y="5337612"/>
                <a:ext cx="157948" cy="251803"/>
              </a:xfrm>
              <a:custGeom>
                <a:avLst/>
                <a:gdLst>
                  <a:gd name="connsiteX0" fmla="*/ 103225 w 157948"/>
                  <a:gd name="connsiteY0" fmla="*/ 251646 h 251803"/>
                  <a:gd name="connsiteX1" fmla="*/ 85037 w 157948"/>
                  <a:gd name="connsiteY1" fmla="*/ 190192 h 251803"/>
                  <a:gd name="connsiteX2" fmla="*/ 56319 w 157948"/>
                  <a:gd name="connsiteY2" fmla="*/ 154895 h 251803"/>
                  <a:gd name="connsiteX3" fmla="*/ 48980 w 157948"/>
                  <a:gd name="connsiteY3" fmla="*/ 154895 h 251803"/>
                  <a:gd name="connsiteX4" fmla="*/ 48980 w 157948"/>
                  <a:gd name="connsiteY4" fmla="*/ 251488 h 251803"/>
                  <a:gd name="connsiteX5" fmla="*/ 0 w 157948"/>
                  <a:gd name="connsiteY5" fmla="*/ 251488 h 251803"/>
                  <a:gd name="connsiteX6" fmla="*/ 0 w 157948"/>
                  <a:gd name="connsiteY6" fmla="*/ 0 h 251803"/>
                  <a:gd name="connsiteX7" fmla="*/ 70837 w 157948"/>
                  <a:gd name="connsiteY7" fmla="*/ 0 h 251803"/>
                  <a:gd name="connsiteX8" fmla="*/ 147578 w 157948"/>
                  <a:gd name="connsiteY8" fmla="*/ 67914 h 251803"/>
                  <a:gd name="connsiteX9" fmla="*/ 102427 w 157948"/>
                  <a:gd name="connsiteY9" fmla="*/ 135514 h 251803"/>
                  <a:gd name="connsiteX10" fmla="*/ 102427 w 157948"/>
                  <a:gd name="connsiteY10" fmla="*/ 136459 h 251803"/>
                  <a:gd name="connsiteX11" fmla="*/ 134974 w 157948"/>
                  <a:gd name="connsiteY11" fmla="*/ 181052 h 251803"/>
                  <a:gd name="connsiteX12" fmla="*/ 157948 w 157948"/>
                  <a:gd name="connsiteY12" fmla="*/ 251803 h 251803"/>
                  <a:gd name="connsiteX13" fmla="*/ 103225 w 157948"/>
                  <a:gd name="connsiteY13" fmla="*/ 251803 h 251803"/>
                  <a:gd name="connsiteX14" fmla="*/ 49139 w 157948"/>
                  <a:gd name="connsiteY14" fmla="*/ 40654 h 251803"/>
                  <a:gd name="connsiteX15" fmla="*/ 49139 w 157948"/>
                  <a:gd name="connsiteY15" fmla="*/ 113611 h 251803"/>
                  <a:gd name="connsiteX16" fmla="*/ 64456 w 157948"/>
                  <a:gd name="connsiteY16" fmla="*/ 113611 h 251803"/>
                  <a:gd name="connsiteX17" fmla="*/ 88068 w 157948"/>
                  <a:gd name="connsiteY17" fmla="*/ 102581 h 251803"/>
                  <a:gd name="connsiteX18" fmla="*/ 97003 w 157948"/>
                  <a:gd name="connsiteY18" fmla="*/ 75320 h 251803"/>
                  <a:gd name="connsiteX19" fmla="*/ 88706 w 157948"/>
                  <a:gd name="connsiteY19" fmla="*/ 49951 h 251803"/>
                  <a:gd name="connsiteX20" fmla="*/ 64456 w 157948"/>
                  <a:gd name="connsiteY20" fmla="*/ 40496 h 251803"/>
                  <a:gd name="connsiteX21" fmla="*/ 49139 w 157948"/>
                  <a:gd name="connsiteY21" fmla="*/ 40496 h 25180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57948" h="251803">
                    <a:moveTo>
                      <a:pt x="103225" y="251646"/>
                    </a:moveTo>
                    <a:lnTo>
                      <a:pt x="85037" y="190192"/>
                    </a:lnTo>
                    <a:cubicBezTo>
                      <a:pt x="78017" y="166713"/>
                      <a:pt x="68444" y="154895"/>
                      <a:pt x="56319" y="154895"/>
                    </a:cubicBezTo>
                    <a:lnTo>
                      <a:pt x="48980" y="154895"/>
                    </a:lnTo>
                    <a:lnTo>
                      <a:pt x="48980" y="251488"/>
                    </a:lnTo>
                    <a:lnTo>
                      <a:pt x="0" y="251488"/>
                    </a:lnTo>
                    <a:lnTo>
                      <a:pt x="0" y="0"/>
                    </a:lnTo>
                    <a:lnTo>
                      <a:pt x="70837" y="0"/>
                    </a:lnTo>
                    <a:cubicBezTo>
                      <a:pt x="122051" y="0"/>
                      <a:pt x="147578" y="22691"/>
                      <a:pt x="147578" y="67914"/>
                    </a:cubicBezTo>
                    <a:cubicBezTo>
                      <a:pt x="147578" y="102108"/>
                      <a:pt x="132581" y="124641"/>
                      <a:pt x="102427" y="135514"/>
                    </a:cubicBezTo>
                    <a:lnTo>
                      <a:pt x="102427" y="136459"/>
                    </a:lnTo>
                    <a:cubicBezTo>
                      <a:pt x="115988" y="141029"/>
                      <a:pt x="126678" y="155841"/>
                      <a:pt x="134974" y="181052"/>
                    </a:cubicBezTo>
                    <a:lnTo>
                      <a:pt x="157948" y="251803"/>
                    </a:lnTo>
                    <a:lnTo>
                      <a:pt x="103225" y="251803"/>
                    </a:lnTo>
                    <a:close/>
                    <a:moveTo>
                      <a:pt x="49139" y="40654"/>
                    </a:moveTo>
                    <a:lnTo>
                      <a:pt x="49139" y="113611"/>
                    </a:lnTo>
                    <a:lnTo>
                      <a:pt x="64456" y="113611"/>
                    </a:lnTo>
                    <a:cubicBezTo>
                      <a:pt x="74188" y="113611"/>
                      <a:pt x="82005" y="109987"/>
                      <a:pt x="88068" y="102581"/>
                    </a:cubicBezTo>
                    <a:cubicBezTo>
                      <a:pt x="94131" y="95175"/>
                      <a:pt x="97003" y="86193"/>
                      <a:pt x="97003" y="75320"/>
                    </a:cubicBezTo>
                    <a:cubicBezTo>
                      <a:pt x="97003" y="64448"/>
                      <a:pt x="94290" y="56254"/>
                      <a:pt x="88706" y="49951"/>
                    </a:cubicBezTo>
                    <a:cubicBezTo>
                      <a:pt x="83282" y="43648"/>
                      <a:pt x="75145" y="40496"/>
                      <a:pt x="64456" y="40496"/>
                    </a:cubicBezTo>
                    <a:lnTo>
                      <a:pt x="49139" y="40496"/>
                    </a:lnTo>
                    <a:close/>
                  </a:path>
                </a:pathLst>
              </a:custGeom>
              <a:solidFill>
                <a:srgbClr val="FFFFFF"/>
              </a:solidFill>
              <a:ln w="0" cap="flat">
                <a:noFill/>
                <a:prstDash val="solid"/>
                <a:miter/>
              </a:ln>
            </p:spPr>
            <p:txBody>
              <a:bodyPr rtlCol="0" anchor="ctr"/>
              <a:lstStyle/>
              <a:p>
                <a:pPr marL="0" marR="0" lvl="0" indent="0" defTabSz="9143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42" name="Freeform 41">
                <a:extLst>
                  <a:ext uri="{FF2B5EF4-FFF2-40B4-BE49-F238E27FC236}">
                    <a16:creationId xmlns:a16="http://schemas.microsoft.com/office/drawing/2014/main" id="{40D1ED96-AD13-F1EE-EB9A-B9744B3B0569}"/>
                  </a:ext>
                </a:extLst>
              </p:cNvPr>
              <p:cNvSpPr/>
              <p:nvPr/>
            </p:nvSpPr>
            <p:spPr>
              <a:xfrm>
                <a:off x="7539119" y="5337769"/>
                <a:ext cx="121572" cy="251645"/>
              </a:xfrm>
              <a:custGeom>
                <a:avLst/>
                <a:gdLst>
                  <a:gd name="connsiteX0" fmla="*/ 0 w 121572"/>
                  <a:gd name="connsiteY0" fmla="*/ 251488 h 251645"/>
                  <a:gd name="connsiteX1" fmla="*/ 0 w 121572"/>
                  <a:gd name="connsiteY1" fmla="*/ 0 h 251645"/>
                  <a:gd name="connsiteX2" fmla="*/ 117105 w 121572"/>
                  <a:gd name="connsiteY2" fmla="*/ 0 h 251645"/>
                  <a:gd name="connsiteX3" fmla="*/ 117105 w 121572"/>
                  <a:gd name="connsiteY3" fmla="*/ 41757 h 251645"/>
                  <a:gd name="connsiteX4" fmla="*/ 49139 w 121572"/>
                  <a:gd name="connsiteY4" fmla="*/ 41757 h 251645"/>
                  <a:gd name="connsiteX5" fmla="*/ 49139 w 121572"/>
                  <a:gd name="connsiteY5" fmla="*/ 104629 h 251645"/>
                  <a:gd name="connsiteX6" fmla="*/ 112957 w 121572"/>
                  <a:gd name="connsiteY6" fmla="*/ 104629 h 251645"/>
                  <a:gd name="connsiteX7" fmla="*/ 112957 w 121572"/>
                  <a:gd name="connsiteY7" fmla="*/ 146386 h 251645"/>
                  <a:gd name="connsiteX8" fmla="*/ 49139 w 121572"/>
                  <a:gd name="connsiteY8" fmla="*/ 146386 h 251645"/>
                  <a:gd name="connsiteX9" fmla="*/ 49139 w 121572"/>
                  <a:gd name="connsiteY9" fmla="*/ 209888 h 251645"/>
                  <a:gd name="connsiteX10" fmla="*/ 121572 w 121572"/>
                  <a:gd name="connsiteY10" fmla="*/ 209888 h 251645"/>
                  <a:gd name="connsiteX11" fmla="*/ 121572 w 121572"/>
                  <a:gd name="connsiteY11" fmla="*/ 251646 h 251645"/>
                  <a:gd name="connsiteX12" fmla="*/ 160 w 121572"/>
                  <a:gd name="connsiteY12" fmla="*/ 251646 h 25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572" h="251645">
                    <a:moveTo>
                      <a:pt x="0" y="251488"/>
                    </a:moveTo>
                    <a:lnTo>
                      <a:pt x="0" y="0"/>
                    </a:lnTo>
                    <a:lnTo>
                      <a:pt x="117105" y="0"/>
                    </a:lnTo>
                    <a:lnTo>
                      <a:pt x="117105" y="41757"/>
                    </a:lnTo>
                    <a:lnTo>
                      <a:pt x="49139" y="41757"/>
                    </a:lnTo>
                    <a:lnTo>
                      <a:pt x="49139" y="104629"/>
                    </a:lnTo>
                    <a:lnTo>
                      <a:pt x="112957" y="104629"/>
                    </a:lnTo>
                    <a:lnTo>
                      <a:pt x="112957" y="146386"/>
                    </a:lnTo>
                    <a:lnTo>
                      <a:pt x="49139" y="146386"/>
                    </a:lnTo>
                    <a:lnTo>
                      <a:pt x="49139" y="209888"/>
                    </a:lnTo>
                    <a:lnTo>
                      <a:pt x="121572" y="209888"/>
                    </a:lnTo>
                    <a:lnTo>
                      <a:pt x="121572" y="251646"/>
                    </a:lnTo>
                    <a:lnTo>
                      <a:pt x="160" y="251646"/>
                    </a:lnTo>
                    <a:close/>
                  </a:path>
                </a:pathLst>
              </a:custGeom>
              <a:solidFill>
                <a:srgbClr val="FFFFFF"/>
              </a:solidFill>
              <a:ln w="0" cap="flat">
                <a:noFill/>
                <a:prstDash val="solid"/>
                <a:miter/>
              </a:ln>
            </p:spPr>
            <p:txBody>
              <a:bodyPr rtlCol="0" anchor="ctr"/>
              <a:lstStyle/>
              <a:p>
                <a:pPr marL="0" marR="0" lvl="0" indent="0" defTabSz="9143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43" name="Freeform 42">
                <a:extLst>
                  <a:ext uri="{FF2B5EF4-FFF2-40B4-BE49-F238E27FC236}">
                    <a16:creationId xmlns:a16="http://schemas.microsoft.com/office/drawing/2014/main" id="{4D7FD7BE-9E47-1017-B6FF-25C86B923854}"/>
                  </a:ext>
                </a:extLst>
              </p:cNvPr>
              <p:cNvSpPr/>
              <p:nvPr/>
            </p:nvSpPr>
            <p:spPr>
              <a:xfrm>
                <a:off x="7706958" y="5337612"/>
                <a:ext cx="163691" cy="251645"/>
              </a:xfrm>
              <a:custGeom>
                <a:avLst/>
                <a:gdLst>
                  <a:gd name="connsiteX0" fmla="*/ 108969 w 163691"/>
                  <a:gd name="connsiteY0" fmla="*/ 251646 h 251645"/>
                  <a:gd name="connsiteX1" fmla="*/ 52330 w 163691"/>
                  <a:gd name="connsiteY1" fmla="*/ 107938 h 251645"/>
                  <a:gd name="connsiteX2" fmla="*/ 43077 w 163691"/>
                  <a:gd name="connsiteY2" fmla="*/ 79260 h 251645"/>
                  <a:gd name="connsiteX3" fmla="*/ 40524 w 163691"/>
                  <a:gd name="connsiteY3" fmla="*/ 71223 h 251645"/>
                  <a:gd name="connsiteX4" fmla="*/ 39886 w 163691"/>
                  <a:gd name="connsiteY4" fmla="*/ 71223 h 251645"/>
                  <a:gd name="connsiteX5" fmla="*/ 41003 w 163691"/>
                  <a:gd name="connsiteY5" fmla="*/ 122592 h 251645"/>
                  <a:gd name="connsiteX6" fmla="*/ 41003 w 163691"/>
                  <a:gd name="connsiteY6" fmla="*/ 251488 h 251645"/>
                  <a:gd name="connsiteX7" fmla="*/ 0 w 163691"/>
                  <a:gd name="connsiteY7" fmla="*/ 251488 h 251645"/>
                  <a:gd name="connsiteX8" fmla="*/ 0 w 163691"/>
                  <a:gd name="connsiteY8" fmla="*/ 0 h 251645"/>
                  <a:gd name="connsiteX9" fmla="*/ 55681 w 163691"/>
                  <a:gd name="connsiteY9" fmla="*/ 0 h 251645"/>
                  <a:gd name="connsiteX10" fmla="*/ 112159 w 163691"/>
                  <a:gd name="connsiteY10" fmla="*/ 147016 h 251645"/>
                  <a:gd name="connsiteX11" fmla="*/ 123008 w 163691"/>
                  <a:gd name="connsiteY11" fmla="*/ 182943 h 251645"/>
                  <a:gd name="connsiteX12" fmla="*/ 123327 w 163691"/>
                  <a:gd name="connsiteY12" fmla="*/ 182943 h 251645"/>
                  <a:gd name="connsiteX13" fmla="*/ 122689 w 163691"/>
                  <a:gd name="connsiteY13" fmla="*/ 141501 h 251645"/>
                  <a:gd name="connsiteX14" fmla="*/ 122689 w 163691"/>
                  <a:gd name="connsiteY14" fmla="*/ 0 h 251645"/>
                  <a:gd name="connsiteX15" fmla="*/ 163692 w 163691"/>
                  <a:gd name="connsiteY15" fmla="*/ 0 h 251645"/>
                  <a:gd name="connsiteX16" fmla="*/ 163692 w 163691"/>
                  <a:gd name="connsiteY16" fmla="*/ 251488 h 251645"/>
                  <a:gd name="connsiteX17" fmla="*/ 109128 w 163691"/>
                  <a:gd name="connsiteY17" fmla="*/ 251488 h 25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163691" h="251645">
                    <a:moveTo>
                      <a:pt x="108969" y="251646"/>
                    </a:moveTo>
                    <a:lnTo>
                      <a:pt x="52330" y="107938"/>
                    </a:lnTo>
                    <a:cubicBezTo>
                      <a:pt x="49937" y="101793"/>
                      <a:pt x="46906" y="92338"/>
                      <a:pt x="43077" y="79260"/>
                    </a:cubicBezTo>
                    <a:cubicBezTo>
                      <a:pt x="42120" y="75951"/>
                      <a:pt x="41322" y="73272"/>
                      <a:pt x="40524" y="71223"/>
                    </a:cubicBezTo>
                    <a:lnTo>
                      <a:pt x="39886" y="71223"/>
                    </a:lnTo>
                    <a:cubicBezTo>
                      <a:pt x="40524" y="90763"/>
                      <a:pt x="41003" y="107938"/>
                      <a:pt x="41003" y="122592"/>
                    </a:cubicBezTo>
                    <a:lnTo>
                      <a:pt x="41003" y="251488"/>
                    </a:lnTo>
                    <a:lnTo>
                      <a:pt x="0" y="251488"/>
                    </a:lnTo>
                    <a:lnTo>
                      <a:pt x="0" y="0"/>
                    </a:lnTo>
                    <a:lnTo>
                      <a:pt x="55681" y="0"/>
                    </a:lnTo>
                    <a:lnTo>
                      <a:pt x="112159" y="147016"/>
                    </a:lnTo>
                    <a:cubicBezTo>
                      <a:pt x="113914" y="151744"/>
                      <a:pt x="117584" y="163719"/>
                      <a:pt x="123008" y="182943"/>
                    </a:cubicBezTo>
                    <a:lnTo>
                      <a:pt x="123327" y="182943"/>
                    </a:lnTo>
                    <a:lnTo>
                      <a:pt x="122689" y="141501"/>
                    </a:lnTo>
                    <a:lnTo>
                      <a:pt x="122689" y="0"/>
                    </a:lnTo>
                    <a:lnTo>
                      <a:pt x="163692" y="0"/>
                    </a:lnTo>
                    <a:lnTo>
                      <a:pt x="163692" y="251488"/>
                    </a:lnTo>
                    <a:lnTo>
                      <a:pt x="109128" y="251488"/>
                    </a:lnTo>
                    <a:close/>
                  </a:path>
                </a:pathLst>
              </a:custGeom>
              <a:solidFill>
                <a:srgbClr val="FFFFFF"/>
              </a:solidFill>
              <a:ln w="0" cap="flat">
                <a:noFill/>
                <a:prstDash val="solid"/>
                <a:miter/>
              </a:ln>
            </p:spPr>
            <p:txBody>
              <a:bodyPr rtlCol="0" anchor="ctr"/>
              <a:lstStyle/>
              <a:p>
                <a:pPr marL="0" marR="0" lvl="0" indent="0" defTabSz="9143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44" name="Freeform 43">
                <a:extLst>
                  <a:ext uri="{FF2B5EF4-FFF2-40B4-BE49-F238E27FC236}">
                    <a16:creationId xmlns:a16="http://schemas.microsoft.com/office/drawing/2014/main" id="{03924320-65FA-DD81-7D2D-B6CCAA8877B3}"/>
                  </a:ext>
                </a:extLst>
              </p:cNvPr>
              <p:cNvSpPr/>
              <p:nvPr/>
            </p:nvSpPr>
            <p:spPr>
              <a:xfrm>
                <a:off x="7920268" y="5333357"/>
                <a:ext cx="147258" cy="260312"/>
              </a:xfrm>
              <a:custGeom>
                <a:avLst/>
                <a:gdLst>
                  <a:gd name="connsiteX0" fmla="*/ 147258 w 147258"/>
                  <a:gd name="connsiteY0" fmla="*/ 248336 h 260312"/>
                  <a:gd name="connsiteX1" fmla="*/ 98598 w 147258"/>
                  <a:gd name="connsiteY1" fmla="*/ 260312 h 260312"/>
                  <a:gd name="connsiteX2" fmla="*/ 26484 w 147258"/>
                  <a:gd name="connsiteY2" fmla="*/ 226906 h 260312"/>
                  <a:gd name="connsiteX3" fmla="*/ 0 w 147258"/>
                  <a:gd name="connsiteY3" fmla="*/ 135829 h 260312"/>
                  <a:gd name="connsiteX4" fmla="*/ 27282 w 147258"/>
                  <a:gd name="connsiteY4" fmla="*/ 35139 h 260312"/>
                  <a:gd name="connsiteX5" fmla="*/ 104341 w 147258"/>
                  <a:gd name="connsiteY5" fmla="*/ 0 h 260312"/>
                  <a:gd name="connsiteX6" fmla="*/ 147099 w 147258"/>
                  <a:gd name="connsiteY6" fmla="*/ 8667 h 260312"/>
                  <a:gd name="connsiteX7" fmla="*/ 147099 w 147258"/>
                  <a:gd name="connsiteY7" fmla="*/ 55624 h 260312"/>
                  <a:gd name="connsiteX8" fmla="*/ 107054 w 147258"/>
                  <a:gd name="connsiteY8" fmla="*/ 42230 h 260312"/>
                  <a:gd name="connsiteX9" fmla="*/ 65732 w 147258"/>
                  <a:gd name="connsiteY9" fmla="*/ 66181 h 260312"/>
                  <a:gd name="connsiteX10" fmla="*/ 50575 w 147258"/>
                  <a:gd name="connsiteY10" fmla="*/ 131417 h 260312"/>
                  <a:gd name="connsiteX11" fmla="*/ 64934 w 147258"/>
                  <a:gd name="connsiteY11" fmla="*/ 194919 h 260312"/>
                  <a:gd name="connsiteX12" fmla="*/ 104820 w 147258"/>
                  <a:gd name="connsiteY12" fmla="*/ 217767 h 260312"/>
                  <a:gd name="connsiteX13" fmla="*/ 146939 w 147258"/>
                  <a:gd name="connsiteY13" fmla="*/ 203428 h 260312"/>
                  <a:gd name="connsiteX14" fmla="*/ 146939 w 147258"/>
                  <a:gd name="connsiteY14" fmla="*/ 248336 h 2603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47258" h="260312">
                    <a:moveTo>
                      <a:pt x="147258" y="248336"/>
                    </a:moveTo>
                    <a:cubicBezTo>
                      <a:pt x="133059" y="256215"/>
                      <a:pt x="116786" y="260312"/>
                      <a:pt x="98598" y="260312"/>
                    </a:cubicBezTo>
                    <a:cubicBezTo>
                      <a:pt x="68125" y="260312"/>
                      <a:pt x="44193" y="249124"/>
                      <a:pt x="26484" y="226906"/>
                    </a:cubicBezTo>
                    <a:cubicBezTo>
                      <a:pt x="8775" y="204689"/>
                      <a:pt x="0" y="174277"/>
                      <a:pt x="0" y="135829"/>
                    </a:cubicBezTo>
                    <a:cubicBezTo>
                      <a:pt x="0" y="92181"/>
                      <a:pt x="9094" y="58460"/>
                      <a:pt x="27282" y="35139"/>
                    </a:cubicBezTo>
                    <a:cubicBezTo>
                      <a:pt x="45470" y="11818"/>
                      <a:pt x="71156" y="0"/>
                      <a:pt x="104341" y="0"/>
                    </a:cubicBezTo>
                    <a:cubicBezTo>
                      <a:pt x="119817" y="0"/>
                      <a:pt x="134176" y="2836"/>
                      <a:pt x="147099" y="8667"/>
                    </a:cubicBezTo>
                    <a:lnTo>
                      <a:pt x="147099" y="55624"/>
                    </a:lnTo>
                    <a:cubicBezTo>
                      <a:pt x="134974" y="46799"/>
                      <a:pt x="121731" y="42230"/>
                      <a:pt x="107054" y="42230"/>
                    </a:cubicBezTo>
                    <a:cubicBezTo>
                      <a:pt x="89504" y="42230"/>
                      <a:pt x="75783" y="50266"/>
                      <a:pt x="65732" y="66181"/>
                    </a:cubicBezTo>
                    <a:cubicBezTo>
                      <a:pt x="55681" y="82096"/>
                      <a:pt x="50575" y="103841"/>
                      <a:pt x="50575" y="131417"/>
                    </a:cubicBezTo>
                    <a:cubicBezTo>
                      <a:pt x="50575" y="158992"/>
                      <a:pt x="55361" y="179792"/>
                      <a:pt x="64934" y="194919"/>
                    </a:cubicBezTo>
                    <a:cubicBezTo>
                      <a:pt x="74507" y="210046"/>
                      <a:pt x="87908" y="217767"/>
                      <a:pt x="104820" y="217767"/>
                    </a:cubicBezTo>
                    <a:cubicBezTo>
                      <a:pt x="119498" y="217767"/>
                      <a:pt x="133538" y="213040"/>
                      <a:pt x="146939" y="203428"/>
                    </a:cubicBezTo>
                    <a:lnTo>
                      <a:pt x="146939" y="248336"/>
                    </a:lnTo>
                    <a:close/>
                  </a:path>
                </a:pathLst>
              </a:custGeom>
              <a:solidFill>
                <a:srgbClr val="FFFFFF"/>
              </a:solidFill>
              <a:ln w="0" cap="flat">
                <a:noFill/>
                <a:prstDash val="solid"/>
                <a:miter/>
              </a:ln>
            </p:spPr>
            <p:txBody>
              <a:bodyPr rtlCol="0" anchor="ctr"/>
              <a:lstStyle/>
              <a:p>
                <a:pPr marL="0" marR="0" lvl="0" indent="0" defTabSz="9143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45" name="Freeform 44">
                <a:extLst>
                  <a:ext uri="{FF2B5EF4-FFF2-40B4-BE49-F238E27FC236}">
                    <a16:creationId xmlns:a16="http://schemas.microsoft.com/office/drawing/2014/main" id="{0E5081AD-DEDE-E810-9B5F-9BD3863880BC}"/>
                  </a:ext>
                </a:extLst>
              </p:cNvPr>
              <p:cNvSpPr/>
              <p:nvPr/>
            </p:nvSpPr>
            <p:spPr>
              <a:xfrm>
                <a:off x="8117145" y="5337769"/>
                <a:ext cx="121572" cy="251645"/>
              </a:xfrm>
              <a:custGeom>
                <a:avLst/>
                <a:gdLst>
                  <a:gd name="connsiteX0" fmla="*/ 0 w 121572"/>
                  <a:gd name="connsiteY0" fmla="*/ 251488 h 251645"/>
                  <a:gd name="connsiteX1" fmla="*/ 0 w 121572"/>
                  <a:gd name="connsiteY1" fmla="*/ 0 h 251645"/>
                  <a:gd name="connsiteX2" fmla="*/ 117105 w 121572"/>
                  <a:gd name="connsiteY2" fmla="*/ 0 h 251645"/>
                  <a:gd name="connsiteX3" fmla="*/ 117105 w 121572"/>
                  <a:gd name="connsiteY3" fmla="*/ 41757 h 251645"/>
                  <a:gd name="connsiteX4" fmla="*/ 49139 w 121572"/>
                  <a:gd name="connsiteY4" fmla="*/ 41757 h 251645"/>
                  <a:gd name="connsiteX5" fmla="*/ 49139 w 121572"/>
                  <a:gd name="connsiteY5" fmla="*/ 104629 h 251645"/>
                  <a:gd name="connsiteX6" fmla="*/ 112957 w 121572"/>
                  <a:gd name="connsiteY6" fmla="*/ 104629 h 251645"/>
                  <a:gd name="connsiteX7" fmla="*/ 112957 w 121572"/>
                  <a:gd name="connsiteY7" fmla="*/ 146386 h 251645"/>
                  <a:gd name="connsiteX8" fmla="*/ 49139 w 121572"/>
                  <a:gd name="connsiteY8" fmla="*/ 146386 h 251645"/>
                  <a:gd name="connsiteX9" fmla="*/ 49139 w 121572"/>
                  <a:gd name="connsiteY9" fmla="*/ 209888 h 251645"/>
                  <a:gd name="connsiteX10" fmla="*/ 121572 w 121572"/>
                  <a:gd name="connsiteY10" fmla="*/ 209888 h 251645"/>
                  <a:gd name="connsiteX11" fmla="*/ 121572 w 121572"/>
                  <a:gd name="connsiteY11" fmla="*/ 251646 h 251645"/>
                  <a:gd name="connsiteX12" fmla="*/ 159 w 121572"/>
                  <a:gd name="connsiteY12" fmla="*/ 251646 h 251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Lst>
                <a:rect l="l" t="t" r="r" b="b"/>
                <a:pathLst>
                  <a:path w="121572" h="251645">
                    <a:moveTo>
                      <a:pt x="0" y="251488"/>
                    </a:moveTo>
                    <a:lnTo>
                      <a:pt x="0" y="0"/>
                    </a:lnTo>
                    <a:lnTo>
                      <a:pt x="117105" y="0"/>
                    </a:lnTo>
                    <a:lnTo>
                      <a:pt x="117105" y="41757"/>
                    </a:lnTo>
                    <a:lnTo>
                      <a:pt x="49139" y="41757"/>
                    </a:lnTo>
                    <a:lnTo>
                      <a:pt x="49139" y="104629"/>
                    </a:lnTo>
                    <a:lnTo>
                      <a:pt x="112957" y="104629"/>
                    </a:lnTo>
                    <a:lnTo>
                      <a:pt x="112957" y="146386"/>
                    </a:lnTo>
                    <a:lnTo>
                      <a:pt x="49139" y="146386"/>
                    </a:lnTo>
                    <a:lnTo>
                      <a:pt x="49139" y="209888"/>
                    </a:lnTo>
                    <a:lnTo>
                      <a:pt x="121572" y="209888"/>
                    </a:lnTo>
                    <a:lnTo>
                      <a:pt x="121572" y="251646"/>
                    </a:lnTo>
                    <a:lnTo>
                      <a:pt x="159" y="251646"/>
                    </a:lnTo>
                    <a:close/>
                  </a:path>
                </a:pathLst>
              </a:custGeom>
              <a:solidFill>
                <a:srgbClr val="FFFFFF"/>
              </a:solidFill>
              <a:ln w="0" cap="flat">
                <a:noFill/>
                <a:prstDash val="solid"/>
                <a:miter/>
              </a:ln>
            </p:spPr>
            <p:txBody>
              <a:bodyPr rtlCol="0" anchor="ctr"/>
              <a:lstStyle/>
              <a:p>
                <a:pPr marL="0" marR="0" lvl="0" indent="0" defTabSz="9143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grpSp>
        <p:sp>
          <p:nvSpPr>
            <p:cNvPr id="24" name="Freeform 23">
              <a:extLst>
                <a:ext uri="{FF2B5EF4-FFF2-40B4-BE49-F238E27FC236}">
                  <a16:creationId xmlns:a16="http://schemas.microsoft.com/office/drawing/2014/main" id="{3982AD17-F098-206B-C1FC-43A65BF88DA2}"/>
                </a:ext>
              </a:extLst>
            </p:cNvPr>
            <p:cNvSpPr/>
            <p:nvPr/>
          </p:nvSpPr>
          <p:spPr>
            <a:xfrm>
              <a:off x="3410610" y="4760418"/>
              <a:ext cx="593182" cy="658501"/>
            </a:xfrm>
            <a:custGeom>
              <a:avLst/>
              <a:gdLst>
                <a:gd name="connsiteX0" fmla="*/ 551861 w 593182"/>
                <a:gd name="connsiteY0" fmla="*/ 364153 h 658501"/>
                <a:gd name="connsiteX1" fmla="*/ 361526 w 593182"/>
                <a:gd name="connsiteY1" fmla="*/ 546151 h 658501"/>
                <a:gd name="connsiteX2" fmla="*/ 333287 w 593182"/>
                <a:gd name="connsiteY2" fmla="*/ 548042 h 658501"/>
                <a:gd name="connsiteX3" fmla="*/ 187623 w 593182"/>
                <a:gd name="connsiteY3" fmla="*/ 493837 h 658501"/>
                <a:gd name="connsiteX4" fmla="*/ 153002 w 593182"/>
                <a:gd name="connsiteY4" fmla="*/ 456019 h 658501"/>
                <a:gd name="connsiteX5" fmla="*/ 111840 w 593182"/>
                <a:gd name="connsiteY5" fmla="*/ 329329 h 658501"/>
                <a:gd name="connsiteX6" fmla="*/ 118381 w 593182"/>
                <a:gd name="connsiteY6" fmla="*/ 276857 h 658501"/>
                <a:gd name="connsiteX7" fmla="*/ 294358 w 593182"/>
                <a:gd name="connsiteY7" fmla="*/ 114241 h 658501"/>
                <a:gd name="connsiteX8" fmla="*/ 498414 w 593182"/>
                <a:gd name="connsiteY8" fmla="*/ 45224 h 658501"/>
                <a:gd name="connsiteX9" fmla="*/ 501924 w 593182"/>
                <a:gd name="connsiteY9" fmla="*/ 45224 h 658501"/>
                <a:gd name="connsiteX10" fmla="*/ 333287 w 593182"/>
                <a:gd name="connsiteY10" fmla="*/ 0 h 658501"/>
                <a:gd name="connsiteX11" fmla="*/ 0 w 593182"/>
                <a:gd name="connsiteY11" fmla="*/ 329329 h 658501"/>
                <a:gd name="connsiteX12" fmla="*/ 38610 w 593182"/>
                <a:gd name="connsiteY12" fmla="*/ 482964 h 658501"/>
                <a:gd name="connsiteX13" fmla="*/ 203258 w 593182"/>
                <a:gd name="connsiteY13" fmla="*/ 632344 h 658501"/>
                <a:gd name="connsiteX14" fmla="*/ 330096 w 593182"/>
                <a:gd name="connsiteY14" fmla="*/ 658501 h 658501"/>
                <a:gd name="connsiteX15" fmla="*/ 333606 w 593182"/>
                <a:gd name="connsiteY15" fmla="*/ 658501 h 658501"/>
                <a:gd name="connsiteX16" fmla="*/ 537662 w 593182"/>
                <a:gd name="connsiteY16" fmla="*/ 589484 h 658501"/>
                <a:gd name="connsiteX17" fmla="*/ 586801 w 593182"/>
                <a:gd name="connsiteY17" fmla="*/ 543000 h 658501"/>
                <a:gd name="connsiteX18" fmla="*/ 593183 w 593182"/>
                <a:gd name="connsiteY18" fmla="*/ 490685 h 658501"/>
                <a:gd name="connsiteX19" fmla="*/ 552021 w 593182"/>
                <a:gd name="connsiteY19" fmla="*/ 363838 h 65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593182" h="658501">
                  <a:moveTo>
                    <a:pt x="551861" y="364153"/>
                  </a:moveTo>
                  <a:cubicBezTo>
                    <a:pt x="536385" y="459170"/>
                    <a:pt x="458688" y="533860"/>
                    <a:pt x="361526" y="546151"/>
                  </a:cubicBezTo>
                  <a:cubicBezTo>
                    <a:pt x="352272" y="547254"/>
                    <a:pt x="342859" y="548042"/>
                    <a:pt x="333287" y="548042"/>
                  </a:cubicBezTo>
                  <a:cubicBezTo>
                    <a:pt x="277606" y="548042"/>
                    <a:pt x="226552" y="527557"/>
                    <a:pt x="187623" y="493837"/>
                  </a:cubicBezTo>
                  <a:cubicBezTo>
                    <a:pt x="174700" y="482649"/>
                    <a:pt x="163054" y="469885"/>
                    <a:pt x="153002" y="456019"/>
                  </a:cubicBezTo>
                  <a:cubicBezTo>
                    <a:pt x="127156" y="420250"/>
                    <a:pt x="111840" y="376602"/>
                    <a:pt x="111840" y="329329"/>
                  </a:cubicBezTo>
                  <a:cubicBezTo>
                    <a:pt x="111840" y="311208"/>
                    <a:pt x="114074" y="293718"/>
                    <a:pt x="118381" y="276857"/>
                  </a:cubicBezTo>
                  <a:cubicBezTo>
                    <a:pt x="139282" y="193816"/>
                    <a:pt x="208204" y="129368"/>
                    <a:pt x="294358" y="114241"/>
                  </a:cubicBezTo>
                  <a:cubicBezTo>
                    <a:pt x="350836" y="71066"/>
                    <a:pt x="421514" y="45224"/>
                    <a:pt x="498414" y="45224"/>
                  </a:cubicBezTo>
                  <a:cubicBezTo>
                    <a:pt x="499531" y="45224"/>
                    <a:pt x="500648" y="45224"/>
                    <a:pt x="501924" y="45224"/>
                  </a:cubicBezTo>
                  <a:cubicBezTo>
                    <a:pt x="452466" y="16545"/>
                    <a:pt x="394870" y="0"/>
                    <a:pt x="333287" y="0"/>
                  </a:cubicBezTo>
                  <a:cubicBezTo>
                    <a:pt x="149333" y="0"/>
                    <a:pt x="0" y="147332"/>
                    <a:pt x="0" y="329329"/>
                  </a:cubicBezTo>
                  <a:cubicBezTo>
                    <a:pt x="0" y="384795"/>
                    <a:pt x="14040" y="437110"/>
                    <a:pt x="38610" y="482964"/>
                  </a:cubicBezTo>
                  <a:cubicBezTo>
                    <a:pt x="74347" y="549618"/>
                    <a:pt x="132581" y="602720"/>
                    <a:pt x="203258" y="632344"/>
                  </a:cubicBezTo>
                  <a:cubicBezTo>
                    <a:pt x="242347" y="648732"/>
                    <a:pt x="285104" y="658029"/>
                    <a:pt x="330096" y="658501"/>
                  </a:cubicBezTo>
                  <a:cubicBezTo>
                    <a:pt x="331212" y="658501"/>
                    <a:pt x="332329" y="658501"/>
                    <a:pt x="333606" y="658501"/>
                  </a:cubicBezTo>
                  <a:cubicBezTo>
                    <a:pt x="410506" y="658501"/>
                    <a:pt x="481343" y="632659"/>
                    <a:pt x="537662" y="589484"/>
                  </a:cubicBezTo>
                  <a:cubicBezTo>
                    <a:pt x="555690" y="575775"/>
                    <a:pt x="572123" y="560018"/>
                    <a:pt x="586801" y="543000"/>
                  </a:cubicBezTo>
                  <a:cubicBezTo>
                    <a:pt x="590949" y="526297"/>
                    <a:pt x="593183" y="508806"/>
                    <a:pt x="593183" y="490685"/>
                  </a:cubicBezTo>
                  <a:cubicBezTo>
                    <a:pt x="593183" y="443413"/>
                    <a:pt x="577867" y="399607"/>
                    <a:pt x="552021" y="363838"/>
                  </a:cubicBezTo>
                  <a:close/>
                </a:path>
              </a:pathLst>
            </a:custGeom>
            <a:solidFill>
              <a:srgbClr val="5364AE"/>
            </a:solidFill>
            <a:ln w="7336" cap="flat">
              <a:solidFill>
                <a:srgbClr val="FFFFFF"/>
              </a:solidFill>
              <a:prstDash val="solid"/>
              <a:miter/>
            </a:ln>
          </p:spPr>
          <p:txBody>
            <a:bodyPr rtlCol="0" anchor="ctr"/>
            <a:lstStyle/>
            <a:p>
              <a:pPr marL="0" marR="0" lvl="0" indent="0" defTabSz="9143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5" name="Freeform 24">
              <a:extLst>
                <a:ext uri="{FF2B5EF4-FFF2-40B4-BE49-F238E27FC236}">
                  <a16:creationId xmlns:a16="http://schemas.microsoft.com/office/drawing/2014/main" id="{42E0C1DA-6717-35A0-5AAD-344239C27E7D}"/>
                </a:ext>
              </a:extLst>
            </p:cNvPr>
            <p:cNvSpPr/>
            <p:nvPr/>
          </p:nvSpPr>
          <p:spPr>
            <a:xfrm>
              <a:off x="3448741" y="4927132"/>
              <a:ext cx="666732" cy="653774"/>
            </a:xfrm>
            <a:custGeom>
              <a:avLst/>
              <a:gdLst>
                <a:gd name="connsiteX0" fmla="*/ 665137 w 666732"/>
                <a:gd name="connsiteY0" fmla="*/ 290724 h 653774"/>
                <a:gd name="connsiteX1" fmla="*/ 628442 w 666732"/>
                <a:gd name="connsiteY1" fmla="*/ 170495 h 653774"/>
                <a:gd name="connsiteX2" fmla="*/ 463474 w 666732"/>
                <a:gd name="connsiteY2" fmla="*/ 20800 h 653774"/>
                <a:gd name="connsiteX3" fmla="*/ 391520 w 666732"/>
                <a:gd name="connsiteY3" fmla="*/ 0 h 653774"/>
                <a:gd name="connsiteX4" fmla="*/ 258141 w 666732"/>
                <a:gd name="connsiteY4" fmla="*/ 118653 h 653774"/>
                <a:gd name="connsiteX5" fmla="*/ 333446 w 666732"/>
                <a:gd name="connsiteY5" fmla="*/ 105575 h 653774"/>
                <a:gd name="connsiteX6" fmla="*/ 513571 w 666732"/>
                <a:gd name="connsiteY6" fmla="*/ 197440 h 653774"/>
                <a:gd name="connsiteX7" fmla="*/ 554733 w 666732"/>
                <a:gd name="connsiteY7" fmla="*/ 324287 h 653774"/>
                <a:gd name="connsiteX8" fmla="*/ 548351 w 666732"/>
                <a:gd name="connsiteY8" fmla="*/ 376602 h 653774"/>
                <a:gd name="connsiteX9" fmla="*/ 535428 w 666732"/>
                <a:gd name="connsiteY9" fmla="*/ 413316 h 653774"/>
                <a:gd name="connsiteX10" fmla="*/ 402050 w 666732"/>
                <a:gd name="connsiteY10" fmla="*/ 532127 h 653774"/>
                <a:gd name="connsiteX11" fmla="*/ 333287 w 666732"/>
                <a:gd name="connsiteY11" fmla="*/ 543000 h 653774"/>
                <a:gd name="connsiteX12" fmla="*/ 164808 w 666732"/>
                <a:gd name="connsiteY12" fmla="*/ 465946 h 653774"/>
                <a:gd name="connsiteX13" fmla="*/ 160 w 666732"/>
                <a:gd name="connsiteY13" fmla="*/ 316566 h 653774"/>
                <a:gd name="connsiteX14" fmla="*/ 0 w 666732"/>
                <a:gd name="connsiteY14" fmla="*/ 324445 h 653774"/>
                <a:gd name="connsiteX15" fmla="*/ 333446 w 666732"/>
                <a:gd name="connsiteY15" fmla="*/ 653774 h 653774"/>
                <a:gd name="connsiteX16" fmla="*/ 615998 w 666732"/>
                <a:gd name="connsiteY16" fmla="*/ 499037 h 653774"/>
                <a:gd name="connsiteX17" fmla="*/ 666733 w 666732"/>
                <a:gd name="connsiteY17" fmla="*/ 324445 h 653774"/>
                <a:gd name="connsiteX18" fmla="*/ 664818 w 666732"/>
                <a:gd name="connsiteY18" fmla="*/ 290881 h 65377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666732" h="653774">
                  <a:moveTo>
                    <a:pt x="665137" y="290724"/>
                  </a:moveTo>
                  <a:cubicBezTo>
                    <a:pt x="660670" y="247706"/>
                    <a:pt x="648066" y="207052"/>
                    <a:pt x="628442" y="170495"/>
                  </a:cubicBezTo>
                  <a:cubicBezTo>
                    <a:pt x="592704" y="103684"/>
                    <a:pt x="534311" y="50581"/>
                    <a:pt x="463474" y="20800"/>
                  </a:cubicBezTo>
                  <a:cubicBezTo>
                    <a:pt x="440659" y="11345"/>
                    <a:pt x="416568" y="4254"/>
                    <a:pt x="391520" y="0"/>
                  </a:cubicBezTo>
                  <a:cubicBezTo>
                    <a:pt x="332010" y="19224"/>
                    <a:pt x="283509" y="62714"/>
                    <a:pt x="258141" y="118653"/>
                  </a:cubicBezTo>
                  <a:cubicBezTo>
                    <a:pt x="281754" y="110144"/>
                    <a:pt x="306962" y="105575"/>
                    <a:pt x="333446" y="105575"/>
                  </a:cubicBezTo>
                  <a:cubicBezTo>
                    <a:pt x="407634" y="105575"/>
                    <a:pt x="473366" y="141816"/>
                    <a:pt x="513571" y="197440"/>
                  </a:cubicBezTo>
                  <a:cubicBezTo>
                    <a:pt x="539417" y="233209"/>
                    <a:pt x="554733" y="277015"/>
                    <a:pt x="554733" y="324287"/>
                  </a:cubicBezTo>
                  <a:cubicBezTo>
                    <a:pt x="554733" y="342250"/>
                    <a:pt x="552499" y="359741"/>
                    <a:pt x="548351" y="376602"/>
                  </a:cubicBezTo>
                  <a:cubicBezTo>
                    <a:pt x="545160" y="389365"/>
                    <a:pt x="540853" y="401656"/>
                    <a:pt x="535428" y="413316"/>
                  </a:cubicBezTo>
                  <a:cubicBezTo>
                    <a:pt x="510061" y="469255"/>
                    <a:pt x="461560" y="512745"/>
                    <a:pt x="402050" y="532127"/>
                  </a:cubicBezTo>
                  <a:cubicBezTo>
                    <a:pt x="380352" y="539060"/>
                    <a:pt x="357378" y="543000"/>
                    <a:pt x="333287" y="543000"/>
                  </a:cubicBezTo>
                  <a:cubicBezTo>
                    <a:pt x="265800" y="543000"/>
                    <a:pt x="205333" y="513061"/>
                    <a:pt x="164808" y="465946"/>
                  </a:cubicBezTo>
                  <a:cubicBezTo>
                    <a:pt x="94131" y="436322"/>
                    <a:pt x="35897" y="383220"/>
                    <a:pt x="160" y="316566"/>
                  </a:cubicBezTo>
                  <a:cubicBezTo>
                    <a:pt x="160" y="319245"/>
                    <a:pt x="0" y="321766"/>
                    <a:pt x="0" y="324445"/>
                  </a:cubicBezTo>
                  <a:cubicBezTo>
                    <a:pt x="0" y="506285"/>
                    <a:pt x="149333" y="653774"/>
                    <a:pt x="333446" y="653774"/>
                  </a:cubicBezTo>
                  <a:cubicBezTo>
                    <a:pt x="452625" y="653774"/>
                    <a:pt x="557126" y="592005"/>
                    <a:pt x="615998" y="499037"/>
                  </a:cubicBezTo>
                  <a:cubicBezTo>
                    <a:pt x="648066" y="448455"/>
                    <a:pt x="666733" y="388577"/>
                    <a:pt x="666733" y="324445"/>
                  </a:cubicBezTo>
                  <a:cubicBezTo>
                    <a:pt x="666733" y="313099"/>
                    <a:pt x="665935" y="301912"/>
                    <a:pt x="664818" y="290881"/>
                  </a:cubicBezTo>
                  <a:close/>
                </a:path>
              </a:pathLst>
            </a:custGeom>
            <a:solidFill>
              <a:srgbClr val="762775"/>
            </a:solidFill>
            <a:ln w="7336" cap="flat">
              <a:solidFill>
                <a:srgbClr val="FFFFFF"/>
              </a:solidFill>
              <a:prstDash val="solid"/>
              <a:miter/>
            </a:ln>
          </p:spPr>
          <p:txBody>
            <a:bodyPr rtlCol="0" anchor="ctr"/>
            <a:lstStyle/>
            <a:p>
              <a:pPr marL="0" marR="0" lvl="0" indent="0" defTabSz="9143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sp>
          <p:nvSpPr>
            <p:cNvPr id="26" name="Freeform 25">
              <a:extLst>
                <a:ext uri="{FF2B5EF4-FFF2-40B4-BE49-F238E27FC236}">
                  <a16:creationId xmlns:a16="http://schemas.microsoft.com/office/drawing/2014/main" id="{32D022E5-F4DB-FC89-3338-45D68D5D4948}"/>
                </a:ext>
              </a:extLst>
            </p:cNvPr>
            <p:cNvSpPr/>
            <p:nvPr/>
          </p:nvSpPr>
          <p:spPr>
            <a:xfrm>
              <a:off x="3575578" y="4805642"/>
              <a:ext cx="667051" cy="620525"/>
            </a:xfrm>
            <a:custGeom>
              <a:avLst/>
              <a:gdLst>
                <a:gd name="connsiteX0" fmla="*/ 336956 w 667051"/>
                <a:gd name="connsiteY0" fmla="*/ 0 h 620525"/>
                <a:gd name="connsiteX1" fmla="*/ 333446 w 667051"/>
                <a:gd name="connsiteY1" fmla="*/ 0 h 620525"/>
                <a:gd name="connsiteX2" fmla="*/ 129390 w 667051"/>
                <a:gd name="connsiteY2" fmla="*/ 69017 h 620525"/>
                <a:gd name="connsiteX3" fmla="*/ 50894 w 667051"/>
                <a:gd name="connsiteY3" fmla="*/ 154738 h 620525"/>
                <a:gd name="connsiteX4" fmla="*/ 0 w 667051"/>
                <a:gd name="connsiteY4" fmla="*/ 329329 h 620525"/>
                <a:gd name="connsiteX5" fmla="*/ 1755 w 667051"/>
                <a:gd name="connsiteY5" fmla="*/ 363050 h 620525"/>
                <a:gd name="connsiteX6" fmla="*/ 22655 w 667051"/>
                <a:gd name="connsiteY6" fmla="*/ 448613 h 620525"/>
                <a:gd name="connsiteX7" fmla="*/ 168318 w 667051"/>
                <a:gd name="connsiteY7" fmla="*/ 502818 h 620525"/>
                <a:gd name="connsiteX8" fmla="*/ 196558 w 667051"/>
                <a:gd name="connsiteY8" fmla="*/ 500927 h 620525"/>
                <a:gd name="connsiteX9" fmla="*/ 112000 w 667051"/>
                <a:gd name="connsiteY9" fmla="*/ 329329 h 620525"/>
                <a:gd name="connsiteX10" fmla="*/ 131304 w 667051"/>
                <a:gd name="connsiteY10" fmla="*/ 240300 h 620525"/>
                <a:gd name="connsiteX11" fmla="*/ 264683 w 667051"/>
                <a:gd name="connsiteY11" fmla="*/ 121647 h 620525"/>
                <a:gd name="connsiteX12" fmla="*/ 305207 w 667051"/>
                <a:gd name="connsiteY12" fmla="*/ 112665 h 620525"/>
                <a:gd name="connsiteX13" fmla="*/ 333446 w 667051"/>
                <a:gd name="connsiteY13" fmla="*/ 110774 h 620525"/>
                <a:gd name="connsiteX14" fmla="*/ 479109 w 667051"/>
                <a:gd name="connsiteY14" fmla="*/ 164980 h 620525"/>
                <a:gd name="connsiteX15" fmla="*/ 554892 w 667051"/>
                <a:gd name="connsiteY15" fmla="*/ 329487 h 620525"/>
                <a:gd name="connsiteX16" fmla="*/ 538300 w 667051"/>
                <a:gd name="connsiteY16" fmla="*/ 412371 h 620525"/>
                <a:gd name="connsiteX17" fmla="*/ 540215 w 667051"/>
                <a:gd name="connsiteY17" fmla="*/ 445934 h 620525"/>
                <a:gd name="connsiteX18" fmla="*/ 489480 w 667051"/>
                <a:gd name="connsiteY18" fmla="*/ 620526 h 620525"/>
                <a:gd name="connsiteX19" fmla="*/ 667052 w 667051"/>
                <a:gd name="connsiteY19" fmla="*/ 329487 h 620525"/>
                <a:gd name="connsiteX20" fmla="*/ 337116 w 667051"/>
                <a:gd name="connsiteY20" fmla="*/ 315 h 6205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667051" h="620525">
                  <a:moveTo>
                    <a:pt x="336956" y="0"/>
                  </a:moveTo>
                  <a:cubicBezTo>
                    <a:pt x="335839" y="0"/>
                    <a:pt x="334722" y="0"/>
                    <a:pt x="333446" y="0"/>
                  </a:cubicBezTo>
                  <a:cubicBezTo>
                    <a:pt x="256546" y="0"/>
                    <a:pt x="185709" y="25842"/>
                    <a:pt x="129390" y="69017"/>
                  </a:cubicBezTo>
                  <a:cubicBezTo>
                    <a:pt x="98438" y="92811"/>
                    <a:pt x="71795" y="121805"/>
                    <a:pt x="50894" y="154738"/>
                  </a:cubicBezTo>
                  <a:cubicBezTo>
                    <a:pt x="18667" y="205319"/>
                    <a:pt x="0" y="265197"/>
                    <a:pt x="0" y="329329"/>
                  </a:cubicBezTo>
                  <a:cubicBezTo>
                    <a:pt x="0" y="340675"/>
                    <a:pt x="638" y="352020"/>
                    <a:pt x="1755" y="363050"/>
                  </a:cubicBezTo>
                  <a:cubicBezTo>
                    <a:pt x="4786" y="392989"/>
                    <a:pt x="11966" y="421668"/>
                    <a:pt x="22655" y="448613"/>
                  </a:cubicBezTo>
                  <a:cubicBezTo>
                    <a:pt x="61584" y="482334"/>
                    <a:pt x="112638" y="502818"/>
                    <a:pt x="168318" y="502818"/>
                  </a:cubicBezTo>
                  <a:cubicBezTo>
                    <a:pt x="177891" y="502818"/>
                    <a:pt x="187304" y="502188"/>
                    <a:pt x="196558" y="500927"/>
                  </a:cubicBezTo>
                  <a:cubicBezTo>
                    <a:pt x="145185" y="460904"/>
                    <a:pt x="112000" y="398820"/>
                    <a:pt x="112000" y="329329"/>
                  </a:cubicBezTo>
                  <a:cubicBezTo>
                    <a:pt x="112000" y="297657"/>
                    <a:pt x="118860" y="267403"/>
                    <a:pt x="131304" y="240300"/>
                  </a:cubicBezTo>
                  <a:cubicBezTo>
                    <a:pt x="156672" y="184361"/>
                    <a:pt x="205173" y="140871"/>
                    <a:pt x="264683" y="121647"/>
                  </a:cubicBezTo>
                  <a:cubicBezTo>
                    <a:pt x="277765" y="117393"/>
                    <a:pt x="291167" y="114399"/>
                    <a:pt x="305207" y="112665"/>
                  </a:cubicBezTo>
                  <a:cubicBezTo>
                    <a:pt x="314460" y="111562"/>
                    <a:pt x="323873" y="110774"/>
                    <a:pt x="333446" y="110774"/>
                  </a:cubicBezTo>
                  <a:cubicBezTo>
                    <a:pt x="389127" y="110774"/>
                    <a:pt x="440181" y="131259"/>
                    <a:pt x="479109" y="164980"/>
                  </a:cubicBezTo>
                  <a:cubicBezTo>
                    <a:pt x="525536" y="205161"/>
                    <a:pt x="554892" y="263936"/>
                    <a:pt x="554892" y="329487"/>
                  </a:cubicBezTo>
                  <a:cubicBezTo>
                    <a:pt x="554892" y="358796"/>
                    <a:pt x="548989" y="386844"/>
                    <a:pt x="538300" y="412371"/>
                  </a:cubicBezTo>
                  <a:cubicBezTo>
                    <a:pt x="539417" y="423401"/>
                    <a:pt x="540215" y="434589"/>
                    <a:pt x="540215" y="445934"/>
                  </a:cubicBezTo>
                  <a:cubicBezTo>
                    <a:pt x="540215" y="510067"/>
                    <a:pt x="521548" y="569945"/>
                    <a:pt x="489480" y="620526"/>
                  </a:cubicBezTo>
                  <a:cubicBezTo>
                    <a:pt x="595097" y="565218"/>
                    <a:pt x="667052" y="455704"/>
                    <a:pt x="667052" y="329487"/>
                  </a:cubicBezTo>
                  <a:cubicBezTo>
                    <a:pt x="667052" y="148750"/>
                    <a:pt x="519633" y="2048"/>
                    <a:pt x="337116" y="315"/>
                  </a:cubicBezTo>
                  <a:close/>
                </a:path>
              </a:pathLst>
            </a:custGeom>
            <a:solidFill>
              <a:srgbClr val="1E959D"/>
            </a:solidFill>
            <a:ln w="7336" cap="flat">
              <a:solidFill>
                <a:srgbClr val="FFFFFF"/>
              </a:solidFill>
              <a:prstDash val="solid"/>
              <a:miter/>
            </a:ln>
          </p:spPr>
          <p:txBody>
            <a:bodyPr rtlCol="0" anchor="ctr"/>
            <a:lstStyle/>
            <a:p>
              <a:pPr marL="0" marR="0" lvl="0" indent="0" defTabSz="914363"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rgbClr val="FFFFFF"/>
                </a:solidFill>
                <a:effectLst/>
                <a:uLnTx/>
                <a:uFillTx/>
              </a:endParaRPr>
            </a:p>
          </p:txBody>
        </p:sp>
      </p:grpSp>
    </p:spTree>
    <p:extLst>
      <p:ext uri="{BB962C8B-B14F-4D97-AF65-F5344CB8AC3E}">
        <p14:creationId xmlns:p14="http://schemas.microsoft.com/office/powerpoint/2010/main" val="1930048841"/>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15:guide id="1" orient="horz" pos="2450" userDrawn="1">
          <p15:clr>
            <a:srgbClr val="FBAE40"/>
          </p15:clr>
        </p15:guide>
        <p15:guide id="2" orient="horz" pos="2647" userDrawn="1">
          <p15:clr>
            <a:srgbClr val="FBAE40"/>
          </p15:clr>
        </p15:guide>
      </p15:sldGuideLst>
    </p:ext>
  </p:extLst>
</p:sldLayout>
</file>

<file path=ppt/slideLayouts/slideLayout92.xml><?xml version="1.0" encoding="utf-8"?>
<p:sldLayout xmlns:a="http://schemas.openxmlformats.org/drawingml/2006/main" xmlns:r="http://schemas.openxmlformats.org/officeDocument/2006/relationships" xmlns:p="http://schemas.openxmlformats.org/presentationml/2006/main" userDrawn="1">
  <p:cSld name="DEMO - Rainbow - Title High">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DAA38BD2-2C30-EADB-4505-EF36576699D1}"/>
              </a:ext>
            </a:extLst>
          </p:cNvPr>
          <p:cNvSpPr/>
          <p:nvPr userDrawn="1"/>
        </p:nvSpPr>
        <p:spPr>
          <a:xfrm>
            <a:off x="322521" y="283028"/>
            <a:ext cx="11546958" cy="6291943"/>
          </a:xfrm>
          <a:prstGeom prst="roundRect">
            <a:avLst>
              <a:gd name="adj" fmla="val 3511"/>
            </a:avLst>
          </a:prstGeom>
          <a:solidFill>
            <a:srgbClr val="091F2C">
              <a:alpha val="85000"/>
            </a:srgbClr>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a:extLst>
              <a:ext uri="{FF2B5EF4-FFF2-40B4-BE49-F238E27FC236}">
                <a16:creationId xmlns:a16="http://schemas.microsoft.com/office/drawing/2014/main" id="{F042035C-C3E7-43A2-9BF5-57150C091DA7}"/>
              </a:ext>
            </a:extLst>
          </p:cNvPr>
          <p:cNvSpPr txBox="1"/>
          <p:nvPr userDrawn="1"/>
        </p:nvSpPr>
        <p:spPr>
          <a:xfrm>
            <a:off x="0" y="0"/>
            <a:ext cx="12192000" cy="4401205"/>
          </a:xfrm>
          <a:prstGeom prst="rect">
            <a:avLst/>
          </a:prstGeom>
          <a:noFill/>
        </p:spPr>
        <p:txBody>
          <a:bodyPr wrap="square" lIns="0" tIns="0" rIns="0" bIns="0" rtlCol="0" anchor="ctr" anchorCtr="0">
            <a:spAutoFit/>
          </a:bodyPr>
          <a:lstStyle/>
          <a:p>
            <a:pPr lvl="0" algn="ctr" defTabSz="932742" rtl="0" eaLnBrk="1" latinLnBrk="0" hangingPunct="1">
              <a:lnSpc>
                <a:spcPct val="100000"/>
              </a:lnSpc>
              <a:spcBef>
                <a:spcPct val="0"/>
              </a:spcBef>
              <a:buNone/>
            </a:pPr>
            <a:r>
              <a:rPr lang="en-US" sz="28000" b="1" i="0" kern="1200" cap="none" spc="-50" baseline="0" dirty="0">
                <a:ln w="3175">
                  <a:noFill/>
                </a:ln>
                <a:gradFill>
                  <a:gsLst>
                    <a:gs pos="2000">
                      <a:srgbClr val="0179D4">
                        <a:alpha val="20000"/>
                      </a:srgbClr>
                    </a:gs>
                    <a:gs pos="32000">
                      <a:srgbClr val="2CB6FF">
                        <a:alpha val="20000"/>
                      </a:srgbClr>
                    </a:gs>
                    <a:gs pos="43000">
                      <a:srgbClr val="2DB6FF">
                        <a:alpha val="20000"/>
                      </a:srgbClr>
                    </a:gs>
                    <a:gs pos="81000">
                      <a:srgbClr val="D962FA">
                        <a:alpha val="20000"/>
                      </a:srgbClr>
                    </a:gs>
                    <a:gs pos="96000">
                      <a:srgbClr val="F69991">
                        <a:alpha val="20000"/>
                      </a:srgbClr>
                    </a:gs>
                  </a:gsLst>
                  <a:lin ang="3600000" scaled="0"/>
                </a:gradFill>
                <a:effectLst/>
                <a:latin typeface="Segoe UI" panose="020B0502040204020203" pitchFamily="34" charset="0"/>
                <a:ea typeface="+mn-ea"/>
                <a:cs typeface="Segoe UI" panose="020B0502040204020203" pitchFamily="34" charset="0"/>
              </a:rPr>
              <a:t>DEMO</a:t>
            </a:r>
          </a:p>
        </p:txBody>
      </p:sp>
      <p:sp>
        <p:nvSpPr>
          <p:cNvPr id="2" name="Title 1"/>
          <p:cNvSpPr>
            <a:spLocks noGrp="1"/>
          </p:cNvSpPr>
          <p:nvPr>
            <p:ph type="title" hasCustomPrompt="1"/>
          </p:nvPr>
        </p:nvSpPr>
        <p:spPr>
          <a:xfrm>
            <a:off x="583914" y="1702004"/>
            <a:ext cx="11024172" cy="997196"/>
          </a:xfrm>
          <a:noFill/>
        </p:spPr>
        <p:txBody>
          <a:bodyPr wrap="square" lIns="0" tIns="0" rIns="0" bIns="0" anchor="ctr" anchorCtr="1">
            <a:spAutoFit/>
          </a:bodyPr>
          <a:lstStyle>
            <a:lvl1pPr algn="ctr" defTabSz="932742" rtl="0" eaLnBrk="1" latinLnBrk="0" hangingPunct="1">
              <a:lnSpc>
                <a:spcPct val="90000"/>
              </a:lnSpc>
              <a:spcBef>
                <a:spcPct val="0"/>
              </a:spcBef>
              <a:buNone/>
              <a:defRPr lang="en-US" sz="7200" b="0" kern="1200" cap="none" spc="-50" baseline="0" dirty="0">
                <a:ln w="3175">
                  <a:noFill/>
                </a:ln>
                <a:solidFill>
                  <a:schemeClr val="bg1"/>
                </a:solidFill>
                <a:effectLst/>
                <a:latin typeface="+mj-lt"/>
                <a:ea typeface="+mn-ea"/>
                <a:cs typeface="Segoe UI" pitchFamily="34" charset="0"/>
              </a:defRPr>
            </a:lvl1pPr>
          </a:lstStyle>
          <a:p>
            <a:r>
              <a:rPr lang="en-US" dirty="0"/>
              <a:t>Demo title</a:t>
            </a:r>
          </a:p>
        </p:txBody>
      </p:sp>
    </p:spTree>
    <p:extLst>
      <p:ext uri="{BB962C8B-B14F-4D97-AF65-F5344CB8AC3E}">
        <p14:creationId xmlns:p14="http://schemas.microsoft.com/office/powerpoint/2010/main" val="214609321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extLst>
    <p:ext uri="{DCECCB84-F9BA-43D5-87BE-67443E8EF086}">
      <p15:sldGuideLst xmlns:p15="http://schemas.microsoft.com/office/powerpoint/2012/main"/>
    </p:ext>
  </p:extLst>
</p:sldLayout>
</file>

<file path=ppt/slideLayouts/slideLayout93.xml><?xml version="1.0" encoding="utf-8"?>
<p:sldLayout xmlns:a="http://schemas.openxmlformats.org/drawingml/2006/main" xmlns:r="http://schemas.openxmlformats.org/officeDocument/2006/relationships" xmlns:p="http://schemas.openxmlformats.org/presentationml/2006/main" preserve="1" userDrawn="1">
  <p:cSld name="Title &amp; Non-bulleted text - Dark">
    <p:bg>
      <p:bgRef idx="1001">
        <a:schemeClr val="bg2"/>
      </p:bgRef>
    </p:bg>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34B655BA-10A4-4A57-89DB-CFFBE1CA1E33}"/>
              </a:ext>
            </a:extLst>
          </p:cNvPr>
          <p:cNvSpPr>
            <a:spLocks noGrp="1"/>
          </p:cNvSpPr>
          <p:nvPr>
            <p:ph type="title"/>
          </p:nvPr>
        </p:nvSpPr>
        <p:spPr>
          <a:xfrm>
            <a:off x="585216" y="457200"/>
            <a:ext cx="11027664" cy="553998"/>
          </a:xfrm>
        </p:spPr>
        <p:txBody>
          <a:bodyPr/>
          <a:lstStyle/>
          <a:p>
            <a:r>
              <a:rPr lang="en-US"/>
              <a:t>Click to edit Master title style</a:t>
            </a:r>
          </a:p>
        </p:txBody>
      </p:sp>
      <p:sp>
        <p:nvSpPr>
          <p:cNvPr id="4" name="Text Placeholder 3"/>
          <p:cNvSpPr>
            <a:spLocks noGrp="1"/>
          </p:cNvSpPr>
          <p:nvPr>
            <p:ph type="body" sz="quarter" idx="10"/>
          </p:nvPr>
        </p:nvSpPr>
        <p:spPr>
          <a:xfrm>
            <a:off x="584200" y="1435610"/>
            <a:ext cx="11027664" cy="1612749"/>
          </a:xfrm>
        </p:spPr>
        <p:txBody>
          <a:bodyPr wrap="square">
            <a:spAutoFit/>
          </a:bodyPr>
          <a:lstStyle>
            <a:lvl1pPr marL="0" indent="0">
              <a:buNone/>
              <a:defRPr/>
            </a:lvl1pPr>
            <a:lvl2pPr marL="0" indent="0">
              <a:buNone/>
              <a:defRPr/>
            </a:lvl2pPr>
            <a:lvl3pPr marL="228582" indent="0">
              <a:buNone/>
              <a:defRPr/>
            </a:lvl3pPr>
            <a:lvl4pPr marL="457163" indent="0">
              <a:buNone/>
              <a:defRPr/>
            </a:lvl4pPr>
            <a:lvl5pPr marL="685746" indent="0">
              <a:buNone/>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28222899"/>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ext>
  </p:extLst>
</p:sldLayout>
</file>

<file path=ppt/slideLayouts/slideLayout94.xml><?xml version="1.0" encoding="utf-8"?>
<p:sldLayout xmlns:a="http://schemas.openxmlformats.org/drawingml/2006/main" xmlns:r="http://schemas.openxmlformats.org/officeDocument/2006/relationships" xmlns:p="http://schemas.openxmlformats.org/presentationml/2006/main" preserve="1">
  <p:cSld name="Two Column Content with Subheads">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876633-3E8D-4CF4-A5D4-D4E9D88A6DE0}"/>
              </a:ext>
            </a:extLst>
          </p:cNvPr>
          <p:cNvSpPr>
            <a:spLocks noGrp="1"/>
          </p:cNvSpPr>
          <p:nvPr>
            <p:ph type="title"/>
          </p:nvPr>
        </p:nvSpPr>
        <p:spPr>
          <a:xfrm>
            <a:off x="588267" y="457200"/>
            <a:ext cx="11018521" cy="553998"/>
          </a:xfrm>
        </p:spPr>
        <p:txBody>
          <a:bodyPr>
            <a:spAutoFit/>
          </a:bodyPr>
          <a:lstStyle>
            <a:lvl1pPr>
              <a:defRPr/>
            </a:lvl1pPr>
          </a:lstStyle>
          <a:p>
            <a:r>
              <a:rPr lang="en-US"/>
              <a:t>Click to edit Master title style</a:t>
            </a:r>
          </a:p>
        </p:txBody>
      </p:sp>
      <p:sp>
        <p:nvSpPr>
          <p:cNvPr id="18" name="Text Placeholder 11">
            <a:extLst>
              <a:ext uri="{FF2B5EF4-FFF2-40B4-BE49-F238E27FC236}">
                <a16:creationId xmlns:a16="http://schemas.microsoft.com/office/drawing/2014/main" id="{C2759870-0BEA-44DC-A414-1C70D04E35CC}"/>
              </a:ext>
            </a:extLst>
          </p:cNvPr>
          <p:cNvSpPr>
            <a:spLocks noGrp="1"/>
          </p:cNvSpPr>
          <p:nvPr>
            <p:ph type="body" sz="quarter" idx="16"/>
          </p:nvPr>
        </p:nvSpPr>
        <p:spPr>
          <a:xfrm>
            <a:off x="582613" y="1431925"/>
            <a:ext cx="5208587" cy="430932"/>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5" name="Content Placeholder 14">
            <a:extLst>
              <a:ext uri="{FF2B5EF4-FFF2-40B4-BE49-F238E27FC236}">
                <a16:creationId xmlns:a16="http://schemas.microsoft.com/office/drawing/2014/main" id="{BFEF95FA-F121-4653-B60A-0D068C345462}"/>
              </a:ext>
            </a:extLst>
          </p:cNvPr>
          <p:cNvSpPr>
            <a:spLocks noGrp="1"/>
          </p:cNvSpPr>
          <p:nvPr>
            <p:ph sz="quarter" idx="11"/>
          </p:nvPr>
        </p:nvSpPr>
        <p:spPr>
          <a:xfrm>
            <a:off x="584200" y="2081216"/>
            <a:ext cx="5206998" cy="1305209"/>
          </a:xfrm>
        </p:spPr>
        <p:txBody>
          <a:bodyPr/>
          <a:lstStyle>
            <a:lvl1pPr>
              <a:defRPr sz="2000"/>
            </a:lvl1pPr>
            <a:lvl2pPr>
              <a:defRPr sz="1600"/>
            </a:lvl2pPr>
            <a:lvl3pPr>
              <a:defRPr sz="1401"/>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9" name="Text Placeholder 11">
            <a:extLst>
              <a:ext uri="{FF2B5EF4-FFF2-40B4-BE49-F238E27FC236}">
                <a16:creationId xmlns:a16="http://schemas.microsoft.com/office/drawing/2014/main" id="{C327262A-D327-4189-AD22-BAD67CF4AB79}"/>
              </a:ext>
            </a:extLst>
          </p:cNvPr>
          <p:cNvSpPr>
            <a:spLocks noGrp="1"/>
          </p:cNvSpPr>
          <p:nvPr>
            <p:ph type="body" sz="quarter" idx="17"/>
          </p:nvPr>
        </p:nvSpPr>
        <p:spPr>
          <a:xfrm>
            <a:off x="6400802" y="1431925"/>
            <a:ext cx="5208587" cy="430932"/>
          </a:xfrm>
        </p:spPr>
        <p:txBody>
          <a:bodyPr anchor="t"/>
          <a:lstStyle>
            <a:lvl1pPr marL="0" indent="0">
              <a:spcBef>
                <a:spcPts val="0"/>
              </a:spcBef>
              <a:buNone/>
              <a:defRPr sz="2800">
                <a:solidFill>
                  <a:schemeClr val="tx1"/>
                </a:solidFill>
                <a:latin typeface="+mj-lt"/>
              </a:defRPr>
            </a:lvl1pPr>
          </a:lstStyle>
          <a:p>
            <a:pPr lvl="0"/>
            <a:r>
              <a:rPr lang="en-US"/>
              <a:t>Click to edit Master text styles</a:t>
            </a:r>
          </a:p>
        </p:txBody>
      </p:sp>
      <p:sp>
        <p:nvSpPr>
          <p:cNvPr id="17" name="Content Placeholder 14">
            <a:extLst>
              <a:ext uri="{FF2B5EF4-FFF2-40B4-BE49-F238E27FC236}">
                <a16:creationId xmlns:a16="http://schemas.microsoft.com/office/drawing/2014/main" id="{47F8EAA9-0E64-4589-A234-BC31685BE7D3}"/>
              </a:ext>
            </a:extLst>
          </p:cNvPr>
          <p:cNvSpPr>
            <a:spLocks noGrp="1"/>
          </p:cNvSpPr>
          <p:nvPr>
            <p:ph sz="quarter" idx="13"/>
          </p:nvPr>
        </p:nvSpPr>
        <p:spPr>
          <a:xfrm>
            <a:off x="6400800" y="2081216"/>
            <a:ext cx="5208588" cy="1305209"/>
          </a:xfrm>
        </p:spPr>
        <p:txBody>
          <a:bodyPr/>
          <a:lstStyle>
            <a:lvl1pPr>
              <a:defRPr sz="2000"/>
            </a:lvl1pPr>
            <a:lvl2pPr>
              <a:defRPr sz="1600"/>
            </a:lvl2pPr>
            <a:lvl3pPr>
              <a:defRPr sz="1401"/>
            </a:lvl3pPr>
            <a:lvl4pPr>
              <a:defRPr sz="1200"/>
            </a:lvl4pPr>
            <a:lvl5pPr>
              <a:defRPr sz="120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3481249468"/>
      </p:ext>
    </p:extLst>
  </p:cSld>
  <p:clrMapOvr>
    <a:masterClrMapping/>
  </p:clrMapOvr>
  <p:transition>
    <p:fade/>
  </p:transition>
  <p:hf hdr="0" dt="0"/>
  <p:extLst>
    <p:ext uri="{DCECCB84-F9BA-43D5-87BE-67443E8EF086}">
      <p15:sldGuideLst xmlns:p15="http://schemas.microsoft.com/office/powerpoint/2012/main">
        <p15:guide id="2" orient="horz" pos="1311" userDrawn="1">
          <p15:clr>
            <a:srgbClr val="5ACBF0"/>
          </p15:clr>
        </p15:guide>
        <p15:guide id="4" pos="8411" userDrawn="1">
          <p15:clr>
            <a:srgbClr val="5ACBF0"/>
          </p15:clr>
        </p15:guide>
        <p15:guide id="5" pos="9258" userDrawn="1">
          <p15:clr>
            <a:srgbClr val="5ACBF0"/>
          </p15:clr>
        </p15:guide>
        <p15:guide id="8" pos="3651" userDrawn="1">
          <p15:clr>
            <a:srgbClr val="5ACBF0"/>
          </p15:clr>
        </p15:guide>
        <p15:guide id="9" pos="4032" userDrawn="1">
          <p15:clr>
            <a:srgbClr val="5ACBF0"/>
          </p15:clr>
        </p15:guide>
        <p15:guide id="10" pos="3840" userDrawn="1">
          <p15:clr>
            <a:srgbClr val="F26B43"/>
          </p15:clr>
        </p15:guide>
      </p15:sldGuideLst>
    </p:ext>
  </p:extLst>
</p:sldLayout>
</file>

<file path=ppt/slideLayouts/slideLayout95.xml><?xml version="1.0" encoding="utf-8"?>
<p:sldLayout xmlns:a="http://schemas.openxmlformats.org/drawingml/2006/main" xmlns:r="http://schemas.openxmlformats.org/officeDocument/2006/relationships" xmlns:p="http://schemas.openxmlformats.org/presentationml/2006/main" preserve="1" userDrawn="1">
  <p:cSld name="Three Column Layout with subheads - Viva">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3" name="Title 2">
            <a:extLst>
              <a:ext uri="{FF2B5EF4-FFF2-40B4-BE49-F238E27FC236}">
                <a16:creationId xmlns:a16="http://schemas.microsoft.com/office/drawing/2014/main" id="{87A434B7-D4B9-4D45-A31C-F0CC4D227945}"/>
              </a:ext>
            </a:extLst>
          </p:cNvPr>
          <p:cNvSpPr>
            <a:spLocks noGrp="1"/>
          </p:cNvSpPr>
          <p:nvPr>
            <p:ph type="title"/>
          </p:nvPr>
        </p:nvSpPr>
        <p:spPr>
          <a:xfrm>
            <a:off x="588263" y="457200"/>
            <a:ext cx="11018520" cy="553998"/>
          </a:xfrm>
        </p:spPr>
        <p:txBody>
          <a:bodyPr anchor="ctr">
            <a:spAutoFit/>
          </a:bodyPr>
          <a:lstStyle>
            <a:lvl1pPr>
              <a:defRPr>
                <a:solidFill>
                  <a:schemeClr val="tx1"/>
                </a:solidFill>
              </a:defRPr>
            </a:lvl1pPr>
          </a:lstStyle>
          <a:p>
            <a:r>
              <a:rPr lang="en-US"/>
              <a:t>Click to edit Master title style</a:t>
            </a:r>
          </a:p>
        </p:txBody>
      </p:sp>
      <p:sp>
        <p:nvSpPr>
          <p:cNvPr id="22" name="Text Placeholder 11">
            <a:extLst>
              <a:ext uri="{FF2B5EF4-FFF2-40B4-BE49-F238E27FC236}">
                <a16:creationId xmlns:a16="http://schemas.microsoft.com/office/drawing/2014/main" id="{92783506-927E-48F7-8EFC-36257F3E2812}"/>
              </a:ext>
            </a:extLst>
          </p:cNvPr>
          <p:cNvSpPr>
            <a:spLocks noGrp="1"/>
          </p:cNvSpPr>
          <p:nvPr>
            <p:ph type="body" sz="quarter" idx="16"/>
          </p:nvPr>
        </p:nvSpPr>
        <p:spPr>
          <a:xfrm>
            <a:off x="584200" y="1431926"/>
            <a:ext cx="3401568"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3" name="Text Placeholder 7">
            <a:extLst>
              <a:ext uri="{FF2B5EF4-FFF2-40B4-BE49-F238E27FC236}">
                <a16:creationId xmlns:a16="http://schemas.microsoft.com/office/drawing/2014/main" id="{FB6093D3-3EDF-4A80-8450-C5EBB1990775}"/>
              </a:ext>
            </a:extLst>
          </p:cNvPr>
          <p:cNvSpPr>
            <a:spLocks noGrp="1"/>
          </p:cNvSpPr>
          <p:nvPr>
            <p:ph type="body" sz="quarter" idx="14"/>
          </p:nvPr>
        </p:nvSpPr>
        <p:spPr>
          <a:xfrm>
            <a:off x="584201" y="2283114"/>
            <a:ext cx="3398839" cy="1384995"/>
          </a:xfrm>
        </p:spPr>
        <p:txBody>
          <a:bodyPr wrap="square">
            <a:spAutoFit/>
          </a:bodyPr>
          <a:lstStyle>
            <a:lvl1pPr marL="0" indent="0">
              <a:defRPr lang="en-US" sz="1800" dirty="0"/>
            </a:lvl1pPr>
            <a:lvl2pPr marL="173024" indent="0">
              <a:defRPr lang="en-US" sz="1600" dirty="0"/>
            </a:lvl2pPr>
            <a:lvl3pPr marL="342872" indent="0">
              <a:defRPr lang="en-US" dirty="0"/>
            </a:lvl3pPr>
            <a:lvl4pPr marL="566693" indent="-114290">
              <a:defRPr lang="en-US" dirty="0"/>
            </a:lvl4pPr>
            <a:lvl5pPr marL="685746" indent="-10953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4" name="Text Placeholder 11">
            <a:extLst>
              <a:ext uri="{FF2B5EF4-FFF2-40B4-BE49-F238E27FC236}">
                <a16:creationId xmlns:a16="http://schemas.microsoft.com/office/drawing/2014/main" id="{438D2C80-6884-451D-8D7D-B69022CCC5C4}"/>
              </a:ext>
            </a:extLst>
          </p:cNvPr>
          <p:cNvSpPr>
            <a:spLocks noGrp="1"/>
          </p:cNvSpPr>
          <p:nvPr>
            <p:ph type="body" sz="quarter" idx="17"/>
          </p:nvPr>
        </p:nvSpPr>
        <p:spPr>
          <a:xfrm>
            <a:off x="4398115" y="1431926"/>
            <a:ext cx="3401568"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5" name="Text Placeholder 9">
            <a:extLst>
              <a:ext uri="{FF2B5EF4-FFF2-40B4-BE49-F238E27FC236}">
                <a16:creationId xmlns:a16="http://schemas.microsoft.com/office/drawing/2014/main" id="{7614A884-0AD6-4A85-A432-2B13E7464DA9}"/>
              </a:ext>
            </a:extLst>
          </p:cNvPr>
          <p:cNvSpPr>
            <a:spLocks noGrp="1"/>
          </p:cNvSpPr>
          <p:nvPr>
            <p:ph type="body" sz="quarter" idx="15"/>
          </p:nvPr>
        </p:nvSpPr>
        <p:spPr>
          <a:xfrm>
            <a:off x="4395216" y="2283117"/>
            <a:ext cx="3397822" cy="1384995"/>
          </a:xfrm>
        </p:spPr>
        <p:txBody>
          <a:bodyPr wrap="square">
            <a:spAutoFit/>
          </a:bodyPr>
          <a:lstStyle>
            <a:lvl1pPr marL="0" indent="0">
              <a:defRPr lang="en-US" sz="1800" dirty="0"/>
            </a:lvl1pPr>
            <a:lvl2pPr marL="173024" indent="0">
              <a:defRPr lang="en-US" sz="1600" dirty="0"/>
            </a:lvl2pPr>
            <a:lvl3pPr marL="342872" indent="0">
              <a:defRPr lang="en-US" dirty="0"/>
            </a:lvl3pPr>
            <a:lvl4pPr marL="566693" indent="-114290">
              <a:defRPr lang="en-US" dirty="0"/>
            </a:lvl4pPr>
            <a:lvl5pPr marL="685746" indent="-10953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26" name="Text Placeholder 11">
            <a:extLst>
              <a:ext uri="{FF2B5EF4-FFF2-40B4-BE49-F238E27FC236}">
                <a16:creationId xmlns:a16="http://schemas.microsoft.com/office/drawing/2014/main" id="{7D8FFDED-9FE5-4D94-8EB0-7D645C10FBFF}"/>
              </a:ext>
            </a:extLst>
          </p:cNvPr>
          <p:cNvSpPr>
            <a:spLocks noGrp="1"/>
          </p:cNvSpPr>
          <p:nvPr>
            <p:ph type="body" sz="quarter" idx="18"/>
          </p:nvPr>
        </p:nvSpPr>
        <p:spPr>
          <a:xfrm>
            <a:off x="8207820" y="1431926"/>
            <a:ext cx="3401568" cy="307777"/>
          </a:xfrm>
        </p:spPr>
        <p:txBody>
          <a:bodyPr anchor="t"/>
          <a:lstStyle>
            <a:lvl1pPr marL="0" indent="0">
              <a:spcBef>
                <a:spcPts val="0"/>
              </a:spcBef>
              <a:buNone/>
              <a:defRPr sz="2000">
                <a:solidFill>
                  <a:schemeClr val="tx1"/>
                </a:solidFill>
                <a:latin typeface="+mj-lt"/>
              </a:defRPr>
            </a:lvl1pPr>
          </a:lstStyle>
          <a:p>
            <a:pPr lvl="0"/>
            <a:r>
              <a:rPr lang="en-US"/>
              <a:t>Click to edit Master text styles</a:t>
            </a:r>
          </a:p>
        </p:txBody>
      </p:sp>
      <p:sp>
        <p:nvSpPr>
          <p:cNvPr id="27" name="Text Placeholder 7">
            <a:extLst>
              <a:ext uri="{FF2B5EF4-FFF2-40B4-BE49-F238E27FC236}">
                <a16:creationId xmlns:a16="http://schemas.microsoft.com/office/drawing/2014/main" id="{D429D954-9297-44FA-B7BD-56586012419C}"/>
              </a:ext>
            </a:extLst>
          </p:cNvPr>
          <p:cNvSpPr>
            <a:spLocks noGrp="1"/>
          </p:cNvSpPr>
          <p:nvPr>
            <p:ph type="body" sz="quarter" idx="19"/>
          </p:nvPr>
        </p:nvSpPr>
        <p:spPr>
          <a:xfrm>
            <a:off x="8211566" y="2283117"/>
            <a:ext cx="3397822" cy="1384995"/>
          </a:xfrm>
        </p:spPr>
        <p:txBody>
          <a:bodyPr wrap="square">
            <a:spAutoFit/>
          </a:bodyPr>
          <a:lstStyle>
            <a:lvl1pPr marL="0" indent="0">
              <a:defRPr lang="en-US" sz="1800" dirty="0"/>
            </a:lvl1pPr>
            <a:lvl2pPr marL="173024" indent="0">
              <a:defRPr lang="en-US" sz="1600" dirty="0"/>
            </a:lvl2pPr>
            <a:lvl3pPr marL="342872" indent="0">
              <a:defRPr lang="en-US" dirty="0"/>
            </a:lvl3pPr>
            <a:lvl4pPr marL="566693" indent="-114290">
              <a:defRPr lang="en-US" dirty="0"/>
            </a:lvl4pPr>
            <a:lvl5pPr marL="685746" indent="-109530">
              <a:defRPr lang="en-US" dirty="0"/>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Tree>
    <p:extLst>
      <p:ext uri="{BB962C8B-B14F-4D97-AF65-F5344CB8AC3E}">
        <p14:creationId xmlns:p14="http://schemas.microsoft.com/office/powerpoint/2010/main" val="744523514"/>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2509" userDrawn="1">
          <p15:clr>
            <a:srgbClr val="5ACBF0"/>
          </p15:clr>
        </p15:guide>
        <p15:guide id="7" pos="2768" userDrawn="1">
          <p15:clr>
            <a:srgbClr val="5ACBF0"/>
          </p15:clr>
        </p15:guide>
        <p15:guide id="9" pos="4909" userDrawn="1">
          <p15:clr>
            <a:srgbClr val="5ACBF0"/>
          </p15:clr>
        </p15:guide>
        <p15:guide id="10" pos="5171" userDrawn="1">
          <p15:clr>
            <a:srgbClr val="5ACBF0"/>
          </p15:clr>
        </p15:guide>
        <p15:guide id="12" orient="horz" pos="1436" userDrawn="1">
          <p15:clr>
            <a:srgbClr val="5ACBF0"/>
          </p15:clr>
        </p15:guide>
        <p15:guide id="13" pos="3840" userDrawn="1">
          <p15:clr>
            <a:srgbClr val="F26B43"/>
          </p15:clr>
        </p15:guide>
      </p15:sldGuideLst>
    </p:ext>
  </p:extLst>
</p:sldLayout>
</file>

<file path=ppt/slideLayouts/slideLayout96.xml><?xml version="1.0" encoding="utf-8"?>
<p:sldLayout xmlns:a="http://schemas.openxmlformats.org/drawingml/2006/main" xmlns:r="http://schemas.openxmlformats.org/officeDocument/2006/relationships" xmlns:p="http://schemas.openxmlformats.org/presentationml/2006/main" preserve="1" userDrawn="1">
  <p:cSld name="Title Only - Viva">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833EEA8-107E-5DAE-4055-D9825BF97956}"/>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67237031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3840" userDrawn="1">
          <p15:clr>
            <a:srgbClr val="C35EA4"/>
          </p15:clr>
        </p15:guide>
        <p15:guide id="2" orient="horz" pos="2160" userDrawn="1">
          <p15:clr>
            <a:srgbClr val="C35EA4"/>
          </p15:clr>
        </p15:guide>
      </p15:sldGuideLst>
    </p:ext>
  </p:extLst>
</p:sldLayout>
</file>

<file path=ppt/slideLayouts/slideLayout97.xml><?xml version="1.0" encoding="utf-8"?>
<p:sldLayout xmlns:a="http://schemas.openxmlformats.org/drawingml/2006/main" xmlns:r="http://schemas.openxmlformats.org/officeDocument/2006/relationships" xmlns:p="http://schemas.openxmlformats.org/presentationml/2006/main" preserve="1" userDrawn="1">
  <p:cSld name="Blank Viva1">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65394121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1" pos="3840" userDrawn="1">
          <p15:clr>
            <a:srgbClr val="C35EA4"/>
          </p15:clr>
        </p15:guide>
        <p15:guide id="2" orient="horz" pos="2160" userDrawn="1">
          <p15:clr>
            <a:srgbClr val="C35EA4"/>
          </p15:clr>
        </p15:guide>
      </p15:sldGuideLst>
    </p:ext>
  </p:extLst>
</p:sldLayout>
</file>

<file path=ppt/slideLayouts/slideLayout98.xml><?xml version="1.0" encoding="utf-8"?>
<p:sldLayout xmlns:a="http://schemas.openxmlformats.org/drawingml/2006/main" xmlns:r="http://schemas.openxmlformats.org/officeDocument/2006/relationships" xmlns:p="http://schemas.openxmlformats.org/presentationml/2006/main" preserve="1" userDrawn="1">
  <p:cSld name="Title Only - BLACK">
    <p:bg>
      <p:bgRef idx="1001">
        <a:schemeClr val="bg1"/>
      </p:bgRef>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F9F5D05-0FFB-88C3-2330-2673AE6A009C}"/>
              </a:ext>
            </a:extLst>
          </p:cNvPr>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1505929743"/>
      </p:ext>
    </p:extLst>
  </p:cSld>
  <p:clrMapOvr>
    <a:overrideClrMapping bg1="dk1" tx1="lt1" bg2="dk2" tx2="lt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3" userDrawn="1">
          <p15:clr>
            <a:srgbClr val="A4A3A4"/>
          </p15:clr>
        </p15:guide>
        <p15:guide id="9" pos="1556" userDrawn="1">
          <p15:clr>
            <a:srgbClr val="A4A3A4"/>
          </p15:clr>
        </p15:guide>
        <p15:guide id="10" pos="1967" userDrawn="1">
          <p15:clr>
            <a:srgbClr val="A4A3A4"/>
          </p15:clr>
        </p15:guide>
        <p15:guide id="11" pos="2150" userDrawn="1">
          <p15:clr>
            <a:srgbClr val="A4A3A4"/>
          </p15:clr>
        </p15:guide>
        <p15:guide id="12" pos="2561" userDrawn="1">
          <p15:clr>
            <a:srgbClr val="A4A3A4"/>
          </p15:clr>
        </p15:guide>
        <p15:guide id="13" pos="2744" userDrawn="1">
          <p15:clr>
            <a:srgbClr val="A4A3A4"/>
          </p15:clr>
        </p15:guide>
        <p15:guide id="14" pos="3155" userDrawn="1">
          <p15:clr>
            <a:srgbClr val="A4A3A4"/>
          </p15:clr>
        </p15:guide>
        <p15:guide id="15" pos="3338" userDrawn="1">
          <p15:clr>
            <a:srgbClr val="A4A3A4"/>
          </p15:clr>
        </p15:guide>
        <p15:guide id="16" pos="3749" userDrawn="1">
          <p15:clr>
            <a:srgbClr val="A4A3A4"/>
          </p15:clr>
        </p15:guide>
        <p15:guide id="17" pos="3932" userDrawn="1">
          <p15:clr>
            <a:srgbClr val="A4A3A4"/>
          </p15:clr>
        </p15:guide>
        <p15:guide id="18" pos="4343" userDrawn="1">
          <p15:clr>
            <a:srgbClr val="A4A3A4"/>
          </p15:clr>
        </p15:guide>
        <p15:guide id="19" pos="4526"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7" userDrawn="1">
          <p15:clr>
            <a:srgbClr val="A4A3A4"/>
          </p15:clr>
        </p15:guide>
        <p15:guide id="27" pos="6900" userDrawn="1">
          <p15:clr>
            <a:srgbClr val="A4A3A4"/>
          </p15:clr>
        </p15:guide>
      </p15:sldGuideLst>
    </p:ext>
  </p:extLst>
</p:sldLayout>
</file>

<file path=ppt/slideLayouts/slideLayout99.xml><?xml version="1.0" encoding="utf-8"?>
<p:sldLayout xmlns:a="http://schemas.openxmlformats.org/drawingml/2006/main" xmlns:r="http://schemas.openxmlformats.org/officeDocument/2006/relationships" xmlns:p="http://schemas.openxmlformats.org/presentationml/2006/main" preserve="1" userDrawn="1">
  <p:cSld name="Blank - White">
    <p:bg>
      <p:bgPr>
        <a:solidFill>
          <a:srgbClr val="FFFFFF"/>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257679709"/>
      </p:ext>
    </p:extLst>
  </p:cSld>
  <p:clrMapOvr>
    <a:overrideClrMapping bg1="lt1" tx1="dk1" bg2="lt2" tx2="dk2" accent1="accent1" accent2="accent2" accent3="accent3" accent4="accent4" accent5="accent5" accent6="accent6" hlink="hlink" folHlink="folHlink"/>
  </p:clrMapOvr>
  <p:transition>
    <p:fade/>
  </p:transition>
  <p:extLst>
    <p:ext uri="{DCECCB84-F9BA-43D5-87BE-67443E8EF086}">
      <p15:sldGuideLst xmlns:p15="http://schemas.microsoft.com/office/powerpoint/2012/main">
        <p15:guide id="6" pos="779" userDrawn="1">
          <p15:clr>
            <a:srgbClr val="A4A3A4"/>
          </p15:clr>
        </p15:guide>
        <p15:guide id="7" pos="962" userDrawn="1">
          <p15:clr>
            <a:srgbClr val="A4A3A4"/>
          </p15:clr>
        </p15:guide>
        <p15:guide id="8" pos="1373" userDrawn="1">
          <p15:clr>
            <a:srgbClr val="A4A3A4"/>
          </p15:clr>
        </p15:guide>
        <p15:guide id="9" pos="1556" userDrawn="1">
          <p15:clr>
            <a:srgbClr val="A4A3A4"/>
          </p15:clr>
        </p15:guide>
        <p15:guide id="10" pos="1967" userDrawn="1">
          <p15:clr>
            <a:srgbClr val="A4A3A4"/>
          </p15:clr>
        </p15:guide>
        <p15:guide id="11" pos="2150" userDrawn="1">
          <p15:clr>
            <a:srgbClr val="A4A3A4"/>
          </p15:clr>
        </p15:guide>
        <p15:guide id="12" pos="2561" userDrawn="1">
          <p15:clr>
            <a:srgbClr val="A4A3A4"/>
          </p15:clr>
        </p15:guide>
        <p15:guide id="13" pos="2744" userDrawn="1">
          <p15:clr>
            <a:srgbClr val="A4A3A4"/>
          </p15:clr>
        </p15:guide>
        <p15:guide id="14" pos="3155" userDrawn="1">
          <p15:clr>
            <a:srgbClr val="A4A3A4"/>
          </p15:clr>
        </p15:guide>
        <p15:guide id="15" pos="3338" userDrawn="1">
          <p15:clr>
            <a:srgbClr val="A4A3A4"/>
          </p15:clr>
        </p15:guide>
        <p15:guide id="16" pos="3749" userDrawn="1">
          <p15:clr>
            <a:srgbClr val="A4A3A4"/>
          </p15:clr>
        </p15:guide>
        <p15:guide id="17" pos="3932" userDrawn="1">
          <p15:clr>
            <a:srgbClr val="A4A3A4"/>
          </p15:clr>
        </p15:guide>
        <p15:guide id="18" pos="4343" userDrawn="1">
          <p15:clr>
            <a:srgbClr val="A4A3A4"/>
          </p15:clr>
        </p15:guide>
        <p15:guide id="19" pos="4526" userDrawn="1">
          <p15:clr>
            <a:srgbClr val="A4A3A4"/>
          </p15:clr>
        </p15:guide>
        <p15:guide id="20" pos="4937" userDrawn="1">
          <p15:clr>
            <a:srgbClr val="A4A3A4"/>
          </p15:clr>
        </p15:guide>
        <p15:guide id="21" pos="5120" userDrawn="1">
          <p15:clr>
            <a:srgbClr val="A4A3A4"/>
          </p15:clr>
        </p15:guide>
        <p15:guide id="22" pos="5529" userDrawn="1">
          <p15:clr>
            <a:srgbClr val="A4A3A4"/>
          </p15:clr>
        </p15:guide>
        <p15:guide id="23" pos="5714" userDrawn="1">
          <p15:clr>
            <a:srgbClr val="A4A3A4"/>
          </p15:clr>
        </p15:guide>
        <p15:guide id="24" pos="6123" userDrawn="1">
          <p15:clr>
            <a:srgbClr val="A4A3A4"/>
          </p15:clr>
        </p15:guide>
        <p15:guide id="25" pos="6308" userDrawn="1">
          <p15:clr>
            <a:srgbClr val="A4A3A4"/>
          </p15:clr>
        </p15:guide>
        <p15:guide id="26" pos="6717" userDrawn="1">
          <p15:clr>
            <a:srgbClr val="A4A3A4"/>
          </p15:clr>
        </p15:guide>
        <p15:guide id="27" pos="6900" userDrawn="1">
          <p15:clr>
            <a:srgbClr val="A4A3A4"/>
          </p15:clr>
        </p15:guide>
        <p15:guide id="29" orient="horz" pos="1271" userDrawn="1">
          <p15:clr>
            <a:srgbClr val="5ACBF0"/>
          </p15:clr>
        </p15:guide>
      </p15:sldGuideLst>
    </p:ext>
  </p:extLst>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5" Type="http://schemas.openxmlformats.org/officeDocument/2006/relationships/slideLayout" Target="../slideLayouts/slideLayout5.xml"/><Relationship Id="rId90" Type="http://schemas.openxmlformats.org/officeDocument/2006/relationships/slideLayout" Target="../slideLayouts/slideLayout90.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93" Type="http://schemas.openxmlformats.org/officeDocument/2006/relationships/theme" Target="../theme/theme1.xml"/><Relationship Id="rId3" Type="http://schemas.openxmlformats.org/officeDocument/2006/relationships/slideLayout" Target="../slideLayouts/slideLayout3.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0.xml"/><Relationship Id="rId13" Type="http://schemas.openxmlformats.org/officeDocument/2006/relationships/slideLayout" Target="../slideLayouts/slideLayout105.xml"/><Relationship Id="rId18" Type="http://schemas.openxmlformats.org/officeDocument/2006/relationships/slideLayout" Target="../slideLayouts/slideLayout110.xml"/><Relationship Id="rId3" Type="http://schemas.openxmlformats.org/officeDocument/2006/relationships/slideLayout" Target="../slideLayouts/slideLayout95.xml"/><Relationship Id="rId21" Type="http://schemas.openxmlformats.org/officeDocument/2006/relationships/theme" Target="../theme/theme2.xml"/><Relationship Id="rId7" Type="http://schemas.openxmlformats.org/officeDocument/2006/relationships/slideLayout" Target="../slideLayouts/slideLayout99.xml"/><Relationship Id="rId12" Type="http://schemas.openxmlformats.org/officeDocument/2006/relationships/slideLayout" Target="../slideLayouts/slideLayout104.xml"/><Relationship Id="rId17" Type="http://schemas.openxmlformats.org/officeDocument/2006/relationships/slideLayout" Target="../slideLayouts/slideLayout109.xml"/><Relationship Id="rId2" Type="http://schemas.openxmlformats.org/officeDocument/2006/relationships/slideLayout" Target="../slideLayouts/slideLayout94.xml"/><Relationship Id="rId16" Type="http://schemas.openxmlformats.org/officeDocument/2006/relationships/slideLayout" Target="../slideLayouts/slideLayout108.xml"/><Relationship Id="rId20" Type="http://schemas.openxmlformats.org/officeDocument/2006/relationships/slideLayout" Target="../slideLayouts/slideLayout112.xml"/><Relationship Id="rId1" Type="http://schemas.openxmlformats.org/officeDocument/2006/relationships/slideLayout" Target="../slideLayouts/slideLayout93.xml"/><Relationship Id="rId6" Type="http://schemas.openxmlformats.org/officeDocument/2006/relationships/slideLayout" Target="../slideLayouts/slideLayout98.xml"/><Relationship Id="rId11" Type="http://schemas.openxmlformats.org/officeDocument/2006/relationships/slideLayout" Target="../slideLayouts/slideLayout103.xml"/><Relationship Id="rId5" Type="http://schemas.openxmlformats.org/officeDocument/2006/relationships/slideLayout" Target="../slideLayouts/slideLayout97.xml"/><Relationship Id="rId15" Type="http://schemas.openxmlformats.org/officeDocument/2006/relationships/slideLayout" Target="../slideLayouts/slideLayout107.xml"/><Relationship Id="rId10" Type="http://schemas.openxmlformats.org/officeDocument/2006/relationships/slideLayout" Target="../slideLayouts/slideLayout102.xml"/><Relationship Id="rId19" Type="http://schemas.openxmlformats.org/officeDocument/2006/relationships/slideLayout" Target="../slideLayouts/slideLayout111.xml"/><Relationship Id="rId4" Type="http://schemas.openxmlformats.org/officeDocument/2006/relationships/slideLayout" Target="../slideLayouts/slideLayout96.xml"/><Relationship Id="rId9" Type="http://schemas.openxmlformats.org/officeDocument/2006/relationships/slideLayout" Target="../slideLayouts/slideLayout101.xml"/><Relationship Id="rId14" Type="http://schemas.openxmlformats.org/officeDocument/2006/relationships/slideLayout" Target="../slideLayouts/slideLayout106.xml"/></Relationships>
</file>

<file path=ppt/slideMasters/_rels/slideMaster3.xml.rels><?xml version="1.0" encoding="UTF-8" standalone="yes"?>
<Relationships xmlns="http://schemas.openxmlformats.org/package/2006/relationships"><Relationship Id="rId26" Type="http://schemas.openxmlformats.org/officeDocument/2006/relationships/slideLayout" Target="../slideLayouts/slideLayout138.xml"/><Relationship Id="rId21" Type="http://schemas.openxmlformats.org/officeDocument/2006/relationships/slideLayout" Target="../slideLayouts/slideLayout133.xml"/><Relationship Id="rId42" Type="http://schemas.openxmlformats.org/officeDocument/2006/relationships/slideLayout" Target="../slideLayouts/slideLayout154.xml"/><Relationship Id="rId47" Type="http://schemas.openxmlformats.org/officeDocument/2006/relationships/slideLayout" Target="../slideLayouts/slideLayout159.xml"/><Relationship Id="rId63" Type="http://schemas.openxmlformats.org/officeDocument/2006/relationships/slideLayout" Target="../slideLayouts/slideLayout175.xml"/><Relationship Id="rId68" Type="http://schemas.openxmlformats.org/officeDocument/2006/relationships/slideLayout" Target="../slideLayouts/slideLayout180.xml"/><Relationship Id="rId84" Type="http://schemas.openxmlformats.org/officeDocument/2006/relationships/slideLayout" Target="../slideLayouts/slideLayout196.xml"/><Relationship Id="rId89" Type="http://schemas.openxmlformats.org/officeDocument/2006/relationships/slideLayout" Target="../slideLayouts/slideLayout201.xml"/><Relationship Id="rId16" Type="http://schemas.openxmlformats.org/officeDocument/2006/relationships/slideLayout" Target="../slideLayouts/slideLayout128.xml"/><Relationship Id="rId11" Type="http://schemas.openxmlformats.org/officeDocument/2006/relationships/slideLayout" Target="../slideLayouts/slideLayout123.xml"/><Relationship Id="rId32" Type="http://schemas.openxmlformats.org/officeDocument/2006/relationships/slideLayout" Target="../slideLayouts/slideLayout144.xml"/><Relationship Id="rId37" Type="http://schemas.openxmlformats.org/officeDocument/2006/relationships/slideLayout" Target="../slideLayouts/slideLayout149.xml"/><Relationship Id="rId53" Type="http://schemas.openxmlformats.org/officeDocument/2006/relationships/slideLayout" Target="../slideLayouts/slideLayout165.xml"/><Relationship Id="rId58" Type="http://schemas.openxmlformats.org/officeDocument/2006/relationships/slideLayout" Target="../slideLayouts/slideLayout170.xml"/><Relationship Id="rId74" Type="http://schemas.openxmlformats.org/officeDocument/2006/relationships/slideLayout" Target="../slideLayouts/slideLayout186.xml"/><Relationship Id="rId79" Type="http://schemas.openxmlformats.org/officeDocument/2006/relationships/slideLayout" Target="../slideLayouts/slideLayout191.xml"/><Relationship Id="rId5" Type="http://schemas.openxmlformats.org/officeDocument/2006/relationships/slideLayout" Target="../slideLayouts/slideLayout117.xml"/><Relationship Id="rId90" Type="http://schemas.openxmlformats.org/officeDocument/2006/relationships/slideLayout" Target="../slideLayouts/slideLayout202.xml"/><Relationship Id="rId22" Type="http://schemas.openxmlformats.org/officeDocument/2006/relationships/slideLayout" Target="../slideLayouts/slideLayout134.xml"/><Relationship Id="rId27" Type="http://schemas.openxmlformats.org/officeDocument/2006/relationships/slideLayout" Target="../slideLayouts/slideLayout139.xml"/><Relationship Id="rId43" Type="http://schemas.openxmlformats.org/officeDocument/2006/relationships/slideLayout" Target="../slideLayouts/slideLayout155.xml"/><Relationship Id="rId48" Type="http://schemas.openxmlformats.org/officeDocument/2006/relationships/slideLayout" Target="../slideLayouts/slideLayout160.xml"/><Relationship Id="rId64" Type="http://schemas.openxmlformats.org/officeDocument/2006/relationships/slideLayout" Target="../slideLayouts/slideLayout176.xml"/><Relationship Id="rId69" Type="http://schemas.openxmlformats.org/officeDocument/2006/relationships/slideLayout" Target="../slideLayouts/slideLayout181.xml"/><Relationship Id="rId8" Type="http://schemas.openxmlformats.org/officeDocument/2006/relationships/slideLayout" Target="../slideLayouts/slideLayout120.xml"/><Relationship Id="rId51" Type="http://schemas.openxmlformats.org/officeDocument/2006/relationships/slideLayout" Target="../slideLayouts/slideLayout163.xml"/><Relationship Id="rId72" Type="http://schemas.openxmlformats.org/officeDocument/2006/relationships/slideLayout" Target="../slideLayouts/slideLayout184.xml"/><Relationship Id="rId80" Type="http://schemas.openxmlformats.org/officeDocument/2006/relationships/slideLayout" Target="../slideLayouts/slideLayout192.xml"/><Relationship Id="rId85" Type="http://schemas.openxmlformats.org/officeDocument/2006/relationships/slideLayout" Target="../slideLayouts/slideLayout197.xml"/><Relationship Id="rId93" Type="http://schemas.openxmlformats.org/officeDocument/2006/relationships/theme" Target="../theme/theme3.xml"/><Relationship Id="rId3" Type="http://schemas.openxmlformats.org/officeDocument/2006/relationships/slideLayout" Target="../slideLayouts/slideLayout115.xml"/><Relationship Id="rId12" Type="http://schemas.openxmlformats.org/officeDocument/2006/relationships/slideLayout" Target="../slideLayouts/slideLayout124.xml"/><Relationship Id="rId17" Type="http://schemas.openxmlformats.org/officeDocument/2006/relationships/slideLayout" Target="../slideLayouts/slideLayout129.xml"/><Relationship Id="rId25" Type="http://schemas.openxmlformats.org/officeDocument/2006/relationships/slideLayout" Target="../slideLayouts/slideLayout137.xml"/><Relationship Id="rId33" Type="http://schemas.openxmlformats.org/officeDocument/2006/relationships/slideLayout" Target="../slideLayouts/slideLayout145.xml"/><Relationship Id="rId38" Type="http://schemas.openxmlformats.org/officeDocument/2006/relationships/slideLayout" Target="../slideLayouts/slideLayout150.xml"/><Relationship Id="rId46" Type="http://schemas.openxmlformats.org/officeDocument/2006/relationships/slideLayout" Target="../slideLayouts/slideLayout158.xml"/><Relationship Id="rId59" Type="http://schemas.openxmlformats.org/officeDocument/2006/relationships/slideLayout" Target="../slideLayouts/slideLayout171.xml"/><Relationship Id="rId67" Type="http://schemas.openxmlformats.org/officeDocument/2006/relationships/slideLayout" Target="../slideLayouts/slideLayout179.xml"/><Relationship Id="rId20" Type="http://schemas.openxmlformats.org/officeDocument/2006/relationships/slideLayout" Target="../slideLayouts/slideLayout132.xml"/><Relationship Id="rId41" Type="http://schemas.openxmlformats.org/officeDocument/2006/relationships/slideLayout" Target="../slideLayouts/slideLayout153.xml"/><Relationship Id="rId54" Type="http://schemas.openxmlformats.org/officeDocument/2006/relationships/slideLayout" Target="../slideLayouts/slideLayout166.xml"/><Relationship Id="rId62" Type="http://schemas.openxmlformats.org/officeDocument/2006/relationships/slideLayout" Target="../slideLayouts/slideLayout174.xml"/><Relationship Id="rId70" Type="http://schemas.openxmlformats.org/officeDocument/2006/relationships/slideLayout" Target="../slideLayouts/slideLayout182.xml"/><Relationship Id="rId75" Type="http://schemas.openxmlformats.org/officeDocument/2006/relationships/slideLayout" Target="../slideLayouts/slideLayout187.xml"/><Relationship Id="rId83" Type="http://schemas.openxmlformats.org/officeDocument/2006/relationships/slideLayout" Target="../slideLayouts/slideLayout195.xml"/><Relationship Id="rId88" Type="http://schemas.openxmlformats.org/officeDocument/2006/relationships/slideLayout" Target="../slideLayouts/slideLayout200.xml"/><Relationship Id="rId91" Type="http://schemas.openxmlformats.org/officeDocument/2006/relationships/slideLayout" Target="../slideLayouts/slideLayout203.xml"/><Relationship Id="rId1" Type="http://schemas.openxmlformats.org/officeDocument/2006/relationships/slideLayout" Target="../slideLayouts/slideLayout113.xml"/><Relationship Id="rId6" Type="http://schemas.openxmlformats.org/officeDocument/2006/relationships/slideLayout" Target="../slideLayouts/slideLayout118.xml"/><Relationship Id="rId15" Type="http://schemas.openxmlformats.org/officeDocument/2006/relationships/slideLayout" Target="../slideLayouts/slideLayout127.xml"/><Relationship Id="rId23" Type="http://schemas.openxmlformats.org/officeDocument/2006/relationships/slideLayout" Target="../slideLayouts/slideLayout135.xml"/><Relationship Id="rId28" Type="http://schemas.openxmlformats.org/officeDocument/2006/relationships/slideLayout" Target="../slideLayouts/slideLayout140.xml"/><Relationship Id="rId36" Type="http://schemas.openxmlformats.org/officeDocument/2006/relationships/slideLayout" Target="../slideLayouts/slideLayout148.xml"/><Relationship Id="rId49" Type="http://schemas.openxmlformats.org/officeDocument/2006/relationships/slideLayout" Target="../slideLayouts/slideLayout161.xml"/><Relationship Id="rId57" Type="http://schemas.openxmlformats.org/officeDocument/2006/relationships/slideLayout" Target="../slideLayouts/slideLayout169.xml"/><Relationship Id="rId10" Type="http://schemas.openxmlformats.org/officeDocument/2006/relationships/slideLayout" Target="../slideLayouts/slideLayout122.xml"/><Relationship Id="rId31" Type="http://schemas.openxmlformats.org/officeDocument/2006/relationships/slideLayout" Target="../slideLayouts/slideLayout143.xml"/><Relationship Id="rId44" Type="http://schemas.openxmlformats.org/officeDocument/2006/relationships/slideLayout" Target="../slideLayouts/slideLayout156.xml"/><Relationship Id="rId52" Type="http://schemas.openxmlformats.org/officeDocument/2006/relationships/slideLayout" Target="../slideLayouts/slideLayout164.xml"/><Relationship Id="rId60" Type="http://schemas.openxmlformats.org/officeDocument/2006/relationships/slideLayout" Target="../slideLayouts/slideLayout172.xml"/><Relationship Id="rId65" Type="http://schemas.openxmlformats.org/officeDocument/2006/relationships/slideLayout" Target="../slideLayouts/slideLayout177.xml"/><Relationship Id="rId73" Type="http://schemas.openxmlformats.org/officeDocument/2006/relationships/slideLayout" Target="../slideLayouts/slideLayout185.xml"/><Relationship Id="rId78" Type="http://schemas.openxmlformats.org/officeDocument/2006/relationships/slideLayout" Target="../slideLayouts/slideLayout190.xml"/><Relationship Id="rId81" Type="http://schemas.openxmlformats.org/officeDocument/2006/relationships/slideLayout" Target="../slideLayouts/slideLayout193.xml"/><Relationship Id="rId86" Type="http://schemas.openxmlformats.org/officeDocument/2006/relationships/slideLayout" Target="../slideLayouts/slideLayout198.xml"/><Relationship Id="rId4" Type="http://schemas.openxmlformats.org/officeDocument/2006/relationships/slideLayout" Target="../slideLayouts/slideLayout116.xml"/><Relationship Id="rId9" Type="http://schemas.openxmlformats.org/officeDocument/2006/relationships/slideLayout" Target="../slideLayouts/slideLayout121.xml"/><Relationship Id="rId13" Type="http://schemas.openxmlformats.org/officeDocument/2006/relationships/slideLayout" Target="../slideLayouts/slideLayout125.xml"/><Relationship Id="rId18" Type="http://schemas.openxmlformats.org/officeDocument/2006/relationships/slideLayout" Target="../slideLayouts/slideLayout130.xml"/><Relationship Id="rId39" Type="http://schemas.openxmlformats.org/officeDocument/2006/relationships/slideLayout" Target="../slideLayouts/slideLayout151.xml"/><Relationship Id="rId34" Type="http://schemas.openxmlformats.org/officeDocument/2006/relationships/slideLayout" Target="../slideLayouts/slideLayout146.xml"/><Relationship Id="rId50" Type="http://schemas.openxmlformats.org/officeDocument/2006/relationships/slideLayout" Target="../slideLayouts/slideLayout162.xml"/><Relationship Id="rId55" Type="http://schemas.openxmlformats.org/officeDocument/2006/relationships/slideLayout" Target="../slideLayouts/slideLayout167.xml"/><Relationship Id="rId76" Type="http://schemas.openxmlformats.org/officeDocument/2006/relationships/slideLayout" Target="../slideLayouts/slideLayout188.xml"/><Relationship Id="rId7" Type="http://schemas.openxmlformats.org/officeDocument/2006/relationships/slideLayout" Target="../slideLayouts/slideLayout119.xml"/><Relationship Id="rId71" Type="http://schemas.openxmlformats.org/officeDocument/2006/relationships/slideLayout" Target="../slideLayouts/slideLayout183.xml"/><Relationship Id="rId92" Type="http://schemas.openxmlformats.org/officeDocument/2006/relationships/slideLayout" Target="../slideLayouts/slideLayout204.xml"/><Relationship Id="rId2" Type="http://schemas.openxmlformats.org/officeDocument/2006/relationships/slideLayout" Target="../slideLayouts/slideLayout114.xml"/><Relationship Id="rId29" Type="http://schemas.openxmlformats.org/officeDocument/2006/relationships/slideLayout" Target="../slideLayouts/slideLayout141.xml"/><Relationship Id="rId24" Type="http://schemas.openxmlformats.org/officeDocument/2006/relationships/slideLayout" Target="../slideLayouts/slideLayout136.xml"/><Relationship Id="rId40" Type="http://schemas.openxmlformats.org/officeDocument/2006/relationships/slideLayout" Target="../slideLayouts/slideLayout152.xml"/><Relationship Id="rId45" Type="http://schemas.openxmlformats.org/officeDocument/2006/relationships/slideLayout" Target="../slideLayouts/slideLayout157.xml"/><Relationship Id="rId66" Type="http://schemas.openxmlformats.org/officeDocument/2006/relationships/slideLayout" Target="../slideLayouts/slideLayout178.xml"/><Relationship Id="rId87" Type="http://schemas.openxmlformats.org/officeDocument/2006/relationships/slideLayout" Target="../slideLayouts/slideLayout199.xml"/><Relationship Id="rId61" Type="http://schemas.openxmlformats.org/officeDocument/2006/relationships/slideLayout" Target="../slideLayouts/slideLayout173.xml"/><Relationship Id="rId82" Type="http://schemas.openxmlformats.org/officeDocument/2006/relationships/slideLayout" Target="../slideLayouts/slideLayout194.xml"/><Relationship Id="rId19" Type="http://schemas.openxmlformats.org/officeDocument/2006/relationships/slideLayout" Target="../slideLayouts/slideLayout131.xml"/><Relationship Id="rId14" Type="http://schemas.openxmlformats.org/officeDocument/2006/relationships/slideLayout" Target="../slideLayouts/slideLayout126.xml"/><Relationship Id="rId30" Type="http://schemas.openxmlformats.org/officeDocument/2006/relationships/slideLayout" Target="../slideLayouts/slideLayout142.xml"/><Relationship Id="rId35" Type="http://schemas.openxmlformats.org/officeDocument/2006/relationships/slideLayout" Target="../slideLayouts/slideLayout147.xml"/><Relationship Id="rId56" Type="http://schemas.openxmlformats.org/officeDocument/2006/relationships/slideLayout" Target="../slideLayouts/slideLayout168.xml"/><Relationship Id="rId77" Type="http://schemas.openxmlformats.org/officeDocument/2006/relationships/slideLayout" Target="../slideLayouts/slideLayout189.xml"/></Relationships>
</file>

<file path=ppt/slideMasters/_rels/slideMaster4.xml.rels><?xml version="1.0" encoding="UTF-8" standalone="yes"?>
<Relationships xmlns="http://schemas.openxmlformats.org/package/2006/relationships"><Relationship Id="rId26" Type="http://schemas.openxmlformats.org/officeDocument/2006/relationships/slideLayout" Target="../slideLayouts/slideLayout230.xml"/><Relationship Id="rId21" Type="http://schemas.openxmlformats.org/officeDocument/2006/relationships/slideLayout" Target="../slideLayouts/slideLayout225.xml"/><Relationship Id="rId42" Type="http://schemas.openxmlformats.org/officeDocument/2006/relationships/slideLayout" Target="../slideLayouts/slideLayout246.xml"/><Relationship Id="rId47" Type="http://schemas.openxmlformats.org/officeDocument/2006/relationships/slideLayout" Target="../slideLayouts/slideLayout251.xml"/><Relationship Id="rId63" Type="http://schemas.openxmlformats.org/officeDocument/2006/relationships/slideLayout" Target="../slideLayouts/slideLayout267.xml"/><Relationship Id="rId68" Type="http://schemas.openxmlformats.org/officeDocument/2006/relationships/slideLayout" Target="../slideLayouts/slideLayout272.xml"/><Relationship Id="rId84" Type="http://schemas.openxmlformats.org/officeDocument/2006/relationships/slideLayout" Target="../slideLayouts/slideLayout288.xml"/><Relationship Id="rId16" Type="http://schemas.openxmlformats.org/officeDocument/2006/relationships/slideLayout" Target="../slideLayouts/slideLayout220.xml"/><Relationship Id="rId11" Type="http://schemas.openxmlformats.org/officeDocument/2006/relationships/slideLayout" Target="../slideLayouts/slideLayout215.xml"/><Relationship Id="rId32" Type="http://schemas.openxmlformats.org/officeDocument/2006/relationships/slideLayout" Target="../slideLayouts/slideLayout236.xml"/><Relationship Id="rId37" Type="http://schemas.openxmlformats.org/officeDocument/2006/relationships/slideLayout" Target="../slideLayouts/slideLayout241.xml"/><Relationship Id="rId53" Type="http://schemas.openxmlformats.org/officeDocument/2006/relationships/slideLayout" Target="../slideLayouts/slideLayout257.xml"/><Relationship Id="rId58" Type="http://schemas.openxmlformats.org/officeDocument/2006/relationships/slideLayout" Target="../slideLayouts/slideLayout262.xml"/><Relationship Id="rId74" Type="http://schemas.openxmlformats.org/officeDocument/2006/relationships/slideLayout" Target="../slideLayouts/slideLayout278.xml"/><Relationship Id="rId79" Type="http://schemas.openxmlformats.org/officeDocument/2006/relationships/slideLayout" Target="../slideLayouts/slideLayout283.xml"/><Relationship Id="rId5" Type="http://schemas.openxmlformats.org/officeDocument/2006/relationships/slideLayout" Target="../slideLayouts/slideLayout209.xml"/><Relationship Id="rId19" Type="http://schemas.openxmlformats.org/officeDocument/2006/relationships/slideLayout" Target="../slideLayouts/slideLayout223.xml"/><Relationship Id="rId14" Type="http://schemas.openxmlformats.org/officeDocument/2006/relationships/slideLayout" Target="../slideLayouts/slideLayout218.xml"/><Relationship Id="rId22" Type="http://schemas.openxmlformats.org/officeDocument/2006/relationships/slideLayout" Target="../slideLayouts/slideLayout226.xml"/><Relationship Id="rId27" Type="http://schemas.openxmlformats.org/officeDocument/2006/relationships/slideLayout" Target="../slideLayouts/slideLayout231.xml"/><Relationship Id="rId30" Type="http://schemas.openxmlformats.org/officeDocument/2006/relationships/slideLayout" Target="../slideLayouts/slideLayout234.xml"/><Relationship Id="rId35" Type="http://schemas.openxmlformats.org/officeDocument/2006/relationships/slideLayout" Target="../slideLayouts/slideLayout239.xml"/><Relationship Id="rId43" Type="http://schemas.openxmlformats.org/officeDocument/2006/relationships/slideLayout" Target="../slideLayouts/slideLayout247.xml"/><Relationship Id="rId48" Type="http://schemas.openxmlformats.org/officeDocument/2006/relationships/slideLayout" Target="../slideLayouts/slideLayout252.xml"/><Relationship Id="rId56" Type="http://schemas.openxmlformats.org/officeDocument/2006/relationships/slideLayout" Target="../slideLayouts/slideLayout260.xml"/><Relationship Id="rId64" Type="http://schemas.openxmlformats.org/officeDocument/2006/relationships/slideLayout" Target="../slideLayouts/slideLayout268.xml"/><Relationship Id="rId69" Type="http://schemas.openxmlformats.org/officeDocument/2006/relationships/slideLayout" Target="../slideLayouts/slideLayout273.xml"/><Relationship Id="rId77" Type="http://schemas.openxmlformats.org/officeDocument/2006/relationships/slideLayout" Target="../slideLayouts/slideLayout281.xml"/><Relationship Id="rId8" Type="http://schemas.openxmlformats.org/officeDocument/2006/relationships/slideLayout" Target="../slideLayouts/slideLayout212.xml"/><Relationship Id="rId51" Type="http://schemas.openxmlformats.org/officeDocument/2006/relationships/slideLayout" Target="../slideLayouts/slideLayout255.xml"/><Relationship Id="rId72" Type="http://schemas.openxmlformats.org/officeDocument/2006/relationships/slideLayout" Target="../slideLayouts/slideLayout276.xml"/><Relationship Id="rId80" Type="http://schemas.openxmlformats.org/officeDocument/2006/relationships/slideLayout" Target="../slideLayouts/slideLayout284.xml"/><Relationship Id="rId85" Type="http://schemas.openxmlformats.org/officeDocument/2006/relationships/slideLayout" Target="../slideLayouts/slideLayout289.xml"/><Relationship Id="rId3" Type="http://schemas.openxmlformats.org/officeDocument/2006/relationships/slideLayout" Target="../slideLayouts/slideLayout207.xml"/><Relationship Id="rId12" Type="http://schemas.openxmlformats.org/officeDocument/2006/relationships/slideLayout" Target="../slideLayouts/slideLayout216.xml"/><Relationship Id="rId17" Type="http://schemas.openxmlformats.org/officeDocument/2006/relationships/slideLayout" Target="../slideLayouts/slideLayout221.xml"/><Relationship Id="rId25" Type="http://schemas.openxmlformats.org/officeDocument/2006/relationships/slideLayout" Target="../slideLayouts/slideLayout229.xml"/><Relationship Id="rId33" Type="http://schemas.openxmlformats.org/officeDocument/2006/relationships/slideLayout" Target="../slideLayouts/slideLayout237.xml"/><Relationship Id="rId38" Type="http://schemas.openxmlformats.org/officeDocument/2006/relationships/slideLayout" Target="../slideLayouts/slideLayout242.xml"/><Relationship Id="rId46" Type="http://schemas.openxmlformats.org/officeDocument/2006/relationships/slideLayout" Target="../slideLayouts/slideLayout250.xml"/><Relationship Id="rId59" Type="http://schemas.openxmlformats.org/officeDocument/2006/relationships/slideLayout" Target="../slideLayouts/slideLayout263.xml"/><Relationship Id="rId67" Type="http://schemas.openxmlformats.org/officeDocument/2006/relationships/slideLayout" Target="../slideLayouts/slideLayout271.xml"/><Relationship Id="rId20" Type="http://schemas.openxmlformats.org/officeDocument/2006/relationships/slideLayout" Target="../slideLayouts/slideLayout224.xml"/><Relationship Id="rId41" Type="http://schemas.openxmlformats.org/officeDocument/2006/relationships/slideLayout" Target="../slideLayouts/slideLayout245.xml"/><Relationship Id="rId54" Type="http://schemas.openxmlformats.org/officeDocument/2006/relationships/slideLayout" Target="../slideLayouts/slideLayout258.xml"/><Relationship Id="rId62" Type="http://schemas.openxmlformats.org/officeDocument/2006/relationships/slideLayout" Target="../slideLayouts/slideLayout266.xml"/><Relationship Id="rId70" Type="http://schemas.openxmlformats.org/officeDocument/2006/relationships/slideLayout" Target="../slideLayouts/slideLayout274.xml"/><Relationship Id="rId75" Type="http://schemas.openxmlformats.org/officeDocument/2006/relationships/slideLayout" Target="../slideLayouts/slideLayout279.xml"/><Relationship Id="rId83" Type="http://schemas.openxmlformats.org/officeDocument/2006/relationships/slideLayout" Target="../slideLayouts/slideLayout287.xml"/><Relationship Id="rId1" Type="http://schemas.openxmlformats.org/officeDocument/2006/relationships/slideLayout" Target="../slideLayouts/slideLayout205.xml"/><Relationship Id="rId6" Type="http://schemas.openxmlformats.org/officeDocument/2006/relationships/slideLayout" Target="../slideLayouts/slideLayout210.xml"/><Relationship Id="rId15" Type="http://schemas.openxmlformats.org/officeDocument/2006/relationships/slideLayout" Target="../slideLayouts/slideLayout219.xml"/><Relationship Id="rId23" Type="http://schemas.openxmlformats.org/officeDocument/2006/relationships/slideLayout" Target="../slideLayouts/slideLayout227.xml"/><Relationship Id="rId28" Type="http://schemas.openxmlformats.org/officeDocument/2006/relationships/slideLayout" Target="../slideLayouts/slideLayout232.xml"/><Relationship Id="rId36" Type="http://schemas.openxmlformats.org/officeDocument/2006/relationships/slideLayout" Target="../slideLayouts/slideLayout240.xml"/><Relationship Id="rId49" Type="http://schemas.openxmlformats.org/officeDocument/2006/relationships/slideLayout" Target="../slideLayouts/slideLayout253.xml"/><Relationship Id="rId57" Type="http://schemas.openxmlformats.org/officeDocument/2006/relationships/slideLayout" Target="../slideLayouts/slideLayout261.xml"/><Relationship Id="rId10" Type="http://schemas.openxmlformats.org/officeDocument/2006/relationships/slideLayout" Target="../slideLayouts/slideLayout214.xml"/><Relationship Id="rId31" Type="http://schemas.openxmlformats.org/officeDocument/2006/relationships/slideLayout" Target="../slideLayouts/slideLayout235.xml"/><Relationship Id="rId44" Type="http://schemas.openxmlformats.org/officeDocument/2006/relationships/slideLayout" Target="../slideLayouts/slideLayout248.xml"/><Relationship Id="rId52" Type="http://schemas.openxmlformats.org/officeDocument/2006/relationships/slideLayout" Target="../slideLayouts/slideLayout256.xml"/><Relationship Id="rId60" Type="http://schemas.openxmlformats.org/officeDocument/2006/relationships/slideLayout" Target="../slideLayouts/slideLayout264.xml"/><Relationship Id="rId65" Type="http://schemas.openxmlformats.org/officeDocument/2006/relationships/slideLayout" Target="../slideLayouts/slideLayout269.xml"/><Relationship Id="rId73" Type="http://schemas.openxmlformats.org/officeDocument/2006/relationships/slideLayout" Target="../slideLayouts/slideLayout277.xml"/><Relationship Id="rId78" Type="http://schemas.openxmlformats.org/officeDocument/2006/relationships/slideLayout" Target="../slideLayouts/slideLayout282.xml"/><Relationship Id="rId81" Type="http://schemas.openxmlformats.org/officeDocument/2006/relationships/slideLayout" Target="../slideLayouts/slideLayout285.xml"/><Relationship Id="rId86" Type="http://schemas.openxmlformats.org/officeDocument/2006/relationships/theme" Target="../theme/theme4.xml"/><Relationship Id="rId4" Type="http://schemas.openxmlformats.org/officeDocument/2006/relationships/slideLayout" Target="../slideLayouts/slideLayout208.xml"/><Relationship Id="rId9" Type="http://schemas.openxmlformats.org/officeDocument/2006/relationships/slideLayout" Target="../slideLayouts/slideLayout213.xml"/><Relationship Id="rId13" Type="http://schemas.openxmlformats.org/officeDocument/2006/relationships/slideLayout" Target="../slideLayouts/slideLayout217.xml"/><Relationship Id="rId18" Type="http://schemas.openxmlformats.org/officeDocument/2006/relationships/slideLayout" Target="../slideLayouts/slideLayout222.xml"/><Relationship Id="rId39" Type="http://schemas.openxmlformats.org/officeDocument/2006/relationships/slideLayout" Target="../slideLayouts/slideLayout243.xml"/><Relationship Id="rId34" Type="http://schemas.openxmlformats.org/officeDocument/2006/relationships/slideLayout" Target="../slideLayouts/slideLayout238.xml"/><Relationship Id="rId50" Type="http://schemas.openxmlformats.org/officeDocument/2006/relationships/slideLayout" Target="../slideLayouts/slideLayout254.xml"/><Relationship Id="rId55" Type="http://schemas.openxmlformats.org/officeDocument/2006/relationships/slideLayout" Target="../slideLayouts/slideLayout259.xml"/><Relationship Id="rId76" Type="http://schemas.openxmlformats.org/officeDocument/2006/relationships/slideLayout" Target="../slideLayouts/slideLayout280.xml"/><Relationship Id="rId7" Type="http://schemas.openxmlformats.org/officeDocument/2006/relationships/slideLayout" Target="../slideLayouts/slideLayout211.xml"/><Relationship Id="rId71" Type="http://schemas.openxmlformats.org/officeDocument/2006/relationships/slideLayout" Target="../slideLayouts/slideLayout275.xml"/><Relationship Id="rId2" Type="http://schemas.openxmlformats.org/officeDocument/2006/relationships/slideLayout" Target="../slideLayouts/slideLayout206.xml"/><Relationship Id="rId29" Type="http://schemas.openxmlformats.org/officeDocument/2006/relationships/slideLayout" Target="../slideLayouts/slideLayout233.xml"/><Relationship Id="rId24" Type="http://schemas.openxmlformats.org/officeDocument/2006/relationships/slideLayout" Target="../slideLayouts/slideLayout228.xml"/><Relationship Id="rId40" Type="http://schemas.openxmlformats.org/officeDocument/2006/relationships/slideLayout" Target="../slideLayouts/slideLayout244.xml"/><Relationship Id="rId45" Type="http://schemas.openxmlformats.org/officeDocument/2006/relationships/slideLayout" Target="../slideLayouts/slideLayout249.xml"/><Relationship Id="rId66" Type="http://schemas.openxmlformats.org/officeDocument/2006/relationships/slideLayout" Target="../slideLayouts/slideLayout270.xml"/><Relationship Id="rId61" Type="http://schemas.openxmlformats.org/officeDocument/2006/relationships/slideLayout" Target="../slideLayouts/slideLayout265.xml"/><Relationship Id="rId82" Type="http://schemas.openxmlformats.org/officeDocument/2006/relationships/slideLayout" Target="../slideLayouts/slideLayout286.xml"/></Relationships>
</file>

<file path=ppt/slideMasters/_rels/slideMaster5.xml.rels><?xml version="1.0" encoding="UTF-8" standalone="yes"?>
<Relationships xmlns="http://schemas.openxmlformats.org/package/2006/relationships"><Relationship Id="rId13" Type="http://schemas.openxmlformats.org/officeDocument/2006/relationships/slideLayout" Target="../slideLayouts/slideLayout302.xml"/><Relationship Id="rId18" Type="http://schemas.openxmlformats.org/officeDocument/2006/relationships/slideLayout" Target="../slideLayouts/slideLayout307.xml"/><Relationship Id="rId26" Type="http://schemas.openxmlformats.org/officeDocument/2006/relationships/slideLayout" Target="../slideLayouts/slideLayout315.xml"/><Relationship Id="rId39" Type="http://schemas.openxmlformats.org/officeDocument/2006/relationships/slideLayout" Target="../slideLayouts/slideLayout328.xml"/><Relationship Id="rId21" Type="http://schemas.openxmlformats.org/officeDocument/2006/relationships/slideLayout" Target="../slideLayouts/slideLayout310.xml"/><Relationship Id="rId34" Type="http://schemas.openxmlformats.org/officeDocument/2006/relationships/slideLayout" Target="../slideLayouts/slideLayout323.xml"/><Relationship Id="rId42" Type="http://schemas.openxmlformats.org/officeDocument/2006/relationships/slideLayout" Target="../slideLayouts/slideLayout331.xml"/><Relationship Id="rId47" Type="http://schemas.openxmlformats.org/officeDocument/2006/relationships/slideLayout" Target="../slideLayouts/slideLayout336.xml"/><Relationship Id="rId50" Type="http://schemas.openxmlformats.org/officeDocument/2006/relationships/slideLayout" Target="../slideLayouts/slideLayout339.xml"/><Relationship Id="rId55" Type="http://schemas.openxmlformats.org/officeDocument/2006/relationships/slideLayout" Target="../slideLayouts/slideLayout344.xml"/><Relationship Id="rId63" Type="http://schemas.openxmlformats.org/officeDocument/2006/relationships/slideLayout" Target="../slideLayouts/slideLayout352.xml"/><Relationship Id="rId7" Type="http://schemas.openxmlformats.org/officeDocument/2006/relationships/slideLayout" Target="../slideLayouts/slideLayout296.xml"/><Relationship Id="rId2" Type="http://schemas.openxmlformats.org/officeDocument/2006/relationships/slideLayout" Target="../slideLayouts/slideLayout291.xml"/><Relationship Id="rId16" Type="http://schemas.openxmlformats.org/officeDocument/2006/relationships/slideLayout" Target="../slideLayouts/slideLayout305.xml"/><Relationship Id="rId29" Type="http://schemas.openxmlformats.org/officeDocument/2006/relationships/slideLayout" Target="../slideLayouts/slideLayout318.xml"/><Relationship Id="rId11" Type="http://schemas.openxmlformats.org/officeDocument/2006/relationships/slideLayout" Target="../slideLayouts/slideLayout300.xml"/><Relationship Id="rId24" Type="http://schemas.openxmlformats.org/officeDocument/2006/relationships/slideLayout" Target="../slideLayouts/slideLayout313.xml"/><Relationship Id="rId32" Type="http://schemas.openxmlformats.org/officeDocument/2006/relationships/slideLayout" Target="../slideLayouts/slideLayout321.xml"/><Relationship Id="rId37" Type="http://schemas.openxmlformats.org/officeDocument/2006/relationships/slideLayout" Target="../slideLayouts/slideLayout326.xml"/><Relationship Id="rId40" Type="http://schemas.openxmlformats.org/officeDocument/2006/relationships/slideLayout" Target="../slideLayouts/slideLayout329.xml"/><Relationship Id="rId45" Type="http://schemas.openxmlformats.org/officeDocument/2006/relationships/slideLayout" Target="../slideLayouts/slideLayout334.xml"/><Relationship Id="rId53" Type="http://schemas.openxmlformats.org/officeDocument/2006/relationships/slideLayout" Target="../slideLayouts/slideLayout342.xml"/><Relationship Id="rId58" Type="http://schemas.openxmlformats.org/officeDocument/2006/relationships/slideLayout" Target="../slideLayouts/slideLayout347.xml"/><Relationship Id="rId5" Type="http://schemas.openxmlformats.org/officeDocument/2006/relationships/slideLayout" Target="../slideLayouts/slideLayout294.xml"/><Relationship Id="rId61" Type="http://schemas.openxmlformats.org/officeDocument/2006/relationships/slideLayout" Target="../slideLayouts/slideLayout350.xml"/><Relationship Id="rId19" Type="http://schemas.openxmlformats.org/officeDocument/2006/relationships/slideLayout" Target="../slideLayouts/slideLayout308.xml"/><Relationship Id="rId14" Type="http://schemas.openxmlformats.org/officeDocument/2006/relationships/slideLayout" Target="../slideLayouts/slideLayout303.xml"/><Relationship Id="rId22" Type="http://schemas.openxmlformats.org/officeDocument/2006/relationships/slideLayout" Target="../slideLayouts/slideLayout311.xml"/><Relationship Id="rId27" Type="http://schemas.openxmlformats.org/officeDocument/2006/relationships/slideLayout" Target="../slideLayouts/slideLayout316.xml"/><Relationship Id="rId30" Type="http://schemas.openxmlformats.org/officeDocument/2006/relationships/slideLayout" Target="../slideLayouts/slideLayout319.xml"/><Relationship Id="rId35" Type="http://schemas.openxmlformats.org/officeDocument/2006/relationships/slideLayout" Target="../slideLayouts/slideLayout324.xml"/><Relationship Id="rId43" Type="http://schemas.openxmlformats.org/officeDocument/2006/relationships/slideLayout" Target="../slideLayouts/slideLayout332.xml"/><Relationship Id="rId48" Type="http://schemas.openxmlformats.org/officeDocument/2006/relationships/slideLayout" Target="../slideLayouts/slideLayout337.xml"/><Relationship Id="rId56" Type="http://schemas.openxmlformats.org/officeDocument/2006/relationships/slideLayout" Target="../slideLayouts/slideLayout345.xml"/><Relationship Id="rId64" Type="http://schemas.openxmlformats.org/officeDocument/2006/relationships/theme" Target="../theme/theme5.xml"/><Relationship Id="rId8" Type="http://schemas.openxmlformats.org/officeDocument/2006/relationships/slideLayout" Target="../slideLayouts/slideLayout297.xml"/><Relationship Id="rId51" Type="http://schemas.openxmlformats.org/officeDocument/2006/relationships/slideLayout" Target="../slideLayouts/slideLayout340.xml"/><Relationship Id="rId3" Type="http://schemas.openxmlformats.org/officeDocument/2006/relationships/slideLayout" Target="../slideLayouts/slideLayout292.xml"/><Relationship Id="rId12" Type="http://schemas.openxmlformats.org/officeDocument/2006/relationships/slideLayout" Target="../slideLayouts/slideLayout301.xml"/><Relationship Id="rId17" Type="http://schemas.openxmlformats.org/officeDocument/2006/relationships/slideLayout" Target="../slideLayouts/slideLayout306.xml"/><Relationship Id="rId25" Type="http://schemas.openxmlformats.org/officeDocument/2006/relationships/slideLayout" Target="../slideLayouts/slideLayout314.xml"/><Relationship Id="rId33" Type="http://schemas.openxmlformats.org/officeDocument/2006/relationships/slideLayout" Target="../slideLayouts/slideLayout322.xml"/><Relationship Id="rId38" Type="http://schemas.openxmlformats.org/officeDocument/2006/relationships/slideLayout" Target="../slideLayouts/slideLayout327.xml"/><Relationship Id="rId46" Type="http://schemas.openxmlformats.org/officeDocument/2006/relationships/slideLayout" Target="../slideLayouts/slideLayout335.xml"/><Relationship Id="rId59" Type="http://schemas.openxmlformats.org/officeDocument/2006/relationships/slideLayout" Target="../slideLayouts/slideLayout348.xml"/><Relationship Id="rId20" Type="http://schemas.openxmlformats.org/officeDocument/2006/relationships/slideLayout" Target="../slideLayouts/slideLayout309.xml"/><Relationship Id="rId41" Type="http://schemas.openxmlformats.org/officeDocument/2006/relationships/slideLayout" Target="../slideLayouts/slideLayout330.xml"/><Relationship Id="rId54" Type="http://schemas.openxmlformats.org/officeDocument/2006/relationships/slideLayout" Target="../slideLayouts/slideLayout343.xml"/><Relationship Id="rId62" Type="http://schemas.openxmlformats.org/officeDocument/2006/relationships/slideLayout" Target="../slideLayouts/slideLayout351.xml"/><Relationship Id="rId1" Type="http://schemas.openxmlformats.org/officeDocument/2006/relationships/slideLayout" Target="../slideLayouts/slideLayout290.xml"/><Relationship Id="rId6" Type="http://schemas.openxmlformats.org/officeDocument/2006/relationships/slideLayout" Target="../slideLayouts/slideLayout295.xml"/><Relationship Id="rId15" Type="http://schemas.openxmlformats.org/officeDocument/2006/relationships/slideLayout" Target="../slideLayouts/slideLayout304.xml"/><Relationship Id="rId23" Type="http://schemas.openxmlformats.org/officeDocument/2006/relationships/slideLayout" Target="../slideLayouts/slideLayout312.xml"/><Relationship Id="rId28" Type="http://schemas.openxmlformats.org/officeDocument/2006/relationships/slideLayout" Target="../slideLayouts/slideLayout317.xml"/><Relationship Id="rId36" Type="http://schemas.openxmlformats.org/officeDocument/2006/relationships/slideLayout" Target="../slideLayouts/slideLayout325.xml"/><Relationship Id="rId49" Type="http://schemas.openxmlformats.org/officeDocument/2006/relationships/slideLayout" Target="../slideLayouts/slideLayout338.xml"/><Relationship Id="rId57" Type="http://schemas.openxmlformats.org/officeDocument/2006/relationships/slideLayout" Target="../slideLayouts/slideLayout346.xml"/><Relationship Id="rId10" Type="http://schemas.openxmlformats.org/officeDocument/2006/relationships/slideLayout" Target="../slideLayouts/slideLayout299.xml"/><Relationship Id="rId31" Type="http://schemas.openxmlformats.org/officeDocument/2006/relationships/slideLayout" Target="../slideLayouts/slideLayout320.xml"/><Relationship Id="rId44" Type="http://schemas.openxmlformats.org/officeDocument/2006/relationships/slideLayout" Target="../slideLayouts/slideLayout333.xml"/><Relationship Id="rId52" Type="http://schemas.openxmlformats.org/officeDocument/2006/relationships/slideLayout" Target="../slideLayouts/slideLayout341.xml"/><Relationship Id="rId60" Type="http://schemas.openxmlformats.org/officeDocument/2006/relationships/slideLayout" Target="../slideLayouts/slideLayout349.xml"/><Relationship Id="rId4" Type="http://schemas.openxmlformats.org/officeDocument/2006/relationships/slideLayout" Target="../slideLayouts/slideLayout293.xml"/><Relationship Id="rId9" Type="http://schemas.openxmlformats.org/officeDocument/2006/relationships/slideLayout" Target="../slideLayouts/slideLayout298.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4202" y="458203"/>
            <a:ext cx="11025187"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2" y="1436690"/>
            <a:ext cx="11025187"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7"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7"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057396189"/>
      </p:ext>
    </p:extLst>
  </p:cSld>
  <p:clrMap bg1="lt1" tx1="dk1" bg2="lt2" tx2="dk2" accent1="accent1" accent2="accent2" accent3="accent3" accent4="accent4" accent5="accent5" accent6="accent6" hlink="hlink" folHlink="folHlink"/>
  <p:sldLayoutIdLst>
    <p:sldLayoutId id="2147483913" r:id="rId1"/>
    <p:sldLayoutId id="2147483914" r:id="rId2"/>
    <p:sldLayoutId id="2147483915" r:id="rId3"/>
    <p:sldLayoutId id="2147483916" r:id="rId4"/>
    <p:sldLayoutId id="2147483917" r:id="rId5"/>
    <p:sldLayoutId id="2147483918" r:id="rId6"/>
    <p:sldLayoutId id="2147483919" r:id="rId7"/>
    <p:sldLayoutId id="2147483920" r:id="rId8"/>
    <p:sldLayoutId id="2147483921" r:id="rId9"/>
    <p:sldLayoutId id="2147483922" r:id="rId10"/>
    <p:sldLayoutId id="2147483923" r:id="rId11"/>
    <p:sldLayoutId id="2147483924" r:id="rId12"/>
    <p:sldLayoutId id="2147483925" r:id="rId13"/>
    <p:sldLayoutId id="2147483926" r:id="rId14"/>
    <p:sldLayoutId id="2147483927" r:id="rId15"/>
    <p:sldLayoutId id="2147483928" r:id="rId16"/>
    <p:sldLayoutId id="2147483929" r:id="rId17"/>
    <p:sldLayoutId id="2147483930" r:id="rId18"/>
    <p:sldLayoutId id="2147483931" r:id="rId19"/>
    <p:sldLayoutId id="2147483932" r:id="rId20"/>
    <p:sldLayoutId id="2147483933" r:id="rId21"/>
    <p:sldLayoutId id="2147483934" r:id="rId22"/>
    <p:sldLayoutId id="2147483935" r:id="rId23"/>
    <p:sldLayoutId id="2147483936" r:id="rId24"/>
    <p:sldLayoutId id="2147483937" r:id="rId25"/>
    <p:sldLayoutId id="2147483938" r:id="rId26"/>
    <p:sldLayoutId id="2147483939" r:id="rId27"/>
    <p:sldLayoutId id="2147483940" r:id="rId28"/>
    <p:sldLayoutId id="2147483941" r:id="rId29"/>
    <p:sldLayoutId id="2147483942" r:id="rId30"/>
    <p:sldLayoutId id="2147483943" r:id="rId31"/>
    <p:sldLayoutId id="2147483944" r:id="rId32"/>
    <p:sldLayoutId id="2147483945" r:id="rId33"/>
    <p:sldLayoutId id="2147483946" r:id="rId34"/>
    <p:sldLayoutId id="2147483947" r:id="rId35"/>
    <p:sldLayoutId id="2147483948" r:id="rId36"/>
    <p:sldLayoutId id="2147483949" r:id="rId37"/>
    <p:sldLayoutId id="2147483950" r:id="rId38"/>
    <p:sldLayoutId id="2147483951" r:id="rId39"/>
    <p:sldLayoutId id="2147483952" r:id="rId40"/>
    <p:sldLayoutId id="2147483953" r:id="rId41"/>
    <p:sldLayoutId id="2147483954" r:id="rId42"/>
    <p:sldLayoutId id="2147483955" r:id="rId43"/>
    <p:sldLayoutId id="2147483956" r:id="rId44"/>
    <p:sldLayoutId id="2147483957" r:id="rId45"/>
    <p:sldLayoutId id="2147483958" r:id="rId46"/>
    <p:sldLayoutId id="2147483959" r:id="rId47"/>
    <p:sldLayoutId id="2147483960" r:id="rId48"/>
    <p:sldLayoutId id="2147483961" r:id="rId49"/>
    <p:sldLayoutId id="2147483962" r:id="rId50"/>
    <p:sldLayoutId id="2147483963" r:id="rId51"/>
    <p:sldLayoutId id="2147483964" r:id="rId52"/>
    <p:sldLayoutId id="2147483965" r:id="rId53"/>
    <p:sldLayoutId id="2147483966" r:id="rId54"/>
    <p:sldLayoutId id="2147483967" r:id="rId55"/>
    <p:sldLayoutId id="2147483968" r:id="rId56"/>
    <p:sldLayoutId id="2147483969" r:id="rId57"/>
    <p:sldLayoutId id="2147483970" r:id="rId58"/>
    <p:sldLayoutId id="2147483971" r:id="rId59"/>
    <p:sldLayoutId id="2147483972" r:id="rId60"/>
    <p:sldLayoutId id="2147483973" r:id="rId61"/>
    <p:sldLayoutId id="2147483974" r:id="rId62"/>
    <p:sldLayoutId id="2147483975" r:id="rId63"/>
    <p:sldLayoutId id="2147483976" r:id="rId64"/>
    <p:sldLayoutId id="2147483977" r:id="rId65"/>
    <p:sldLayoutId id="2147483978" r:id="rId66"/>
    <p:sldLayoutId id="2147483979" r:id="rId67"/>
    <p:sldLayoutId id="2147483980" r:id="rId68"/>
    <p:sldLayoutId id="2147483981" r:id="rId69"/>
    <p:sldLayoutId id="2147483982" r:id="rId70"/>
    <p:sldLayoutId id="2147483983" r:id="rId71"/>
    <p:sldLayoutId id="2147483984" r:id="rId72"/>
    <p:sldLayoutId id="2147483985" r:id="rId73"/>
    <p:sldLayoutId id="2147483986" r:id="rId74"/>
    <p:sldLayoutId id="2147483987" r:id="rId75"/>
    <p:sldLayoutId id="2147483988" r:id="rId76"/>
    <p:sldLayoutId id="2147483989" r:id="rId77"/>
    <p:sldLayoutId id="2147483990" r:id="rId78"/>
    <p:sldLayoutId id="2147483991" r:id="rId79"/>
    <p:sldLayoutId id="2147483992" r:id="rId80"/>
    <p:sldLayoutId id="2147483993" r:id="rId81"/>
    <p:sldLayoutId id="2147483994" r:id="rId82"/>
    <p:sldLayoutId id="2147483995" r:id="rId83"/>
    <p:sldLayoutId id="2147483996" r:id="rId84"/>
    <p:sldLayoutId id="2147483997" r:id="rId85"/>
    <p:sldLayoutId id="2147483998" r:id="rId86"/>
    <p:sldLayoutId id="2147483999" r:id="rId87"/>
    <p:sldLayoutId id="2147484210" r:id="rId88"/>
    <p:sldLayoutId id="2147484000" r:id="rId89"/>
    <p:sldLayoutId id="2147484209" r:id="rId90"/>
    <p:sldLayoutId id="2147484275" r:id="rId91"/>
    <p:sldLayoutId id="2147484276" r:id="rId92"/>
  </p:sldLayoutIdLst>
  <p:transition>
    <p:fade/>
  </p:transition>
  <p:hf sldNum="0" hdr="0" ftr="0" dt="0"/>
  <p:txStyles>
    <p:titleStyle>
      <a:lvl1pPr algn="l" defTabSz="932667"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0" marR="0" indent="0" algn="l" defTabSz="932667"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0" marR="0" indent="0" algn="l" defTabSz="932667"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0" marR="0" indent="0" algn="l" defTabSz="932667"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0" marR="0" indent="0" algn="l" defTabSz="932667"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0" marR="0" indent="0" algn="l" defTabSz="932667"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69"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7"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3"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5"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5" algn="l" defTabSz="932667" rtl="0" eaLnBrk="1" latinLnBrk="0" hangingPunct="1">
        <a:defRPr sz="1800" kern="1200">
          <a:solidFill>
            <a:schemeClr val="tx1"/>
          </a:solidFill>
          <a:latin typeface="+mn-lt"/>
          <a:ea typeface="+mn-ea"/>
          <a:cs typeface="+mn-cs"/>
        </a:defRPr>
      </a:lvl8pPr>
      <a:lvl9pPr marL="3730671" algn="l" defTabSz="93266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userDrawn="1">
          <p15:clr>
            <a:srgbClr val="C35EA4"/>
          </p15:clr>
        </p15:guide>
        <p15:guide id="17" pos="7313" userDrawn="1">
          <p15:clr>
            <a:srgbClr val="C35EA4"/>
          </p15:clr>
        </p15:guide>
        <p15:guide id="25" orient="horz" pos="364" userDrawn="1">
          <p15:clr>
            <a:srgbClr val="C35EA4"/>
          </p15:clr>
        </p15:guide>
        <p15:guide id="26" orient="horz" pos="3955" userDrawn="1">
          <p15:clr>
            <a:srgbClr val="C35EA4"/>
          </p15:clr>
        </p15:guide>
        <p15:guide id="27" orient="horz" pos="187" userDrawn="1">
          <p15:clr>
            <a:srgbClr val="A4A3A4"/>
          </p15:clr>
        </p15:guide>
        <p15:guide id="28" pos="189" userDrawn="1">
          <p15:clr>
            <a:srgbClr val="A4A3A4"/>
          </p15:clr>
        </p15:guide>
        <p15:guide id="29" orient="horz" pos="4137" userDrawn="1">
          <p15:clr>
            <a:srgbClr val="A4A3A4"/>
          </p15:clr>
        </p15:guide>
        <p15:guide id="30" pos="7494" userDrawn="1">
          <p15:clr>
            <a:srgbClr val="A4A3A4"/>
          </p15:clr>
        </p15:guide>
        <p15:guide id="31" orient="horz" pos="2160" userDrawn="1">
          <p15:clr>
            <a:srgbClr val="C35EA4"/>
          </p15:clr>
        </p15:guide>
        <p15:guide id="32" orient="horz" pos="905" userDrawn="1">
          <p15:clr>
            <a:srgbClr val="5ACBF0"/>
          </p15:clr>
        </p15:guide>
        <p15:guide id="33" orient="horz" pos="286" userDrawn="1">
          <p15:clr>
            <a:srgbClr val="5ACBF0"/>
          </p15:clr>
        </p15:guide>
        <p15:guide id="34" pos="3840" userDrawn="1">
          <p15:clr>
            <a:srgbClr val="C35EA4"/>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4202" y="458203"/>
            <a:ext cx="11025187"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2" y="1436690"/>
            <a:ext cx="11025187"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7"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7"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1878375195"/>
      </p:ext>
    </p:extLst>
  </p:cSld>
  <p:clrMap bg1="lt1" tx1="dk1" bg2="lt2" tx2="dk2" accent1="accent1" accent2="accent2" accent3="accent3" accent4="accent4" accent5="accent5" accent6="accent6" hlink="hlink" folHlink="folHlink"/>
  <p:sldLayoutIdLst>
    <p:sldLayoutId id="2147484004" r:id="rId1"/>
    <p:sldLayoutId id="2147484005" r:id="rId2"/>
    <p:sldLayoutId id="2147484006" r:id="rId3"/>
    <p:sldLayoutId id="2147484007" r:id="rId4"/>
    <p:sldLayoutId id="2147484008" r:id="rId5"/>
    <p:sldLayoutId id="2147484009" r:id="rId6"/>
    <p:sldLayoutId id="2147484010" r:id="rId7"/>
    <p:sldLayoutId id="2147484011" r:id="rId8"/>
    <p:sldLayoutId id="2147484012" r:id="rId9"/>
    <p:sldLayoutId id="2147484013" r:id="rId10"/>
    <p:sldLayoutId id="2147484014" r:id="rId11"/>
    <p:sldLayoutId id="2147484015" r:id="rId12"/>
    <p:sldLayoutId id="2147484016" r:id="rId13"/>
    <p:sldLayoutId id="2147484019" r:id="rId14"/>
    <p:sldLayoutId id="2147484020" r:id="rId15"/>
    <p:sldLayoutId id="2147484021" r:id="rId16"/>
    <p:sldLayoutId id="2147484023" r:id="rId17"/>
    <p:sldLayoutId id="2147484025" r:id="rId18"/>
    <p:sldLayoutId id="2147484026" r:id="rId19"/>
    <p:sldLayoutId id="2147484029" r:id="rId20"/>
  </p:sldLayoutIdLst>
  <p:transition>
    <p:fade/>
  </p:transition>
  <p:hf sldNum="0" hdr="0" ftr="0" dt="0"/>
  <p:txStyles>
    <p:titleStyle>
      <a:lvl1pPr algn="l" defTabSz="932667"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0" marR="0" indent="0" algn="l" defTabSz="932667"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0" marR="0" indent="0" algn="l" defTabSz="932667"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0" marR="0" indent="0" algn="l" defTabSz="932667"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0" marR="0" indent="0" algn="l" defTabSz="932667"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0" marR="0" indent="0" algn="l" defTabSz="932667"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69"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7"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3"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5"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5" algn="l" defTabSz="932667" rtl="0" eaLnBrk="1" latinLnBrk="0" hangingPunct="1">
        <a:defRPr sz="1800" kern="1200">
          <a:solidFill>
            <a:schemeClr val="tx1"/>
          </a:solidFill>
          <a:latin typeface="+mn-lt"/>
          <a:ea typeface="+mn-ea"/>
          <a:cs typeface="+mn-cs"/>
        </a:defRPr>
      </a:lvl8pPr>
      <a:lvl9pPr marL="3730671" algn="l" defTabSz="93266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userDrawn="1">
          <p15:clr>
            <a:srgbClr val="C35EA4"/>
          </p15:clr>
        </p15:guide>
        <p15:guide id="17" pos="7313" userDrawn="1">
          <p15:clr>
            <a:srgbClr val="C35EA4"/>
          </p15:clr>
        </p15:guide>
        <p15:guide id="25" orient="horz" pos="364" userDrawn="1">
          <p15:clr>
            <a:srgbClr val="C35EA4"/>
          </p15:clr>
        </p15:guide>
        <p15:guide id="26" orient="horz" pos="3955" userDrawn="1">
          <p15:clr>
            <a:srgbClr val="C35EA4"/>
          </p15:clr>
        </p15:guide>
        <p15:guide id="27" orient="horz" pos="187" userDrawn="1">
          <p15:clr>
            <a:srgbClr val="A4A3A4"/>
          </p15:clr>
        </p15:guide>
        <p15:guide id="28" pos="189" userDrawn="1">
          <p15:clr>
            <a:srgbClr val="A4A3A4"/>
          </p15:clr>
        </p15:guide>
        <p15:guide id="29" orient="horz" pos="4137" userDrawn="1">
          <p15:clr>
            <a:srgbClr val="A4A3A4"/>
          </p15:clr>
        </p15:guide>
        <p15:guide id="30" pos="7494" userDrawn="1">
          <p15:clr>
            <a:srgbClr val="A4A3A4"/>
          </p15:clr>
        </p15:guide>
        <p15:guide id="31" orient="horz" pos="2160" userDrawn="1">
          <p15:clr>
            <a:srgbClr val="C35EA4"/>
          </p15:clr>
        </p15:guide>
        <p15:guide id="32" orient="horz" pos="905" userDrawn="1">
          <p15:clr>
            <a:srgbClr val="5ACBF0"/>
          </p15:clr>
        </p15:guide>
        <p15:guide id="33" orient="horz" pos="286" userDrawn="1">
          <p15:clr>
            <a:srgbClr val="5ACBF0"/>
          </p15:clr>
        </p15:guide>
        <p15:guide id="34" pos="3840" userDrawn="1">
          <p15:clr>
            <a:srgbClr val="C35EA4"/>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4202" y="458203"/>
            <a:ext cx="11025187"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2" y="1436690"/>
            <a:ext cx="11025187"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7"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7"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492191327"/>
      </p:ext>
    </p:extLst>
  </p:cSld>
  <p:clrMap bg1="lt1" tx1="dk1" bg2="lt2" tx2="dk2" accent1="accent1" accent2="accent2" accent3="accent3" accent4="accent4" accent5="accent5" accent6="accent6" hlink="hlink" folHlink="folHlink"/>
  <p:sldLayoutIdLst>
    <p:sldLayoutId id="2147484031" r:id="rId1"/>
    <p:sldLayoutId id="2147484032" r:id="rId2"/>
    <p:sldLayoutId id="2147484033" r:id="rId3"/>
    <p:sldLayoutId id="2147484034" r:id="rId4"/>
    <p:sldLayoutId id="2147484035" r:id="rId5"/>
    <p:sldLayoutId id="2147484036" r:id="rId6"/>
    <p:sldLayoutId id="2147484037" r:id="rId7"/>
    <p:sldLayoutId id="2147484038" r:id="rId8"/>
    <p:sldLayoutId id="2147484039" r:id="rId9"/>
    <p:sldLayoutId id="2147484040" r:id="rId10"/>
    <p:sldLayoutId id="2147484041" r:id="rId11"/>
    <p:sldLayoutId id="2147484042" r:id="rId12"/>
    <p:sldLayoutId id="2147484043" r:id="rId13"/>
    <p:sldLayoutId id="2147484044" r:id="rId14"/>
    <p:sldLayoutId id="2147484045" r:id="rId15"/>
    <p:sldLayoutId id="2147484046" r:id="rId16"/>
    <p:sldLayoutId id="2147484047" r:id="rId17"/>
    <p:sldLayoutId id="2147484048" r:id="rId18"/>
    <p:sldLayoutId id="2147484049" r:id="rId19"/>
    <p:sldLayoutId id="2147484050" r:id="rId20"/>
    <p:sldLayoutId id="2147484051" r:id="rId21"/>
    <p:sldLayoutId id="2147484052" r:id="rId22"/>
    <p:sldLayoutId id="2147484053" r:id="rId23"/>
    <p:sldLayoutId id="2147484054" r:id="rId24"/>
    <p:sldLayoutId id="2147484055" r:id="rId25"/>
    <p:sldLayoutId id="2147484056" r:id="rId26"/>
    <p:sldLayoutId id="2147484057" r:id="rId27"/>
    <p:sldLayoutId id="2147484058" r:id="rId28"/>
    <p:sldLayoutId id="2147484059" r:id="rId29"/>
    <p:sldLayoutId id="2147484060" r:id="rId30"/>
    <p:sldLayoutId id="2147484061" r:id="rId31"/>
    <p:sldLayoutId id="2147484062" r:id="rId32"/>
    <p:sldLayoutId id="2147484063" r:id="rId33"/>
    <p:sldLayoutId id="2147484064" r:id="rId34"/>
    <p:sldLayoutId id="2147484065" r:id="rId35"/>
    <p:sldLayoutId id="2147484066" r:id="rId36"/>
    <p:sldLayoutId id="2147484067" r:id="rId37"/>
    <p:sldLayoutId id="2147484068" r:id="rId38"/>
    <p:sldLayoutId id="2147484069" r:id="rId39"/>
    <p:sldLayoutId id="2147484070" r:id="rId40"/>
    <p:sldLayoutId id="2147484071" r:id="rId41"/>
    <p:sldLayoutId id="2147484072" r:id="rId42"/>
    <p:sldLayoutId id="2147484073" r:id="rId43"/>
    <p:sldLayoutId id="2147484074" r:id="rId44"/>
    <p:sldLayoutId id="2147484075" r:id="rId45"/>
    <p:sldLayoutId id="2147484076" r:id="rId46"/>
    <p:sldLayoutId id="2147484077" r:id="rId47"/>
    <p:sldLayoutId id="2147484078" r:id="rId48"/>
    <p:sldLayoutId id="2147484079" r:id="rId49"/>
    <p:sldLayoutId id="2147484080" r:id="rId50"/>
    <p:sldLayoutId id="2147484081" r:id="rId51"/>
    <p:sldLayoutId id="2147484082" r:id="rId52"/>
    <p:sldLayoutId id="2147484083" r:id="rId53"/>
    <p:sldLayoutId id="2147484084" r:id="rId54"/>
    <p:sldLayoutId id="2147484085" r:id="rId55"/>
    <p:sldLayoutId id="2147484086" r:id="rId56"/>
    <p:sldLayoutId id="2147484087" r:id="rId57"/>
    <p:sldLayoutId id="2147484088" r:id="rId58"/>
    <p:sldLayoutId id="2147484089" r:id="rId59"/>
    <p:sldLayoutId id="2147484090" r:id="rId60"/>
    <p:sldLayoutId id="2147484091" r:id="rId61"/>
    <p:sldLayoutId id="2147484092" r:id="rId62"/>
    <p:sldLayoutId id="2147484093" r:id="rId63"/>
    <p:sldLayoutId id="2147484094" r:id="rId64"/>
    <p:sldLayoutId id="2147484095" r:id="rId65"/>
    <p:sldLayoutId id="2147484096" r:id="rId66"/>
    <p:sldLayoutId id="2147484097" r:id="rId67"/>
    <p:sldLayoutId id="2147484098" r:id="rId68"/>
    <p:sldLayoutId id="2147484099" r:id="rId69"/>
    <p:sldLayoutId id="2147484100" r:id="rId70"/>
    <p:sldLayoutId id="2147484101" r:id="rId71"/>
    <p:sldLayoutId id="2147484102" r:id="rId72"/>
    <p:sldLayoutId id="2147484103" r:id="rId73"/>
    <p:sldLayoutId id="2147484104" r:id="rId74"/>
    <p:sldLayoutId id="2147484105" r:id="rId75"/>
    <p:sldLayoutId id="2147484106" r:id="rId76"/>
    <p:sldLayoutId id="2147484107" r:id="rId77"/>
    <p:sldLayoutId id="2147484108" r:id="rId78"/>
    <p:sldLayoutId id="2147484109" r:id="rId79"/>
    <p:sldLayoutId id="2147484110" r:id="rId80"/>
    <p:sldLayoutId id="2147484111" r:id="rId81"/>
    <p:sldLayoutId id="2147484112" r:id="rId82"/>
    <p:sldLayoutId id="2147484113" r:id="rId83"/>
    <p:sldLayoutId id="2147484114" r:id="rId84"/>
    <p:sldLayoutId id="2147484115" r:id="rId85"/>
    <p:sldLayoutId id="2147484116" r:id="rId86"/>
    <p:sldLayoutId id="2147484117" r:id="rId87"/>
    <p:sldLayoutId id="2147484118" r:id="rId88"/>
    <p:sldLayoutId id="2147484119" r:id="rId89"/>
    <p:sldLayoutId id="2147484120" r:id="rId90"/>
    <p:sldLayoutId id="2147484121" r:id="rId91"/>
    <p:sldLayoutId id="2147484122" r:id="rId92"/>
  </p:sldLayoutIdLst>
  <p:transition>
    <p:fade/>
  </p:transition>
  <p:hf sldNum="0" hdr="0" ftr="0" dt="0"/>
  <p:txStyles>
    <p:titleStyle>
      <a:lvl1pPr algn="l" defTabSz="932667"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0" marR="0" indent="0" algn="l" defTabSz="932667"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0" marR="0" indent="0" algn="l" defTabSz="932667"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0" marR="0" indent="0" algn="l" defTabSz="932667"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0" marR="0" indent="0" algn="l" defTabSz="932667"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0" marR="0" indent="0" algn="l" defTabSz="932667"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69"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7"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3"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5"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5" algn="l" defTabSz="932667" rtl="0" eaLnBrk="1" latinLnBrk="0" hangingPunct="1">
        <a:defRPr sz="1800" kern="1200">
          <a:solidFill>
            <a:schemeClr val="tx1"/>
          </a:solidFill>
          <a:latin typeface="+mn-lt"/>
          <a:ea typeface="+mn-ea"/>
          <a:cs typeface="+mn-cs"/>
        </a:defRPr>
      </a:lvl8pPr>
      <a:lvl9pPr marL="3730671" algn="l" defTabSz="93266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userDrawn="1">
          <p15:clr>
            <a:srgbClr val="C35EA4"/>
          </p15:clr>
        </p15:guide>
        <p15:guide id="17" pos="7313" userDrawn="1">
          <p15:clr>
            <a:srgbClr val="C35EA4"/>
          </p15:clr>
        </p15:guide>
        <p15:guide id="25" orient="horz" pos="364" userDrawn="1">
          <p15:clr>
            <a:srgbClr val="C35EA4"/>
          </p15:clr>
        </p15:guide>
        <p15:guide id="26" orient="horz" pos="3955" userDrawn="1">
          <p15:clr>
            <a:srgbClr val="C35EA4"/>
          </p15:clr>
        </p15:guide>
        <p15:guide id="27" orient="horz" pos="187" userDrawn="1">
          <p15:clr>
            <a:srgbClr val="A4A3A4"/>
          </p15:clr>
        </p15:guide>
        <p15:guide id="28" pos="189" userDrawn="1">
          <p15:clr>
            <a:srgbClr val="A4A3A4"/>
          </p15:clr>
        </p15:guide>
        <p15:guide id="29" orient="horz" pos="4137" userDrawn="1">
          <p15:clr>
            <a:srgbClr val="A4A3A4"/>
          </p15:clr>
        </p15:guide>
        <p15:guide id="30" pos="7494" userDrawn="1">
          <p15:clr>
            <a:srgbClr val="A4A3A4"/>
          </p15:clr>
        </p15:guide>
        <p15:guide id="31" orient="horz" pos="2160" userDrawn="1">
          <p15:clr>
            <a:srgbClr val="C35EA4"/>
          </p15:clr>
        </p15:guide>
        <p15:guide id="32" orient="horz" pos="905" userDrawn="1">
          <p15:clr>
            <a:srgbClr val="5ACBF0"/>
          </p15:clr>
        </p15:guide>
        <p15:guide id="33" orient="horz" pos="286" userDrawn="1">
          <p15:clr>
            <a:srgbClr val="5ACBF0"/>
          </p15:clr>
        </p15:guide>
        <p15:guide id="34" pos="3840" userDrawn="1">
          <p15:clr>
            <a:srgbClr val="C35EA4"/>
          </p15:clr>
        </p15:guide>
      </p15:sldGuideLst>
    </p:ext>
  </p:extLst>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4202" y="458203"/>
            <a:ext cx="11025187"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2" y="1436690"/>
            <a:ext cx="11025187"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7"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7"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6514436"/>
      </p:ext>
    </p:extLst>
  </p:cSld>
  <p:clrMap bg1="lt1" tx1="dk1" bg2="lt2" tx2="dk2" accent1="accent1" accent2="accent2" accent3="accent3" accent4="accent4" accent5="accent5" accent6="accent6" hlink="hlink" folHlink="folHlink"/>
  <p:sldLayoutIdLst>
    <p:sldLayoutId id="2147484124" r:id="rId1"/>
    <p:sldLayoutId id="2147484125" r:id="rId2"/>
    <p:sldLayoutId id="2147484126" r:id="rId3"/>
    <p:sldLayoutId id="2147484127" r:id="rId4"/>
    <p:sldLayoutId id="2147484128" r:id="rId5"/>
    <p:sldLayoutId id="2147484129" r:id="rId6"/>
    <p:sldLayoutId id="2147484130" r:id="rId7"/>
    <p:sldLayoutId id="2147484131" r:id="rId8"/>
    <p:sldLayoutId id="2147484132" r:id="rId9"/>
    <p:sldLayoutId id="2147484133" r:id="rId10"/>
    <p:sldLayoutId id="2147484134" r:id="rId11"/>
    <p:sldLayoutId id="2147484135" r:id="rId12"/>
    <p:sldLayoutId id="2147484136" r:id="rId13"/>
    <p:sldLayoutId id="2147484137" r:id="rId14"/>
    <p:sldLayoutId id="2147484138" r:id="rId15"/>
    <p:sldLayoutId id="2147484139" r:id="rId16"/>
    <p:sldLayoutId id="2147484140" r:id="rId17"/>
    <p:sldLayoutId id="2147484141" r:id="rId18"/>
    <p:sldLayoutId id="2147484142" r:id="rId19"/>
    <p:sldLayoutId id="2147484143" r:id="rId20"/>
    <p:sldLayoutId id="2147484144" r:id="rId21"/>
    <p:sldLayoutId id="2147484145" r:id="rId22"/>
    <p:sldLayoutId id="2147484146" r:id="rId23"/>
    <p:sldLayoutId id="2147484147" r:id="rId24"/>
    <p:sldLayoutId id="2147484148" r:id="rId25"/>
    <p:sldLayoutId id="2147484149" r:id="rId26"/>
    <p:sldLayoutId id="2147484150" r:id="rId27"/>
    <p:sldLayoutId id="2147484151" r:id="rId28"/>
    <p:sldLayoutId id="2147484152" r:id="rId29"/>
    <p:sldLayoutId id="2147484153" r:id="rId30"/>
    <p:sldLayoutId id="2147484154" r:id="rId31"/>
    <p:sldLayoutId id="2147484155" r:id="rId32"/>
    <p:sldLayoutId id="2147484156" r:id="rId33"/>
    <p:sldLayoutId id="2147484157" r:id="rId34"/>
    <p:sldLayoutId id="2147484158" r:id="rId35"/>
    <p:sldLayoutId id="2147484159" r:id="rId36"/>
    <p:sldLayoutId id="2147484160" r:id="rId37"/>
    <p:sldLayoutId id="2147484161" r:id="rId38"/>
    <p:sldLayoutId id="2147484162" r:id="rId39"/>
    <p:sldLayoutId id="2147484163" r:id="rId40"/>
    <p:sldLayoutId id="2147484164" r:id="rId41"/>
    <p:sldLayoutId id="2147484165" r:id="rId42"/>
    <p:sldLayoutId id="2147484166" r:id="rId43"/>
    <p:sldLayoutId id="2147484167" r:id="rId44"/>
    <p:sldLayoutId id="2147484168" r:id="rId45"/>
    <p:sldLayoutId id="2147484169" r:id="rId46"/>
    <p:sldLayoutId id="2147484170" r:id="rId47"/>
    <p:sldLayoutId id="2147484171" r:id="rId48"/>
    <p:sldLayoutId id="2147484172" r:id="rId49"/>
    <p:sldLayoutId id="2147484173" r:id="rId50"/>
    <p:sldLayoutId id="2147484174" r:id="rId51"/>
    <p:sldLayoutId id="2147484175" r:id="rId52"/>
    <p:sldLayoutId id="2147484176" r:id="rId53"/>
    <p:sldLayoutId id="2147484177" r:id="rId54"/>
    <p:sldLayoutId id="2147484178" r:id="rId55"/>
    <p:sldLayoutId id="2147484179" r:id="rId56"/>
    <p:sldLayoutId id="2147484180" r:id="rId57"/>
    <p:sldLayoutId id="2147484181" r:id="rId58"/>
    <p:sldLayoutId id="2147484182" r:id="rId59"/>
    <p:sldLayoutId id="2147484183" r:id="rId60"/>
    <p:sldLayoutId id="2147484184" r:id="rId61"/>
    <p:sldLayoutId id="2147484185" r:id="rId62"/>
    <p:sldLayoutId id="2147484186" r:id="rId63"/>
    <p:sldLayoutId id="2147484187" r:id="rId64"/>
    <p:sldLayoutId id="2147484188" r:id="rId65"/>
    <p:sldLayoutId id="2147484189" r:id="rId66"/>
    <p:sldLayoutId id="2147484190" r:id="rId67"/>
    <p:sldLayoutId id="2147484191" r:id="rId68"/>
    <p:sldLayoutId id="2147484192" r:id="rId69"/>
    <p:sldLayoutId id="2147484193" r:id="rId70"/>
    <p:sldLayoutId id="2147484194" r:id="rId71"/>
    <p:sldLayoutId id="2147484195" r:id="rId72"/>
    <p:sldLayoutId id="2147484196" r:id="rId73"/>
    <p:sldLayoutId id="2147484197" r:id="rId74"/>
    <p:sldLayoutId id="2147484198" r:id="rId75"/>
    <p:sldLayoutId id="2147484199" r:id="rId76"/>
    <p:sldLayoutId id="2147484200" r:id="rId77"/>
    <p:sldLayoutId id="2147484201" r:id="rId78"/>
    <p:sldLayoutId id="2147484202" r:id="rId79"/>
    <p:sldLayoutId id="2147484203" r:id="rId80"/>
    <p:sldLayoutId id="2147484204" r:id="rId81"/>
    <p:sldLayoutId id="2147484205" r:id="rId82"/>
    <p:sldLayoutId id="2147484206" r:id="rId83"/>
    <p:sldLayoutId id="2147484207" r:id="rId84"/>
    <p:sldLayoutId id="2147484208" r:id="rId85"/>
  </p:sldLayoutIdLst>
  <p:transition>
    <p:fade/>
  </p:transition>
  <p:hf sldNum="0" hdr="0" ftr="0" dt="0"/>
  <p:txStyles>
    <p:titleStyle>
      <a:lvl1pPr algn="l" defTabSz="932667"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0" marR="0" indent="0" algn="l" defTabSz="932667" rtl="0" eaLnBrk="1" fontAlgn="auto" latinLnBrk="0" hangingPunct="1">
        <a:lnSpc>
          <a:spcPct val="100000"/>
        </a:lnSpc>
        <a:spcBef>
          <a:spcPct val="20000"/>
        </a:spcBef>
        <a:spcAft>
          <a:spcPts val="0"/>
        </a:spcAft>
        <a:buClrTx/>
        <a:buSzPct val="90000"/>
        <a:buFont typeface="Wingdings" panose="05000000000000000000" pitchFamily="2" charset="2"/>
        <a:buNone/>
        <a:tabLst/>
        <a:defRPr sz="2800" kern="1200" spc="0" baseline="0">
          <a:solidFill>
            <a:schemeClr val="tx1"/>
          </a:solidFill>
          <a:latin typeface="+mn-lt"/>
          <a:ea typeface="+mn-ea"/>
          <a:cs typeface="Segoe UI" panose="020B0502040204020203" pitchFamily="34" charset="0"/>
        </a:defRPr>
      </a:lvl1pPr>
      <a:lvl2pPr marL="0" marR="0" indent="0" algn="l" defTabSz="932667"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mn-cs"/>
        </a:defRPr>
      </a:lvl2pPr>
      <a:lvl3pPr marL="0" marR="0" indent="0" algn="l" defTabSz="932667"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0" marR="0" indent="0" algn="l" defTabSz="932667"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0" marR="0" indent="0" algn="l" defTabSz="932667"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69"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7"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3"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5"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5" algn="l" defTabSz="932667" rtl="0" eaLnBrk="1" latinLnBrk="0" hangingPunct="1">
        <a:defRPr sz="1800" kern="1200">
          <a:solidFill>
            <a:schemeClr val="tx1"/>
          </a:solidFill>
          <a:latin typeface="+mn-lt"/>
          <a:ea typeface="+mn-ea"/>
          <a:cs typeface="+mn-cs"/>
        </a:defRPr>
      </a:lvl8pPr>
      <a:lvl9pPr marL="3730671" algn="l" defTabSz="93266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userDrawn="1">
          <p15:clr>
            <a:srgbClr val="C35EA4"/>
          </p15:clr>
        </p15:guide>
        <p15:guide id="17" pos="7313" userDrawn="1">
          <p15:clr>
            <a:srgbClr val="C35EA4"/>
          </p15:clr>
        </p15:guide>
        <p15:guide id="25" orient="horz" pos="364" userDrawn="1">
          <p15:clr>
            <a:srgbClr val="C35EA4"/>
          </p15:clr>
        </p15:guide>
        <p15:guide id="26" orient="horz" pos="3955" userDrawn="1">
          <p15:clr>
            <a:srgbClr val="C35EA4"/>
          </p15:clr>
        </p15:guide>
        <p15:guide id="27" orient="horz" pos="187" userDrawn="1">
          <p15:clr>
            <a:srgbClr val="A4A3A4"/>
          </p15:clr>
        </p15:guide>
        <p15:guide id="28" pos="189" userDrawn="1">
          <p15:clr>
            <a:srgbClr val="A4A3A4"/>
          </p15:clr>
        </p15:guide>
        <p15:guide id="29" orient="horz" pos="4137" userDrawn="1">
          <p15:clr>
            <a:srgbClr val="A4A3A4"/>
          </p15:clr>
        </p15:guide>
        <p15:guide id="30" pos="7494" userDrawn="1">
          <p15:clr>
            <a:srgbClr val="A4A3A4"/>
          </p15:clr>
        </p15:guide>
        <p15:guide id="31" orient="horz" pos="2160" userDrawn="1">
          <p15:clr>
            <a:srgbClr val="C35EA4"/>
          </p15:clr>
        </p15:guide>
        <p15:guide id="32" orient="horz" pos="905" userDrawn="1">
          <p15:clr>
            <a:srgbClr val="5ACBF0"/>
          </p15:clr>
        </p15:guide>
        <p15:guide id="33" orient="horz" pos="286" userDrawn="1">
          <p15:clr>
            <a:srgbClr val="5ACBF0"/>
          </p15:clr>
        </p15:guide>
        <p15:guide id="34" pos="3840" userDrawn="1">
          <p15:clr>
            <a:srgbClr val="C35EA4"/>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bwMode="blackWhite">
      <p:bgRef idx="1001">
        <a:schemeClr val="bg1"/>
      </p:bgRef>
    </p:bg>
    <p:spTree>
      <p:nvGrpSpPr>
        <p:cNvPr id="1" name=""/>
        <p:cNvGrpSpPr/>
        <p:nvPr/>
      </p:nvGrpSpPr>
      <p:grpSpPr>
        <a:xfrm>
          <a:off x="0" y="0"/>
          <a:ext cx="0" cy="0"/>
          <a:chOff x="0" y="0"/>
          <a:chExt cx="0" cy="0"/>
        </a:xfrm>
      </p:grpSpPr>
      <p:sp>
        <p:nvSpPr>
          <p:cNvPr id="2" name="Title Placeholder 1"/>
          <p:cNvSpPr>
            <a:spLocks noGrp="1"/>
          </p:cNvSpPr>
          <p:nvPr userDrawn="1">
            <p:ph type="title"/>
          </p:nvPr>
        </p:nvSpPr>
        <p:spPr>
          <a:xfrm>
            <a:off x="588263" y="457200"/>
            <a:ext cx="11018520" cy="553998"/>
          </a:xfrm>
          <a:prstGeom prst="rect">
            <a:avLst/>
          </a:prstGeom>
        </p:spPr>
        <p:txBody>
          <a:bodyPr vert="horz" wrap="square" lIns="0" tIns="0" rIns="0" bIns="0" rtlCol="0" anchor="t">
            <a:spAutoFit/>
          </a:bodyPr>
          <a:lstStyle/>
          <a:p>
            <a:r>
              <a:rPr lang="en-US"/>
              <a:t>Click to edit Master title style</a:t>
            </a:r>
          </a:p>
        </p:txBody>
      </p:sp>
      <p:sp>
        <p:nvSpPr>
          <p:cNvPr id="4" name="Text Placeholder 3"/>
          <p:cNvSpPr>
            <a:spLocks noGrp="1"/>
          </p:cNvSpPr>
          <p:nvPr userDrawn="1">
            <p:ph type="body" idx="1"/>
          </p:nvPr>
        </p:nvSpPr>
        <p:spPr>
          <a:xfrm>
            <a:off x="584200" y="1435505"/>
            <a:ext cx="11018520" cy="1612749"/>
          </a:xfrm>
          <a:prstGeom prst="rect">
            <a:avLst/>
          </a:prstGeom>
        </p:spPr>
        <p:txBody>
          <a:bodyPr vert="horz" wrap="square" lIns="0" tIns="0" rIns="0" bIns="0" rtlCol="0">
            <a:sp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47" name="GRID" hidden="1">
            <a:extLst>
              <a:ext uri="{FF2B5EF4-FFF2-40B4-BE49-F238E27FC236}">
                <a16:creationId xmlns:a16="http://schemas.microsoft.com/office/drawing/2014/main" id="{32B5FFBF-552A-4973-B5B3-9EE3A765185F}"/>
              </a:ext>
            </a:extLst>
          </p:cNvPr>
          <p:cNvGrpSpPr/>
          <p:nvPr userDrawn="1"/>
        </p:nvGrpSpPr>
        <p:grpSpPr>
          <a:xfrm>
            <a:off x="0" y="0"/>
            <a:ext cx="12192000" cy="6858000"/>
            <a:chOff x="0" y="0"/>
            <a:chExt cx="12192000" cy="6858000"/>
          </a:xfrm>
        </p:grpSpPr>
        <p:cxnSp>
          <p:nvCxnSpPr>
            <p:cNvPr id="7" name="Straight Connector 6">
              <a:extLst>
                <a:ext uri="{FF2B5EF4-FFF2-40B4-BE49-F238E27FC236}">
                  <a16:creationId xmlns:a16="http://schemas.microsoft.com/office/drawing/2014/main" id="{5CD412E5-2492-4063-96AB-C451FC39F2B6}"/>
                </a:ext>
              </a:extLst>
            </p:cNvPr>
            <p:cNvCxnSpPr/>
            <p:nvPr/>
          </p:nvCxnSpPr>
          <p:spPr>
            <a:xfrm>
              <a:off x="0" y="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D25E7FAE-6A98-413B-871E-10F8DF6FF1E3}"/>
                </a:ext>
              </a:extLst>
            </p:cNvPr>
            <p:cNvCxnSpPr/>
            <p:nvPr/>
          </p:nvCxnSpPr>
          <p:spPr>
            <a:xfrm>
              <a:off x="0" y="29260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F42BDE7-00A0-446E-9CEE-23DDF6A13E6E}"/>
                </a:ext>
              </a:extLst>
            </p:cNvPr>
            <p:cNvCxnSpPr/>
            <p:nvPr/>
          </p:nvCxnSpPr>
          <p:spPr>
            <a:xfrm>
              <a:off x="0" y="585216"/>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AD48FF31-9C6A-4C0C-AB96-ED556488A1BA}"/>
                </a:ext>
              </a:extLst>
            </p:cNvPr>
            <p:cNvCxnSpPr/>
            <p:nvPr/>
          </p:nvCxnSpPr>
          <p:spPr>
            <a:xfrm>
              <a:off x="0" y="6272784"/>
              <a:ext cx="12188952" cy="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28D811B2-F122-4FF3-A4F6-E7291A5152BB}"/>
                </a:ext>
              </a:extLst>
            </p:cNvPr>
            <p:cNvCxnSpPr/>
            <p:nvPr/>
          </p:nvCxnSpPr>
          <p:spPr>
            <a:xfrm>
              <a:off x="0" y="656539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A2029335-BA6E-4B6F-B752-D02603169DE6}"/>
                </a:ext>
              </a:extLst>
            </p:cNvPr>
            <p:cNvCxnSpPr/>
            <p:nvPr/>
          </p:nvCxnSpPr>
          <p:spPr>
            <a:xfrm>
              <a:off x="0" y="685800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4" name="Straight Connector 13">
              <a:extLst>
                <a:ext uri="{FF2B5EF4-FFF2-40B4-BE49-F238E27FC236}">
                  <a16:creationId xmlns:a16="http://schemas.microsoft.com/office/drawing/2014/main" id="{708D55A0-D16C-4191-B9F9-C95B51610B5E}"/>
                </a:ext>
              </a:extLst>
            </p:cNvPr>
            <p:cNvCxnSpPr/>
            <p:nvPr/>
          </p:nvCxnSpPr>
          <p:spPr>
            <a:xfrm>
              <a:off x="0" y="87782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DA3FCB58-9F61-404B-A493-7860A942FCC2}"/>
                </a:ext>
              </a:extLst>
            </p:cNvPr>
            <p:cNvCxnSpPr/>
            <p:nvPr/>
          </p:nvCxnSpPr>
          <p:spPr>
            <a:xfrm>
              <a:off x="0" y="117043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0EFD38DF-4402-499A-B7B2-D5BBF3AD467C}"/>
                </a:ext>
              </a:extLst>
            </p:cNvPr>
            <p:cNvCxnSpPr/>
            <p:nvPr/>
          </p:nvCxnSpPr>
          <p:spPr>
            <a:xfrm>
              <a:off x="0" y="146304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26DFD209-A624-4FEA-8F60-067FBF0CC1E8}"/>
                </a:ext>
              </a:extLst>
            </p:cNvPr>
            <p:cNvCxnSpPr/>
            <p:nvPr/>
          </p:nvCxnSpPr>
          <p:spPr>
            <a:xfrm>
              <a:off x="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1B8ED61-88C3-48AA-91A7-BFD779B3B3BA}"/>
                </a:ext>
              </a:extLst>
            </p:cNvPr>
            <p:cNvCxnSpPr/>
            <p:nvPr/>
          </p:nvCxnSpPr>
          <p:spPr>
            <a:xfrm>
              <a:off x="585216"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19" name="Straight Connector 18">
              <a:extLst>
                <a:ext uri="{FF2B5EF4-FFF2-40B4-BE49-F238E27FC236}">
                  <a16:creationId xmlns:a16="http://schemas.microsoft.com/office/drawing/2014/main" id="{822AC47D-49D2-4B9E-B580-53A7922E5654}"/>
                </a:ext>
              </a:extLst>
            </p:cNvPr>
            <p:cNvCxnSpPr/>
            <p:nvPr/>
          </p:nvCxnSpPr>
          <p:spPr>
            <a:xfrm>
              <a:off x="29260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0" name="Straight Connector 19">
              <a:extLst>
                <a:ext uri="{FF2B5EF4-FFF2-40B4-BE49-F238E27FC236}">
                  <a16:creationId xmlns:a16="http://schemas.microsoft.com/office/drawing/2014/main" id="{20D7A2DB-4310-49CD-83F6-55B33BE76665}"/>
                </a:ext>
              </a:extLst>
            </p:cNvPr>
            <p:cNvCxnSpPr/>
            <p:nvPr/>
          </p:nvCxnSpPr>
          <p:spPr>
            <a:xfrm>
              <a:off x="877824"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1" name="Straight Connector 20">
              <a:extLst>
                <a:ext uri="{FF2B5EF4-FFF2-40B4-BE49-F238E27FC236}">
                  <a16:creationId xmlns:a16="http://schemas.microsoft.com/office/drawing/2014/main" id="{20C40071-7BC6-4682-9CD1-0631E07C9F11}"/>
                </a:ext>
              </a:extLst>
            </p:cNvPr>
            <p:cNvCxnSpPr/>
            <p:nvPr/>
          </p:nvCxnSpPr>
          <p:spPr>
            <a:xfrm>
              <a:off x="117043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EE0ACFAA-26E9-44D2-BEF0-E02CAE93F397}"/>
                </a:ext>
              </a:extLst>
            </p:cNvPr>
            <p:cNvCxnSpPr/>
            <p:nvPr/>
          </p:nvCxnSpPr>
          <p:spPr>
            <a:xfrm>
              <a:off x="11021568"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3" name="Straight Connector 22">
              <a:extLst>
                <a:ext uri="{FF2B5EF4-FFF2-40B4-BE49-F238E27FC236}">
                  <a16:creationId xmlns:a16="http://schemas.microsoft.com/office/drawing/2014/main" id="{385D1186-93AE-4B67-8544-763E0B213AAC}"/>
                </a:ext>
              </a:extLst>
            </p:cNvPr>
            <p:cNvCxnSpPr/>
            <p:nvPr/>
          </p:nvCxnSpPr>
          <p:spPr>
            <a:xfrm>
              <a:off x="11606784" y="0"/>
              <a:ext cx="0" cy="6858000"/>
            </a:xfrm>
            <a:prstGeom prst="line">
              <a:avLst/>
            </a:prstGeom>
            <a:ln w="3175">
              <a:solidFill>
                <a:srgbClr val="DF45D4"/>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CB1D45AE-FC53-4BB4-A9CD-C563C03A1195}"/>
                </a:ext>
              </a:extLst>
            </p:cNvPr>
            <p:cNvCxnSpPr/>
            <p:nvPr/>
          </p:nvCxnSpPr>
          <p:spPr>
            <a:xfrm>
              <a:off x="11314176"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5" name="Straight Connector 24">
              <a:extLst>
                <a:ext uri="{FF2B5EF4-FFF2-40B4-BE49-F238E27FC236}">
                  <a16:creationId xmlns:a16="http://schemas.microsoft.com/office/drawing/2014/main" id="{8325177A-06D9-4C2A-B7EF-984A90245BF7}"/>
                </a:ext>
              </a:extLst>
            </p:cNvPr>
            <p:cNvCxnSpPr/>
            <p:nvPr/>
          </p:nvCxnSpPr>
          <p:spPr>
            <a:xfrm>
              <a:off x="11899392"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6" name="Straight Connector 25">
              <a:extLst>
                <a:ext uri="{FF2B5EF4-FFF2-40B4-BE49-F238E27FC236}">
                  <a16:creationId xmlns:a16="http://schemas.microsoft.com/office/drawing/2014/main" id="{D2B67796-DF72-4C3B-A79D-7534FD3084C9}"/>
                </a:ext>
              </a:extLst>
            </p:cNvPr>
            <p:cNvCxnSpPr/>
            <p:nvPr/>
          </p:nvCxnSpPr>
          <p:spPr>
            <a:xfrm>
              <a:off x="12192000" y="0"/>
              <a:ext cx="0" cy="685800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C8B2C409-2FF7-4120-9E48-02A446B82DD6}"/>
                </a:ext>
              </a:extLst>
            </p:cNvPr>
            <p:cNvCxnSpPr/>
            <p:nvPr/>
          </p:nvCxnSpPr>
          <p:spPr>
            <a:xfrm>
              <a:off x="0" y="175564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8" name="Straight Connector 27">
              <a:extLst>
                <a:ext uri="{FF2B5EF4-FFF2-40B4-BE49-F238E27FC236}">
                  <a16:creationId xmlns:a16="http://schemas.microsoft.com/office/drawing/2014/main" id="{F3E0130A-B11A-42AB-8439-3CB0569F1C08}"/>
                </a:ext>
              </a:extLst>
            </p:cNvPr>
            <p:cNvCxnSpPr/>
            <p:nvPr/>
          </p:nvCxnSpPr>
          <p:spPr>
            <a:xfrm>
              <a:off x="0" y="204825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29" name="Straight Connector 28">
              <a:extLst>
                <a:ext uri="{FF2B5EF4-FFF2-40B4-BE49-F238E27FC236}">
                  <a16:creationId xmlns:a16="http://schemas.microsoft.com/office/drawing/2014/main" id="{0840B631-CB23-44B8-823B-56619D54F0E4}"/>
                </a:ext>
              </a:extLst>
            </p:cNvPr>
            <p:cNvCxnSpPr/>
            <p:nvPr/>
          </p:nvCxnSpPr>
          <p:spPr>
            <a:xfrm>
              <a:off x="0" y="234086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0" name="Straight Connector 29">
              <a:extLst>
                <a:ext uri="{FF2B5EF4-FFF2-40B4-BE49-F238E27FC236}">
                  <a16:creationId xmlns:a16="http://schemas.microsoft.com/office/drawing/2014/main" id="{C7DD460B-BBE5-43D6-95DF-C1C1CC6239C6}"/>
                </a:ext>
              </a:extLst>
            </p:cNvPr>
            <p:cNvCxnSpPr/>
            <p:nvPr/>
          </p:nvCxnSpPr>
          <p:spPr>
            <a:xfrm>
              <a:off x="0" y="263347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1" name="Straight Connector 30">
              <a:extLst>
                <a:ext uri="{FF2B5EF4-FFF2-40B4-BE49-F238E27FC236}">
                  <a16:creationId xmlns:a16="http://schemas.microsoft.com/office/drawing/2014/main" id="{7F5BEEB4-62B8-420A-9489-8319B9432C34}"/>
                </a:ext>
              </a:extLst>
            </p:cNvPr>
            <p:cNvCxnSpPr/>
            <p:nvPr/>
          </p:nvCxnSpPr>
          <p:spPr>
            <a:xfrm>
              <a:off x="0" y="292608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79242164-82A4-4DA9-B78C-33430C241872}"/>
                </a:ext>
              </a:extLst>
            </p:cNvPr>
            <p:cNvCxnSpPr/>
            <p:nvPr/>
          </p:nvCxnSpPr>
          <p:spPr>
            <a:xfrm>
              <a:off x="0" y="321868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1D8767DD-4892-4904-AE72-87087DD9CCC2}"/>
                </a:ext>
              </a:extLst>
            </p:cNvPr>
            <p:cNvCxnSpPr/>
            <p:nvPr/>
          </p:nvCxnSpPr>
          <p:spPr>
            <a:xfrm>
              <a:off x="0" y="351129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39" name="Straight Connector 38">
              <a:extLst>
                <a:ext uri="{FF2B5EF4-FFF2-40B4-BE49-F238E27FC236}">
                  <a16:creationId xmlns:a16="http://schemas.microsoft.com/office/drawing/2014/main" id="{245FC793-2AD0-4021-B3FB-391EDDE6CB63}"/>
                </a:ext>
              </a:extLst>
            </p:cNvPr>
            <p:cNvCxnSpPr/>
            <p:nvPr userDrawn="1"/>
          </p:nvCxnSpPr>
          <p:spPr>
            <a:xfrm>
              <a:off x="0" y="380390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8091C6C8-296D-4AA9-8F03-7DEA5FA7D71A}"/>
                </a:ext>
              </a:extLst>
            </p:cNvPr>
            <p:cNvCxnSpPr/>
            <p:nvPr userDrawn="1"/>
          </p:nvCxnSpPr>
          <p:spPr>
            <a:xfrm>
              <a:off x="0" y="409651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71CBDA8A-698A-4B1C-BC41-CD72C2900FE8}"/>
                </a:ext>
              </a:extLst>
            </p:cNvPr>
            <p:cNvCxnSpPr/>
            <p:nvPr userDrawn="1"/>
          </p:nvCxnSpPr>
          <p:spPr>
            <a:xfrm>
              <a:off x="0" y="438912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F0780C82-EF19-43A2-BF1B-31FDFBA092CA}"/>
                </a:ext>
              </a:extLst>
            </p:cNvPr>
            <p:cNvCxnSpPr/>
            <p:nvPr userDrawn="1"/>
          </p:nvCxnSpPr>
          <p:spPr>
            <a:xfrm>
              <a:off x="0" y="4681728"/>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13492339-9370-44E2-8C4D-414393DEB764}"/>
                </a:ext>
              </a:extLst>
            </p:cNvPr>
            <p:cNvCxnSpPr/>
            <p:nvPr userDrawn="1"/>
          </p:nvCxnSpPr>
          <p:spPr>
            <a:xfrm>
              <a:off x="0" y="4974336"/>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EBF7CE2A-C0A7-4C6F-88B8-E40107AE34E8}"/>
                </a:ext>
              </a:extLst>
            </p:cNvPr>
            <p:cNvCxnSpPr/>
            <p:nvPr userDrawn="1"/>
          </p:nvCxnSpPr>
          <p:spPr>
            <a:xfrm>
              <a:off x="0" y="5266944"/>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CCD7A1D0-B060-4037-BFAE-80FAF89CC35F}"/>
                </a:ext>
              </a:extLst>
            </p:cNvPr>
            <p:cNvCxnSpPr/>
            <p:nvPr userDrawn="1"/>
          </p:nvCxnSpPr>
          <p:spPr>
            <a:xfrm>
              <a:off x="0" y="5559552"/>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cxnSp>
          <p:nvCxnSpPr>
            <p:cNvPr id="46" name="Straight Connector 45">
              <a:extLst>
                <a:ext uri="{FF2B5EF4-FFF2-40B4-BE49-F238E27FC236}">
                  <a16:creationId xmlns:a16="http://schemas.microsoft.com/office/drawing/2014/main" id="{2A121C21-7F60-43D7-B9B4-682B9D22E24D}"/>
                </a:ext>
              </a:extLst>
            </p:cNvPr>
            <p:cNvCxnSpPr/>
            <p:nvPr userDrawn="1"/>
          </p:nvCxnSpPr>
          <p:spPr>
            <a:xfrm>
              <a:off x="0" y="5852160"/>
              <a:ext cx="12188952" cy="0"/>
            </a:xfrm>
            <a:prstGeom prst="line">
              <a:avLst/>
            </a:prstGeom>
            <a:ln w="3175">
              <a:solidFill>
                <a:schemeClr val="tx1">
                  <a:alpha val="20000"/>
                </a:schemeClr>
              </a:solidFill>
              <a:headEnd type="none"/>
              <a:tailEnd type="none"/>
            </a:ln>
          </p:spPr>
          <p:style>
            <a:lnRef idx="1">
              <a:schemeClr val="accent1"/>
            </a:lnRef>
            <a:fillRef idx="0">
              <a:schemeClr val="accent1"/>
            </a:fillRef>
            <a:effectRef idx="0">
              <a:schemeClr val="accent1"/>
            </a:effectRef>
            <a:fontRef idx="minor">
              <a:schemeClr val="tx1"/>
            </a:fontRef>
          </p:style>
        </p:cxnSp>
      </p:grpSp>
      <p:sp>
        <p:nvSpPr>
          <p:cNvPr id="3" name=".64 square" hidden="1">
            <a:extLst>
              <a:ext uri="{FF2B5EF4-FFF2-40B4-BE49-F238E27FC236}">
                <a16:creationId xmlns:a16="http://schemas.microsoft.com/office/drawing/2014/main" id="{90E0CE0A-15D7-405F-8DFA-B7F5AF47B03C}"/>
              </a:ext>
            </a:extLst>
          </p:cNvPr>
          <p:cNvSpPr/>
          <p:nvPr userDrawn="1"/>
        </p:nvSpPr>
        <p:spPr bwMode="auto">
          <a:xfrm>
            <a:off x="0" y="0"/>
            <a:ext cx="585216" cy="585216"/>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7"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
        <p:nvSpPr>
          <p:cNvPr id="35" name=".32 square" hidden="1">
            <a:extLst>
              <a:ext uri="{FF2B5EF4-FFF2-40B4-BE49-F238E27FC236}">
                <a16:creationId xmlns:a16="http://schemas.microsoft.com/office/drawing/2014/main" id="{09835393-211C-428D-B22F-51EE7A413599}"/>
              </a:ext>
            </a:extLst>
          </p:cNvPr>
          <p:cNvSpPr/>
          <p:nvPr userDrawn="1"/>
        </p:nvSpPr>
        <p:spPr bwMode="auto">
          <a:xfrm>
            <a:off x="0" y="0"/>
            <a:ext cx="292608" cy="292608"/>
          </a:xfrm>
          <a:prstGeom prst="rect">
            <a:avLst/>
          </a:prstGeom>
          <a:solidFill>
            <a:schemeClr val="tx1">
              <a:alpha val="17000"/>
            </a:scheme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algn="ctr" defTabSz="932397" fontAlgn="base">
              <a:lnSpc>
                <a:spcPct val="90000"/>
              </a:lnSpc>
              <a:spcBef>
                <a:spcPct val="0"/>
              </a:spcBef>
              <a:spcAft>
                <a:spcPct val="0"/>
              </a:spcAft>
            </a:pPr>
            <a:endParaRPr lang="en-US" sz="2400">
              <a:gradFill>
                <a:gsLst>
                  <a:gs pos="0">
                    <a:srgbClr val="FFFFFF"/>
                  </a:gs>
                  <a:gs pos="100000">
                    <a:srgbClr val="FFFFFF"/>
                  </a:gs>
                </a:gsLst>
                <a:lin ang="5400000" scaled="0"/>
              </a:gradFill>
              <a:ea typeface="Segoe UI" pitchFamily="34" charset="0"/>
              <a:cs typeface="Segoe UI" pitchFamily="34" charset="0"/>
            </a:endParaRPr>
          </a:p>
        </p:txBody>
      </p:sp>
    </p:spTree>
    <p:extLst>
      <p:ext uri="{BB962C8B-B14F-4D97-AF65-F5344CB8AC3E}">
        <p14:creationId xmlns:p14="http://schemas.microsoft.com/office/powerpoint/2010/main" val="3356027184"/>
      </p:ext>
    </p:extLst>
  </p:cSld>
  <p:clrMap bg1="lt1" tx1="dk1" bg2="lt2" tx2="dk2" accent1="accent1" accent2="accent2" accent3="accent3" accent4="accent4" accent5="accent5" accent6="accent6" hlink="hlink" folHlink="folHlink"/>
  <p:sldLayoutIdLst>
    <p:sldLayoutId id="2147484212" r:id="rId1"/>
    <p:sldLayoutId id="2147484213" r:id="rId2"/>
    <p:sldLayoutId id="2147484214" r:id="rId3"/>
    <p:sldLayoutId id="2147484215" r:id="rId4"/>
    <p:sldLayoutId id="2147484216" r:id="rId5"/>
    <p:sldLayoutId id="2147484217" r:id="rId6"/>
    <p:sldLayoutId id="2147484218" r:id="rId7"/>
    <p:sldLayoutId id="2147484219" r:id="rId8"/>
    <p:sldLayoutId id="2147484220" r:id="rId9"/>
    <p:sldLayoutId id="2147484221" r:id="rId10"/>
    <p:sldLayoutId id="2147484222" r:id="rId11"/>
    <p:sldLayoutId id="2147484223" r:id="rId12"/>
    <p:sldLayoutId id="2147484224" r:id="rId13"/>
    <p:sldLayoutId id="2147484225" r:id="rId14"/>
    <p:sldLayoutId id="2147484226" r:id="rId15"/>
    <p:sldLayoutId id="2147484227" r:id="rId16"/>
    <p:sldLayoutId id="2147484228" r:id="rId17"/>
    <p:sldLayoutId id="2147484229" r:id="rId18"/>
    <p:sldLayoutId id="2147484230" r:id="rId19"/>
    <p:sldLayoutId id="2147484231" r:id="rId20"/>
    <p:sldLayoutId id="2147484232" r:id="rId21"/>
    <p:sldLayoutId id="2147484233" r:id="rId22"/>
    <p:sldLayoutId id="2147484234" r:id="rId23"/>
    <p:sldLayoutId id="2147484235" r:id="rId24"/>
    <p:sldLayoutId id="2147484236" r:id="rId25"/>
    <p:sldLayoutId id="2147484237" r:id="rId26"/>
    <p:sldLayoutId id="2147484238" r:id="rId27"/>
    <p:sldLayoutId id="2147484239" r:id="rId28"/>
    <p:sldLayoutId id="2147484240" r:id="rId29"/>
    <p:sldLayoutId id="2147484241" r:id="rId30"/>
    <p:sldLayoutId id="2147484242" r:id="rId31"/>
    <p:sldLayoutId id="2147484243" r:id="rId32"/>
    <p:sldLayoutId id="2147484244" r:id="rId33"/>
    <p:sldLayoutId id="2147484245" r:id="rId34"/>
    <p:sldLayoutId id="2147484246" r:id="rId35"/>
    <p:sldLayoutId id="2147484247" r:id="rId36"/>
    <p:sldLayoutId id="2147484248" r:id="rId37"/>
    <p:sldLayoutId id="2147484249" r:id="rId38"/>
    <p:sldLayoutId id="2147484250" r:id="rId39"/>
    <p:sldLayoutId id="2147484251" r:id="rId40"/>
    <p:sldLayoutId id="2147484252" r:id="rId41"/>
    <p:sldLayoutId id="2147484253" r:id="rId42"/>
    <p:sldLayoutId id="2147484254" r:id="rId43"/>
    <p:sldLayoutId id="2147484255" r:id="rId44"/>
    <p:sldLayoutId id="2147484256" r:id="rId45"/>
    <p:sldLayoutId id="2147484257" r:id="rId46"/>
    <p:sldLayoutId id="2147484258" r:id="rId47"/>
    <p:sldLayoutId id="2147484259" r:id="rId48"/>
    <p:sldLayoutId id="2147484260" r:id="rId49"/>
    <p:sldLayoutId id="2147484261" r:id="rId50"/>
    <p:sldLayoutId id="2147484262" r:id="rId51"/>
    <p:sldLayoutId id="2147484263" r:id="rId52"/>
    <p:sldLayoutId id="2147484264" r:id="rId53"/>
    <p:sldLayoutId id="2147484265" r:id="rId54"/>
    <p:sldLayoutId id="2147484266" r:id="rId55"/>
    <p:sldLayoutId id="2147484267" r:id="rId56"/>
    <p:sldLayoutId id="2147484268" r:id="rId57"/>
    <p:sldLayoutId id="2147484269" r:id="rId58"/>
    <p:sldLayoutId id="2147484270" r:id="rId59"/>
    <p:sldLayoutId id="2147484271" r:id="rId60"/>
    <p:sldLayoutId id="2147484272" r:id="rId61"/>
    <p:sldLayoutId id="2147484273" r:id="rId62"/>
    <p:sldLayoutId id="2147484274" r:id="rId63"/>
  </p:sldLayoutIdLst>
  <p:transition>
    <p:fade/>
  </p:transition>
  <p:hf sldNum="0" hdr="0" ftr="0" dt="0"/>
  <p:txStyles>
    <p:titleStyle>
      <a:lvl1pPr algn="l" defTabSz="932667" rtl="0" eaLnBrk="1" latinLnBrk="0" hangingPunct="1">
        <a:lnSpc>
          <a:spcPct val="100000"/>
        </a:lnSpc>
        <a:spcBef>
          <a:spcPct val="0"/>
        </a:spcBef>
        <a:buNone/>
        <a:defRPr lang="en-US" sz="3600" b="0" kern="1200" cap="none" spc="-50" baseline="0" dirty="0" smtClean="0">
          <a:ln w="3175">
            <a:noFill/>
          </a:ln>
          <a:solidFill>
            <a:schemeClr val="tx1"/>
          </a:solidFill>
          <a:effectLst/>
          <a:latin typeface="+mj-lt"/>
          <a:ea typeface="+mn-ea"/>
          <a:cs typeface="Segoe UI" pitchFamily="34" charset="0"/>
        </a:defRPr>
      </a:lvl1pPr>
    </p:titleStyle>
    <p:bodyStyle>
      <a:lvl1pPr marL="228582" marR="0" indent="-228582"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800" kern="1200" spc="0" baseline="0">
          <a:solidFill>
            <a:schemeClr val="tx1"/>
          </a:solidFill>
          <a:latin typeface="+mn-lt"/>
          <a:ea typeface="+mn-ea"/>
          <a:cs typeface="Segoe UI" panose="020B0502040204020203" pitchFamily="34" charset="0"/>
        </a:defRPr>
      </a:lvl1pPr>
      <a:lvl2pPr marL="457163" marR="0" indent="-228582"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2000" kern="1200" spc="0" baseline="0">
          <a:solidFill>
            <a:schemeClr val="tx1"/>
          </a:solidFill>
          <a:latin typeface="+mn-lt"/>
          <a:ea typeface="+mn-ea"/>
          <a:cs typeface="+mn-cs"/>
        </a:defRPr>
      </a:lvl2pPr>
      <a:lvl3pPr marL="657173" marR="0" indent="-200009"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600" kern="1200" spc="0" baseline="0">
          <a:solidFill>
            <a:schemeClr val="tx1"/>
          </a:solidFill>
          <a:latin typeface="+mn-lt"/>
          <a:ea typeface="+mn-ea"/>
          <a:cs typeface="+mn-cs"/>
        </a:defRPr>
      </a:lvl3pPr>
      <a:lvl4pPr marL="842896" marR="0" indent="-180961"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4pPr>
      <a:lvl5pPr marL="1023856" marR="0" indent="-168262" algn="l" defTabSz="932667" rtl="0" eaLnBrk="1" fontAlgn="auto" latinLnBrk="0" hangingPunct="1">
        <a:lnSpc>
          <a:spcPct val="100000"/>
        </a:lnSpc>
        <a:spcBef>
          <a:spcPct val="20000"/>
        </a:spcBef>
        <a:spcAft>
          <a:spcPts val="0"/>
        </a:spcAft>
        <a:buClrTx/>
        <a:buSzPct val="90000"/>
        <a:buFont typeface="Wingdings" panose="05000000000000000000" pitchFamily="2" charset="2"/>
        <a:buChar char=""/>
        <a:tabLst/>
        <a:defRPr sz="1400" kern="1200" spc="0" baseline="0">
          <a:solidFill>
            <a:schemeClr val="tx1"/>
          </a:solidFill>
          <a:latin typeface="+mn-lt"/>
          <a:ea typeface="+mn-ea"/>
          <a:cs typeface="+mn-cs"/>
        </a:defRPr>
      </a:lvl5pPr>
      <a:lvl6pPr marL="2564834"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169"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503"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3837" indent="-233167" algn="l" defTabSz="932667"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32667" rtl="0" eaLnBrk="1" latinLnBrk="0" hangingPunct="1">
        <a:defRPr sz="1800" kern="1200">
          <a:solidFill>
            <a:schemeClr val="tx1"/>
          </a:solidFill>
          <a:latin typeface="+mn-lt"/>
          <a:ea typeface="+mn-ea"/>
          <a:cs typeface="+mn-cs"/>
        </a:defRPr>
      </a:lvl1pPr>
      <a:lvl2pPr marL="466333" algn="l" defTabSz="932667" rtl="0" eaLnBrk="1" latinLnBrk="0" hangingPunct="1">
        <a:defRPr sz="1800" kern="1200">
          <a:solidFill>
            <a:schemeClr val="tx1"/>
          </a:solidFill>
          <a:latin typeface="+mn-lt"/>
          <a:ea typeface="+mn-ea"/>
          <a:cs typeface="+mn-cs"/>
        </a:defRPr>
      </a:lvl2pPr>
      <a:lvl3pPr marL="932667" algn="l" defTabSz="932667" rtl="0" eaLnBrk="1" latinLnBrk="0" hangingPunct="1">
        <a:defRPr sz="1800" kern="1200">
          <a:solidFill>
            <a:schemeClr val="tx1"/>
          </a:solidFill>
          <a:latin typeface="+mn-lt"/>
          <a:ea typeface="+mn-ea"/>
          <a:cs typeface="+mn-cs"/>
        </a:defRPr>
      </a:lvl3pPr>
      <a:lvl4pPr marL="1399001" algn="l" defTabSz="932667" rtl="0" eaLnBrk="1" latinLnBrk="0" hangingPunct="1">
        <a:defRPr sz="1800" kern="1200">
          <a:solidFill>
            <a:schemeClr val="tx1"/>
          </a:solidFill>
          <a:latin typeface="+mn-lt"/>
          <a:ea typeface="+mn-ea"/>
          <a:cs typeface="+mn-cs"/>
        </a:defRPr>
      </a:lvl4pPr>
      <a:lvl5pPr marL="1865335" algn="l" defTabSz="932667" rtl="0" eaLnBrk="1" latinLnBrk="0" hangingPunct="1">
        <a:defRPr sz="1800" kern="1200">
          <a:solidFill>
            <a:schemeClr val="tx1"/>
          </a:solidFill>
          <a:latin typeface="+mn-lt"/>
          <a:ea typeface="+mn-ea"/>
          <a:cs typeface="+mn-cs"/>
        </a:defRPr>
      </a:lvl5pPr>
      <a:lvl6pPr marL="2331670" algn="l" defTabSz="932667" rtl="0" eaLnBrk="1" latinLnBrk="0" hangingPunct="1">
        <a:defRPr sz="1800" kern="1200">
          <a:solidFill>
            <a:schemeClr val="tx1"/>
          </a:solidFill>
          <a:latin typeface="+mn-lt"/>
          <a:ea typeface="+mn-ea"/>
          <a:cs typeface="+mn-cs"/>
        </a:defRPr>
      </a:lvl6pPr>
      <a:lvl7pPr marL="2798002" algn="l" defTabSz="932667" rtl="0" eaLnBrk="1" latinLnBrk="0" hangingPunct="1">
        <a:defRPr sz="1800" kern="1200">
          <a:solidFill>
            <a:schemeClr val="tx1"/>
          </a:solidFill>
          <a:latin typeface="+mn-lt"/>
          <a:ea typeface="+mn-ea"/>
          <a:cs typeface="+mn-cs"/>
        </a:defRPr>
      </a:lvl7pPr>
      <a:lvl8pPr marL="3264335" algn="l" defTabSz="932667" rtl="0" eaLnBrk="1" latinLnBrk="0" hangingPunct="1">
        <a:defRPr sz="1800" kern="1200">
          <a:solidFill>
            <a:schemeClr val="tx1"/>
          </a:solidFill>
          <a:latin typeface="+mn-lt"/>
          <a:ea typeface="+mn-ea"/>
          <a:cs typeface="+mn-cs"/>
        </a:defRPr>
      </a:lvl8pPr>
      <a:lvl9pPr marL="3730671" algn="l" defTabSz="932667"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6" pos="368" userDrawn="1">
          <p15:clr>
            <a:srgbClr val="C35EA4"/>
          </p15:clr>
        </p15:guide>
        <p15:guide id="17" pos="7313" userDrawn="1">
          <p15:clr>
            <a:srgbClr val="C35EA4"/>
          </p15:clr>
        </p15:guide>
        <p15:guide id="25" orient="horz" pos="369" userDrawn="1">
          <p15:clr>
            <a:srgbClr val="C35EA4"/>
          </p15:clr>
        </p15:guide>
        <p15:guide id="26" orient="horz" pos="3949" userDrawn="1">
          <p15:clr>
            <a:srgbClr val="C35EA4"/>
          </p15:clr>
        </p15:guide>
      </p15:sldGuideLst>
    </p:ext>
  </p:extLst>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91.xml"/></Relationships>
</file>

<file path=ppt/slides/_rels/slide10.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9.xml"/><Relationship Id="rId1" Type="http://schemas.openxmlformats.org/officeDocument/2006/relationships/slideLayout" Target="../slideLayouts/slideLayout27.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9.png"/></Relationships>
</file>

<file path=ppt/slides/_rels/slide11.xml.rels><?xml version="1.0" encoding="UTF-8" standalone="yes"?>
<Relationships xmlns="http://schemas.openxmlformats.org/package/2006/relationships"><Relationship Id="rId3" Type="http://schemas.openxmlformats.org/officeDocument/2006/relationships/hyperlink" Target="https://support.microsoft.com/en-us/topic/delegation-in-viva-engage-2f0a64a3-c5c0-45cd-b3f1-e1e06732f89f" TargetMode="External"/><Relationship Id="rId2" Type="http://schemas.openxmlformats.org/officeDocument/2006/relationships/notesSlide" Target="../notesSlides/notesSlide10.xml"/><Relationship Id="rId1" Type="http://schemas.openxmlformats.org/officeDocument/2006/relationships/slideLayout" Target="../slideLayouts/slideLayout27.xml"/><Relationship Id="rId6" Type="http://schemas.openxmlformats.org/officeDocument/2006/relationships/image" Target="../media/image69.png"/><Relationship Id="rId5" Type="http://schemas.openxmlformats.org/officeDocument/2006/relationships/hyperlink" Target="https://learn.microsoft.com/en-us/viva/engage/manage-viva-engage-groups/restrict-all-company-posts" TargetMode="External"/><Relationship Id="rId4" Type="http://schemas.openxmlformats.org/officeDocument/2006/relationships/hyperlink" Target="https://support.microsoft.com/en-us/office/designate-an-official-viva-engage-community-3b9b8ef4-01a3-4302-89c5-7195f1684f3d" TargetMode="External"/></Relationships>
</file>

<file path=ppt/slides/_rels/slide1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hyperlink" Target="https://support.microsoft.com/en-us/topic/manage-a-community-in-viva-engage-3e75fbe9-1b3e-48b5-8e4b-af2716b7873a" TargetMode="External"/><Relationship Id="rId7"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27.xml"/><Relationship Id="rId6" Type="http://schemas.openxmlformats.org/officeDocument/2006/relationships/image" Target="../media/image70.png"/><Relationship Id="rId5" Type="http://schemas.openxmlformats.org/officeDocument/2006/relationships/hyperlink" Target="https://learn.microsoft.com/en-us/viva/engage/manage-viva-engage-groups/create-a-dynamic-group" TargetMode="External"/><Relationship Id="rId4" Type="http://schemas.openxmlformats.org/officeDocument/2006/relationships/hyperlink" Target="https://support.microsoft.com/en-us/office/designate-an-official-viva-engage-community-3b9b8ef4-01a3-4302-89c5-7195f1684f3d" TargetMode="External"/><Relationship Id="rId9" Type="http://schemas.openxmlformats.org/officeDocument/2006/relationships/image" Target="../media/image73.png"/></Relationships>
</file>

<file path=ppt/slides/_rels/slide13.xml.rels><?xml version="1.0" encoding="UTF-8" standalone="yes"?>
<Relationships xmlns="http://schemas.openxmlformats.org/package/2006/relationships"><Relationship Id="rId8" Type="http://schemas.openxmlformats.org/officeDocument/2006/relationships/image" Target="../media/image65.png"/><Relationship Id="rId3" Type="http://schemas.openxmlformats.org/officeDocument/2006/relationships/hyperlink" Target="https://learn.microsoft.com/en-us/viva/engage/eac-storyline" TargetMode="External"/><Relationship Id="rId7" Type="http://schemas.openxmlformats.org/officeDocument/2006/relationships/image" Target="../media/image74.png"/><Relationship Id="rId2" Type="http://schemas.openxmlformats.org/officeDocument/2006/relationships/notesSlide" Target="../notesSlides/notesSlide12.xml"/><Relationship Id="rId1" Type="http://schemas.openxmlformats.org/officeDocument/2006/relationships/slideLayout" Target="../slideLayouts/slideLayout27.xml"/><Relationship Id="rId6" Type="http://schemas.openxmlformats.org/officeDocument/2006/relationships/hyperlink" Target="https://learn.microsoft.com/en-us/viva/engage/analytics" TargetMode="External"/><Relationship Id="rId5" Type="http://schemas.openxmlformats.org/officeDocument/2006/relationships/hyperlink" Target="https://support.microsoft.com/en-us/topic/storyline-announcements-in-viva-engage-8db19630-ecd0-4d1e-b735-437aea62e248#:~:text=Follow%20the%20steps%20listed%20below%20to%20post%20an,the%20correct%20name%20is%20selected%20as%20the%20author." TargetMode="External"/><Relationship Id="rId4" Type="http://schemas.openxmlformats.org/officeDocument/2006/relationships/hyperlink" Target="https://learn.microsoft.com/en-us/viva/engage/leadership-identification" TargetMode="External"/><Relationship Id="rId9" Type="http://schemas.openxmlformats.org/officeDocument/2006/relationships/image" Target="../media/image66.svg"/></Relationships>
</file>

<file path=ppt/slides/_rels/slide1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13.xml"/><Relationship Id="rId1" Type="http://schemas.openxmlformats.org/officeDocument/2006/relationships/slideLayout" Target="../slideLayouts/slideLayout27.xml"/><Relationship Id="rId5" Type="http://schemas.openxmlformats.org/officeDocument/2006/relationships/image" Target="../media/image66.svg"/><Relationship Id="rId4" Type="http://schemas.openxmlformats.org/officeDocument/2006/relationships/image" Target="../media/image65.png"/></Relationships>
</file>

<file path=ppt/slides/_rels/slide15.xml.rels><?xml version="1.0" encoding="UTF-8" standalone="yes"?>
<Relationships xmlns="http://schemas.openxmlformats.org/package/2006/relationships"><Relationship Id="rId8" Type="http://schemas.openxmlformats.org/officeDocument/2006/relationships/image" Target="../media/image77.png"/><Relationship Id="rId3" Type="http://schemas.openxmlformats.org/officeDocument/2006/relationships/image" Target="../media/image68.png"/><Relationship Id="rId7" Type="http://schemas.openxmlformats.org/officeDocument/2006/relationships/image" Target="../media/image76.png"/><Relationship Id="rId2" Type="http://schemas.openxmlformats.org/officeDocument/2006/relationships/notesSlide" Target="../notesSlides/notesSlide14.xml"/><Relationship Id="rId1" Type="http://schemas.openxmlformats.org/officeDocument/2006/relationships/slideLayout" Target="../slideLayouts/slideLayout27.xml"/><Relationship Id="rId6" Type="http://schemas.openxmlformats.org/officeDocument/2006/relationships/image" Target="../media/image66.svg"/><Relationship Id="rId5" Type="http://schemas.openxmlformats.org/officeDocument/2006/relationships/image" Target="../media/image65.png"/><Relationship Id="rId4" Type="http://schemas.openxmlformats.org/officeDocument/2006/relationships/image" Target="../media/image69.png"/></Relationships>
</file>

<file path=ppt/slides/_rels/slide16.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5.xml"/><Relationship Id="rId1" Type="http://schemas.openxmlformats.org/officeDocument/2006/relationships/slideLayout" Target="../slideLayouts/slideLayout27.xml"/><Relationship Id="rId6" Type="http://schemas.openxmlformats.org/officeDocument/2006/relationships/image" Target="../media/image77.png"/><Relationship Id="rId5" Type="http://schemas.openxmlformats.org/officeDocument/2006/relationships/image" Target="../media/image76.png"/><Relationship Id="rId4" Type="http://schemas.openxmlformats.org/officeDocument/2006/relationships/image" Target="../media/image66.svg"/></Relationships>
</file>

<file path=ppt/slides/_rels/slide17.xml.rels><?xml version="1.0" encoding="UTF-8" standalone="yes"?>
<Relationships xmlns="http://schemas.openxmlformats.org/package/2006/relationships"><Relationship Id="rId2" Type="http://schemas.openxmlformats.org/officeDocument/2006/relationships/slideLayout" Target="../slideLayouts/slideLayout27.xml"/><Relationship Id="rId1" Type="http://schemas.openxmlformats.org/officeDocument/2006/relationships/themeOverride" Target="../theme/themeOverride43.xml"/></Relationships>
</file>

<file path=ppt/slides/_rels/slide18.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9.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7.xml"/><Relationship Id="rId1" Type="http://schemas.openxmlformats.org/officeDocument/2006/relationships/slideLayout" Target="../slideLayouts/slideLayout38.xml"/><Relationship Id="rId6" Type="http://schemas.openxmlformats.org/officeDocument/2006/relationships/image" Target="../media/image79.png"/><Relationship Id="rId5" Type="http://schemas.openxmlformats.org/officeDocument/2006/relationships/image" Target="../media/image78.png"/><Relationship Id="rId4" Type="http://schemas.openxmlformats.org/officeDocument/2006/relationships/image" Target="../media/image66.svg"/></Relationships>
</file>

<file path=ppt/slides/_rels/slide2.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notesSlide" Target="../notesSlides/notesSlide1.xml"/><Relationship Id="rId1" Type="http://schemas.openxmlformats.org/officeDocument/2006/relationships/slideLayout" Target="../slideLayouts/slideLayout39.xml"/><Relationship Id="rId4" Type="http://schemas.openxmlformats.org/officeDocument/2006/relationships/image" Target="../media/image62.jpeg"/></Relationships>
</file>

<file path=ppt/slides/_rels/slide2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notesSlide" Target="../notesSlides/notesSlide18.xml"/><Relationship Id="rId1" Type="http://schemas.openxmlformats.org/officeDocument/2006/relationships/slideLayout" Target="../slideLayouts/slideLayout38.xml"/><Relationship Id="rId6" Type="http://schemas.openxmlformats.org/officeDocument/2006/relationships/image" Target="../media/image78.png"/><Relationship Id="rId5" Type="http://schemas.openxmlformats.org/officeDocument/2006/relationships/image" Target="../media/image66.svg"/><Relationship Id="rId4" Type="http://schemas.openxmlformats.org/officeDocument/2006/relationships/image" Target="../media/image65.png"/></Relationships>
</file>

<file path=ppt/slides/_rels/slide21.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19.xml"/><Relationship Id="rId1" Type="http://schemas.openxmlformats.org/officeDocument/2006/relationships/slideLayout" Target="../slideLayouts/slideLayout27.xml"/></Relationships>
</file>

<file path=ppt/slides/_rels/slide2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0.xml"/><Relationship Id="rId1" Type="http://schemas.openxmlformats.org/officeDocument/2006/relationships/slideLayout" Target="../slideLayouts/slideLayout27.xml"/><Relationship Id="rId4" Type="http://schemas.openxmlformats.org/officeDocument/2006/relationships/image" Target="../media/image83.png"/></Relationships>
</file>

<file path=ppt/slides/_rels/slide23.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21.xml"/><Relationship Id="rId1" Type="http://schemas.openxmlformats.org/officeDocument/2006/relationships/slideLayout" Target="../slideLayouts/slideLayout27.xml"/></Relationships>
</file>

<file path=ppt/slides/_rels/slide24.xml.rels><?xml version="1.0" encoding="UTF-8" standalone="yes"?>
<Relationships xmlns="http://schemas.openxmlformats.org/package/2006/relationships"><Relationship Id="rId8" Type="http://schemas.openxmlformats.org/officeDocument/2006/relationships/image" Target="../media/image89.svg"/><Relationship Id="rId3" Type="http://schemas.openxmlformats.org/officeDocument/2006/relationships/image" Target="../media/image84.png"/><Relationship Id="rId7" Type="http://schemas.openxmlformats.org/officeDocument/2006/relationships/image" Target="../media/image88.png"/><Relationship Id="rId2" Type="http://schemas.openxmlformats.org/officeDocument/2006/relationships/notesSlide" Target="../notesSlides/notesSlide22.xml"/><Relationship Id="rId1" Type="http://schemas.openxmlformats.org/officeDocument/2006/relationships/slideLayout" Target="../slideLayouts/slideLayout90.xml"/><Relationship Id="rId6" Type="http://schemas.openxmlformats.org/officeDocument/2006/relationships/image" Target="../media/image87.svg"/><Relationship Id="rId5" Type="http://schemas.openxmlformats.org/officeDocument/2006/relationships/image" Target="../media/image86.png"/><Relationship Id="rId4" Type="http://schemas.openxmlformats.org/officeDocument/2006/relationships/image" Target="../media/image85.svg"/></Relationships>
</file>

<file path=ppt/slides/_rels/slide25.xml.rels><?xml version="1.0" encoding="UTF-8" standalone="yes"?>
<Relationships xmlns="http://schemas.openxmlformats.org/package/2006/relationships"><Relationship Id="rId2" Type="http://schemas.openxmlformats.org/officeDocument/2006/relationships/image" Target="../media/image90.png"/><Relationship Id="rId1" Type="http://schemas.openxmlformats.org/officeDocument/2006/relationships/slideLayout" Target="../slideLayouts/slideLayout27.xml"/></Relationships>
</file>

<file path=ppt/slides/_rels/slide26.xml.rels><?xml version="1.0" encoding="UTF-8" standalone="yes"?>
<Relationships xmlns="http://schemas.openxmlformats.org/package/2006/relationships"><Relationship Id="rId8" Type="http://schemas.openxmlformats.org/officeDocument/2006/relationships/image" Target="../media/image96.png"/><Relationship Id="rId3" Type="http://schemas.openxmlformats.org/officeDocument/2006/relationships/image" Target="../media/image91.png"/><Relationship Id="rId7" Type="http://schemas.openxmlformats.org/officeDocument/2006/relationships/image" Target="../media/image95.svg"/><Relationship Id="rId2" Type="http://schemas.openxmlformats.org/officeDocument/2006/relationships/notesSlide" Target="../notesSlides/notesSlide23.xml"/><Relationship Id="rId1" Type="http://schemas.openxmlformats.org/officeDocument/2006/relationships/slideLayout" Target="../slideLayouts/slideLayout90.xml"/><Relationship Id="rId6" Type="http://schemas.openxmlformats.org/officeDocument/2006/relationships/image" Target="../media/image94.png"/><Relationship Id="rId11" Type="http://schemas.openxmlformats.org/officeDocument/2006/relationships/image" Target="../media/image99.svg"/><Relationship Id="rId5" Type="http://schemas.openxmlformats.org/officeDocument/2006/relationships/image" Target="../media/image93.png"/><Relationship Id="rId10" Type="http://schemas.openxmlformats.org/officeDocument/2006/relationships/image" Target="../media/image98.png"/><Relationship Id="rId4" Type="http://schemas.openxmlformats.org/officeDocument/2006/relationships/image" Target="../media/image92.svg"/><Relationship Id="rId9" Type="http://schemas.openxmlformats.org/officeDocument/2006/relationships/image" Target="../media/image97.svg"/></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29.xml"/></Relationships>
</file>

<file path=ppt/slides/_rels/slide28.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notesSlide" Target="../notesSlides/notesSlide25.xml"/><Relationship Id="rId1" Type="http://schemas.openxmlformats.org/officeDocument/2006/relationships/slideLayout" Target="../slideLayouts/slideLayout92.xml"/><Relationship Id="rId4" Type="http://schemas.openxmlformats.org/officeDocument/2006/relationships/image" Target="../media/image143.png"/></Relationships>
</file>

<file path=ppt/slides/_rels/slide29.xml.rels><?xml version="1.0" encoding="UTF-8" standalone="yes"?>
<Relationships xmlns="http://schemas.openxmlformats.org/package/2006/relationships"><Relationship Id="rId8" Type="http://schemas.openxmlformats.org/officeDocument/2006/relationships/image" Target="../media/image107.svg"/><Relationship Id="rId3" Type="http://schemas.openxmlformats.org/officeDocument/2006/relationships/image" Target="../media/image102.png"/><Relationship Id="rId7" Type="http://schemas.openxmlformats.org/officeDocument/2006/relationships/image" Target="../media/image106.png"/><Relationship Id="rId2" Type="http://schemas.openxmlformats.org/officeDocument/2006/relationships/image" Target="../media/image101.png"/><Relationship Id="rId1" Type="http://schemas.openxmlformats.org/officeDocument/2006/relationships/slideLayout" Target="../slideLayouts/slideLayout45.xml"/><Relationship Id="rId6" Type="http://schemas.openxmlformats.org/officeDocument/2006/relationships/image" Target="../media/image105.png"/><Relationship Id="rId5" Type="http://schemas.openxmlformats.org/officeDocument/2006/relationships/image" Target="../media/image104.png"/><Relationship Id="rId4" Type="http://schemas.openxmlformats.org/officeDocument/2006/relationships/image" Target="../media/image103.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9.xml"/></Relationships>
</file>

<file path=ppt/slides/_rels/slide30.xml.rels><?xml version="1.0" encoding="UTF-8" standalone="yes"?>
<Relationships xmlns="http://schemas.openxmlformats.org/package/2006/relationships"><Relationship Id="rId3" Type="http://schemas.openxmlformats.org/officeDocument/2006/relationships/image" Target="../media/image109.png"/><Relationship Id="rId2" Type="http://schemas.openxmlformats.org/officeDocument/2006/relationships/image" Target="../media/image108.png"/><Relationship Id="rId1" Type="http://schemas.openxmlformats.org/officeDocument/2006/relationships/slideLayout" Target="../slideLayouts/slideLayout45.xml"/><Relationship Id="rId4" Type="http://schemas.openxmlformats.org/officeDocument/2006/relationships/image" Target="../media/image110.png"/></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29.xml"/></Relationships>
</file>

<file path=ppt/slides/_rels/slide32.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111.png"/><Relationship Id="rId7" Type="http://schemas.openxmlformats.org/officeDocument/2006/relationships/image" Target="../media/image65.png"/><Relationship Id="rId2" Type="http://schemas.openxmlformats.org/officeDocument/2006/relationships/notesSlide" Target="../notesSlides/notesSlide27.xml"/><Relationship Id="rId1" Type="http://schemas.openxmlformats.org/officeDocument/2006/relationships/slideLayout" Target="../slideLayouts/slideLayout136.xml"/><Relationship Id="rId6" Type="http://schemas.openxmlformats.org/officeDocument/2006/relationships/image" Target="../media/image114.png"/><Relationship Id="rId5" Type="http://schemas.openxmlformats.org/officeDocument/2006/relationships/image" Target="../media/image113.png"/><Relationship Id="rId4" Type="http://schemas.openxmlformats.org/officeDocument/2006/relationships/image" Target="../media/image112.png"/></Relationships>
</file>

<file path=ppt/slides/_rels/slide33.xml.rels><?xml version="1.0" encoding="UTF-8" standalone="yes"?>
<Relationships xmlns="http://schemas.openxmlformats.org/package/2006/relationships"><Relationship Id="rId8" Type="http://schemas.openxmlformats.org/officeDocument/2006/relationships/image" Target="../media/image117.png"/><Relationship Id="rId3" Type="http://schemas.openxmlformats.org/officeDocument/2006/relationships/image" Target="../media/image106.png"/><Relationship Id="rId7" Type="http://schemas.openxmlformats.org/officeDocument/2006/relationships/image" Target="../media/image116.png"/><Relationship Id="rId12" Type="http://schemas.openxmlformats.org/officeDocument/2006/relationships/image" Target="../media/image121.png"/><Relationship Id="rId2" Type="http://schemas.openxmlformats.org/officeDocument/2006/relationships/notesSlide" Target="../notesSlides/notesSlide28.xml"/><Relationship Id="rId1" Type="http://schemas.openxmlformats.org/officeDocument/2006/relationships/slideLayout" Target="../slideLayouts/slideLayout193.xml"/><Relationship Id="rId6" Type="http://schemas.openxmlformats.org/officeDocument/2006/relationships/image" Target="../media/image115.png"/><Relationship Id="rId11" Type="http://schemas.openxmlformats.org/officeDocument/2006/relationships/image" Target="../media/image120.png"/><Relationship Id="rId5" Type="http://schemas.openxmlformats.org/officeDocument/2006/relationships/image" Target="../media/image105.png"/><Relationship Id="rId10" Type="http://schemas.openxmlformats.org/officeDocument/2006/relationships/image" Target="../media/image119.png"/><Relationship Id="rId4" Type="http://schemas.openxmlformats.org/officeDocument/2006/relationships/image" Target="../media/image107.svg"/><Relationship Id="rId9" Type="http://schemas.openxmlformats.org/officeDocument/2006/relationships/image" Target="../media/image118.png"/></Relationships>
</file>

<file path=ppt/slides/_rels/slide34.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29.xml"/><Relationship Id="rId1" Type="http://schemas.openxmlformats.org/officeDocument/2006/relationships/slideLayout" Target="../slideLayouts/slideLayout193.xml"/><Relationship Id="rId5" Type="http://schemas.openxmlformats.org/officeDocument/2006/relationships/image" Target="../media/image107.svg"/><Relationship Id="rId4" Type="http://schemas.openxmlformats.org/officeDocument/2006/relationships/image" Target="../media/image106.png"/></Relationships>
</file>

<file path=ppt/slides/_rels/slide35.xml.rels><?xml version="1.0" encoding="UTF-8" standalone="yes"?>
<Relationships xmlns="http://schemas.openxmlformats.org/package/2006/relationships"><Relationship Id="rId3" Type="http://schemas.openxmlformats.org/officeDocument/2006/relationships/image" Target="../media/image106.png"/><Relationship Id="rId2" Type="http://schemas.openxmlformats.org/officeDocument/2006/relationships/notesSlide" Target="../notesSlides/notesSlide30.xml"/><Relationship Id="rId1" Type="http://schemas.openxmlformats.org/officeDocument/2006/relationships/slideLayout" Target="../slideLayouts/slideLayout193.xml"/><Relationship Id="rId5" Type="http://schemas.openxmlformats.org/officeDocument/2006/relationships/image" Target="../media/image123.png"/><Relationship Id="rId4" Type="http://schemas.openxmlformats.org/officeDocument/2006/relationships/image" Target="../media/image107.svg"/></Relationships>
</file>

<file path=ppt/slides/_rels/slide36.xml.rels><?xml version="1.0" encoding="UTF-8" standalone="yes"?>
<Relationships xmlns="http://schemas.openxmlformats.org/package/2006/relationships"><Relationship Id="rId3" Type="http://schemas.openxmlformats.org/officeDocument/2006/relationships/image" Target="../media/image124.png"/><Relationship Id="rId2" Type="http://schemas.openxmlformats.org/officeDocument/2006/relationships/notesSlide" Target="../notesSlides/notesSlide31.xml"/><Relationship Id="rId1" Type="http://schemas.openxmlformats.org/officeDocument/2006/relationships/slideLayout" Target="../slideLayouts/slideLayout203.xml"/><Relationship Id="rId5" Type="http://schemas.openxmlformats.org/officeDocument/2006/relationships/image" Target="../media/image126.png"/><Relationship Id="rId4" Type="http://schemas.openxmlformats.org/officeDocument/2006/relationships/image" Target="../media/image125.png"/></Relationships>
</file>

<file path=ppt/slides/_rels/slide3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32.xml"/><Relationship Id="rId1" Type="http://schemas.openxmlformats.org/officeDocument/2006/relationships/slideLayout" Target="../slideLayouts/slideLayout193.xml"/><Relationship Id="rId4" Type="http://schemas.openxmlformats.org/officeDocument/2006/relationships/image" Target="../media/image127.png"/></Relationships>
</file>

<file path=ppt/slides/_rels/slide38.xml.rels><?xml version="1.0" encoding="UTF-8" standalone="yes"?>
<Relationships xmlns="http://schemas.openxmlformats.org/package/2006/relationships"><Relationship Id="rId3" Type="http://schemas.openxmlformats.org/officeDocument/2006/relationships/image" Target="../media/image128.png"/><Relationship Id="rId2" Type="http://schemas.openxmlformats.org/officeDocument/2006/relationships/image" Target="../media/image105.png"/><Relationship Id="rId1" Type="http://schemas.openxmlformats.org/officeDocument/2006/relationships/slideLayout" Target="../slideLayouts/slideLayout193.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41.xml"/></Relationships>
</file>

<file path=ppt/slides/_rels/slide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3.xml"/><Relationship Id="rId1" Type="http://schemas.openxmlformats.org/officeDocument/2006/relationships/slideLayout" Target="../slideLayouts/slideLayout29.xml"/></Relationships>
</file>

<file path=ppt/slides/_rels/slide40.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notesSlide" Target="../notesSlides/notesSlide34.xml"/><Relationship Id="rId1" Type="http://schemas.openxmlformats.org/officeDocument/2006/relationships/slideLayout" Target="../slideLayouts/slideLayout27.xml"/><Relationship Id="rId5" Type="http://schemas.openxmlformats.org/officeDocument/2006/relationships/hyperlink" Target="https://aka.ms/M365CopilotCommunity" TargetMode="External"/><Relationship Id="rId4" Type="http://schemas.openxmlformats.org/officeDocument/2006/relationships/image" Target="../media/image130.png"/></Relationships>
</file>

<file path=ppt/slides/_rels/slide41.xml.rels><?xml version="1.0" encoding="UTF-8" standalone="yes"?>
<Relationships xmlns="http://schemas.openxmlformats.org/package/2006/relationships"><Relationship Id="rId26" Type="http://schemas.openxmlformats.org/officeDocument/2006/relationships/image" Target="../media/image155.svg"/><Relationship Id="rId21" Type="http://schemas.openxmlformats.org/officeDocument/2006/relationships/image" Target="../media/image150.png"/><Relationship Id="rId42" Type="http://schemas.openxmlformats.org/officeDocument/2006/relationships/image" Target="../media/image171.svg"/><Relationship Id="rId47" Type="http://schemas.openxmlformats.org/officeDocument/2006/relationships/image" Target="../media/image176.png"/><Relationship Id="rId63" Type="http://schemas.openxmlformats.org/officeDocument/2006/relationships/image" Target="../media/image192.png"/><Relationship Id="rId68" Type="http://schemas.openxmlformats.org/officeDocument/2006/relationships/image" Target="../media/image197.svg"/><Relationship Id="rId84" Type="http://schemas.openxmlformats.org/officeDocument/2006/relationships/image" Target="../media/image213.svg"/><Relationship Id="rId89" Type="http://schemas.openxmlformats.org/officeDocument/2006/relationships/image" Target="../media/image218.png"/><Relationship Id="rId16" Type="http://schemas.openxmlformats.org/officeDocument/2006/relationships/image" Target="../media/image145.svg"/><Relationship Id="rId11" Type="http://schemas.openxmlformats.org/officeDocument/2006/relationships/image" Target="../media/image139.png"/><Relationship Id="rId32" Type="http://schemas.openxmlformats.org/officeDocument/2006/relationships/image" Target="../media/image161.svg"/><Relationship Id="rId37" Type="http://schemas.openxmlformats.org/officeDocument/2006/relationships/image" Target="../media/image166.png"/><Relationship Id="rId53" Type="http://schemas.openxmlformats.org/officeDocument/2006/relationships/image" Target="../media/image182.png"/><Relationship Id="rId58" Type="http://schemas.openxmlformats.org/officeDocument/2006/relationships/image" Target="../media/image187.svg"/><Relationship Id="rId74" Type="http://schemas.openxmlformats.org/officeDocument/2006/relationships/image" Target="../media/image203.svg"/><Relationship Id="rId79" Type="http://schemas.openxmlformats.org/officeDocument/2006/relationships/image" Target="../media/image208.png"/><Relationship Id="rId5" Type="http://schemas.openxmlformats.org/officeDocument/2006/relationships/image" Target="../media/image133.png"/><Relationship Id="rId90" Type="http://schemas.openxmlformats.org/officeDocument/2006/relationships/image" Target="../media/image219.svg"/><Relationship Id="rId95" Type="http://schemas.openxmlformats.org/officeDocument/2006/relationships/image" Target="../media/image224.png"/><Relationship Id="rId22" Type="http://schemas.openxmlformats.org/officeDocument/2006/relationships/image" Target="../media/image151.svg"/><Relationship Id="rId27" Type="http://schemas.openxmlformats.org/officeDocument/2006/relationships/image" Target="../media/image156.png"/><Relationship Id="rId43" Type="http://schemas.openxmlformats.org/officeDocument/2006/relationships/image" Target="../media/image172.png"/><Relationship Id="rId48" Type="http://schemas.openxmlformats.org/officeDocument/2006/relationships/image" Target="../media/image177.svg"/><Relationship Id="rId64" Type="http://schemas.openxmlformats.org/officeDocument/2006/relationships/image" Target="../media/image193.svg"/><Relationship Id="rId69" Type="http://schemas.openxmlformats.org/officeDocument/2006/relationships/image" Target="../media/image198.png"/><Relationship Id="rId80" Type="http://schemas.openxmlformats.org/officeDocument/2006/relationships/image" Target="../media/image209.svg"/><Relationship Id="rId85" Type="http://schemas.openxmlformats.org/officeDocument/2006/relationships/image" Target="../media/image214.png"/><Relationship Id="rId3" Type="http://schemas.openxmlformats.org/officeDocument/2006/relationships/image" Target="../media/image131.png"/><Relationship Id="rId12" Type="http://schemas.openxmlformats.org/officeDocument/2006/relationships/image" Target="../media/image140.svg"/><Relationship Id="rId17" Type="http://schemas.openxmlformats.org/officeDocument/2006/relationships/image" Target="../media/image146.png"/><Relationship Id="rId25" Type="http://schemas.openxmlformats.org/officeDocument/2006/relationships/image" Target="../media/image154.png"/><Relationship Id="rId33" Type="http://schemas.openxmlformats.org/officeDocument/2006/relationships/image" Target="../media/image162.png"/><Relationship Id="rId38" Type="http://schemas.openxmlformats.org/officeDocument/2006/relationships/image" Target="../media/image167.svg"/><Relationship Id="rId46" Type="http://schemas.openxmlformats.org/officeDocument/2006/relationships/image" Target="../media/image175.svg"/><Relationship Id="rId59" Type="http://schemas.openxmlformats.org/officeDocument/2006/relationships/image" Target="../media/image188.png"/><Relationship Id="rId67" Type="http://schemas.openxmlformats.org/officeDocument/2006/relationships/image" Target="../media/image196.png"/><Relationship Id="rId20" Type="http://schemas.openxmlformats.org/officeDocument/2006/relationships/image" Target="../media/image149.svg"/><Relationship Id="rId41" Type="http://schemas.openxmlformats.org/officeDocument/2006/relationships/image" Target="../media/image170.png"/><Relationship Id="rId54" Type="http://schemas.openxmlformats.org/officeDocument/2006/relationships/image" Target="../media/image183.svg"/><Relationship Id="rId62" Type="http://schemas.openxmlformats.org/officeDocument/2006/relationships/image" Target="../media/image191.svg"/><Relationship Id="rId70" Type="http://schemas.openxmlformats.org/officeDocument/2006/relationships/image" Target="../media/image199.svg"/><Relationship Id="rId75" Type="http://schemas.openxmlformats.org/officeDocument/2006/relationships/image" Target="../media/image204.png"/><Relationship Id="rId83" Type="http://schemas.openxmlformats.org/officeDocument/2006/relationships/image" Target="../media/image212.png"/><Relationship Id="rId88" Type="http://schemas.openxmlformats.org/officeDocument/2006/relationships/image" Target="../media/image217.svg"/><Relationship Id="rId91" Type="http://schemas.openxmlformats.org/officeDocument/2006/relationships/image" Target="../media/image220.png"/><Relationship Id="rId96" Type="http://schemas.openxmlformats.org/officeDocument/2006/relationships/image" Target="../media/image225.svg"/><Relationship Id="rId1" Type="http://schemas.openxmlformats.org/officeDocument/2006/relationships/slideLayout" Target="../slideLayouts/slideLayout29.xml"/><Relationship Id="rId6" Type="http://schemas.openxmlformats.org/officeDocument/2006/relationships/image" Target="../media/image134.svg"/><Relationship Id="rId15" Type="http://schemas.openxmlformats.org/officeDocument/2006/relationships/image" Target="../media/image144.png"/><Relationship Id="rId23" Type="http://schemas.openxmlformats.org/officeDocument/2006/relationships/image" Target="../media/image152.png"/><Relationship Id="rId28" Type="http://schemas.openxmlformats.org/officeDocument/2006/relationships/image" Target="../media/image157.svg"/><Relationship Id="rId36" Type="http://schemas.openxmlformats.org/officeDocument/2006/relationships/image" Target="../media/image165.svg"/><Relationship Id="rId49" Type="http://schemas.openxmlformats.org/officeDocument/2006/relationships/image" Target="../media/image178.png"/><Relationship Id="rId57" Type="http://schemas.openxmlformats.org/officeDocument/2006/relationships/image" Target="../media/image186.png"/><Relationship Id="rId10" Type="http://schemas.openxmlformats.org/officeDocument/2006/relationships/image" Target="../media/image138.svg"/><Relationship Id="rId31" Type="http://schemas.openxmlformats.org/officeDocument/2006/relationships/image" Target="../media/image160.png"/><Relationship Id="rId44" Type="http://schemas.openxmlformats.org/officeDocument/2006/relationships/image" Target="../media/image173.svg"/><Relationship Id="rId52" Type="http://schemas.openxmlformats.org/officeDocument/2006/relationships/image" Target="../media/image181.svg"/><Relationship Id="rId60" Type="http://schemas.openxmlformats.org/officeDocument/2006/relationships/image" Target="../media/image189.svg"/><Relationship Id="rId65" Type="http://schemas.openxmlformats.org/officeDocument/2006/relationships/image" Target="../media/image194.png"/><Relationship Id="rId73" Type="http://schemas.openxmlformats.org/officeDocument/2006/relationships/image" Target="../media/image202.png"/><Relationship Id="rId78" Type="http://schemas.openxmlformats.org/officeDocument/2006/relationships/image" Target="../media/image207.svg"/><Relationship Id="rId81" Type="http://schemas.openxmlformats.org/officeDocument/2006/relationships/image" Target="../media/image210.png"/><Relationship Id="rId86" Type="http://schemas.openxmlformats.org/officeDocument/2006/relationships/image" Target="../media/image215.svg"/><Relationship Id="rId94" Type="http://schemas.openxmlformats.org/officeDocument/2006/relationships/image" Target="../media/image223.svg"/><Relationship Id="rId4" Type="http://schemas.openxmlformats.org/officeDocument/2006/relationships/image" Target="../media/image132.png"/><Relationship Id="rId9" Type="http://schemas.openxmlformats.org/officeDocument/2006/relationships/image" Target="../media/image137.png"/><Relationship Id="rId13" Type="http://schemas.openxmlformats.org/officeDocument/2006/relationships/image" Target="../media/image141.png"/><Relationship Id="rId18" Type="http://schemas.openxmlformats.org/officeDocument/2006/relationships/image" Target="../media/image147.svg"/><Relationship Id="rId39" Type="http://schemas.openxmlformats.org/officeDocument/2006/relationships/image" Target="../media/image168.png"/><Relationship Id="rId34" Type="http://schemas.openxmlformats.org/officeDocument/2006/relationships/image" Target="../media/image163.svg"/><Relationship Id="rId50" Type="http://schemas.openxmlformats.org/officeDocument/2006/relationships/image" Target="../media/image179.svg"/><Relationship Id="rId55" Type="http://schemas.openxmlformats.org/officeDocument/2006/relationships/image" Target="../media/image184.png"/><Relationship Id="rId76" Type="http://schemas.openxmlformats.org/officeDocument/2006/relationships/image" Target="../media/image205.svg"/><Relationship Id="rId97" Type="http://schemas.openxmlformats.org/officeDocument/2006/relationships/image" Target="../media/image226.png"/><Relationship Id="rId7" Type="http://schemas.openxmlformats.org/officeDocument/2006/relationships/image" Target="../media/image135.png"/><Relationship Id="rId71" Type="http://schemas.openxmlformats.org/officeDocument/2006/relationships/image" Target="../media/image200.png"/><Relationship Id="rId92" Type="http://schemas.openxmlformats.org/officeDocument/2006/relationships/image" Target="../media/image221.svg"/><Relationship Id="rId2" Type="http://schemas.openxmlformats.org/officeDocument/2006/relationships/notesSlide" Target="../notesSlides/notesSlide35.xml"/><Relationship Id="rId29" Type="http://schemas.openxmlformats.org/officeDocument/2006/relationships/image" Target="../media/image158.png"/><Relationship Id="rId24" Type="http://schemas.openxmlformats.org/officeDocument/2006/relationships/image" Target="../media/image153.svg"/><Relationship Id="rId40" Type="http://schemas.openxmlformats.org/officeDocument/2006/relationships/image" Target="../media/image169.svg"/><Relationship Id="rId45" Type="http://schemas.openxmlformats.org/officeDocument/2006/relationships/image" Target="../media/image174.png"/><Relationship Id="rId66" Type="http://schemas.openxmlformats.org/officeDocument/2006/relationships/image" Target="../media/image195.svg"/><Relationship Id="rId87" Type="http://schemas.openxmlformats.org/officeDocument/2006/relationships/image" Target="../media/image216.png"/><Relationship Id="rId61" Type="http://schemas.openxmlformats.org/officeDocument/2006/relationships/image" Target="../media/image190.png"/><Relationship Id="rId82" Type="http://schemas.openxmlformats.org/officeDocument/2006/relationships/image" Target="../media/image211.svg"/><Relationship Id="rId19" Type="http://schemas.openxmlformats.org/officeDocument/2006/relationships/image" Target="../media/image148.png"/><Relationship Id="rId14" Type="http://schemas.openxmlformats.org/officeDocument/2006/relationships/image" Target="../media/image142.svg"/><Relationship Id="rId30" Type="http://schemas.openxmlformats.org/officeDocument/2006/relationships/image" Target="../media/image159.svg"/><Relationship Id="rId35" Type="http://schemas.openxmlformats.org/officeDocument/2006/relationships/image" Target="../media/image164.png"/><Relationship Id="rId56" Type="http://schemas.openxmlformats.org/officeDocument/2006/relationships/image" Target="../media/image185.svg"/><Relationship Id="rId77" Type="http://schemas.openxmlformats.org/officeDocument/2006/relationships/image" Target="../media/image206.png"/><Relationship Id="rId8" Type="http://schemas.openxmlformats.org/officeDocument/2006/relationships/image" Target="../media/image136.svg"/><Relationship Id="rId51" Type="http://schemas.openxmlformats.org/officeDocument/2006/relationships/image" Target="../media/image180.png"/><Relationship Id="rId72" Type="http://schemas.openxmlformats.org/officeDocument/2006/relationships/image" Target="../media/image201.svg"/><Relationship Id="rId93" Type="http://schemas.openxmlformats.org/officeDocument/2006/relationships/image" Target="../media/image222.png"/><Relationship Id="rId98" Type="http://schemas.openxmlformats.org/officeDocument/2006/relationships/image" Target="../media/image227.svg"/></Relationships>
</file>

<file path=ppt/slides/_rels/slide42.xml.rels><?xml version="1.0" encoding="UTF-8" standalone="yes"?>
<Relationships xmlns="http://schemas.openxmlformats.org/package/2006/relationships"><Relationship Id="rId3" Type="http://schemas.openxmlformats.org/officeDocument/2006/relationships/hyperlink" Target="https://aka.ms/CorpCommsBlog" TargetMode="External"/><Relationship Id="rId2" Type="http://schemas.openxmlformats.org/officeDocument/2006/relationships/notesSlide" Target="../notesSlides/notesSlide36.xml"/><Relationship Id="rId1" Type="http://schemas.openxmlformats.org/officeDocument/2006/relationships/slideLayout" Target="../slideLayouts/slideLayout31.xml"/></Relationships>
</file>

<file path=ppt/slides/_rels/slide43.xml.rels><?xml version="1.0" encoding="UTF-8" standalone="yes"?>
<Relationships xmlns="http://schemas.openxmlformats.org/package/2006/relationships"><Relationship Id="rId2" Type="http://schemas.openxmlformats.org/officeDocument/2006/relationships/image" Target="../media/image228.png"/><Relationship Id="rId1" Type="http://schemas.openxmlformats.org/officeDocument/2006/relationships/slideLayout" Target="../slideLayouts/slideLayout28.xml"/></Relationships>
</file>

<file path=ppt/slides/_rels/slide44.xml.rels><?xml version="1.0" encoding="UTF-8" standalone="yes"?>
<Relationships xmlns="http://schemas.openxmlformats.org/package/2006/relationships"><Relationship Id="rId2" Type="http://schemas.openxmlformats.org/officeDocument/2006/relationships/image" Target="../media/image229.jpeg"/><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notesSlide" Target="../notesSlides/notesSlide4.xml"/><Relationship Id="rId1" Type="http://schemas.openxmlformats.org/officeDocument/2006/relationships/slideLayout" Target="../slideLayouts/slideLayout29.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9.xml"/></Relationships>
</file>

<file path=ppt/slides/_rels/slide7.xml.rels><?xml version="1.0" encoding="UTF-8" standalone="yes"?>
<Relationships xmlns="http://schemas.openxmlformats.org/package/2006/relationships"><Relationship Id="rId8" Type="http://schemas.openxmlformats.org/officeDocument/2006/relationships/image" Target="../media/image66.svg"/><Relationship Id="rId3" Type="http://schemas.openxmlformats.org/officeDocument/2006/relationships/image" Target="../media/image64.jpeg"/><Relationship Id="rId7" Type="http://schemas.openxmlformats.org/officeDocument/2006/relationships/image" Target="../media/image65.png"/><Relationship Id="rId2" Type="http://schemas.openxmlformats.org/officeDocument/2006/relationships/notesSlide" Target="../notesSlides/notesSlide6.xml"/><Relationship Id="rId1" Type="http://schemas.openxmlformats.org/officeDocument/2006/relationships/slideLayout" Target="../slideLayouts/slideLayout27.xml"/><Relationship Id="rId6" Type="http://schemas.openxmlformats.org/officeDocument/2006/relationships/hyperlink" Target="https://support.microsoft.com/en-us/topic/delegation-in-viva-engage-2f0a64a3-c5c0-45cd-b3f1-e1e06732f89f" TargetMode="External"/><Relationship Id="rId5" Type="http://schemas.openxmlformats.org/officeDocument/2006/relationships/hyperlink" Target="https://learn.microsoft.com/en-us/viva/engage/eac-key-admin-roles-permissions" TargetMode="External"/><Relationship Id="rId4" Type="http://schemas.openxmlformats.org/officeDocument/2006/relationships/hyperlink" Target="https://learn.microsoft.com/en-us/viva/engage/leadership-identification" TargetMode="External"/></Relationships>
</file>

<file path=ppt/slides/_rels/slide8.xml.rels><?xml version="1.0" encoding="UTF-8" standalone="yes"?>
<Relationships xmlns="http://schemas.openxmlformats.org/package/2006/relationships"><Relationship Id="rId3" Type="http://schemas.openxmlformats.org/officeDocument/2006/relationships/image" Target="../media/image67.jpeg"/><Relationship Id="rId2" Type="http://schemas.openxmlformats.org/officeDocument/2006/relationships/notesSlide" Target="../notesSlides/notesSlide7.xml"/><Relationship Id="rId1" Type="http://schemas.openxmlformats.org/officeDocument/2006/relationships/slideLayout" Target="../slideLayouts/slideLayout27.xml"/><Relationship Id="rId4" Type="http://schemas.openxmlformats.org/officeDocument/2006/relationships/hyperlink" Target="https://aka.ms/VivaEngage/JoinUs" TargetMode="Externa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a:extLst>
              <a:ext uri="{FF2B5EF4-FFF2-40B4-BE49-F238E27FC236}">
                <a16:creationId xmlns:a16="http://schemas.microsoft.com/office/drawing/2014/main" id="{DF029D6A-C075-7EF0-C6A2-07BC853E1898}"/>
              </a:ext>
            </a:extLst>
          </p:cNvPr>
          <p:cNvSpPr>
            <a:spLocks noGrp="1"/>
          </p:cNvSpPr>
          <p:nvPr>
            <p:ph type="title"/>
          </p:nvPr>
        </p:nvSpPr>
        <p:spPr>
          <a:xfrm>
            <a:off x="758597" y="2370438"/>
            <a:ext cx="9672782" cy="2215991"/>
          </a:xfrm>
        </p:spPr>
        <p:txBody>
          <a:bodyPr>
            <a:spAutoFit/>
          </a:bodyPr>
          <a:lstStyle/>
          <a:p>
            <a:r>
              <a:rPr lang="en-US" dirty="0">
                <a:latin typeface="Aptos" panose="020B0004020202020204" pitchFamily="34" charset="0"/>
              </a:rPr>
              <a:t>Managing Channels, News </a:t>
            </a:r>
            <a:br>
              <a:rPr lang="en-US" dirty="0">
                <a:latin typeface="Aptos" panose="020B0004020202020204" pitchFamily="34" charset="0"/>
              </a:rPr>
            </a:br>
            <a:r>
              <a:rPr lang="en-US" dirty="0">
                <a:latin typeface="Aptos" panose="020B0004020202020204" pitchFamily="34" charset="0"/>
              </a:rPr>
              <a:t>and Noise </a:t>
            </a:r>
            <a:br>
              <a:rPr lang="en-US" dirty="0">
                <a:latin typeface="+mj-lt"/>
              </a:rPr>
            </a:br>
            <a:r>
              <a:rPr lang="en-US" sz="3600" b="0" dirty="0">
                <a:latin typeface="+mj-lt"/>
              </a:rPr>
              <a:t>with Viva Engage, SharePoint, Teams and Outlook</a:t>
            </a:r>
            <a:endParaRPr lang="en-US" dirty="0">
              <a:latin typeface="+mj-lt"/>
            </a:endParaRPr>
          </a:p>
        </p:txBody>
      </p:sp>
      <p:sp>
        <p:nvSpPr>
          <p:cNvPr id="151" name="Text Placeholder 150">
            <a:extLst>
              <a:ext uri="{FF2B5EF4-FFF2-40B4-BE49-F238E27FC236}">
                <a16:creationId xmlns:a16="http://schemas.microsoft.com/office/drawing/2014/main" id="{76BBF721-CCCF-7FBC-A179-2840235E9F75}"/>
              </a:ext>
            </a:extLst>
          </p:cNvPr>
          <p:cNvSpPr>
            <a:spLocks noGrp="1"/>
          </p:cNvSpPr>
          <p:nvPr>
            <p:ph type="body" sz="quarter" idx="12"/>
          </p:nvPr>
        </p:nvSpPr>
        <p:spPr>
          <a:xfrm>
            <a:off x="758597" y="4742226"/>
            <a:ext cx="8193024" cy="615553"/>
          </a:xfrm>
        </p:spPr>
        <p:txBody>
          <a:bodyPr/>
          <a:lstStyle/>
          <a:p>
            <a:r>
              <a:rPr lang="en-US" dirty="0"/>
              <a:t>Venkat </a:t>
            </a:r>
            <a:r>
              <a:rPr lang="en-US" dirty="0" err="1"/>
              <a:t>Ayyadevara</a:t>
            </a:r>
            <a:r>
              <a:rPr lang="en-US" dirty="0"/>
              <a:t> </a:t>
            </a:r>
          </a:p>
          <a:p>
            <a:r>
              <a:rPr lang="en-US" dirty="0"/>
              <a:t>Dan Holme</a:t>
            </a:r>
          </a:p>
        </p:txBody>
      </p:sp>
    </p:spTree>
    <p:extLst>
      <p:ext uri="{BB962C8B-B14F-4D97-AF65-F5344CB8AC3E}">
        <p14:creationId xmlns:p14="http://schemas.microsoft.com/office/powerpoint/2010/main" val="37962036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 name="Text Placeholder 33">
            <a:extLst>
              <a:ext uri="{FF2B5EF4-FFF2-40B4-BE49-F238E27FC236}">
                <a16:creationId xmlns:a16="http://schemas.microsoft.com/office/drawing/2014/main" id="{B95433EF-E771-D8D3-9317-98FA3FD6E8F1}"/>
              </a:ext>
            </a:extLst>
          </p:cNvPr>
          <p:cNvSpPr>
            <a:spLocks noGrp="1"/>
          </p:cNvSpPr>
          <p:nvPr>
            <p:ph type="body" sz="quarter" idx="4294967295"/>
          </p:nvPr>
        </p:nvSpPr>
        <p:spPr>
          <a:xfrm>
            <a:off x="6449674" y="1700805"/>
            <a:ext cx="5208588" cy="430212"/>
          </a:xfrm>
        </p:spPr>
        <p:txBody>
          <a:bodyPr/>
          <a:lstStyle/>
          <a:p>
            <a:r>
              <a:rPr lang="en-US">
                <a:latin typeface="+mj-lt"/>
              </a:rPr>
              <a:t>Storylines</a:t>
            </a:r>
          </a:p>
        </p:txBody>
      </p:sp>
      <p:sp>
        <p:nvSpPr>
          <p:cNvPr id="35" name="Text Placeholder 34">
            <a:extLst>
              <a:ext uri="{FF2B5EF4-FFF2-40B4-BE49-F238E27FC236}">
                <a16:creationId xmlns:a16="http://schemas.microsoft.com/office/drawing/2014/main" id="{D3E800C4-EF7A-96C4-FF18-9E161ED9DF3B}"/>
              </a:ext>
            </a:extLst>
          </p:cNvPr>
          <p:cNvSpPr>
            <a:spLocks noGrp="1"/>
          </p:cNvSpPr>
          <p:nvPr>
            <p:ph type="body" sz="quarter" idx="4294967295"/>
          </p:nvPr>
        </p:nvSpPr>
        <p:spPr>
          <a:xfrm>
            <a:off x="584202" y="1700805"/>
            <a:ext cx="5208587" cy="430212"/>
          </a:xfrm>
        </p:spPr>
        <p:txBody>
          <a:bodyPr/>
          <a:lstStyle/>
          <a:p>
            <a:r>
              <a:rPr lang="en-US">
                <a:latin typeface="+mj-lt"/>
              </a:rPr>
              <a:t>Communities</a:t>
            </a:r>
          </a:p>
        </p:txBody>
      </p:sp>
      <p:pic>
        <p:nvPicPr>
          <p:cNvPr id="38" name="Picture 37">
            <a:extLst>
              <a:ext uri="{FF2B5EF4-FFF2-40B4-BE49-F238E27FC236}">
                <a16:creationId xmlns:a16="http://schemas.microsoft.com/office/drawing/2014/main" id="{536CCFB2-4163-B5AC-BEEF-BEC7A313942C}"/>
              </a:ext>
            </a:extLst>
          </p:cNvPr>
          <p:cNvPicPr>
            <a:picLocks noChangeAspect="1"/>
          </p:cNvPicPr>
          <p:nvPr/>
        </p:nvPicPr>
        <p:blipFill rotWithShape="1">
          <a:blip r:embed="rId3"/>
          <a:srcRect l="31" t="356" r="-31" b="11749"/>
          <a:stretch/>
        </p:blipFill>
        <p:spPr>
          <a:xfrm>
            <a:off x="6449674" y="2141446"/>
            <a:ext cx="5157112" cy="2575111"/>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DDCB28F8-D226-3E35-1CE4-6E63DFC4F10B}"/>
              </a:ext>
            </a:extLst>
          </p:cNvPr>
          <p:cNvPicPr>
            <a:picLocks noChangeAspect="1"/>
          </p:cNvPicPr>
          <p:nvPr/>
        </p:nvPicPr>
        <p:blipFill rotWithShape="1">
          <a:blip r:embed="rId4"/>
          <a:srcRect l="-144" t="908" r="144" b="12674"/>
          <a:stretch/>
        </p:blipFill>
        <p:spPr>
          <a:xfrm>
            <a:off x="584200" y="2131019"/>
            <a:ext cx="5208586" cy="2575111"/>
          </a:xfrm>
          <a:prstGeom prst="rect">
            <a:avLst/>
          </a:prstGeom>
          <a:effectLst>
            <a:outerShdw blurRad="50800" dist="38100" dir="2700000" algn="tl" rotWithShape="0">
              <a:prstClr val="black">
                <a:alpha val="40000"/>
              </a:prstClr>
            </a:outerShdw>
          </a:effectLst>
        </p:spPr>
      </p:pic>
      <p:pic>
        <p:nvPicPr>
          <p:cNvPr id="2" name="Graphic 1">
            <a:extLst>
              <a:ext uri="{FF2B5EF4-FFF2-40B4-BE49-F238E27FC236}">
                <a16:creationId xmlns:a16="http://schemas.microsoft.com/office/drawing/2014/main" id="{DA5E3B3E-70C0-C190-2C65-C420A234AF91}"/>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8166533" y="1745832"/>
            <a:ext cx="340158" cy="340158"/>
          </a:xfrm>
          <a:prstGeom prst="rect">
            <a:avLst/>
          </a:prstGeom>
        </p:spPr>
      </p:pic>
      <p:sp>
        <p:nvSpPr>
          <p:cNvPr id="4" name="Title 3">
            <a:extLst>
              <a:ext uri="{FF2B5EF4-FFF2-40B4-BE49-F238E27FC236}">
                <a16:creationId xmlns:a16="http://schemas.microsoft.com/office/drawing/2014/main" id="{46CF3821-2F7A-DC33-1094-1C33EA13CB37}"/>
              </a:ext>
            </a:extLst>
          </p:cNvPr>
          <p:cNvSpPr>
            <a:spLocks noGrp="1"/>
          </p:cNvSpPr>
          <p:nvPr>
            <p:ph type="title"/>
          </p:nvPr>
        </p:nvSpPr>
        <p:spPr/>
        <p:txBody>
          <a:bodyPr/>
          <a:lstStyle/>
          <a:p>
            <a:endParaRPr lang="en-US"/>
          </a:p>
        </p:txBody>
      </p:sp>
    </p:spTree>
    <p:extLst>
      <p:ext uri="{BB962C8B-B14F-4D97-AF65-F5344CB8AC3E}">
        <p14:creationId xmlns:p14="http://schemas.microsoft.com/office/powerpoint/2010/main" val="50524572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97D62B3-FB4B-258D-10F4-84BE1BA9FE5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8B9F78E-C3BB-1C6F-06F2-D27C5C7058FF}"/>
              </a:ext>
            </a:extLst>
          </p:cNvPr>
          <p:cNvSpPr txBox="1"/>
          <p:nvPr/>
        </p:nvSpPr>
        <p:spPr>
          <a:xfrm>
            <a:off x="4694849" y="6436475"/>
            <a:ext cx="2018078" cy="288702"/>
          </a:xfrm>
          <a:prstGeom prst="roundRect">
            <a:avLst>
              <a:gd name="adj" fmla="val 50000"/>
            </a:avLst>
          </a:prstGeom>
          <a:gradFill flip="none" rotWithShape="1">
            <a:gsLst>
              <a:gs pos="2917">
                <a:srgbClr val="00A389"/>
              </a:gs>
              <a:gs pos="30000">
                <a:srgbClr val="00A389"/>
              </a:gs>
              <a:gs pos="99000">
                <a:srgbClr val="0078D4"/>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1" forceAA="0" compatLnSpc="1">
            <a:prstTxWarp prst="textNoShape">
              <a:avLst/>
            </a:prstTxWarp>
            <a:noAutofit/>
          </a:bodyPr>
          <a:lstStyle>
            <a:defPPr>
              <a:defRPr lang="en-US"/>
            </a:defPPr>
            <a:lvl1pPr defTabSz="932472" fontAlgn="base">
              <a:spcBef>
                <a:spcPct val="0"/>
              </a:spcBef>
              <a:spcAft>
                <a:spcPct val="0"/>
              </a:spcAft>
              <a:defRPr sz="2000">
                <a:solidFill>
                  <a:srgbClr val="FFFFFF"/>
                </a:soli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RECIPE</a:t>
            </a:r>
          </a:p>
        </p:txBody>
      </p:sp>
      <p:sp>
        <p:nvSpPr>
          <p:cNvPr id="8" name="Title 7">
            <a:extLst>
              <a:ext uri="{FF2B5EF4-FFF2-40B4-BE49-F238E27FC236}">
                <a16:creationId xmlns:a16="http://schemas.microsoft.com/office/drawing/2014/main" id="{032F64F6-2C95-BEA0-8409-F3FFEEF286F1}"/>
              </a:ext>
            </a:extLst>
          </p:cNvPr>
          <p:cNvSpPr>
            <a:spLocks noGrp="1"/>
          </p:cNvSpPr>
          <p:nvPr>
            <p:ph type="title"/>
          </p:nvPr>
        </p:nvSpPr>
        <p:spPr/>
        <p:txBody>
          <a:bodyPr/>
          <a:lstStyle/>
          <a:p>
            <a:pPr algn="ctr"/>
            <a:r>
              <a:rPr lang="en-US"/>
              <a:t>The “everyone” audience</a:t>
            </a:r>
          </a:p>
        </p:txBody>
      </p:sp>
      <p:sp>
        <p:nvSpPr>
          <p:cNvPr id="10" name="All Company guidance">
            <a:extLst>
              <a:ext uri="{FF2B5EF4-FFF2-40B4-BE49-F238E27FC236}">
                <a16:creationId xmlns:a16="http://schemas.microsoft.com/office/drawing/2014/main" id="{82D48370-3EAF-C216-D44D-9CC26FF1E2A4}"/>
              </a:ext>
            </a:extLst>
          </p:cNvPr>
          <p:cNvSpPr txBox="1">
            <a:spLocks/>
          </p:cNvSpPr>
          <p:nvPr/>
        </p:nvSpPr>
        <p:spPr>
          <a:xfrm>
            <a:off x="5843018" y="1428451"/>
            <a:ext cx="5616743" cy="4001095"/>
          </a:xfrm>
          <a:prstGeom prst="rect">
            <a:avLst/>
          </a:prstGeom>
        </p:spPr>
        <p:txBody>
          <a:bodyPr vert="horz" wrap="square" lIns="91440" tIns="0" rIns="91440" bIns="0" rtlCol="0">
            <a:spAutoFit/>
          </a:bodyPr>
          <a:lstStyle>
            <a:defPPr>
              <a:defRPr lang="en-US"/>
            </a:defPPr>
            <a:lvl1pPr marR="0" indent="0" algn="ctr" defTabSz="932742" fontAlgn="auto">
              <a:lnSpc>
                <a:spcPct val="100000"/>
              </a:lnSpc>
              <a:spcBef>
                <a:spcPts val="0"/>
              </a:spcBef>
              <a:spcAft>
                <a:spcPts val="0"/>
              </a:spcAft>
              <a:buClrTx/>
              <a:buSzPct val="90000"/>
              <a:buFont typeface="Wingdings" panose="05000000000000000000" pitchFamily="2" charset="2"/>
              <a:buNone/>
              <a:tabLst/>
              <a:defRPr sz="1400" spc="0" baseline="0">
                <a:latin typeface="+mj-lt"/>
                <a:cs typeface="Segoe UI" panose="020B0502040204020203" pitchFamily="34" charset="0"/>
              </a:defRPr>
            </a:lvl1pPr>
            <a:lvl2pPr marL="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lvl2pPr>
            <a:lvl3pPr marL="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lvl3pPr>
            <a:lvl4pPr marL="0"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lvl4pPr>
            <a:lvl5pPr marL="0"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algn="l" defTabSz="932667">
              <a:spcAft>
                <a:spcPts val="600"/>
              </a:spcAft>
              <a:defRPr/>
            </a:pPr>
            <a:r>
              <a:rPr lang="en-US" sz="1700" dirty="0">
                <a:solidFill>
                  <a:srgbClr val="0063BE"/>
                </a:solidFill>
                <a:latin typeface="Aptos SemiBold"/>
              </a:rPr>
              <a:t>The All Company community </a:t>
            </a:r>
            <a:r>
              <a:rPr lang="en-US" sz="1700" dirty="0">
                <a:solidFill>
                  <a:srgbClr val="000000"/>
                </a:solidFill>
                <a:latin typeface="Aptos"/>
              </a:rPr>
              <a:t>includes every user</a:t>
            </a:r>
          </a:p>
          <a:p>
            <a:pPr algn="l" defTabSz="914327">
              <a:spcAft>
                <a:spcPts val="1800"/>
              </a:spcAft>
              <a:buSzTx/>
              <a:defRPr/>
            </a:pPr>
            <a:r>
              <a:rPr lang="en-US" dirty="0">
                <a:solidFill>
                  <a:prstClr val="black">
                    <a:lumMod val="50000"/>
                    <a:lumOff val="50000"/>
                  </a:prstClr>
                </a:solidFill>
                <a:latin typeface="Aptos"/>
                <a:cs typeface="+mn-cs"/>
                <a:hlinkClick r:id="rId3">
                  <a:extLst>
                    <a:ext uri="{A12FA001-AC4F-418D-AE19-62706E023703}">
                      <ahyp:hlinkClr xmlns:ahyp="http://schemas.microsoft.com/office/drawing/2018/hyperlinkcolor" val="tx"/>
                    </a:ext>
                  </a:extLst>
                </a:hlinkClick>
              </a:rPr>
              <a:t>Delegation in Viva Engage</a:t>
            </a:r>
            <a:endParaRPr lang="en-US" dirty="0">
              <a:solidFill>
                <a:prstClr val="black">
                  <a:lumMod val="50000"/>
                  <a:lumOff val="50000"/>
                </a:prstClr>
              </a:solidFill>
              <a:latin typeface="Aptos"/>
              <a:cs typeface="+mn-cs"/>
            </a:endParaRPr>
          </a:p>
          <a:p>
            <a:pPr algn="l" defTabSz="932667">
              <a:spcAft>
                <a:spcPts val="600"/>
              </a:spcAft>
              <a:defRPr/>
            </a:pPr>
            <a:r>
              <a:rPr lang="en-US" sz="1700" dirty="0">
                <a:solidFill>
                  <a:srgbClr val="0063BE"/>
                </a:solidFill>
                <a:latin typeface="Aptos SemiBold"/>
              </a:rPr>
              <a:t>Rename &amp; rebrand All Company </a:t>
            </a:r>
            <a:r>
              <a:rPr lang="en-US" sz="1700" dirty="0">
                <a:solidFill>
                  <a:srgbClr val="000000"/>
                </a:solidFill>
                <a:latin typeface="Aptos"/>
              </a:rPr>
              <a:t>to create a company-wide news and events channel owned by communications</a:t>
            </a:r>
            <a:endParaRPr lang="en-US" sz="1700" dirty="0">
              <a:solidFill>
                <a:srgbClr val="0063BE"/>
              </a:solidFill>
              <a:latin typeface="Aptos SemiBold"/>
            </a:endParaRPr>
          </a:p>
          <a:p>
            <a:pPr algn="l" defTabSz="932667">
              <a:spcAft>
                <a:spcPts val="600"/>
              </a:spcAft>
              <a:defRPr/>
            </a:pPr>
            <a:r>
              <a:rPr lang="en-US" sz="1700" dirty="0">
                <a:solidFill>
                  <a:srgbClr val="000000"/>
                </a:solidFill>
                <a:latin typeface="Aptos"/>
              </a:rPr>
              <a:t>Mark as an </a:t>
            </a:r>
            <a:r>
              <a:rPr lang="en-US" sz="1700" dirty="0">
                <a:solidFill>
                  <a:srgbClr val="0063BE"/>
                </a:solidFill>
                <a:latin typeface="Aptos SemiBold"/>
              </a:rPr>
              <a:t>official community</a:t>
            </a:r>
          </a:p>
          <a:p>
            <a:pPr algn="l" defTabSz="914327">
              <a:spcAft>
                <a:spcPts val="1800"/>
              </a:spcAft>
              <a:buSzTx/>
              <a:defRPr/>
            </a:pPr>
            <a:r>
              <a:rPr lang="en-US" dirty="0">
                <a:solidFill>
                  <a:prstClr val="black">
                    <a:lumMod val="50000"/>
                    <a:lumOff val="50000"/>
                  </a:prstClr>
                </a:solidFill>
                <a:latin typeface="Aptos"/>
                <a:cs typeface="+mn-cs"/>
                <a:hlinkClick r:id="rId4">
                  <a:extLst>
                    <a:ext uri="{A12FA001-AC4F-418D-AE19-62706E023703}">
                      <ahyp:hlinkClr xmlns:ahyp="http://schemas.microsoft.com/office/drawing/2018/hyperlinkcolor" val="tx"/>
                    </a:ext>
                  </a:extLst>
                </a:hlinkClick>
              </a:rPr>
              <a:t>Designate an official Viva Engage community</a:t>
            </a:r>
            <a:endParaRPr lang="en-US" dirty="0">
              <a:solidFill>
                <a:prstClr val="black">
                  <a:lumMod val="50000"/>
                  <a:lumOff val="50000"/>
                </a:prstClr>
              </a:solidFill>
              <a:latin typeface="Aptos"/>
              <a:cs typeface="+mn-cs"/>
            </a:endParaRPr>
          </a:p>
          <a:p>
            <a:pPr algn="l" defTabSz="932667">
              <a:spcAft>
                <a:spcPts val="600"/>
              </a:spcAft>
              <a:defRPr/>
            </a:pPr>
            <a:r>
              <a:rPr lang="en-US" sz="1700" dirty="0">
                <a:solidFill>
                  <a:srgbClr val="0063BE"/>
                </a:solidFill>
                <a:latin typeface="Aptos SemiBold"/>
              </a:rPr>
              <a:t>Restrict the community</a:t>
            </a:r>
            <a:r>
              <a:rPr lang="en-US" sz="1700" dirty="0">
                <a:solidFill>
                  <a:srgbClr val="000000"/>
                </a:solidFill>
                <a:latin typeface="Aptos SemiBold"/>
              </a:rPr>
              <a:t> </a:t>
            </a:r>
            <a:r>
              <a:rPr lang="en-US" sz="1700" dirty="0">
                <a:solidFill>
                  <a:srgbClr val="000000"/>
                </a:solidFill>
                <a:latin typeface="Aptos"/>
              </a:rPr>
              <a:t>to ensure only communicators (community admins) can start threads, yet anyone can engage</a:t>
            </a:r>
          </a:p>
          <a:p>
            <a:pPr algn="l" defTabSz="914327">
              <a:spcAft>
                <a:spcPts val="1800"/>
              </a:spcAft>
              <a:buSzTx/>
              <a:defRPr/>
            </a:pPr>
            <a:r>
              <a:rPr lang="en-US" dirty="0">
                <a:solidFill>
                  <a:prstClr val="black">
                    <a:lumMod val="50000"/>
                    <a:lumOff val="50000"/>
                  </a:prstClr>
                </a:solidFill>
                <a:latin typeface="Aptos"/>
                <a:cs typeface="+mn-cs"/>
                <a:hlinkClick r:id="rId5">
                  <a:extLst>
                    <a:ext uri="{A12FA001-AC4F-418D-AE19-62706E023703}">
                      <ahyp:hlinkClr xmlns:ahyp="http://schemas.microsoft.com/office/drawing/2018/hyperlinkcolor" val="tx"/>
                    </a:ext>
                  </a:extLst>
                </a:hlinkClick>
              </a:rPr>
              <a:t>Restrict All Company posts in Viva Engage</a:t>
            </a:r>
            <a:endParaRPr lang="en-US" sz="1700" dirty="0">
              <a:solidFill>
                <a:srgbClr val="000000"/>
              </a:solidFill>
              <a:latin typeface="Aptos"/>
            </a:endParaRPr>
          </a:p>
          <a:p>
            <a:pPr algn="l">
              <a:spcAft>
                <a:spcPts val="600"/>
              </a:spcAft>
              <a:defRPr/>
            </a:pPr>
            <a:r>
              <a:rPr lang="en-US" sz="1700" dirty="0">
                <a:solidFill>
                  <a:srgbClr val="000000"/>
                </a:solidFill>
                <a:latin typeface="Aptos"/>
              </a:rPr>
              <a:t>Send </a:t>
            </a:r>
            <a:r>
              <a:rPr lang="en-US" sz="1700" dirty="0">
                <a:solidFill>
                  <a:srgbClr val="0063BE"/>
                </a:solidFill>
              </a:rPr>
              <a:t>announcements </a:t>
            </a:r>
            <a:r>
              <a:rPr lang="en-US" sz="1700" dirty="0">
                <a:solidFill>
                  <a:srgbClr val="000000"/>
                </a:solidFill>
                <a:latin typeface="Aptos"/>
              </a:rPr>
              <a:t>that reach people across Outlook &amp; Teams or </a:t>
            </a:r>
            <a:r>
              <a:rPr lang="en-US" sz="1700" dirty="0">
                <a:solidFill>
                  <a:srgbClr val="0063BE"/>
                </a:solidFill>
              </a:rPr>
              <a:t>posts</a:t>
            </a:r>
            <a:r>
              <a:rPr lang="en-US" sz="1700" dirty="0">
                <a:solidFill>
                  <a:srgbClr val="000000"/>
                </a:solidFill>
                <a:latin typeface="Aptos"/>
              </a:rPr>
              <a:t> that reach people through feeds &amp; digests</a:t>
            </a:r>
          </a:p>
        </p:txBody>
      </p:sp>
      <p:pic>
        <p:nvPicPr>
          <p:cNvPr id="12" name="Picture 11">
            <a:extLst>
              <a:ext uri="{FF2B5EF4-FFF2-40B4-BE49-F238E27FC236}">
                <a16:creationId xmlns:a16="http://schemas.microsoft.com/office/drawing/2014/main" id="{0512C690-29FD-3C3D-A4B9-1F37167C3AD3}"/>
              </a:ext>
            </a:extLst>
          </p:cNvPr>
          <p:cNvPicPr>
            <a:picLocks noChangeAspect="1"/>
          </p:cNvPicPr>
          <p:nvPr/>
        </p:nvPicPr>
        <p:blipFill rotWithShape="1">
          <a:blip r:embed="rId6"/>
          <a:srcRect l="2787" t="1352" r="33462" b="9068"/>
          <a:stretch/>
        </p:blipFill>
        <p:spPr>
          <a:xfrm>
            <a:off x="731521" y="1591254"/>
            <a:ext cx="4572000" cy="3675485"/>
          </a:xfrm>
          <a:prstGeom prst="roundRect">
            <a:avLst>
              <a:gd name="adj" fmla="val 3097"/>
            </a:avLst>
          </a:prstGeom>
          <a:ln w="57150">
            <a:solidFill>
              <a:srgbClr val="FFFFFF"/>
            </a:solidFill>
          </a:ln>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99944000"/>
      </p:ext>
    </p:extLst>
  </p:cSld>
  <p:clrMapOvr>
    <a:masterClrMapping/>
  </p:clrMapOvr>
  <mc:AlternateContent xmlns:mc="http://schemas.openxmlformats.org/markup-compatibility/2006" xmlns:p159="http://schemas.microsoft.com/office/powerpoint/2015/09/main">
    <mc:Choice Requires="p159">
      <p:transition spd="slow">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xEl>
                                              <p:pRg st="0" end="0"/>
                                            </p:txEl>
                                          </p:spTgt>
                                        </p:tgtEl>
                                        <p:attrNameLst>
                                          <p:attrName>style.visibility</p:attrName>
                                        </p:attrNameLst>
                                      </p:cBhvr>
                                      <p:to>
                                        <p:strVal val="visible"/>
                                      </p:to>
                                    </p:set>
                                    <p:animEffect transition="in" filter="fade">
                                      <p:cBhvr>
                                        <p:cTn id="7" dur="500"/>
                                        <p:tgtEl>
                                          <p:spTgt spid="10">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xEl>
                                              <p:pRg st="1" end="1"/>
                                            </p:txEl>
                                          </p:spTgt>
                                        </p:tgtEl>
                                        <p:attrNameLst>
                                          <p:attrName>style.visibility</p:attrName>
                                        </p:attrNameLst>
                                      </p:cBhvr>
                                      <p:to>
                                        <p:strVal val="visible"/>
                                      </p:to>
                                    </p:set>
                                    <p:animEffect transition="in" filter="fade">
                                      <p:cBhvr>
                                        <p:cTn id="10" dur="500"/>
                                        <p:tgtEl>
                                          <p:spTgt spid="10">
                                            <p:txEl>
                                              <p:pRg st="1" end="1"/>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0">
                                            <p:txEl>
                                              <p:pRg st="2" end="2"/>
                                            </p:txEl>
                                          </p:spTgt>
                                        </p:tgtEl>
                                        <p:attrNameLst>
                                          <p:attrName>style.visibility</p:attrName>
                                        </p:attrNameLst>
                                      </p:cBhvr>
                                      <p:to>
                                        <p:strVal val="visible"/>
                                      </p:to>
                                    </p:set>
                                    <p:animEffect transition="in" filter="fade">
                                      <p:cBhvr>
                                        <p:cTn id="15" dur="500"/>
                                        <p:tgtEl>
                                          <p:spTgt spid="10">
                                            <p:txEl>
                                              <p:pRg st="2" end="2"/>
                                            </p:txEl>
                                          </p:spTgt>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0">
                                            <p:txEl>
                                              <p:pRg st="3" end="3"/>
                                            </p:txEl>
                                          </p:spTgt>
                                        </p:tgtEl>
                                        <p:attrNameLst>
                                          <p:attrName>style.visibility</p:attrName>
                                        </p:attrNameLst>
                                      </p:cBhvr>
                                      <p:to>
                                        <p:strVal val="visible"/>
                                      </p:to>
                                    </p:set>
                                    <p:animEffect transition="in" filter="fade">
                                      <p:cBhvr>
                                        <p:cTn id="20" dur="500"/>
                                        <p:tgtEl>
                                          <p:spTgt spid="10">
                                            <p:txEl>
                                              <p:pRg st="3" end="3"/>
                                            </p:txEl>
                                          </p:spTgt>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0">
                                            <p:txEl>
                                              <p:pRg st="4" end="4"/>
                                            </p:txEl>
                                          </p:spTgt>
                                        </p:tgtEl>
                                        <p:attrNameLst>
                                          <p:attrName>style.visibility</p:attrName>
                                        </p:attrNameLst>
                                      </p:cBhvr>
                                      <p:to>
                                        <p:strVal val="visible"/>
                                      </p:to>
                                    </p:set>
                                    <p:animEffect transition="in" filter="fade">
                                      <p:cBhvr>
                                        <p:cTn id="23" dur="500"/>
                                        <p:tgtEl>
                                          <p:spTgt spid="10">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10">
                                            <p:txEl>
                                              <p:pRg st="5" end="5"/>
                                            </p:txEl>
                                          </p:spTgt>
                                        </p:tgtEl>
                                        <p:attrNameLst>
                                          <p:attrName>style.visibility</p:attrName>
                                        </p:attrNameLst>
                                      </p:cBhvr>
                                      <p:to>
                                        <p:strVal val="visible"/>
                                      </p:to>
                                    </p:set>
                                    <p:animEffect transition="in" filter="fade">
                                      <p:cBhvr>
                                        <p:cTn id="28" dur="500"/>
                                        <p:tgtEl>
                                          <p:spTgt spid="10">
                                            <p:txEl>
                                              <p:pRg st="5" end="5"/>
                                            </p:txEl>
                                          </p:spTgt>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10">
                                            <p:txEl>
                                              <p:pRg st="6" end="6"/>
                                            </p:txEl>
                                          </p:spTgt>
                                        </p:tgtEl>
                                        <p:attrNameLst>
                                          <p:attrName>style.visibility</p:attrName>
                                        </p:attrNameLst>
                                      </p:cBhvr>
                                      <p:to>
                                        <p:strVal val="visible"/>
                                      </p:to>
                                    </p:set>
                                    <p:animEffect transition="in" filter="fade">
                                      <p:cBhvr>
                                        <p:cTn id="31" dur="500"/>
                                        <p:tgtEl>
                                          <p:spTgt spid="10">
                                            <p:txEl>
                                              <p:pRg st="6" end="6"/>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10">
                                            <p:txEl>
                                              <p:pRg st="7" end="7"/>
                                            </p:txEl>
                                          </p:spTgt>
                                        </p:tgtEl>
                                        <p:attrNameLst>
                                          <p:attrName>style.visibility</p:attrName>
                                        </p:attrNameLst>
                                      </p:cBhvr>
                                      <p:to>
                                        <p:strVal val="visible"/>
                                      </p:to>
                                    </p:set>
                                    <p:animEffect transition="in" filter="fade">
                                      <p:cBhvr>
                                        <p:cTn id="36" dur="500"/>
                                        <p:tgtEl>
                                          <p:spTgt spid="10">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29D0C1A-A504-FF88-4CE3-0E9D4F03B30E}"/>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9B713112-5EE8-B9D1-7464-D1F78C6B5465}"/>
              </a:ext>
            </a:extLst>
          </p:cNvPr>
          <p:cNvSpPr txBox="1"/>
          <p:nvPr/>
        </p:nvSpPr>
        <p:spPr>
          <a:xfrm>
            <a:off x="4694849" y="6436475"/>
            <a:ext cx="2018078" cy="288702"/>
          </a:xfrm>
          <a:prstGeom prst="roundRect">
            <a:avLst>
              <a:gd name="adj" fmla="val 50000"/>
            </a:avLst>
          </a:prstGeom>
          <a:gradFill flip="none" rotWithShape="1">
            <a:gsLst>
              <a:gs pos="2917">
                <a:srgbClr val="00A389"/>
              </a:gs>
              <a:gs pos="30000">
                <a:srgbClr val="00A389"/>
              </a:gs>
              <a:gs pos="99000">
                <a:srgbClr val="0078D4"/>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1" forceAA="0" compatLnSpc="1">
            <a:prstTxWarp prst="textNoShape">
              <a:avLst/>
            </a:prstTxWarp>
            <a:noAutofit/>
          </a:bodyPr>
          <a:lstStyle>
            <a:defPPr>
              <a:defRPr lang="en-US"/>
            </a:defPPr>
            <a:lvl1pPr defTabSz="932472" fontAlgn="base">
              <a:spcBef>
                <a:spcPct val="0"/>
              </a:spcBef>
              <a:spcAft>
                <a:spcPct val="0"/>
              </a:spcAft>
              <a:defRPr sz="2000">
                <a:solidFill>
                  <a:srgbClr val="FFFFFF"/>
                </a:soli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RECIPE</a:t>
            </a:r>
          </a:p>
        </p:txBody>
      </p:sp>
      <p:sp>
        <p:nvSpPr>
          <p:cNvPr id="8" name="Title 7">
            <a:extLst>
              <a:ext uri="{FF2B5EF4-FFF2-40B4-BE49-F238E27FC236}">
                <a16:creationId xmlns:a16="http://schemas.microsoft.com/office/drawing/2014/main" id="{6C4E0D4F-8877-E190-AAD4-CD736C0B8EE0}"/>
              </a:ext>
            </a:extLst>
          </p:cNvPr>
          <p:cNvSpPr>
            <a:spLocks noGrp="1"/>
          </p:cNvSpPr>
          <p:nvPr>
            <p:ph type="title"/>
          </p:nvPr>
        </p:nvSpPr>
        <p:spPr>
          <a:xfrm>
            <a:off x="584202" y="458203"/>
            <a:ext cx="11025187" cy="553998"/>
          </a:xfrm>
        </p:spPr>
        <p:txBody>
          <a:bodyPr/>
          <a:lstStyle/>
          <a:p>
            <a:pPr algn="ctr"/>
            <a:r>
              <a:rPr lang="en-US"/>
              <a:t>Organizational, regional, and functional audiences</a:t>
            </a:r>
          </a:p>
        </p:txBody>
      </p:sp>
      <p:sp>
        <p:nvSpPr>
          <p:cNvPr id="10" name="All Company guidance">
            <a:extLst>
              <a:ext uri="{FF2B5EF4-FFF2-40B4-BE49-F238E27FC236}">
                <a16:creationId xmlns:a16="http://schemas.microsoft.com/office/drawing/2014/main" id="{76D3F669-D993-A545-D632-EF9C5C31FD26}"/>
              </a:ext>
            </a:extLst>
          </p:cNvPr>
          <p:cNvSpPr txBox="1">
            <a:spLocks/>
          </p:cNvSpPr>
          <p:nvPr/>
        </p:nvSpPr>
        <p:spPr>
          <a:xfrm>
            <a:off x="5843018" y="1413059"/>
            <a:ext cx="5616743" cy="3993401"/>
          </a:xfrm>
          <a:prstGeom prst="rect">
            <a:avLst/>
          </a:prstGeom>
        </p:spPr>
        <p:txBody>
          <a:bodyPr vert="horz" wrap="square" lIns="91440" tIns="0" rIns="91440" bIns="0" rtlCol="0">
            <a:spAutoFit/>
          </a:bodyPr>
          <a:lstStyle>
            <a:defPPr>
              <a:defRPr lang="en-US"/>
            </a:defPPr>
            <a:lvl1pPr marR="0" indent="0" algn="ctr" defTabSz="932742" fontAlgn="auto">
              <a:lnSpc>
                <a:spcPct val="100000"/>
              </a:lnSpc>
              <a:spcBef>
                <a:spcPts val="0"/>
              </a:spcBef>
              <a:spcAft>
                <a:spcPts val="0"/>
              </a:spcAft>
              <a:buClrTx/>
              <a:buSzPct val="90000"/>
              <a:buFont typeface="Wingdings" panose="05000000000000000000" pitchFamily="2" charset="2"/>
              <a:buNone/>
              <a:tabLst/>
              <a:defRPr sz="1400" spc="0" baseline="0">
                <a:latin typeface="+mj-lt"/>
                <a:cs typeface="Segoe UI" panose="020B0502040204020203" pitchFamily="34" charset="0"/>
              </a:defRPr>
            </a:lvl1pPr>
            <a:lvl2pPr marL="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lvl2pPr>
            <a:lvl3pPr marL="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lvl3pPr>
            <a:lvl4pPr marL="0"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lvl4pPr>
            <a:lvl5pPr marL="0"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algn="l">
              <a:spcBef>
                <a:spcPts val="1500"/>
              </a:spcBef>
              <a:defRPr/>
            </a:pPr>
            <a:r>
              <a:rPr lang="en-US" sz="1700" dirty="0">
                <a:latin typeface="+mn-lt"/>
              </a:rPr>
              <a:t>Create </a:t>
            </a:r>
            <a:r>
              <a:rPr lang="en-US" sz="1700" dirty="0">
                <a:solidFill>
                  <a:srgbClr val="0063BE"/>
                </a:solidFill>
              </a:rPr>
              <a:t>organizational communities </a:t>
            </a:r>
            <a:r>
              <a:rPr lang="en-US" sz="1700" dirty="0">
                <a:latin typeface="+mn-lt"/>
              </a:rPr>
              <a:t>that mirror your organization, based on division, department, location, role or workforce (FLW)</a:t>
            </a:r>
          </a:p>
          <a:p>
            <a:pPr algn="l" defTabSz="914327">
              <a:spcBef>
                <a:spcPts val="400"/>
              </a:spcBef>
              <a:buSzTx/>
              <a:defRPr/>
            </a:pPr>
            <a:r>
              <a:rPr lang="en-US" dirty="0">
                <a:solidFill>
                  <a:prstClr val="black">
                    <a:lumMod val="50000"/>
                    <a:lumOff val="50000"/>
                  </a:prstClr>
                </a:solidFill>
                <a:latin typeface="Aptos"/>
                <a:cs typeface="+mn-cs"/>
                <a:hlinkClick r:id="rId3">
                  <a:extLst>
                    <a:ext uri="{A12FA001-AC4F-418D-AE19-62706E023703}">
                      <ahyp:hlinkClr xmlns:ahyp="http://schemas.microsoft.com/office/drawing/2018/hyperlinkcolor" val="tx"/>
                    </a:ext>
                  </a:extLst>
                </a:hlinkClick>
              </a:rPr>
              <a:t>Manage a community in Viva Engage</a:t>
            </a:r>
            <a:endParaRPr lang="en-US" dirty="0">
              <a:solidFill>
                <a:prstClr val="black">
                  <a:lumMod val="50000"/>
                  <a:lumOff val="50000"/>
                </a:prstClr>
              </a:solidFill>
              <a:latin typeface="Aptos"/>
              <a:cs typeface="+mn-cs"/>
            </a:endParaRPr>
          </a:p>
          <a:p>
            <a:pPr algn="l">
              <a:spcBef>
                <a:spcPts val="1500"/>
              </a:spcBef>
              <a:defRPr/>
            </a:pPr>
            <a:r>
              <a:rPr lang="en-US" sz="1700" dirty="0">
                <a:solidFill>
                  <a:srgbClr val="000000"/>
                </a:solidFill>
                <a:latin typeface="Aptos"/>
              </a:rPr>
              <a:t>Mark as an </a:t>
            </a:r>
            <a:r>
              <a:rPr lang="en-US" sz="1700" dirty="0">
                <a:solidFill>
                  <a:srgbClr val="0063BE"/>
                </a:solidFill>
                <a:latin typeface="Aptos SemiBold"/>
              </a:rPr>
              <a:t>official communities</a:t>
            </a:r>
            <a:r>
              <a:rPr lang="en-US" sz="1700" dirty="0">
                <a:solidFill>
                  <a:srgbClr val="0063BE"/>
                </a:solidFill>
                <a:latin typeface="Aptos"/>
              </a:rPr>
              <a:t> </a:t>
            </a:r>
            <a:r>
              <a:rPr lang="en-US" sz="1700" dirty="0">
                <a:solidFill>
                  <a:srgbClr val="000000"/>
                </a:solidFill>
                <a:latin typeface="Aptos"/>
              </a:rPr>
              <a:t>to signal their importance </a:t>
            </a:r>
            <a:endParaRPr lang="en-US" sz="1700" dirty="0">
              <a:solidFill>
                <a:srgbClr val="0063BE"/>
              </a:solidFill>
              <a:latin typeface="Aptos SemiBold"/>
            </a:endParaRPr>
          </a:p>
          <a:p>
            <a:pPr algn="l" defTabSz="914327">
              <a:spcBef>
                <a:spcPts val="400"/>
              </a:spcBef>
              <a:buSzTx/>
              <a:defRPr/>
            </a:pPr>
            <a:r>
              <a:rPr lang="en-US" dirty="0">
                <a:solidFill>
                  <a:prstClr val="black">
                    <a:lumMod val="50000"/>
                    <a:lumOff val="50000"/>
                  </a:prstClr>
                </a:solidFill>
                <a:latin typeface="Aptos"/>
                <a:cs typeface="+mn-cs"/>
                <a:hlinkClick r:id="rId4">
                  <a:extLst>
                    <a:ext uri="{A12FA001-AC4F-418D-AE19-62706E023703}">
                      <ahyp:hlinkClr xmlns:ahyp="http://schemas.microsoft.com/office/drawing/2018/hyperlinkcolor" val="tx"/>
                    </a:ext>
                  </a:extLst>
                </a:hlinkClick>
              </a:rPr>
              <a:t>Designate an official Viva Engage community</a:t>
            </a:r>
            <a:endParaRPr lang="en-US" dirty="0">
              <a:solidFill>
                <a:prstClr val="black">
                  <a:lumMod val="50000"/>
                  <a:lumOff val="50000"/>
                </a:prstClr>
              </a:solidFill>
              <a:latin typeface="Aptos"/>
              <a:cs typeface="+mn-cs"/>
            </a:endParaRPr>
          </a:p>
          <a:p>
            <a:pPr algn="l">
              <a:spcBef>
                <a:spcPts val="1500"/>
              </a:spcBef>
              <a:defRPr/>
            </a:pPr>
            <a:r>
              <a:rPr lang="en-US" sz="1700" dirty="0">
                <a:solidFill>
                  <a:srgbClr val="000000"/>
                </a:solidFill>
                <a:latin typeface="Aptos"/>
              </a:rPr>
              <a:t>Often configured as </a:t>
            </a:r>
            <a:r>
              <a:rPr lang="en-US" sz="1700" dirty="0">
                <a:solidFill>
                  <a:srgbClr val="0063BE"/>
                </a:solidFill>
                <a:latin typeface="Aptos SemiBold"/>
              </a:rPr>
              <a:t>private communities</a:t>
            </a:r>
            <a:r>
              <a:rPr lang="en-US" sz="1700" dirty="0">
                <a:solidFill>
                  <a:srgbClr val="000000"/>
                </a:solidFill>
                <a:latin typeface="Aptos"/>
              </a:rPr>
              <a:t>, to scope visibility of communications to members, and to reduce ‘noise’ from communities a user does not belong to</a:t>
            </a:r>
          </a:p>
          <a:p>
            <a:pPr algn="l">
              <a:spcBef>
                <a:spcPts val="1500"/>
              </a:spcBef>
              <a:defRPr/>
            </a:pPr>
            <a:r>
              <a:rPr lang="en-US" sz="1700" dirty="0">
                <a:solidFill>
                  <a:srgbClr val="0063BE"/>
                </a:solidFill>
              </a:rPr>
              <a:t>Assign membership </a:t>
            </a:r>
            <a:r>
              <a:rPr lang="en-US" sz="1700" dirty="0">
                <a:solidFill>
                  <a:srgbClr val="000000"/>
                </a:solidFill>
                <a:latin typeface="Aptos"/>
              </a:rPr>
              <a:t>using dynamic groups, Group Membership Management, or third-party group management tools</a:t>
            </a:r>
          </a:p>
          <a:p>
            <a:pPr algn="l" defTabSz="914327">
              <a:spcBef>
                <a:spcPts val="400"/>
              </a:spcBef>
              <a:buSzTx/>
              <a:defRPr/>
            </a:pPr>
            <a:r>
              <a:rPr lang="en-US" dirty="0">
                <a:solidFill>
                  <a:prstClr val="black">
                    <a:lumMod val="50000"/>
                    <a:lumOff val="50000"/>
                  </a:prstClr>
                </a:solidFill>
                <a:latin typeface="Aptos"/>
                <a:cs typeface="+mn-cs"/>
                <a:hlinkClick r:id="rId5">
                  <a:extLst>
                    <a:ext uri="{A12FA001-AC4F-418D-AE19-62706E023703}">
                      <ahyp:hlinkClr xmlns:ahyp="http://schemas.microsoft.com/office/drawing/2018/hyperlinkcolor" val="tx"/>
                    </a:ext>
                  </a:extLst>
                </a:hlinkClick>
              </a:rPr>
              <a:t>Create a dynamic group in Viva Engage</a:t>
            </a:r>
            <a:endParaRPr lang="en-US" dirty="0">
              <a:solidFill>
                <a:prstClr val="black">
                  <a:lumMod val="50000"/>
                  <a:lumOff val="50000"/>
                </a:prstClr>
              </a:solidFill>
              <a:latin typeface="Aptos"/>
              <a:cs typeface="+mn-cs"/>
            </a:endParaRPr>
          </a:p>
        </p:txBody>
      </p:sp>
      <p:pic>
        <p:nvPicPr>
          <p:cNvPr id="2" name="Dynamic Group image">
            <a:extLst>
              <a:ext uri="{FF2B5EF4-FFF2-40B4-BE49-F238E27FC236}">
                <a16:creationId xmlns:a16="http://schemas.microsoft.com/office/drawing/2014/main" id="{D8D3C4CA-E231-067C-078B-13F73B3DF4B8}"/>
              </a:ext>
            </a:extLst>
          </p:cNvPr>
          <p:cNvPicPr>
            <a:picLocks noChangeAspect="1"/>
          </p:cNvPicPr>
          <p:nvPr/>
        </p:nvPicPr>
        <p:blipFill>
          <a:blip r:embed="rId6"/>
          <a:stretch>
            <a:fillRect/>
          </a:stretch>
        </p:blipFill>
        <p:spPr>
          <a:xfrm>
            <a:off x="711433" y="2807343"/>
            <a:ext cx="4592089" cy="2404052"/>
          </a:xfrm>
          <a:prstGeom prst="roundRect">
            <a:avLst>
              <a:gd name="adj" fmla="val 4300"/>
            </a:avLst>
          </a:prstGeom>
          <a:ln w="38100">
            <a:solidFill>
              <a:schemeClr val="bg1"/>
            </a:solidFill>
          </a:ln>
          <a:effectLst>
            <a:outerShdw blurRad="63500" dist="25400" algn="ctr" rotWithShape="0">
              <a:prstClr val="black">
                <a:alpha val="15000"/>
              </a:prstClr>
            </a:outerShdw>
          </a:effectLst>
        </p:spPr>
      </p:pic>
      <p:pic>
        <p:nvPicPr>
          <p:cNvPr id="4" name="Sales image - Copy">
            <a:extLst>
              <a:ext uri="{FF2B5EF4-FFF2-40B4-BE49-F238E27FC236}">
                <a16:creationId xmlns:a16="http://schemas.microsoft.com/office/drawing/2014/main" id="{69F2652B-416A-E31D-156A-A8942EAA68FB}"/>
              </a:ext>
            </a:extLst>
          </p:cNvPr>
          <p:cNvPicPr>
            <a:picLocks noChangeAspect="1"/>
          </p:cNvPicPr>
          <p:nvPr/>
        </p:nvPicPr>
        <p:blipFill rotWithShape="1">
          <a:blip r:embed="rId7">
            <a:extLst>
              <a:ext uri="{28A0092B-C50C-407E-A947-70E740481C1C}">
                <a14:useLocalDpi xmlns:a14="http://schemas.microsoft.com/office/drawing/2010/main" val="0"/>
              </a:ext>
            </a:extLst>
          </a:blip>
          <a:srcRect l="655" t="2107" r="26189" b="184"/>
          <a:stretch/>
        </p:blipFill>
        <p:spPr>
          <a:xfrm>
            <a:off x="3471868" y="1591392"/>
            <a:ext cx="1831652" cy="1472487"/>
          </a:xfrm>
          <a:prstGeom prst="roundRect">
            <a:avLst>
              <a:gd name="adj" fmla="val 4300"/>
            </a:avLst>
          </a:prstGeom>
          <a:ln w="38100">
            <a:solidFill>
              <a:schemeClr val="bg1"/>
            </a:solidFill>
          </a:ln>
          <a:effectLst>
            <a:outerShdw blurRad="63500" dist="25400" algn="ctr" rotWithShape="0">
              <a:prstClr val="black">
                <a:alpha val="15000"/>
              </a:prstClr>
            </a:outerShdw>
          </a:effectLst>
        </p:spPr>
      </p:pic>
      <p:pic>
        <p:nvPicPr>
          <p:cNvPr id="5" name="Retail Associates image">
            <a:extLst>
              <a:ext uri="{FF2B5EF4-FFF2-40B4-BE49-F238E27FC236}">
                <a16:creationId xmlns:a16="http://schemas.microsoft.com/office/drawing/2014/main" id="{5F456E2E-E310-2380-26C0-DFC925136A33}"/>
              </a:ext>
            </a:extLst>
          </p:cNvPr>
          <p:cNvPicPr>
            <a:picLocks noChangeAspect="1"/>
          </p:cNvPicPr>
          <p:nvPr/>
        </p:nvPicPr>
        <p:blipFill rotWithShape="1">
          <a:blip r:embed="rId8">
            <a:extLst>
              <a:ext uri="{28A0092B-C50C-407E-A947-70E740481C1C}">
                <a14:useLocalDpi xmlns:a14="http://schemas.microsoft.com/office/drawing/2010/main" val="0"/>
              </a:ext>
            </a:extLst>
          </a:blip>
          <a:srcRect l="695" t="3405" r="22289" b="1340"/>
          <a:stretch/>
        </p:blipFill>
        <p:spPr>
          <a:xfrm>
            <a:off x="731520" y="1591393"/>
            <a:ext cx="4572000" cy="3675485"/>
          </a:xfrm>
          <a:prstGeom prst="roundRect">
            <a:avLst>
              <a:gd name="adj" fmla="val 4300"/>
            </a:avLst>
          </a:prstGeom>
          <a:ln w="38100">
            <a:solidFill>
              <a:schemeClr val="bg1"/>
            </a:solidFill>
          </a:ln>
          <a:effectLst>
            <a:outerShdw blurRad="63500" dist="25400" algn="ctr" rotWithShape="0">
              <a:prstClr val="black">
                <a:alpha val="15000"/>
              </a:prstClr>
            </a:outerShdw>
          </a:effectLst>
        </p:spPr>
      </p:pic>
      <p:pic>
        <p:nvPicPr>
          <p:cNvPr id="6" name="Contoso Canada image">
            <a:extLst>
              <a:ext uri="{FF2B5EF4-FFF2-40B4-BE49-F238E27FC236}">
                <a16:creationId xmlns:a16="http://schemas.microsoft.com/office/drawing/2014/main" id="{CF51B3F6-8028-4F37-5531-58576036875D}"/>
              </a:ext>
            </a:extLst>
          </p:cNvPr>
          <p:cNvPicPr>
            <a:picLocks noChangeAspect="1"/>
          </p:cNvPicPr>
          <p:nvPr/>
        </p:nvPicPr>
        <p:blipFill rotWithShape="1">
          <a:blip r:embed="rId9">
            <a:extLst>
              <a:ext uri="{28A0092B-C50C-407E-A947-70E740481C1C}">
                <a14:useLocalDpi xmlns:a14="http://schemas.microsoft.com/office/drawing/2010/main" val="0"/>
              </a:ext>
            </a:extLst>
          </a:blip>
          <a:srcRect l="2557" t="1321" r="24384" b="1267"/>
          <a:stretch/>
        </p:blipFill>
        <p:spPr>
          <a:xfrm>
            <a:off x="731520" y="1591393"/>
            <a:ext cx="4572000" cy="3675485"/>
          </a:xfrm>
          <a:prstGeom prst="roundRect">
            <a:avLst>
              <a:gd name="adj" fmla="val 4300"/>
            </a:avLst>
          </a:prstGeom>
          <a:ln w="38100">
            <a:solidFill>
              <a:schemeClr val="bg1"/>
            </a:solidFill>
          </a:ln>
          <a:effectLst>
            <a:outerShdw blurRad="63500" dist="25400" algn="ctr" rotWithShape="0">
              <a:prstClr val="black">
                <a:alpha val="15000"/>
              </a:prstClr>
            </a:outerShdw>
          </a:effectLst>
        </p:spPr>
      </p:pic>
      <p:pic>
        <p:nvPicPr>
          <p:cNvPr id="7" name="Sales image">
            <a:extLst>
              <a:ext uri="{FF2B5EF4-FFF2-40B4-BE49-F238E27FC236}">
                <a16:creationId xmlns:a16="http://schemas.microsoft.com/office/drawing/2014/main" id="{F78CA00A-953B-3604-D86B-289B0B5E6301}"/>
              </a:ext>
            </a:extLst>
          </p:cNvPr>
          <p:cNvPicPr>
            <a:picLocks noChangeAspect="1"/>
          </p:cNvPicPr>
          <p:nvPr/>
        </p:nvPicPr>
        <p:blipFill rotWithShape="1">
          <a:blip r:embed="rId7">
            <a:extLst>
              <a:ext uri="{28A0092B-C50C-407E-A947-70E740481C1C}">
                <a14:useLocalDpi xmlns:a14="http://schemas.microsoft.com/office/drawing/2010/main" val="0"/>
              </a:ext>
            </a:extLst>
          </a:blip>
          <a:srcRect l="655" t="2107" r="26189" b="184"/>
          <a:stretch/>
        </p:blipFill>
        <p:spPr>
          <a:xfrm>
            <a:off x="731520" y="1591254"/>
            <a:ext cx="4572000" cy="3675485"/>
          </a:xfrm>
          <a:prstGeom prst="roundRect">
            <a:avLst>
              <a:gd name="adj" fmla="val 4300"/>
            </a:avLst>
          </a:prstGeom>
          <a:ln w="38100">
            <a:solidFill>
              <a:schemeClr val="bg1"/>
            </a:solidFill>
          </a:ln>
          <a:effectLst>
            <a:outerShdw blurRad="63500" dist="25400" algn="ctr" rotWithShape="0">
              <a:prstClr val="black">
                <a:alpha val="15000"/>
              </a:prstClr>
            </a:outerShdw>
          </a:effectLst>
        </p:spPr>
      </p:pic>
      <p:sp>
        <p:nvSpPr>
          <p:cNvPr id="9" name="TextBox 8">
            <a:extLst>
              <a:ext uri="{FF2B5EF4-FFF2-40B4-BE49-F238E27FC236}">
                <a16:creationId xmlns:a16="http://schemas.microsoft.com/office/drawing/2014/main" id="{BC9D3C4C-C2EB-3958-070F-698B030B8B0E}"/>
              </a:ext>
            </a:extLst>
          </p:cNvPr>
          <p:cNvSpPr txBox="1"/>
          <p:nvPr/>
        </p:nvSpPr>
        <p:spPr>
          <a:xfrm>
            <a:off x="316089" y="5540725"/>
            <a:ext cx="11548533" cy="677108"/>
          </a:xfrm>
          <a:prstGeom prst="rect">
            <a:avLst/>
          </a:prstGeom>
          <a:noFill/>
        </p:spPr>
        <p:txBody>
          <a:bodyPr wrap="square" lIns="365760" tIns="91440" rIns="365760" bIns="91440">
            <a:spAutoFit/>
          </a:bodyPr>
          <a:lstStyle/>
          <a:p>
            <a:pPr defTabSz="914293">
              <a:spcAft>
                <a:spcPts val="1200"/>
              </a:spcAft>
              <a:defRPr/>
            </a:pPr>
            <a:r>
              <a:rPr lang="en-US" sz="1600" dirty="0">
                <a:solidFill>
                  <a:srgbClr val="0063BE"/>
                </a:solidFill>
                <a:latin typeface="Aptos SemiBold"/>
              </a:rPr>
              <a:t>Pro tip: </a:t>
            </a:r>
            <a:r>
              <a:rPr lang="en-US" sz="1600" dirty="0">
                <a:solidFill>
                  <a:srgbClr val="000000"/>
                </a:solidFill>
                <a:latin typeface="Aptos"/>
              </a:rPr>
              <a:t>Organizational communities often </a:t>
            </a:r>
            <a:r>
              <a:rPr lang="en-US" sz="1600" dirty="0">
                <a:solidFill>
                  <a:srgbClr val="0063BE"/>
                </a:solidFill>
                <a:latin typeface="Aptos SemiBold"/>
                <a:cs typeface="Segoe UI" panose="020B0502040204020203" pitchFamily="34" charset="0"/>
              </a:rPr>
              <a:t>start as communications channels </a:t>
            </a:r>
            <a:r>
              <a:rPr lang="en-US" sz="1600" dirty="0">
                <a:solidFill>
                  <a:srgbClr val="000000"/>
                </a:solidFill>
                <a:latin typeface="Aptos"/>
                <a:cs typeface="Segoe UI" panose="020B0502040204020203" pitchFamily="34" charset="0"/>
              </a:rPr>
              <a:t>that define an audience for sharing targeted news &amp; information, then </a:t>
            </a:r>
            <a:r>
              <a:rPr lang="en-US" sz="1600" dirty="0">
                <a:solidFill>
                  <a:srgbClr val="0063BE"/>
                </a:solidFill>
                <a:latin typeface="Aptos SemiBold"/>
                <a:cs typeface="Segoe UI" panose="020B0502040204020203" pitchFamily="34" charset="0"/>
              </a:rPr>
              <a:t>evolve into communities </a:t>
            </a:r>
            <a:r>
              <a:rPr lang="en-US" sz="1600" dirty="0">
                <a:solidFill>
                  <a:srgbClr val="000000"/>
                </a:solidFill>
                <a:latin typeface="Aptos"/>
                <a:cs typeface="Segoe UI" panose="020B0502040204020203" pitchFamily="34" charset="0"/>
              </a:rPr>
              <a:t>where people share knowledge, join events, and engage with each other</a:t>
            </a:r>
            <a:endParaRPr lang="en-US" sz="1600" dirty="0">
              <a:solidFill>
                <a:srgbClr val="000000"/>
              </a:solidFill>
              <a:latin typeface="Aptos"/>
            </a:endParaRPr>
          </a:p>
        </p:txBody>
      </p:sp>
    </p:spTree>
    <p:extLst>
      <p:ext uri="{BB962C8B-B14F-4D97-AF65-F5344CB8AC3E}">
        <p14:creationId xmlns:p14="http://schemas.microsoft.com/office/powerpoint/2010/main" val="140807245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7"/>
                                        </p:tgtEl>
                                      </p:cBhvr>
                                    </p:animEffect>
                                    <p:set>
                                      <p:cBhvr>
                                        <p:cTn id="7" dur="1" fill="hold">
                                          <p:stCondLst>
                                            <p:cond delay="499"/>
                                          </p:stCondLst>
                                        </p:cTn>
                                        <p:tgtEl>
                                          <p:spTgt spid="7"/>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0">
                                            <p:txEl>
                                              <p:pRg st="2" end="2"/>
                                            </p:txEl>
                                          </p:spTgt>
                                        </p:tgtEl>
                                        <p:attrNameLst>
                                          <p:attrName>style.visibility</p:attrName>
                                        </p:attrNameLst>
                                      </p:cBhvr>
                                      <p:to>
                                        <p:strVal val="visible"/>
                                      </p:to>
                                    </p:set>
                                    <p:animEffect transition="in" filter="fade">
                                      <p:cBhvr>
                                        <p:cTn id="17" dur="500"/>
                                        <p:tgtEl>
                                          <p:spTgt spid="10">
                                            <p:txEl>
                                              <p:pRg st="2" end="2"/>
                                            </p:txEl>
                                          </p:spTgt>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0">
                                            <p:txEl>
                                              <p:pRg st="3" end="3"/>
                                            </p:txEl>
                                          </p:spTgt>
                                        </p:tgtEl>
                                        <p:attrNameLst>
                                          <p:attrName>style.visibility</p:attrName>
                                        </p:attrNameLst>
                                      </p:cBhvr>
                                      <p:to>
                                        <p:strVal val="visible"/>
                                      </p:to>
                                    </p:set>
                                    <p:animEffect transition="in" filter="fade">
                                      <p:cBhvr>
                                        <p:cTn id="20" dur="500"/>
                                        <p:tgtEl>
                                          <p:spTgt spid="10">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0">
                                            <p:txEl>
                                              <p:pRg st="4" end="4"/>
                                            </p:txEl>
                                          </p:spTgt>
                                        </p:tgtEl>
                                        <p:attrNameLst>
                                          <p:attrName>style.visibility</p:attrName>
                                        </p:attrNameLst>
                                      </p:cBhvr>
                                      <p:to>
                                        <p:strVal val="visible"/>
                                      </p:to>
                                    </p:set>
                                    <p:animEffect transition="in" filter="fade">
                                      <p:cBhvr>
                                        <p:cTn id="25" dur="500"/>
                                        <p:tgtEl>
                                          <p:spTgt spid="10">
                                            <p:txEl>
                                              <p:pRg st="4" end="4"/>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0">
                                            <p:txEl>
                                              <p:pRg st="5" end="5"/>
                                            </p:txEl>
                                          </p:spTgt>
                                        </p:tgtEl>
                                        <p:attrNameLst>
                                          <p:attrName>style.visibility</p:attrName>
                                        </p:attrNameLst>
                                      </p:cBhvr>
                                      <p:to>
                                        <p:strVal val="visible"/>
                                      </p:to>
                                    </p:set>
                                    <p:animEffect transition="in" filter="fade">
                                      <p:cBhvr>
                                        <p:cTn id="30" dur="500"/>
                                        <p:tgtEl>
                                          <p:spTgt spid="10">
                                            <p:txEl>
                                              <p:pRg st="5" end="5"/>
                                            </p:txEl>
                                          </p:spTgt>
                                        </p:tgtEl>
                                      </p:cBhvr>
                                    </p:animEffect>
                                  </p:childTnLst>
                                </p:cTn>
                              </p:par>
                              <p:par>
                                <p:cTn id="31" presetID="10" presetClass="entr" presetSubtype="0" fill="hold" nodeType="withEffect">
                                  <p:stCondLst>
                                    <p:cond delay="0"/>
                                  </p:stCondLst>
                                  <p:childTnLst>
                                    <p:set>
                                      <p:cBhvr>
                                        <p:cTn id="32" dur="1" fill="hold">
                                          <p:stCondLst>
                                            <p:cond delay="0"/>
                                          </p:stCondLst>
                                        </p:cTn>
                                        <p:tgtEl>
                                          <p:spTgt spid="10">
                                            <p:txEl>
                                              <p:pRg st="6" end="6"/>
                                            </p:txEl>
                                          </p:spTgt>
                                        </p:tgtEl>
                                        <p:attrNameLst>
                                          <p:attrName>style.visibility</p:attrName>
                                        </p:attrNameLst>
                                      </p:cBhvr>
                                      <p:to>
                                        <p:strVal val="visible"/>
                                      </p:to>
                                    </p:set>
                                    <p:animEffect transition="in" filter="fade">
                                      <p:cBhvr>
                                        <p:cTn id="33" dur="500"/>
                                        <p:tgtEl>
                                          <p:spTgt spid="10">
                                            <p:txEl>
                                              <p:pRg st="6" end="6"/>
                                            </p:txEl>
                                          </p:spTgt>
                                        </p:tgtEl>
                                      </p:cBhvr>
                                    </p:animEffect>
                                  </p:childTnLst>
                                </p:cTn>
                              </p:par>
                              <p:par>
                                <p:cTn id="34" presetID="10" presetClass="exit" presetSubtype="0" fill="hold" nodeType="withEffect">
                                  <p:stCondLst>
                                    <p:cond delay="0"/>
                                  </p:stCondLst>
                                  <p:childTnLst>
                                    <p:animEffect transition="out" filter="fade">
                                      <p:cBhvr>
                                        <p:cTn id="35" dur="500"/>
                                        <p:tgtEl>
                                          <p:spTgt spid="5"/>
                                        </p:tgtEl>
                                      </p:cBhvr>
                                    </p:animEffect>
                                    <p:set>
                                      <p:cBhvr>
                                        <p:cTn id="36" dur="1" fill="hold">
                                          <p:stCondLst>
                                            <p:cond delay="499"/>
                                          </p:stCondLst>
                                        </p:cTn>
                                        <p:tgtEl>
                                          <p:spTgt spid="5"/>
                                        </p:tgtEl>
                                        <p:attrNameLst>
                                          <p:attrName>style.visibility</p:attrName>
                                        </p:attrNameLst>
                                      </p:cBhvr>
                                      <p:to>
                                        <p:strVal val="hidden"/>
                                      </p:to>
                                    </p:se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fade">
                                      <p:cBhvr>
                                        <p:cTn id="41"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uiExpand="1" build="p"/>
      <p:bldP spid="9"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7AD07C0-86C8-B6EF-681F-C916550FD4A1}"/>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2C9C833-6CA3-E8D5-A940-F24A98894171}"/>
              </a:ext>
            </a:extLst>
          </p:cNvPr>
          <p:cNvSpPr txBox="1"/>
          <p:nvPr/>
        </p:nvSpPr>
        <p:spPr>
          <a:xfrm>
            <a:off x="4694849" y="6436475"/>
            <a:ext cx="2018078" cy="288702"/>
          </a:xfrm>
          <a:prstGeom prst="roundRect">
            <a:avLst>
              <a:gd name="adj" fmla="val 50000"/>
            </a:avLst>
          </a:prstGeom>
          <a:gradFill flip="none" rotWithShape="1">
            <a:gsLst>
              <a:gs pos="2917">
                <a:srgbClr val="00A389"/>
              </a:gs>
              <a:gs pos="30000">
                <a:srgbClr val="00A389"/>
              </a:gs>
              <a:gs pos="99000">
                <a:srgbClr val="0078D4"/>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1" forceAA="0" compatLnSpc="1">
            <a:prstTxWarp prst="textNoShape">
              <a:avLst/>
            </a:prstTxWarp>
            <a:noAutofit/>
          </a:bodyPr>
          <a:lstStyle>
            <a:defPPr>
              <a:defRPr lang="en-US"/>
            </a:defPPr>
            <a:lvl1pPr defTabSz="932472" fontAlgn="base">
              <a:spcBef>
                <a:spcPct val="0"/>
              </a:spcBef>
              <a:spcAft>
                <a:spcPct val="0"/>
              </a:spcAft>
              <a:defRPr sz="2000">
                <a:solidFill>
                  <a:srgbClr val="FFFFFF"/>
                </a:soli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RECIPE</a:t>
            </a:r>
          </a:p>
        </p:txBody>
      </p:sp>
      <p:sp>
        <p:nvSpPr>
          <p:cNvPr id="8" name="Title 7">
            <a:extLst>
              <a:ext uri="{FF2B5EF4-FFF2-40B4-BE49-F238E27FC236}">
                <a16:creationId xmlns:a16="http://schemas.microsoft.com/office/drawing/2014/main" id="{66F7B725-F2CC-8096-6E48-693998565442}"/>
              </a:ext>
            </a:extLst>
          </p:cNvPr>
          <p:cNvSpPr>
            <a:spLocks noGrp="1"/>
          </p:cNvSpPr>
          <p:nvPr>
            <p:ph type="title"/>
          </p:nvPr>
        </p:nvSpPr>
        <p:spPr>
          <a:xfrm>
            <a:off x="584202" y="458203"/>
            <a:ext cx="11025187" cy="553998"/>
          </a:xfrm>
        </p:spPr>
        <p:txBody>
          <a:bodyPr/>
          <a:lstStyle/>
          <a:p>
            <a:pPr algn="ctr"/>
            <a:r>
              <a:rPr lang="en-US"/>
              <a:t>Leaders and audiences</a:t>
            </a:r>
          </a:p>
        </p:txBody>
      </p:sp>
      <p:sp>
        <p:nvSpPr>
          <p:cNvPr id="10" name="All Company guidance">
            <a:extLst>
              <a:ext uri="{FF2B5EF4-FFF2-40B4-BE49-F238E27FC236}">
                <a16:creationId xmlns:a16="http://schemas.microsoft.com/office/drawing/2014/main" id="{ED39D4A2-5564-BA0D-6728-0EF0ACB63BC6}"/>
              </a:ext>
            </a:extLst>
          </p:cNvPr>
          <p:cNvSpPr txBox="1">
            <a:spLocks/>
          </p:cNvSpPr>
          <p:nvPr/>
        </p:nvSpPr>
        <p:spPr>
          <a:xfrm>
            <a:off x="5843018" y="1206746"/>
            <a:ext cx="5616743" cy="4921860"/>
          </a:xfrm>
          <a:prstGeom prst="rect">
            <a:avLst/>
          </a:prstGeom>
        </p:spPr>
        <p:txBody>
          <a:bodyPr vert="horz" wrap="square" lIns="91440" tIns="0" rIns="91440" bIns="0" rtlCol="0">
            <a:spAutoFit/>
          </a:bodyPr>
          <a:lstStyle>
            <a:defPPr>
              <a:defRPr lang="en-US"/>
            </a:defPPr>
            <a:lvl1pPr marR="0" indent="0" algn="ctr" defTabSz="932742" fontAlgn="auto">
              <a:lnSpc>
                <a:spcPct val="100000"/>
              </a:lnSpc>
              <a:spcBef>
                <a:spcPts val="0"/>
              </a:spcBef>
              <a:spcAft>
                <a:spcPts val="0"/>
              </a:spcAft>
              <a:buClrTx/>
              <a:buSzPct val="90000"/>
              <a:buFont typeface="Wingdings" panose="05000000000000000000" pitchFamily="2" charset="2"/>
              <a:buNone/>
              <a:tabLst/>
              <a:defRPr sz="1400" spc="0" baseline="0">
                <a:latin typeface="+mj-lt"/>
                <a:cs typeface="Segoe UI" panose="020B0502040204020203" pitchFamily="34" charset="0"/>
              </a:defRPr>
            </a:lvl1pPr>
            <a:lvl2pPr marL="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lvl2pPr>
            <a:lvl3pPr marL="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lvl3pPr>
            <a:lvl4pPr marL="0"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lvl4pPr>
            <a:lvl5pPr marL="0"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algn="l">
              <a:spcBef>
                <a:spcPts val="1500"/>
              </a:spcBef>
              <a:defRPr/>
            </a:pPr>
            <a:r>
              <a:rPr lang="en-US" sz="1700" dirty="0">
                <a:solidFill>
                  <a:srgbClr val="0063BE"/>
                </a:solidFill>
              </a:rPr>
              <a:t>Storylines empower leaders </a:t>
            </a:r>
            <a:r>
              <a:rPr lang="en-US" sz="1700" dirty="0">
                <a:latin typeface="+mn-lt"/>
              </a:rPr>
              <a:t>to share vision, updates and perspectives with their own voice and channel</a:t>
            </a:r>
          </a:p>
          <a:p>
            <a:pPr algn="l" defTabSz="914327">
              <a:spcBef>
                <a:spcPts val="400"/>
              </a:spcBef>
              <a:buSzTx/>
              <a:defRPr/>
            </a:pPr>
            <a:r>
              <a:rPr lang="en-US" dirty="0">
                <a:solidFill>
                  <a:prstClr val="black">
                    <a:lumMod val="50000"/>
                    <a:lumOff val="50000"/>
                  </a:prstClr>
                </a:solidFill>
                <a:latin typeface="Aptos"/>
                <a:cs typeface="+mn-cs"/>
                <a:hlinkClick r:id="rId3">
                  <a:extLst>
                    <a:ext uri="{A12FA001-AC4F-418D-AE19-62706E023703}">
                      <ahyp:hlinkClr xmlns:ahyp="http://schemas.microsoft.com/office/drawing/2018/hyperlinkcolor" val="tx"/>
                    </a:ext>
                  </a:extLst>
                </a:hlinkClick>
              </a:rPr>
              <a:t>Manage and setup storylines in Viva Engage</a:t>
            </a:r>
            <a:endParaRPr lang="en-US" dirty="0">
              <a:solidFill>
                <a:prstClr val="black">
                  <a:lumMod val="50000"/>
                  <a:lumOff val="50000"/>
                </a:prstClr>
              </a:solidFill>
              <a:latin typeface="Aptos"/>
              <a:cs typeface="+mn-cs"/>
            </a:endParaRPr>
          </a:p>
          <a:p>
            <a:pPr algn="l">
              <a:spcBef>
                <a:spcPts val="1500"/>
              </a:spcBef>
              <a:defRPr/>
            </a:pPr>
            <a:r>
              <a:rPr lang="en-US" sz="1700" dirty="0">
                <a:solidFill>
                  <a:srgbClr val="0063BE"/>
                </a:solidFill>
              </a:rPr>
              <a:t>Identify leaders and assign audiences </a:t>
            </a:r>
            <a:r>
              <a:rPr lang="en-US" sz="1700" dirty="0">
                <a:solidFill>
                  <a:srgbClr val="000000"/>
                </a:solidFill>
                <a:latin typeface="Aptos"/>
              </a:rPr>
              <a:t>using existing groups, and give top leaders “entire organization” reach </a:t>
            </a:r>
            <a:endParaRPr lang="en-US" sz="1700" dirty="0">
              <a:solidFill>
                <a:srgbClr val="0063BE"/>
              </a:solidFill>
              <a:latin typeface="Aptos SemiBold"/>
            </a:endParaRPr>
          </a:p>
          <a:p>
            <a:pPr algn="l" defTabSz="914327">
              <a:spcBef>
                <a:spcPts val="400"/>
              </a:spcBef>
              <a:buSzTx/>
              <a:defRPr/>
            </a:pPr>
            <a:r>
              <a:rPr lang="en-US" dirty="0">
                <a:solidFill>
                  <a:prstClr val="black">
                    <a:lumMod val="50000"/>
                    <a:lumOff val="50000"/>
                  </a:prstClr>
                </a:solidFill>
                <a:latin typeface="Aptos"/>
                <a:cs typeface="+mn-cs"/>
                <a:hlinkClick r:id="rId4">
                  <a:extLst>
                    <a:ext uri="{A12FA001-AC4F-418D-AE19-62706E023703}">
                      <ahyp:hlinkClr xmlns:ahyp="http://schemas.microsoft.com/office/drawing/2018/hyperlinkcolor" val="tx"/>
                    </a:ext>
                  </a:extLst>
                </a:hlinkClick>
              </a:rPr>
              <a:t>Identify leaders and manage audiences</a:t>
            </a:r>
            <a:endParaRPr lang="en-US" dirty="0">
              <a:solidFill>
                <a:prstClr val="black">
                  <a:lumMod val="50000"/>
                  <a:lumOff val="50000"/>
                </a:prstClr>
              </a:solidFill>
              <a:latin typeface="Aptos"/>
              <a:cs typeface="+mn-cs"/>
            </a:endParaRPr>
          </a:p>
          <a:p>
            <a:pPr algn="l">
              <a:spcBef>
                <a:spcPts val="1500"/>
              </a:spcBef>
              <a:defRPr/>
            </a:pPr>
            <a:r>
              <a:rPr lang="en-US" sz="1700" dirty="0">
                <a:solidFill>
                  <a:srgbClr val="0063BE"/>
                </a:solidFill>
              </a:rPr>
              <a:t>Leader announcements </a:t>
            </a:r>
            <a:r>
              <a:rPr lang="en-US" sz="1700" dirty="0">
                <a:solidFill>
                  <a:srgbClr val="000000"/>
                </a:solidFill>
                <a:latin typeface="Aptos"/>
              </a:rPr>
              <a:t>are sent to a selected audience in Teams and/or Outlook (configurable per post)  </a:t>
            </a:r>
            <a:endParaRPr lang="en-US" sz="1700" dirty="0">
              <a:solidFill>
                <a:srgbClr val="0063BE"/>
              </a:solidFill>
            </a:endParaRPr>
          </a:p>
          <a:p>
            <a:pPr algn="l" defTabSz="914327">
              <a:spcBef>
                <a:spcPts val="400"/>
              </a:spcBef>
              <a:buSzTx/>
              <a:defRPr/>
            </a:pPr>
            <a:r>
              <a:rPr lang="en-US" dirty="0">
                <a:solidFill>
                  <a:prstClr val="black">
                    <a:lumMod val="50000"/>
                    <a:lumOff val="50000"/>
                  </a:prstClr>
                </a:solidFill>
                <a:latin typeface="Aptos"/>
                <a:hlinkClick r:id="rId5">
                  <a:extLst>
                    <a:ext uri="{A12FA001-AC4F-418D-AE19-62706E023703}">
                      <ahyp:hlinkClr xmlns:ahyp="http://schemas.microsoft.com/office/drawing/2018/hyperlinkcolor" val="tx"/>
                    </a:ext>
                  </a:extLst>
                </a:hlinkClick>
              </a:rPr>
              <a:t>Storyline announcements in Viva Engage</a:t>
            </a:r>
            <a:endParaRPr lang="en-US" dirty="0">
              <a:solidFill>
                <a:prstClr val="black">
                  <a:lumMod val="50000"/>
                  <a:lumOff val="50000"/>
                </a:prstClr>
              </a:solidFill>
              <a:latin typeface="Aptos"/>
            </a:endParaRPr>
          </a:p>
          <a:p>
            <a:pPr algn="l">
              <a:spcBef>
                <a:spcPts val="1500"/>
              </a:spcBef>
              <a:defRPr/>
            </a:pPr>
            <a:r>
              <a:rPr lang="en-US" sz="1700" dirty="0">
                <a:solidFill>
                  <a:srgbClr val="0063BE"/>
                </a:solidFill>
              </a:rPr>
              <a:t>Leader announcements </a:t>
            </a:r>
            <a:r>
              <a:rPr lang="en-US" sz="1700" dirty="0">
                <a:solidFill>
                  <a:srgbClr val="000000"/>
                </a:solidFill>
                <a:latin typeface="Aptos"/>
              </a:rPr>
              <a:t>can be targeted using HR data</a:t>
            </a:r>
            <a:br>
              <a:rPr lang="en-US" sz="1700" dirty="0">
                <a:solidFill>
                  <a:srgbClr val="000000"/>
                </a:solidFill>
                <a:latin typeface="Aptos"/>
              </a:rPr>
            </a:br>
            <a:r>
              <a:rPr lang="en-US" dirty="0">
                <a:solidFill>
                  <a:srgbClr val="000000"/>
                </a:solidFill>
                <a:latin typeface="Aptos"/>
              </a:rPr>
              <a:t>COMING SOON</a:t>
            </a:r>
            <a:endParaRPr lang="en-US" sz="1800" dirty="0">
              <a:solidFill>
                <a:prstClr val="black">
                  <a:lumMod val="50000"/>
                  <a:lumOff val="50000"/>
                </a:prstClr>
              </a:solidFill>
              <a:latin typeface="Aptos"/>
            </a:endParaRPr>
          </a:p>
          <a:p>
            <a:pPr algn="l">
              <a:spcBef>
                <a:spcPts val="1500"/>
              </a:spcBef>
              <a:defRPr/>
            </a:pPr>
            <a:r>
              <a:rPr lang="en-US" sz="1700" dirty="0">
                <a:solidFill>
                  <a:srgbClr val="0063BE"/>
                </a:solidFill>
              </a:rPr>
              <a:t>Leader posts </a:t>
            </a:r>
            <a:r>
              <a:rPr lang="en-US" sz="1700" dirty="0">
                <a:solidFill>
                  <a:srgbClr val="000000"/>
                </a:solidFill>
                <a:latin typeface="Aptos"/>
              </a:rPr>
              <a:t>are boosted to the audience in feeds</a:t>
            </a:r>
            <a:endParaRPr lang="en-US" dirty="0">
              <a:solidFill>
                <a:prstClr val="black">
                  <a:lumMod val="50000"/>
                  <a:lumOff val="50000"/>
                </a:prstClr>
              </a:solidFill>
              <a:latin typeface="Aptos"/>
            </a:endParaRPr>
          </a:p>
          <a:p>
            <a:pPr algn="l">
              <a:spcBef>
                <a:spcPts val="1500"/>
              </a:spcBef>
              <a:defRPr/>
            </a:pPr>
            <a:r>
              <a:rPr lang="en-US" sz="1700" dirty="0">
                <a:solidFill>
                  <a:srgbClr val="0063BE"/>
                </a:solidFill>
              </a:rPr>
              <a:t>Conversation, personal &amp; audience analytics </a:t>
            </a:r>
            <a:r>
              <a:rPr lang="en-US" sz="1700" dirty="0">
                <a:latin typeface="+mn-lt"/>
              </a:rPr>
              <a:t>provide deep insights into reach, effectiveness, and sentiment</a:t>
            </a:r>
          </a:p>
          <a:p>
            <a:pPr algn="l" defTabSz="914327">
              <a:spcBef>
                <a:spcPts val="400"/>
              </a:spcBef>
              <a:buSzTx/>
              <a:defRPr/>
            </a:pPr>
            <a:r>
              <a:rPr lang="en-US" dirty="0">
                <a:solidFill>
                  <a:prstClr val="black">
                    <a:lumMod val="50000"/>
                    <a:lumOff val="50000"/>
                  </a:prstClr>
                </a:solidFill>
                <a:latin typeface="Aptos"/>
                <a:cs typeface="+mn-cs"/>
                <a:hlinkClick r:id="rId6">
                  <a:extLst>
                    <a:ext uri="{A12FA001-AC4F-418D-AE19-62706E023703}">
                      <ahyp:hlinkClr xmlns:ahyp="http://schemas.microsoft.com/office/drawing/2018/hyperlinkcolor" val="tx"/>
                    </a:ext>
                  </a:extLst>
                </a:hlinkClick>
              </a:rPr>
              <a:t>View and manage analytics in Viva Engage</a:t>
            </a:r>
            <a:endParaRPr lang="en-US" dirty="0">
              <a:solidFill>
                <a:prstClr val="black">
                  <a:lumMod val="50000"/>
                  <a:lumOff val="50000"/>
                </a:prstClr>
              </a:solidFill>
              <a:latin typeface="Aptos"/>
              <a:cs typeface="+mn-cs"/>
            </a:endParaRPr>
          </a:p>
        </p:txBody>
      </p:sp>
      <p:pic>
        <p:nvPicPr>
          <p:cNvPr id="11" name="Leader photo">
            <a:extLst>
              <a:ext uri="{FF2B5EF4-FFF2-40B4-BE49-F238E27FC236}">
                <a16:creationId xmlns:a16="http://schemas.microsoft.com/office/drawing/2014/main" id="{5E093842-A19A-BFAF-2002-9E2E809393A6}"/>
              </a:ext>
            </a:extLst>
          </p:cNvPr>
          <p:cNvPicPr>
            <a:picLocks noChangeAspect="1"/>
          </p:cNvPicPr>
          <p:nvPr/>
        </p:nvPicPr>
        <p:blipFill rotWithShape="1">
          <a:blip r:embed="rId7">
            <a:extLst>
              <a:ext uri="{28A0092B-C50C-407E-A947-70E740481C1C}">
                <a14:useLocalDpi xmlns:a14="http://schemas.microsoft.com/office/drawing/2010/main" val="0"/>
              </a:ext>
            </a:extLst>
          </a:blip>
          <a:srcRect l="644" t="1395" r="35955" b="9326"/>
          <a:stretch/>
        </p:blipFill>
        <p:spPr>
          <a:xfrm>
            <a:off x="729373" y="1577781"/>
            <a:ext cx="4588761" cy="3688958"/>
          </a:xfrm>
          <a:prstGeom prst="roundRect">
            <a:avLst>
              <a:gd name="adj" fmla="val 3097"/>
            </a:avLst>
          </a:prstGeom>
          <a:ln w="57150">
            <a:solidFill>
              <a:srgbClr val="FFFFFF"/>
            </a:solidFill>
          </a:ln>
          <a:effectLst>
            <a:outerShdw blurRad="50800" dist="38100" dir="2700000" algn="tl" rotWithShape="0">
              <a:prstClr val="black">
                <a:alpha val="40000"/>
              </a:prstClr>
            </a:outerShdw>
          </a:effectLst>
        </p:spPr>
      </p:pic>
      <p:pic>
        <p:nvPicPr>
          <p:cNvPr id="13" name="Graphic 12">
            <a:extLst>
              <a:ext uri="{FF2B5EF4-FFF2-40B4-BE49-F238E27FC236}">
                <a16:creationId xmlns:a16="http://schemas.microsoft.com/office/drawing/2014/main" id="{B9219F35-9A35-C01D-AA38-7FAFFAF0488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11209628" y="587397"/>
            <a:ext cx="410872" cy="410872"/>
          </a:xfrm>
          <a:prstGeom prst="rect">
            <a:avLst/>
          </a:prstGeom>
        </p:spPr>
      </p:pic>
    </p:spTree>
    <p:extLst>
      <p:ext uri="{BB962C8B-B14F-4D97-AF65-F5344CB8AC3E}">
        <p14:creationId xmlns:p14="http://schemas.microsoft.com/office/powerpoint/2010/main" val="199391378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674A2CF-5039-699B-AB90-55F35E4C3AE7}"/>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F5C00702-86BD-3C24-2501-DE796B80C85E}"/>
              </a:ext>
            </a:extLst>
          </p:cNvPr>
          <p:cNvSpPr txBox="1"/>
          <p:nvPr/>
        </p:nvSpPr>
        <p:spPr>
          <a:xfrm>
            <a:off x="4694849" y="6436475"/>
            <a:ext cx="2018078" cy="288702"/>
          </a:xfrm>
          <a:prstGeom prst="roundRect">
            <a:avLst>
              <a:gd name="adj" fmla="val 50000"/>
            </a:avLst>
          </a:prstGeom>
          <a:gradFill flip="none" rotWithShape="1">
            <a:gsLst>
              <a:gs pos="2917">
                <a:srgbClr val="00A389"/>
              </a:gs>
              <a:gs pos="30000">
                <a:srgbClr val="00A389"/>
              </a:gs>
              <a:gs pos="99000">
                <a:srgbClr val="0078D4"/>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1" forceAA="0" compatLnSpc="1">
            <a:prstTxWarp prst="textNoShape">
              <a:avLst/>
            </a:prstTxWarp>
            <a:noAutofit/>
          </a:bodyPr>
          <a:lstStyle>
            <a:defPPr>
              <a:defRPr lang="en-US"/>
            </a:defPPr>
            <a:lvl1pPr defTabSz="932472" fontAlgn="base">
              <a:spcBef>
                <a:spcPct val="0"/>
              </a:spcBef>
              <a:spcAft>
                <a:spcPct val="0"/>
              </a:spcAft>
              <a:defRPr sz="2000">
                <a:solidFill>
                  <a:srgbClr val="FFFFFF"/>
                </a:soli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RECIPE</a:t>
            </a:r>
          </a:p>
        </p:txBody>
      </p:sp>
      <p:sp>
        <p:nvSpPr>
          <p:cNvPr id="8" name="Title 7">
            <a:extLst>
              <a:ext uri="{FF2B5EF4-FFF2-40B4-BE49-F238E27FC236}">
                <a16:creationId xmlns:a16="http://schemas.microsoft.com/office/drawing/2014/main" id="{E7C809B0-B1F4-39A8-D2C6-CEC7DA735E92}"/>
              </a:ext>
            </a:extLst>
          </p:cNvPr>
          <p:cNvSpPr>
            <a:spLocks noGrp="1"/>
          </p:cNvSpPr>
          <p:nvPr>
            <p:ph type="title"/>
          </p:nvPr>
        </p:nvSpPr>
        <p:spPr>
          <a:xfrm>
            <a:off x="584202" y="458203"/>
            <a:ext cx="11025187" cy="553998"/>
          </a:xfrm>
        </p:spPr>
        <p:txBody>
          <a:bodyPr/>
          <a:lstStyle/>
          <a:p>
            <a:pPr algn="ctr"/>
            <a:r>
              <a:rPr lang="en-US"/>
              <a:t>Branded personas and channels</a:t>
            </a:r>
          </a:p>
        </p:txBody>
      </p:sp>
      <p:sp>
        <p:nvSpPr>
          <p:cNvPr id="10" name="All Company guidance">
            <a:extLst>
              <a:ext uri="{FF2B5EF4-FFF2-40B4-BE49-F238E27FC236}">
                <a16:creationId xmlns:a16="http://schemas.microsoft.com/office/drawing/2014/main" id="{0E2A1CF3-75BF-9DF1-7C3E-23F955A14EC0}"/>
              </a:ext>
            </a:extLst>
          </p:cNvPr>
          <p:cNvSpPr txBox="1">
            <a:spLocks/>
          </p:cNvSpPr>
          <p:nvPr/>
        </p:nvSpPr>
        <p:spPr>
          <a:xfrm>
            <a:off x="5843018" y="2011418"/>
            <a:ext cx="5616743" cy="3123932"/>
          </a:xfrm>
          <a:prstGeom prst="rect">
            <a:avLst/>
          </a:prstGeom>
        </p:spPr>
        <p:txBody>
          <a:bodyPr vert="horz" wrap="square" lIns="91440" tIns="0" rIns="91440" bIns="0" rtlCol="0">
            <a:spAutoFit/>
          </a:bodyPr>
          <a:lstStyle>
            <a:defPPr>
              <a:defRPr lang="en-US"/>
            </a:defPPr>
            <a:lvl1pPr marR="0" indent="0" algn="ctr" defTabSz="932742" fontAlgn="auto">
              <a:lnSpc>
                <a:spcPct val="100000"/>
              </a:lnSpc>
              <a:spcBef>
                <a:spcPts val="0"/>
              </a:spcBef>
              <a:spcAft>
                <a:spcPts val="0"/>
              </a:spcAft>
              <a:buClrTx/>
              <a:buSzPct val="90000"/>
              <a:buFont typeface="Wingdings" panose="05000000000000000000" pitchFamily="2" charset="2"/>
              <a:buNone/>
              <a:tabLst/>
              <a:defRPr sz="1400" spc="0" baseline="0">
                <a:latin typeface="+mj-lt"/>
                <a:cs typeface="Segoe UI" panose="020B0502040204020203" pitchFamily="34" charset="0"/>
              </a:defRPr>
            </a:lvl1pPr>
            <a:lvl2pPr marL="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lvl2pPr>
            <a:lvl3pPr marL="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lvl3pPr>
            <a:lvl4pPr marL="0"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lvl4pPr>
            <a:lvl5pPr marL="0"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algn="l" defTabSz="932667">
              <a:spcBef>
                <a:spcPts val="1200"/>
              </a:spcBef>
              <a:defRPr/>
            </a:pPr>
            <a:r>
              <a:rPr lang="en-US" sz="1700">
                <a:solidFill>
                  <a:srgbClr val="000000"/>
                </a:solidFill>
                <a:latin typeface="Aptos"/>
              </a:rPr>
              <a:t>One-to-many communications from an </a:t>
            </a:r>
            <a:r>
              <a:rPr lang="en-US" sz="1700">
                <a:solidFill>
                  <a:srgbClr val="0063BE"/>
                </a:solidFill>
                <a:latin typeface="Aptos SemiBold"/>
              </a:rPr>
              <a:t>organizational entity, persona or alias</a:t>
            </a:r>
          </a:p>
          <a:p>
            <a:pPr algn="l" defTabSz="932667">
              <a:spcBef>
                <a:spcPts val="1200"/>
              </a:spcBef>
              <a:defRPr/>
            </a:pPr>
            <a:r>
              <a:rPr lang="en-US" sz="1700">
                <a:solidFill>
                  <a:srgbClr val="000000"/>
                </a:solidFill>
                <a:latin typeface="Aptos"/>
              </a:rPr>
              <a:t>Create a </a:t>
            </a:r>
            <a:r>
              <a:rPr lang="en-US" sz="1700">
                <a:solidFill>
                  <a:srgbClr val="0063BE"/>
                </a:solidFill>
                <a:latin typeface="Aptos SemiBold"/>
              </a:rPr>
              <a:t>dedicated user account </a:t>
            </a:r>
            <a:r>
              <a:rPr lang="en-US" sz="1700">
                <a:solidFill>
                  <a:srgbClr val="000000"/>
                </a:solidFill>
                <a:latin typeface="Aptos"/>
              </a:rPr>
              <a:t>licensed for Engage</a:t>
            </a:r>
          </a:p>
          <a:p>
            <a:pPr algn="l" defTabSz="932667">
              <a:spcBef>
                <a:spcPts val="1200"/>
              </a:spcBef>
              <a:defRPr/>
            </a:pPr>
            <a:r>
              <a:rPr lang="en-US" sz="1700">
                <a:solidFill>
                  <a:srgbClr val="000000"/>
                </a:solidFill>
                <a:latin typeface="Aptos"/>
              </a:rPr>
              <a:t>Customize with a </a:t>
            </a:r>
            <a:r>
              <a:rPr lang="en-US" sz="1700">
                <a:solidFill>
                  <a:srgbClr val="0063BE"/>
                </a:solidFill>
                <a:latin typeface="Aptos SemiBold"/>
              </a:rPr>
              <a:t>cover photo and avatar </a:t>
            </a:r>
            <a:r>
              <a:rPr lang="en-US" sz="1700">
                <a:solidFill>
                  <a:srgbClr val="000000"/>
                </a:solidFill>
                <a:latin typeface="Aptos"/>
              </a:rPr>
              <a:t>(M365 profile)</a:t>
            </a:r>
          </a:p>
          <a:p>
            <a:pPr algn="l" defTabSz="932667">
              <a:spcBef>
                <a:spcPts val="1200"/>
              </a:spcBef>
              <a:defRPr/>
            </a:pPr>
            <a:r>
              <a:rPr lang="en-US" sz="1700">
                <a:solidFill>
                  <a:srgbClr val="000000"/>
                </a:solidFill>
                <a:latin typeface="Aptos"/>
              </a:rPr>
              <a:t>Assign at least one </a:t>
            </a:r>
            <a:r>
              <a:rPr lang="en-US" sz="1700">
                <a:solidFill>
                  <a:srgbClr val="0063BE"/>
                </a:solidFill>
                <a:latin typeface="Aptos SemiBold"/>
              </a:rPr>
              <a:t>delegate manager</a:t>
            </a:r>
            <a:endParaRPr lang="en-US" sz="1700">
              <a:solidFill>
                <a:srgbClr val="000000"/>
              </a:solidFill>
              <a:latin typeface="Aptos"/>
            </a:endParaRPr>
          </a:p>
          <a:p>
            <a:pPr algn="l" defTabSz="932667">
              <a:spcBef>
                <a:spcPts val="1200"/>
              </a:spcBef>
              <a:defRPr/>
            </a:pPr>
            <a:r>
              <a:rPr lang="en-US" sz="1700">
                <a:solidFill>
                  <a:srgbClr val="000000"/>
                </a:solidFill>
                <a:latin typeface="Aptos"/>
              </a:rPr>
              <a:t>Human delegate manages communications through storyline or communities</a:t>
            </a:r>
          </a:p>
          <a:p>
            <a:pPr algn="l">
              <a:spcBef>
                <a:spcPts val="1200"/>
              </a:spcBef>
              <a:defRPr/>
            </a:pPr>
            <a:r>
              <a:rPr lang="en-US" sz="1700">
                <a:solidFill>
                  <a:srgbClr val="000000"/>
                </a:solidFill>
                <a:latin typeface="Aptos"/>
              </a:rPr>
              <a:t>Designate the account as a </a:t>
            </a:r>
            <a:r>
              <a:rPr lang="en-US" sz="1700">
                <a:solidFill>
                  <a:srgbClr val="0063BE"/>
                </a:solidFill>
              </a:rPr>
              <a:t>leader and assign an audience </a:t>
            </a:r>
            <a:r>
              <a:rPr lang="en-US" sz="1700">
                <a:latin typeface="+mn-lt"/>
              </a:rPr>
              <a:t>to reach people directly from its storyline</a:t>
            </a:r>
          </a:p>
        </p:txBody>
      </p:sp>
      <p:pic>
        <p:nvPicPr>
          <p:cNvPr id="2" name="Picture 1">
            <a:extLst>
              <a:ext uri="{FF2B5EF4-FFF2-40B4-BE49-F238E27FC236}">
                <a16:creationId xmlns:a16="http://schemas.microsoft.com/office/drawing/2014/main" id="{34DD5880-98E4-AC16-3939-D5C5F6469413}"/>
              </a:ext>
            </a:extLst>
          </p:cNvPr>
          <p:cNvPicPr>
            <a:picLocks noChangeAspect="1"/>
          </p:cNvPicPr>
          <p:nvPr/>
        </p:nvPicPr>
        <p:blipFill>
          <a:blip r:embed="rId3"/>
          <a:stretch>
            <a:fillRect/>
          </a:stretch>
        </p:blipFill>
        <p:spPr>
          <a:xfrm>
            <a:off x="729373" y="1295161"/>
            <a:ext cx="4588761" cy="4556446"/>
          </a:xfrm>
          <a:prstGeom prst="roundRect">
            <a:avLst>
              <a:gd name="adj" fmla="val 3097"/>
            </a:avLst>
          </a:prstGeom>
          <a:ln w="57150">
            <a:solidFill>
              <a:srgbClr val="FFFFFF"/>
            </a:solidFill>
          </a:ln>
          <a:effectLst>
            <a:outerShdw blurRad="50800" dist="38100" dir="2700000" algn="tl" rotWithShape="0">
              <a:prstClr val="black">
                <a:alpha val="40000"/>
              </a:prstClr>
            </a:outerShdw>
          </a:effectLst>
        </p:spPr>
      </p:pic>
      <p:pic>
        <p:nvPicPr>
          <p:cNvPr id="4" name="Graphic 3">
            <a:extLst>
              <a:ext uri="{FF2B5EF4-FFF2-40B4-BE49-F238E27FC236}">
                <a16:creationId xmlns:a16="http://schemas.microsoft.com/office/drawing/2014/main" id="{D61C38B1-906E-9B23-C50E-901886AC2C78}"/>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5589588" y="4584083"/>
            <a:ext cx="228600" cy="228600"/>
          </a:xfrm>
          <a:prstGeom prst="rect">
            <a:avLst/>
          </a:prstGeom>
        </p:spPr>
      </p:pic>
      <p:pic>
        <p:nvPicPr>
          <p:cNvPr id="5" name="Graphic 4">
            <a:extLst>
              <a:ext uri="{FF2B5EF4-FFF2-40B4-BE49-F238E27FC236}">
                <a16:creationId xmlns:a16="http://schemas.microsoft.com/office/drawing/2014/main" id="{26DA7FE0-95BF-B28D-824C-A7814BE24155}"/>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1209628" y="587397"/>
            <a:ext cx="410872" cy="410872"/>
          </a:xfrm>
          <a:prstGeom prst="rect">
            <a:avLst/>
          </a:prstGeom>
        </p:spPr>
      </p:pic>
    </p:spTree>
    <p:extLst>
      <p:ext uri="{BB962C8B-B14F-4D97-AF65-F5344CB8AC3E}">
        <p14:creationId xmlns:p14="http://schemas.microsoft.com/office/powerpoint/2010/main" val="203215751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3BB3688-B290-C5A5-7A0E-BE7E50719619}"/>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D354AE08-F766-8B12-63D9-624E5A79AE58}"/>
              </a:ext>
            </a:extLst>
          </p:cNvPr>
          <p:cNvSpPr>
            <a:spLocks noGrp="1"/>
          </p:cNvSpPr>
          <p:nvPr>
            <p:ph type="title"/>
          </p:nvPr>
        </p:nvSpPr>
        <p:spPr>
          <a:xfrm>
            <a:off x="584202" y="458203"/>
            <a:ext cx="11025187" cy="553998"/>
          </a:xfrm>
        </p:spPr>
        <p:txBody>
          <a:bodyPr/>
          <a:lstStyle/>
          <a:p>
            <a:pPr algn="ctr"/>
            <a:r>
              <a:rPr lang="en-US">
                <a:solidFill>
                  <a:srgbClr val="000000"/>
                </a:solidFill>
                <a:latin typeface="Aptos SemiBold"/>
              </a:rPr>
              <a:t>Establish channels using communities and storylines</a:t>
            </a:r>
            <a:endParaRPr lang="en-US"/>
          </a:p>
        </p:txBody>
      </p:sp>
      <p:sp>
        <p:nvSpPr>
          <p:cNvPr id="34" name="Text Placeholder 33">
            <a:extLst>
              <a:ext uri="{FF2B5EF4-FFF2-40B4-BE49-F238E27FC236}">
                <a16:creationId xmlns:a16="http://schemas.microsoft.com/office/drawing/2014/main" id="{0F5894EA-666F-A5C3-D620-C0A3588FD32F}"/>
              </a:ext>
            </a:extLst>
          </p:cNvPr>
          <p:cNvSpPr>
            <a:spLocks noGrp="1"/>
          </p:cNvSpPr>
          <p:nvPr>
            <p:ph type="body" sz="quarter" idx="4294967295"/>
          </p:nvPr>
        </p:nvSpPr>
        <p:spPr>
          <a:xfrm>
            <a:off x="6449674" y="1311462"/>
            <a:ext cx="5208588" cy="430212"/>
          </a:xfrm>
        </p:spPr>
        <p:txBody>
          <a:bodyPr/>
          <a:lstStyle/>
          <a:p>
            <a:r>
              <a:rPr lang="en-US"/>
              <a:t>Storyline</a:t>
            </a:r>
          </a:p>
        </p:txBody>
      </p:sp>
      <p:sp>
        <p:nvSpPr>
          <p:cNvPr id="32" name="Content Placeholder 31">
            <a:extLst>
              <a:ext uri="{FF2B5EF4-FFF2-40B4-BE49-F238E27FC236}">
                <a16:creationId xmlns:a16="http://schemas.microsoft.com/office/drawing/2014/main" id="{D178007B-4C65-AFFE-E32C-FE6DEF080B10}"/>
              </a:ext>
            </a:extLst>
          </p:cNvPr>
          <p:cNvSpPr>
            <a:spLocks noGrp="1"/>
          </p:cNvSpPr>
          <p:nvPr>
            <p:ph sz="quarter" idx="4294967295"/>
          </p:nvPr>
        </p:nvSpPr>
        <p:spPr>
          <a:xfrm>
            <a:off x="6449674" y="1960749"/>
            <a:ext cx="2405063" cy="1415772"/>
          </a:xfrm>
        </p:spPr>
        <p:txBody>
          <a:bodyPr/>
          <a:lstStyle/>
          <a:p>
            <a:r>
              <a:rPr lang="en-US" dirty="0">
                <a:solidFill>
                  <a:schemeClr val="accent1"/>
                </a:solidFill>
              </a:rPr>
              <a:t>Single voice</a:t>
            </a:r>
          </a:p>
          <a:p>
            <a:pPr lvl="1"/>
            <a:r>
              <a:rPr lang="en-US" dirty="0"/>
              <a:t>Human</a:t>
            </a:r>
          </a:p>
          <a:p>
            <a:pPr lvl="1">
              <a:spcBef>
                <a:spcPts val="0"/>
              </a:spcBef>
            </a:pPr>
            <a:r>
              <a:rPr lang="en-US" dirty="0"/>
              <a:t>Branded channel</a:t>
            </a:r>
          </a:p>
          <a:p>
            <a:pPr lvl="1">
              <a:spcBef>
                <a:spcPts val="0"/>
              </a:spcBef>
            </a:pPr>
            <a:r>
              <a:rPr lang="en-US" dirty="0"/>
              <a:t>Division or function</a:t>
            </a:r>
          </a:p>
        </p:txBody>
      </p:sp>
      <p:sp>
        <p:nvSpPr>
          <p:cNvPr id="35" name="Text Placeholder 34">
            <a:extLst>
              <a:ext uri="{FF2B5EF4-FFF2-40B4-BE49-F238E27FC236}">
                <a16:creationId xmlns:a16="http://schemas.microsoft.com/office/drawing/2014/main" id="{C2058F0D-7BAA-A44B-7F15-A52F7677DBD8}"/>
              </a:ext>
            </a:extLst>
          </p:cNvPr>
          <p:cNvSpPr>
            <a:spLocks noGrp="1"/>
          </p:cNvSpPr>
          <p:nvPr>
            <p:ph type="body" sz="quarter" idx="4294967295"/>
          </p:nvPr>
        </p:nvSpPr>
        <p:spPr>
          <a:xfrm>
            <a:off x="584202" y="1311462"/>
            <a:ext cx="5208587" cy="430212"/>
          </a:xfrm>
        </p:spPr>
        <p:txBody>
          <a:bodyPr/>
          <a:lstStyle/>
          <a:p>
            <a:r>
              <a:rPr lang="en-US" dirty="0"/>
              <a:t>Community</a:t>
            </a:r>
          </a:p>
        </p:txBody>
      </p:sp>
      <p:sp>
        <p:nvSpPr>
          <p:cNvPr id="33" name="Content Placeholder 32">
            <a:extLst>
              <a:ext uri="{FF2B5EF4-FFF2-40B4-BE49-F238E27FC236}">
                <a16:creationId xmlns:a16="http://schemas.microsoft.com/office/drawing/2014/main" id="{8C17FDA6-FD9F-5296-01E5-A61F590DC899}"/>
              </a:ext>
            </a:extLst>
          </p:cNvPr>
          <p:cNvSpPr>
            <a:spLocks noGrp="1"/>
          </p:cNvSpPr>
          <p:nvPr>
            <p:ph sz="quarter" idx="4294967295"/>
          </p:nvPr>
        </p:nvSpPr>
        <p:spPr>
          <a:xfrm>
            <a:off x="584202" y="1960749"/>
            <a:ext cx="2365375" cy="1415772"/>
          </a:xfrm>
        </p:spPr>
        <p:txBody>
          <a:bodyPr/>
          <a:lstStyle/>
          <a:p>
            <a:r>
              <a:rPr lang="en-US">
                <a:solidFill>
                  <a:schemeClr val="accent1"/>
                </a:solidFill>
              </a:rPr>
              <a:t>Multiple voice</a:t>
            </a:r>
          </a:p>
          <a:p>
            <a:pPr lvl="1"/>
            <a:r>
              <a:rPr lang="en-US"/>
              <a:t>Branded channel</a:t>
            </a:r>
          </a:p>
          <a:p>
            <a:pPr lvl="1">
              <a:spcBef>
                <a:spcPts val="0"/>
              </a:spcBef>
            </a:pPr>
            <a:r>
              <a:rPr lang="en-US"/>
              <a:t>Division or function</a:t>
            </a:r>
          </a:p>
          <a:p>
            <a:pPr lvl="1">
              <a:spcBef>
                <a:spcPts val="0"/>
              </a:spcBef>
            </a:pPr>
            <a:r>
              <a:rPr lang="en-US"/>
              <a:t>Restricted or open</a:t>
            </a:r>
          </a:p>
        </p:txBody>
      </p:sp>
      <p:pic>
        <p:nvPicPr>
          <p:cNvPr id="38" name="Picture 37">
            <a:extLst>
              <a:ext uri="{FF2B5EF4-FFF2-40B4-BE49-F238E27FC236}">
                <a16:creationId xmlns:a16="http://schemas.microsoft.com/office/drawing/2014/main" id="{69F8694E-AB18-9DA4-F974-F6434C3EA4AD}"/>
              </a:ext>
            </a:extLst>
          </p:cNvPr>
          <p:cNvPicPr>
            <a:picLocks noChangeAspect="1"/>
          </p:cNvPicPr>
          <p:nvPr/>
        </p:nvPicPr>
        <p:blipFill rotWithShape="1">
          <a:blip r:embed="rId3"/>
          <a:srcRect l="31" t="356" r="-31" b="11749"/>
          <a:stretch/>
        </p:blipFill>
        <p:spPr>
          <a:xfrm>
            <a:off x="6449674" y="3713880"/>
            <a:ext cx="5157112" cy="2575111"/>
          </a:xfrm>
          <a:prstGeom prst="rect">
            <a:avLst/>
          </a:prstGeom>
          <a:effectLst>
            <a:outerShdw blurRad="50800" dist="38100" dir="2700000" algn="tl" rotWithShape="0">
              <a:prstClr val="black">
                <a:alpha val="40000"/>
              </a:prstClr>
            </a:outerShdw>
          </a:effectLst>
        </p:spPr>
      </p:pic>
      <p:pic>
        <p:nvPicPr>
          <p:cNvPr id="9" name="Picture 8">
            <a:extLst>
              <a:ext uri="{FF2B5EF4-FFF2-40B4-BE49-F238E27FC236}">
                <a16:creationId xmlns:a16="http://schemas.microsoft.com/office/drawing/2014/main" id="{EB46E77B-419F-046B-7C05-79B04D39E31A}"/>
              </a:ext>
            </a:extLst>
          </p:cNvPr>
          <p:cNvPicPr>
            <a:picLocks noChangeAspect="1"/>
          </p:cNvPicPr>
          <p:nvPr/>
        </p:nvPicPr>
        <p:blipFill rotWithShape="1">
          <a:blip r:embed="rId4"/>
          <a:srcRect l="-144" t="908" r="144" b="12674"/>
          <a:stretch/>
        </p:blipFill>
        <p:spPr>
          <a:xfrm>
            <a:off x="584200" y="3703453"/>
            <a:ext cx="5208586" cy="2575111"/>
          </a:xfrm>
          <a:prstGeom prst="rect">
            <a:avLst/>
          </a:prstGeom>
          <a:effectLst>
            <a:outerShdw blurRad="50800" dist="38100" dir="2700000" algn="tl" rotWithShape="0">
              <a:prstClr val="black">
                <a:alpha val="40000"/>
              </a:prstClr>
            </a:outerShdw>
          </a:effectLst>
        </p:spPr>
      </p:pic>
      <p:pic>
        <p:nvPicPr>
          <p:cNvPr id="2" name="Graphic 1">
            <a:extLst>
              <a:ext uri="{FF2B5EF4-FFF2-40B4-BE49-F238E27FC236}">
                <a16:creationId xmlns:a16="http://schemas.microsoft.com/office/drawing/2014/main" id="{38758D31-38F8-F8F9-4880-F3EC6308DAFE}"/>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a:off x="7889442" y="1336976"/>
            <a:ext cx="340158" cy="340158"/>
          </a:xfrm>
          <a:prstGeom prst="rect">
            <a:avLst/>
          </a:prstGeom>
        </p:spPr>
      </p:pic>
      <p:pic>
        <p:nvPicPr>
          <p:cNvPr id="3" name="Picture 2">
            <a:extLst>
              <a:ext uri="{FF2B5EF4-FFF2-40B4-BE49-F238E27FC236}">
                <a16:creationId xmlns:a16="http://schemas.microsoft.com/office/drawing/2014/main" id="{DB7522C5-679C-280D-0E4A-47658074B0B3}"/>
              </a:ext>
            </a:extLst>
          </p:cNvPr>
          <p:cNvPicPr>
            <a:picLocks noChangeAspect="1"/>
          </p:cNvPicPr>
          <p:nvPr/>
        </p:nvPicPr>
        <p:blipFill>
          <a:blip r:embed="rId7"/>
          <a:stretch>
            <a:fillRect/>
          </a:stretch>
        </p:blipFill>
        <p:spPr>
          <a:xfrm>
            <a:off x="9669368" y="1361314"/>
            <a:ext cx="1990917" cy="4915429"/>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E4E2C173-8C81-F95D-BF47-35FE84F15E33}"/>
              </a:ext>
            </a:extLst>
          </p:cNvPr>
          <p:cNvPicPr>
            <a:picLocks noChangeAspect="1"/>
          </p:cNvPicPr>
          <p:nvPr/>
        </p:nvPicPr>
        <p:blipFill>
          <a:blip r:embed="rId8"/>
          <a:stretch>
            <a:fillRect/>
          </a:stretch>
        </p:blipFill>
        <p:spPr>
          <a:xfrm>
            <a:off x="3880288" y="1382469"/>
            <a:ext cx="1912498" cy="4894273"/>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39429637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Effect transition="in" filter="fade">
                                      <p:cBhvr>
                                        <p:cTn id="7" dur="500"/>
                                        <p:tgtEl>
                                          <p:spTgt spid="33"/>
                                        </p:tgtEl>
                                      </p:cBhvr>
                                    </p:animEffect>
                                  </p:childTnLst>
                                </p:cTn>
                              </p:par>
                              <p:par>
                                <p:cTn id="8" presetID="42"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1000"/>
                                        <p:tgtEl>
                                          <p:spTgt spid="4"/>
                                        </p:tgtEl>
                                      </p:cBhvr>
                                    </p:animEffect>
                                    <p:anim calcmode="lin" valueType="num">
                                      <p:cBhvr>
                                        <p:cTn id="11" dur="1000" fill="hold"/>
                                        <p:tgtEl>
                                          <p:spTgt spid="4"/>
                                        </p:tgtEl>
                                        <p:attrNameLst>
                                          <p:attrName>ppt_x</p:attrName>
                                        </p:attrNameLst>
                                      </p:cBhvr>
                                      <p:tavLst>
                                        <p:tav tm="0">
                                          <p:val>
                                            <p:strVal val="#ppt_x"/>
                                          </p:val>
                                        </p:tav>
                                        <p:tav tm="100000">
                                          <p:val>
                                            <p:strVal val="#ppt_x"/>
                                          </p:val>
                                        </p:tav>
                                      </p:tavLst>
                                    </p:anim>
                                    <p:anim calcmode="lin" valueType="num">
                                      <p:cBhvr>
                                        <p:cTn id="12"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2"/>
                                        </p:tgtEl>
                                        <p:attrNameLst>
                                          <p:attrName>style.visibility</p:attrName>
                                        </p:attrNameLst>
                                      </p:cBhvr>
                                      <p:to>
                                        <p:strVal val="visible"/>
                                      </p:to>
                                    </p:set>
                                    <p:animEffect transition="in" filter="fade">
                                      <p:cBhvr>
                                        <p:cTn id="17" dur="500"/>
                                        <p:tgtEl>
                                          <p:spTgt spid="32"/>
                                        </p:tgtEl>
                                      </p:cBhvr>
                                    </p:animEffect>
                                  </p:childTnLst>
                                </p:cTn>
                              </p:par>
                              <p:par>
                                <p:cTn id="18" presetID="42" presetClass="entr" presetSubtype="0" fill="hold" nodeType="with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fade">
                                      <p:cBhvr>
                                        <p:cTn id="20" dur="1000"/>
                                        <p:tgtEl>
                                          <p:spTgt spid="3"/>
                                        </p:tgtEl>
                                      </p:cBhvr>
                                    </p:animEffect>
                                    <p:anim calcmode="lin" valueType="num">
                                      <p:cBhvr>
                                        <p:cTn id="21" dur="1000" fill="hold"/>
                                        <p:tgtEl>
                                          <p:spTgt spid="3"/>
                                        </p:tgtEl>
                                        <p:attrNameLst>
                                          <p:attrName>ppt_x</p:attrName>
                                        </p:attrNameLst>
                                      </p:cBhvr>
                                      <p:tavLst>
                                        <p:tav tm="0">
                                          <p:val>
                                            <p:strVal val="#ppt_x"/>
                                          </p:val>
                                        </p:tav>
                                        <p:tav tm="100000">
                                          <p:val>
                                            <p:strVal val="#ppt_x"/>
                                          </p:val>
                                        </p:tav>
                                      </p:tavLst>
                                    </p:anim>
                                    <p:anim calcmode="lin" valueType="num">
                                      <p:cBhvr>
                                        <p:cTn id="22"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3" grpId="0" uiExpan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AFB7BF5-E566-DA92-EC5A-48E0CE0E7C54}"/>
            </a:ext>
          </a:extLst>
        </p:cNvPr>
        <p:cNvGrpSpPr/>
        <p:nvPr/>
      </p:nvGrpSpPr>
      <p:grpSpPr>
        <a:xfrm>
          <a:off x="0" y="0"/>
          <a:ext cx="0" cy="0"/>
          <a:chOff x="0" y="0"/>
          <a:chExt cx="0" cy="0"/>
        </a:xfrm>
      </p:grpSpPr>
      <p:sp>
        <p:nvSpPr>
          <p:cNvPr id="7" name="Title 6">
            <a:extLst>
              <a:ext uri="{FF2B5EF4-FFF2-40B4-BE49-F238E27FC236}">
                <a16:creationId xmlns:a16="http://schemas.microsoft.com/office/drawing/2014/main" id="{3941764D-8064-6C89-DAD7-ECAD7C61800C}"/>
              </a:ext>
            </a:extLst>
          </p:cNvPr>
          <p:cNvSpPr>
            <a:spLocks noGrp="1"/>
          </p:cNvSpPr>
          <p:nvPr>
            <p:ph type="title"/>
          </p:nvPr>
        </p:nvSpPr>
        <p:spPr>
          <a:xfrm>
            <a:off x="584202" y="458203"/>
            <a:ext cx="11025187" cy="553998"/>
          </a:xfrm>
        </p:spPr>
        <p:txBody>
          <a:bodyPr/>
          <a:lstStyle/>
          <a:p>
            <a:pPr algn="ctr"/>
            <a:r>
              <a:rPr lang="en-US">
                <a:solidFill>
                  <a:srgbClr val="000000"/>
                </a:solidFill>
                <a:latin typeface="Aptos SemiBold"/>
              </a:rPr>
              <a:t>Establish channels using communities and storylines</a:t>
            </a:r>
            <a:endParaRPr lang="en-US"/>
          </a:p>
        </p:txBody>
      </p:sp>
      <p:sp>
        <p:nvSpPr>
          <p:cNvPr id="34" name="Text Placeholder 33">
            <a:extLst>
              <a:ext uri="{FF2B5EF4-FFF2-40B4-BE49-F238E27FC236}">
                <a16:creationId xmlns:a16="http://schemas.microsoft.com/office/drawing/2014/main" id="{ABB2A893-69B9-EE92-3A4C-250928E9D329}"/>
              </a:ext>
            </a:extLst>
          </p:cNvPr>
          <p:cNvSpPr>
            <a:spLocks noGrp="1"/>
          </p:cNvSpPr>
          <p:nvPr>
            <p:ph type="body" sz="quarter" idx="4294967295"/>
          </p:nvPr>
        </p:nvSpPr>
        <p:spPr>
          <a:xfrm>
            <a:off x="6449674" y="1311462"/>
            <a:ext cx="5208588" cy="430212"/>
          </a:xfrm>
        </p:spPr>
        <p:txBody>
          <a:bodyPr/>
          <a:lstStyle/>
          <a:p>
            <a:r>
              <a:rPr lang="en-US"/>
              <a:t>Storyline</a:t>
            </a:r>
          </a:p>
        </p:txBody>
      </p:sp>
      <p:sp>
        <p:nvSpPr>
          <p:cNvPr id="32" name="Content Placeholder 31">
            <a:extLst>
              <a:ext uri="{FF2B5EF4-FFF2-40B4-BE49-F238E27FC236}">
                <a16:creationId xmlns:a16="http://schemas.microsoft.com/office/drawing/2014/main" id="{C42F7933-75AB-151C-214B-02A47A686F30}"/>
              </a:ext>
            </a:extLst>
          </p:cNvPr>
          <p:cNvSpPr>
            <a:spLocks noGrp="1"/>
          </p:cNvSpPr>
          <p:nvPr>
            <p:ph sz="quarter" idx="4294967295"/>
          </p:nvPr>
        </p:nvSpPr>
        <p:spPr>
          <a:xfrm>
            <a:off x="6449674" y="1960749"/>
            <a:ext cx="2405063" cy="1415772"/>
          </a:xfrm>
        </p:spPr>
        <p:txBody>
          <a:bodyPr/>
          <a:lstStyle/>
          <a:p>
            <a:r>
              <a:rPr lang="en-US">
                <a:solidFill>
                  <a:schemeClr val="accent1"/>
                </a:solidFill>
              </a:rPr>
              <a:t>Single voice</a:t>
            </a:r>
          </a:p>
          <a:p>
            <a:pPr lvl="1"/>
            <a:r>
              <a:rPr lang="en-US"/>
              <a:t>Human</a:t>
            </a:r>
          </a:p>
          <a:p>
            <a:pPr lvl="1">
              <a:spcBef>
                <a:spcPts val="0"/>
              </a:spcBef>
            </a:pPr>
            <a:r>
              <a:rPr lang="en-US"/>
              <a:t>Branded channel</a:t>
            </a:r>
          </a:p>
          <a:p>
            <a:pPr lvl="1">
              <a:spcBef>
                <a:spcPts val="0"/>
              </a:spcBef>
            </a:pPr>
            <a:r>
              <a:rPr lang="en-US"/>
              <a:t>Division or function</a:t>
            </a:r>
          </a:p>
        </p:txBody>
      </p:sp>
      <p:sp>
        <p:nvSpPr>
          <p:cNvPr id="35" name="Text Placeholder 34">
            <a:extLst>
              <a:ext uri="{FF2B5EF4-FFF2-40B4-BE49-F238E27FC236}">
                <a16:creationId xmlns:a16="http://schemas.microsoft.com/office/drawing/2014/main" id="{678C3056-EFA6-D011-C3F4-3B486C6C5492}"/>
              </a:ext>
            </a:extLst>
          </p:cNvPr>
          <p:cNvSpPr>
            <a:spLocks noGrp="1"/>
          </p:cNvSpPr>
          <p:nvPr>
            <p:ph type="body" sz="quarter" idx="4294967295"/>
          </p:nvPr>
        </p:nvSpPr>
        <p:spPr>
          <a:xfrm>
            <a:off x="584202" y="1311462"/>
            <a:ext cx="5208587" cy="430212"/>
          </a:xfrm>
        </p:spPr>
        <p:txBody>
          <a:bodyPr/>
          <a:lstStyle/>
          <a:p>
            <a:r>
              <a:rPr lang="en-US"/>
              <a:t>Community</a:t>
            </a:r>
          </a:p>
        </p:txBody>
      </p:sp>
      <p:sp>
        <p:nvSpPr>
          <p:cNvPr id="33" name="Content Placeholder 32">
            <a:extLst>
              <a:ext uri="{FF2B5EF4-FFF2-40B4-BE49-F238E27FC236}">
                <a16:creationId xmlns:a16="http://schemas.microsoft.com/office/drawing/2014/main" id="{747BBBF4-27A9-6220-2C3E-42911A527617}"/>
              </a:ext>
            </a:extLst>
          </p:cNvPr>
          <p:cNvSpPr>
            <a:spLocks noGrp="1"/>
          </p:cNvSpPr>
          <p:nvPr>
            <p:ph sz="quarter" idx="4294967295"/>
          </p:nvPr>
        </p:nvSpPr>
        <p:spPr>
          <a:xfrm>
            <a:off x="584202" y="1960749"/>
            <a:ext cx="2365375" cy="1415772"/>
          </a:xfrm>
        </p:spPr>
        <p:txBody>
          <a:bodyPr/>
          <a:lstStyle/>
          <a:p>
            <a:r>
              <a:rPr lang="en-US" dirty="0">
                <a:solidFill>
                  <a:schemeClr val="accent1"/>
                </a:solidFill>
              </a:rPr>
              <a:t>Multiple voice</a:t>
            </a:r>
          </a:p>
          <a:p>
            <a:pPr lvl="1"/>
            <a:r>
              <a:rPr lang="en-US" dirty="0"/>
              <a:t>Branded channel</a:t>
            </a:r>
          </a:p>
          <a:p>
            <a:pPr lvl="1">
              <a:spcBef>
                <a:spcPts val="0"/>
              </a:spcBef>
            </a:pPr>
            <a:r>
              <a:rPr lang="en-US" dirty="0"/>
              <a:t>Division or function</a:t>
            </a:r>
          </a:p>
          <a:p>
            <a:pPr lvl="1">
              <a:spcBef>
                <a:spcPts val="0"/>
              </a:spcBef>
            </a:pPr>
            <a:r>
              <a:rPr lang="en-US" dirty="0"/>
              <a:t>Restricted or open</a:t>
            </a:r>
          </a:p>
        </p:txBody>
      </p:sp>
      <p:pic>
        <p:nvPicPr>
          <p:cNvPr id="2" name="Graphic 1">
            <a:extLst>
              <a:ext uri="{FF2B5EF4-FFF2-40B4-BE49-F238E27FC236}">
                <a16:creationId xmlns:a16="http://schemas.microsoft.com/office/drawing/2014/main" id="{B4A114F6-8FC4-D751-73E4-F414A86989B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7889442" y="1336976"/>
            <a:ext cx="340158" cy="340158"/>
          </a:xfrm>
          <a:prstGeom prst="rect">
            <a:avLst/>
          </a:prstGeom>
        </p:spPr>
      </p:pic>
      <p:pic>
        <p:nvPicPr>
          <p:cNvPr id="3" name="Picture 2">
            <a:extLst>
              <a:ext uri="{FF2B5EF4-FFF2-40B4-BE49-F238E27FC236}">
                <a16:creationId xmlns:a16="http://schemas.microsoft.com/office/drawing/2014/main" id="{860AB360-EB3F-97F7-8014-CDB58BFE52C3}"/>
              </a:ext>
            </a:extLst>
          </p:cNvPr>
          <p:cNvPicPr>
            <a:picLocks noChangeAspect="1"/>
          </p:cNvPicPr>
          <p:nvPr/>
        </p:nvPicPr>
        <p:blipFill>
          <a:blip r:embed="rId5"/>
          <a:stretch>
            <a:fillRect/>
          </a:stretch>
        </p:blipFill>
        <p:spPr>
          <a:xfrm>
            <a:off x="9669368" y="1361314"/>
            <a:ext cx="1990917" cy="4915429"/>
          </a:xfrm>
          <a:prstGeom prst="rect">
            <a:avLst/>
          </a:prstGeom>
          <a:effectLst>
            <a:outerShdw blurRad="50800" dist="38100" dir="2700000" algn="tl" rotWithShape="0">
              <a:prstClr val="black">
                <a:alpha val="40000"/>
              </a:prstClr>
            </a:outerShdw>
          </a:effectLst>
        </p:spPr>
      </p:pic>
      <p:pic>
        <p:nvPicPr>
          <p:cNvPr id="4" name="Picture 3">
            <a:extLst>
              <a:ext uri="{FF2B5EF4-FFF2-40B4-BE49-F238E27FC236}">
                <a16:creationId xmlns:a16="http://schemas.microsoft.com/office/drawing/2014/main" id="{BF40A1CF-4E7E-394A-B1F5-4C4CD5A5C56D}"/>
              </a:ext>
            </a:extLst>
          </p:cNvPr>
          <p:cNvPicPr>
            <a:picLocks noChangeAspect="1"/>
          </p:cNvPicPr>
          <p:nvPr/>
        </p:nvPicPr>
        <p:blipFill>
          <a:blip r:embed="rId6"/>
          <a:stretch>
            <a:fillRect/>
          </a:stretch>
        </p:blipFill>
        <p:spPr>
          <a:xfrm>
            <a:off x="3880288" y="1382469"/>
            <a:ext cx="1912498" cy="4894273"/>
          </a:xfrm>
          <a:prstGeom prst="rect">
            <a:avLst/>
          </a:prstGeom>
          <a:effectLst>
            <a:outerShdw blurRad="50800" dist="38100" dir="2700000" algn="tl" rotWithShape="0">
              <a:prstClr val="black">
                <a:alpha val="40000"/>
              </a:prstClr>
            </a:outerShdw>
          </a:effectLst>
        </p:spPr>
      </p:pic>
      <p:sp>
        <p:nvSpPr>
          <p:cNvPr id="5" name="Content Placeholder 32">
            <a:extLst>
              <a:ext uri="{FF2B5EF4-FFF2-40B4-BE49-F238E27FC236}">
                <a16:creationId xmlns:a16="http://schemas.microsoft.com/office/drawing/2014/main" id="{C4EE1936-22D5-BC39-7B6E-F34D811FB15B}"/>
              </a:ext>
            </a:extLst>
          </p:cNvPr>
          <p:cNvSpPr txBox="1">
            <a:spLocks/>
          </p:cNvSpPr>
          <p:nvPr/>
        </p:nvSpPr>
        <p:spPr>
          <a:xfrm>
            <a:off x="584200" y="3595598"/>
            <a:ext cx="2366070" cy="2360646"/>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Segoe UI" panose="020B0502040204020203" pitchFamily="34" charset="0"/>
              </a:defRPr>
            </a:lvl1pPr>
            <a:lvl2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1" kern="1200" spc="0" baseline="0">
                <a:solidFill>
                  <a:schemeClr val="tx1"/>
                </a:solidFill>
                <a:latin typeface="+mn-lt"/>
                <a:ea typeface="+mn-ea"/>
                <a:cs typeface="+mn-cs"/>
              </a:defRPr>
            </a:lvl3pPr>
            <a:lvl4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kern="1200" spc="0" baseline="0">
                <a:solidFill>
                  <a:schemeClr val="tx1"/>
                </a:solidFill>
                <a:latin typeface="+mn-lt"/>
                <a:ea typeface="+mn-ea"/>
                <a:cs typeface="+mn-cs"/>
              </a:defRPr>
            </a:lvl4pPr>
            <a:lvl5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800"/>
              </a:spcBef>
            </a:pPr>
            <a:r>
              <a:rPr lang="en-US" dirty="0">
                <a:solidFill>
                  <a:schemeClr val="accent1"/>
                </a:solidFill>
              </a:rPr>
              <a:t>Subscribe: Join</a:t>
            </a:r>
          </a:p>
          <a:p>
            <a:pPr lvl="1"/>
            <a:r>
              <a:rPr lang="en-US" dirty="0"/>
              <a:t>Notification preferences</a:t>
            </a:r>
          </a:p>
          <a:p>
            <a:r>
              <a:rPr lang="en-US" dirty="0">
                <a:solidFill>
                  <a:schemeClr val="accent1"/>
                </a:solidFill>
              </a:rPr>
              <a:t>Assign: Membership</a:t>
            </a:r>
          </a:p>
          <a:p>
            <a:pPr lvl="1"/>
            <a:r>
              <a:rPr lang="en-US" dirty="0"/>
              <a:t>Dynamic group or managed membership</a:t>
            </a:r>
          </a:p>
          <a:p>
            <a:pPr>
              <a:spcBef>
                <a:spcPts val="1800"/>
              </a:spcBef>
              <a:defRPr/>
            </a:pPr>
            <a:r>
              <a:rPr lang="en-US" dirty="0">
                <a:solidFill>
                  <a:schemeClr val="accent1"/>
                </a:solidFill>
                <a:latin typeface="Aptos"/>
              </a:rPr>
              <a:t>Announcements &amp; posts across apps</a:t>
            </a:r>
          </a:p>
        </p:txBody>
      </p:sp>
      <p:sp>
        <p:nvSpPr>
          <p:cNvPr id="6" name="Content Placeholder 31">
            <a:extLst>
              <a:ext uri="{FF2B5EF4-FFF2-40B4-BE49-F238E27FC236}">
                <a16:creationId xmlns:a16="http://schemas.microsoft.com/office/drawing/2014/main" id="{4B36264E-4B43-DF35-5556-94A34714948E}"/>
              </a:ext>
            </a:extLst>
          </p:cNvPr>
          <p:cNvSpPr txBox="1">
            <a:spLocks/>
          </p:cNvSpPr>
          <p:nvPr/>
        </p:nvSpPr>
        <p:spPr>
          <a:xfrm>
            <a:off x="6449674" y="3595598"/>
            <a:ext cx="2405460" cy="2899255"/>
          </a:xfrm>
          <a:prstGeom prst="rect">
            <a:avLst/>
          </a:prstGeom>
        </p:spPr>
        <p:txBody>
          <a:bodyPr vert="horz" wrap="square" lIns="0" tIns="0" rIns="0" bIns="0" rtlCol="0">
            <a:spAutoFit/>
          </a:bodyPr>
          <a:lstStyle>
            <a:lvl1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Segoe UI" panose="020B0502040204020203" pitchFamily="34" charset="0"/>
              </a:defRPr>
            </a:lvl1pPr>
            <a:lvl2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2pPr>
            <a:lvl3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1" kern="1200" spc="0" baseline="0">
                <a:solidFill>
                  <a:schemeClr val="tx1"/>
                </a:solidFill>
                <a:latin typeface="+mn-lt"/>
                <a:ea typeface="+mn-ea"/>
                <a:cs typeface="+mn-cs"/>
              </a:defRPr>
            </a:lvl3pPr>
            <a:lvl4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kern="1200" spc="0" baseline="0">
                <a:solidFill>
                  <a:schemeClr val="tx1"/>
                </a:solidFill>
                <a:latin typeface="+mn-lt"/>
                <a:ea typeface="+mn-ea"/>
                <a:cs typeface="+mn-cs"/>
              </a:defRPr>
            </a:lvl4pPr>
            <a:lvl5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2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a:spcBef>
                <a:spcPts val="1800"/>
              </a:spcBef>
            </a:pPr>
            <a:r>
              <a:rPr lang="en-US" dirty="0">
                <a:solidFill>
                  <a:schemeClr val="accent1"/>
                </a:solidFill>
              </a:rPr>
              <a:t>Subscribe: Follower</a:t>
            </a:r>
          </a:p>
          <a:p>
            <a:pPr lvl="1"/>
            <a:r>
              <a:rPr lang="en-US" dirty="0"/>
              <a:t>Notification preferences</a:t>
            </a:r>
          </a:p>
          <a:p>
            <a:r>
              <a:rPr lang="en-US" dirty="0">
                <a:solidFill>
                  <a:schemeClr val="accent1"/>
                </a:solidFill>
              </a:rPr>
              <a:t>Assign: Audience</a:t>
            </a:r>
          </a:p>
          <a:p>
            <a:pPr lvl="1"/>
            <a:r>
              <a:rPr lang="en-US" dirty="0"/>
              <a:t>Existing groups including dynamic or managed</a:t>
            </a:r>
          </a:p>
          <a:p>
            <a:pPr>
              <a:spcBef>
                <a:spcPts val="1800"/>
              </a:spcBef>
            </a:pPr>
            <a:r>
              <a:rPr lang="en-US" dirty="0">
                <a:solidFill>
                  <a:schemeClr val="accent1"/>
                </a:solidFill>
              </a:rPr>
              <a:t>Announcements &amp; posts across apps</a:t>
            </a:r>
          </a:p>
          <a:p>
            <a:pPr>
              <a:spcBef>
                <a:spcPts val="1800"/>
              </a:spcBef>
            </a:pPr>
            <a:r>
              <a:rPr lang="en-US" dirty="0">
                <a:solidFill>
                  <a:schemeClr val="accent1"/>
                </a:solidFill>
              </a:rPr>
              <a:t>Posts are boosted</a:t>
            </a:r>
          </a:p>
        </p:txBody>
      </p:sp>
    </p:spTree>
    <p:extLst>
      <p:ext uri="{BB962C8B-B14F-4D97-AF65-F5344CB8AC3E}">
        <p14:creationId xmlns:p14="http://schemas.microsoft.com/office/powerpoint/2010/main" val="2033240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xEl>
                                              <p:pRg st="1" end="1"/>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5">
                                            <p:txEl>
                                              <p:pRg st="2" end="2"/>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6">
                                            <p:txEl>
                                              <p:pRg st="0" end="0"/>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childTnLst>
                                </p:cTn>
                              </p:par>
                              <p:par>
                                <p:cTn id="19" presetID="1" presetClass="entr" presetSubtype="0" fill="hold" nodeType="with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childTnLst>
                                </p:cTn>
                              </p:par>
                              <p:par>
                                <p:cTn id="21" presetID="1" presetClass="entr" presetSubtype="0" fill="hold" nodeType="with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6">
                                            <p:txEl>
                                              <p:pRg st="4" end="4"/>
                                            </p:txEl>
                                          </p:spTgt>
                                        </p:tgtEl>
                                        <p:attrNameLst>
                                          <p:attrName>style.visibility</p:attrName>
                                        </p:attrNameLst>
                                      </p:cBhvr>
                                      <p:to>
                                        <p:strVal val="visible"/>
                                      </p:to>
                                    </p:set>
                                  </p:childTnLst>
                                </p:cTn>
                              </p:par>
                              <p:par>
                                <p:cTn id="27" presetID="1" presetClass="entr" presetSubtype="0" fill="hold" nodeType="withEffect">
                                  <p:stCondLst>
                                    <p:cond delay="0"/>
                                  </p:stCondLst>
                                  <p:childTnLst>
                                    <p:set>
                                      <p:cBhvr>
                                        <p:cTn id="28" dur="1" fill="hold">
                                          <p:stCondLst>
                                            <p:cond delay="0"/>
                                          </p:stCondLst>
                                        </p:cTn>
                                        <p:tgtEl>
                                          <p:spTgt spid="5">
                                            <p:txEl>
                                              <p:pRg st="4" end="4"/>
                                            </p:txEl>
                                          </p:spTgt>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gradFill>
          <a:gsLst>
            <a:gs pos="2000">
              <a:srgbClr val="0179D4"/>
            </a:gs>
            <a:gs pos="32000">
              <a:srgbClr val="2CB6FF"/>
            </a:gs>
            <a:gs pos="44000">
              <a:srgbClr val="2DB6FF"/>
            </a:gs>
            <a:gs pos="81000">
              <a:srgbClr val="D962FA"/>
            </a:gs>
            <a:gs pos="96000">
              <a:srgbClr val="F69991"/>
            </a:gs>
          </a:gsLst>
          <a:lin ang="3600000" scaled="0"/>
        </a:gradFill>
        <a:effectLst/>
      </p:bgPr>
    </p:bg>
    <p:spTree>
      <p:nvGrpSpPr>
        <p:cNvPr id="1" name=""/>
        <p:cNvGrpSpPr/>
        <p:nvPr/>
      </p:nvGrpSpPr>
      <p:grpSpPr>
        <a:xfrm>
          <a:off x="0" y="0"/>
          <a:ext cx="0" cy="0"/>
          <a:chOff x="0" y="0"/>
          <a:chExt cx="0" cy="0"/>
        </a:xfrm>
      </p:grpSpPr>
      <p:sp>
        <p:nvSpPr>
          <p:cNvPr id="6" name="Title 5">
            <a:extLst>
              <a:ext uri="{FF2B5EF4-FFF2-40B4-BE49-F238E27FC236}">
                <a16:creationId xmlns:a16="http://schemas.microsoft.com/office/drawing/2014/main" id="{9F3133E4-9D4F-4500-9543-426DA24F9BB6}"/>
              </a:ext>
            </a:extLst>
          </p:cNvPr>
          <p:cNvSpPr>
            <a:spLocks noGrp="1"/>
          </p:cNvSpPr>
          <p:nvPr>
            <p:ph type="title"/>
          </p:nvPr>
        </p:nvSpPr>
        <p:spPr/>
        <p:txBody>
          <a:bodyPr/>
          <a:lstStyle/>
          <a:p>
            <a:pPr algn="ctr"/>
            <a:r>
              <a:rPr lang="en-US"/>
              <a:t>Managing audience membership</a:t>
            </a:r>
          </a:p>
        </p:txBody>
      </p:sp>
      <p:sp>
        <p:nvSpPr>
          <p:cNvPr id="2" name="Rounded Rectangle 1">
            <a:extLst>
              <a:ext uri="{FF2B5EF4-FFF2-40B4-BE49-F238E27FC236}">
                <a16:creationId xmlns:a16="http://schemas.microsoft.com/office/drawing/2014/main" id="{E22C35BD-E815-4BDB-9C11-F5C6D68F4FC0}"/>
              </a:ext>
            </a:extLst>
          </p:cNvPr>
          <p:cNvSpPr/>
          <p:nvPr/>
        </p:nvSpPr>
        <p:spPr bwMode="auto">
          <a:xfrm>
            <a:off x="588265" y="1683658"/>
            <a:ext cx="3280226" cy="4251475"/>
          </a:xfrm>
          <a:prstGeom prst="roundRect">
            <a:avLst>
              <a:gd name="adj" fmla="val 3237"/>
            </a:avLst>
          </a:prstGeom>
          <a:noFill/>
          <a:ln>
            <a:solidFill>
              <a:schemeClr val="bg2">
                <a:lumMod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algn="ctr" defTabSz="932397" fontAlgn="base">
              <a:spcBef>
                <a:spcPts val="600"/>
              </a:spcBef>
              <a:spcAft>
                <a:spcPct val="0"/>
              </a:spcAft>
              <a:defRPr/>
            </a:pPr>
            <a:r>
              <a:rPr lang="en-US" sz="2000" b="1">
                <a:solidFill>
                  <a:srgbClr val="0078D4"/>
                </a:solidFill>
                <a:ea typeface="Segoe UI" pitchFamily="34" charset="0"/>
                <a:cs typeface="Segoe UI" pitchFamily="34" charset="0"/>
              </a:rPr>
              <a:t>ENGAGE</a:t>
            </a:r>
            <a:r>
              <a:rPr lang="en-US" sz="2000" b="1">
                <a:solidFill>
                  <a:srgbClr val="000000"/>
                </a:solidFill>
                <a:ea typeface="Segoe UI" pitchFamily="34" charset="0"/>
                <a:cs typeface="Segoe UI" pitchFamily="34" charset="0"/>
              </a:rPr>
              <a:t> </a:t>
            </a:r>
          </a:p>
          <a:p>
            <a:pPr defTabSz="932397" fontAlgn="base">
              <a:spcBef>
                <a:spcPts val="1200"/>
              </a:spcBef>
              <a:spcAft>
                <a:spcPct val="0"/>
              </a:spcAft>
              <a:defRPr/>
            </a:pPr>
            <a:r>
              <a:rPr lang="en-US" sz="2000">
                <a:solidFill>
                  <a:srgbClr val="000000"/>
                </a:solidFill>
                <a:ea typeface="Segoe UI" pitchFamily="34" charset="0"/>
                <a:cs typeface="Segoe UI" pitchFamily="34" charset="0"/>
              </a:rPr>
              <a:t>Individual: Join (opt-in)</a:t>
            </a:r>
            <a:br>
              <a:rPr lang="en-US" sz="2000">
                <a:solidFill>
                  <a:srgbClr val="000000"/>
                </a:solidFill>
                <a:ea typeface="Segoe UI" pitchFamily="34" charset="0"/>
                <a:cs typeface="Segoe UI" pitchFamily="34" charset="0"/>
              </a:rPr>
            </a:br>
            <a:r>
              <a:rPr lang="en-US" sz="1200" err="1">
                <a:solidFill>
                  <a:srgbClr val="000000"/>
                </a:solidFill>
                <a:ea typeface="Segoe UI" pitchFamily="34" charset="0"/>
                <a:cs typeface="Segoe UI" pitchFamily="34" charset="0"/>
              </a:rPr>
              <a:t>aka.ms</a:t>
            </a:r>
            <a:r>
              <a:rPr lang="en-US" sz="1200">
                <a:solidFill>
                  <a:srgbClr val="000000"/>
                </a:solidFill>
                <a:ea typeface="Segoe UI" pitchFamily="34" charset="0"/>
                <a:cs typeface="Segoe UI" pitchFamily="34" charset="0"/>
              </a:rPr>
              <a:t>/</a:t>
            </a:r>
            <a:r>
              <a:rPr lang="en-US" sz="1200" err="1">
                <a:solidFill>
                  <a:srgbClr val="000000"/>
                </a:solidFill>
                <a:ea typeface="Segoe UI" pitchFamily="34" charset="0"/>
                <a:cs typeface="Segoe UI" pitchFamily="34" charset="0"/>
              </a:rPr>
              <a:t>VivaEngage</a:t>
            </a:r>
            <a:r>
              <a:rPr lang="en-US" sz="1200">
                <a:solidFill>
                  <a:srgbClr val="000000"/>
                </a:solidFill>
                <a:ea typeface="Segoe UI" pitchFamily="34" charset="0"/>
                <a:cs typeface="Segoe UI" pitchFamily="34" charset="0"/>
              </a:rPr>
              <a:t>/Resources/</a:t>
            </a:r>
            <a:br>
              <a:rPr lang="en-US" sz="1200">
                <a:solidFill>
                  <a:srgbClr val="000000"/>
                </a:solidFill>
                <a:ea typeface="Segoe UI" pitchFamily="34" charset="0"/>
                <a:cs typeface="Segoe UI" pitchFamily="34" charset="0"/>
              </a:rPr>
            </a:br>
            <a:r>
              <a:rPr lang="en-US" sz="1200" err="1">
                <a:solidFill>
                  <a:srgbClr val="000000"/>
                </a:solidFill>
                <a:ea typeface="Segoe UI" pitchFamily="34" charset="0"/>
                <a:cs typeface="Segoe UI" pitchFamily="34" charset="0"/>
              </a:rPr>
              <a:t>JoinCreateCommunity</a:t>
            </a:r>
            <a:endParaRPr lang="en-US" sz="1200">
              <a:solidFill>
                <a:srgbClr val="000000"/>
              </a:solidFill>
              <a:ea typeface="Segoe UI" pitchFamily="34" charset="0"/>
              <a:cs typeface="Segoe UI" pitchFamily="34" charset="0"/>
            </a:endParaRPr>
          </a:p>
          <a:p>
            <a:pPr defTabSz="932397" fontAlgn="base">
              <a:spcBef>
                <a:spcPts val="1200"/>
              </a:spcBef>
              <a:spcAft>
                <a:spcPct val="0"/>
              </a:spcAft>
              <a:defRPr/>
            </a:pPr>
            <a:r>
              <a:rPr lang="en-US" sz="2000">
                <a:solidFill>
                  <a:srgbClr val="000000"/>
                </a:solidFill>
                <a:ea typeface="Segoe UI" pitchFamily="34" charset="0"/>
                <a:cs typeface="Segoe UI" pitchFamily="34" charset="0"/>
              </a:rPr>
              <a:t>Community admin: invite</a:t>
            </a:r>
            <a:br>
              <a:rPr lang="en-US" sz="2000">
                <a:solidFill>
                  <a:srgbClr val="000000"/>
                </a:solidFill>
                <a:ea typeface="Segoe UI" pitchFamily="34" charset="0"/>
                <a:cs typeface="Segoe UI" pitchFamily="34" charset="0"/>
              </a:rPr>
            </a:br>
            <a:r>
              <a:rPr lang="en-US" sz="1200" err="1">
                <a:solidFill>
                  <a:srgbClr val="000000"/>
                </a:solidFill>
                <a:ea typeface="Segoe UI" pitchFamily="34" charset="0"/>
                <a:cs typeface="Segoe UI" pitchFamily="34" charset="0"/>
              </a:rPr>
              <a:t>aka.ms</a:t>
            </a:r>
            <a:r>
              <a:rPr lang="en-US" sz="1200">
                <a:solidFill>
                  <a:srgbClr val="000000"/>
                </a:solidFill>
                <a:ea typeface="Segoe UI" pitchFamily="34" charset="0"/>
                <a:cs typeface="Segoe UI" pitchFamily="34" charset="0"/>
              </a:rPr>
              <a:t>/</a:t>
            </a:r>
            <a:r>
              <a:rPr lang="en-US" sz="1200" err="1">
                <a:solidFill>
                  <a:srgbClr val="000000"/>
                </a:solidFill>
                <a:ea typeface="Segoe UI" pitchFamily="34" charset="0"/>
                <a:cs typeface="Segoe UI" pitchFamily="34" charset="0"/>
              </a:rPr>
              <a:t>VivaEngage</a:t>
            </a:r>
            <a:r>
              <a:rPr lang="en-US" sz="1200">
                <a:solidFill>
                  <a:srgbClr val="000000"/>
                </a:solidFill>
                <a:ea typeface="Segoe UI" pitchFamily="34" charset="0"/>
                <a:cs typeface="Segoe UI" pitchFamily="34" charset="0"/>
              </a:rPr>
              <a:t>/Resources/</a:t>
            </a:r>
            <a:br>
              <a:rPr lang="en-US" sz="1200">
                <a:solidFill>
                  <a:srgbClr val="000000"/>
                </a:solidFill>
                <a:ea typeface="Segoe UI" pitchFamily="34" charset="0"/>
                <a:cs typeface="Segoe UI" pitchFamily="34" charset="0"/>
              </a:rPr>
            </a:br>
            <a:r>
              <a:rPr lang="en-US" sz="1200" err="1">
                <a:solidFill>
                  <a:srgbClr val="000000"/>
                </a:solidFill>
                <a:ea typeface="Segoe UI" pitchFamily="34" charset="0"/>
                <a:cs typeface="Segoe UI" pitchFamily="34" charset="0"/>
              </a:rPr>
              <a:t>ManageMembers</a:t>
            </a:r>
            <a:endParaRPr lang="en-US" sz="2000">
              <a:solidFill>
                <a:srgbClr val="000000"/>
              </a:solidFill>
              <a:ea typeface="Segoe UI" pitchFamily="34" charset="0"/>
              <a:cs typeface="Segoe UI" pitchFamily="34" charset="0"/>
            </a:endParaRPr>
          </a:p>
          <a:p>
            <a:pPr defTabSz="932397" fontAlgn="base">
              <a:spcBef>
                <a:spcPts val="1200"/>
              </a:spcBef>
              <a:spcAft>
                <a:spcPct val="0"/>
              </a:spcAft>
              <a:defRPr/>
            </a:pPr>
            <a:r>
              <a:rPr lang="en-US" sz="2000">
                <a:solidFill>
                  <a:srgbClr val="000000"/>
                </a:solidFill>
                <a:ea typeface="Segoe UI" pitchFamily="34" charset="0"/>
                <a:cs typeface="Segoe UI" pitchFamily="34" charset="0"/>
              </a:rPr>
              <a:t>Admin: upload CSV</a:t>
            </a:r>
            <a:br>
              <a:rPr lang="en-US" sz="2000">
                <a:solidFill>
                  <a:srgbClr val="000000"/>
                </a:solidFill>
                <a:ea typeface="Segoe UI" pitchFamily="34" charset="0"/>
                <a:cs typeface="Segoe UI" pitchFamily="34" charset="0"/>
              </a:rPr>
            </a:br>
            <a:r>
              <a:rPr lang="en-US" sz="1200" err="1">
                <a:solidFill>
                  <a:srgbClr val="000000"/>
                </a:solidFill>
                <a:ea typeface="Segoe UI" pitchFamily="34" charset="0"/>
                <a:cs typeface="Segoe UI" pitchFamily="34" charset="0"/>
              </a:rPr>
              <a:t>aka.ms</a:t>
            </a:r>
            <a:r>
              <a:rPr lang="en-US" sz="1200">
                <a:solidFill>
                  <a:srgbClr val="000000"/>
                </a:solidFill>
                <a:ea typeface="Segoe UI" pitchFamily="34" charset="0"/>
                <a:cs typeface="Segoe UI" pitchFamily="34" charset="0"/>
              </a:rPr>
              <a:t>/</a:t>
            </a:r>
            <a:r>
              <a:rPr lang="en-US" sz="1200" err="1">
                <a:solidFill>
                  <a:srgbClr val="000000"/>
                </a:solidFill>
                <a:ea typeface="Segoe UI" pitchFamily="34" charset="0"/>
                <a:cs typeface="Segoe UI" pitchFamily="34" charset="0"/>
              </a:rPr>
              <a:t>VivaEngage</a:t>
            </a:r>
            <a:r>
              <a:rPr lang="en-US" sz="1200">
                <a:solidFill>
                  <a:srgbClr val="000000"/>
                </a:solidFill>
                <a:ea typeface="Segoe UI" pitchFamily="34" charset="0"/>
                <a:cs typeface="Segoe UI" pitchFamily="34" charset="0"/>
              </a:rPr>
              <a:t>/Resources/</a:t>
            </a:r>
            <a:r>
              <a:rPr lang="en-US" sz="1200" err="1">
                <a:solidFill>
                  <a:srgbClr val="000000"/>
                </a:solidFill>
                <a:ea typeface="Segoe UI" pitchFamily="34" charset="0"/>
                <a:cs typeface="Segoe UI" pitchFamily="34" charset="0"/>
              </a:rPr>
              <a:t>ImportCSV</a:t>
            </a:r>
            <a:endParaRPr lang="en-US" sz="2000">
              <a:solidFill>
                <a:srgbClr val="000000"/>
              </a:solidFill>
              <a:ea typeface="Segoe UI" pitchFamily="34" charset="0"/>
              <a:cs typeface="Segoe UI" pitchFamily="34" charset="0"/>
            </a:endParaRPr>
          </a:p>
          <a:p>
            <a:pPr defTabSz="932397" fontAlgn="base">
              <a:spcBef>
                <a:spcPts val="600"/>
              </a:spcBef>
              <a:spcAft>
                <a:spcPct val="0"/>
              </a:spcAft>
              <a:defRPr/>
            </a:pPr>
            <a:endParaRPr lang="en-US" sz="2000">
              <a:solidFill>
                <a:srgbClr val="000000"/>
              </a:solidFill>
              <a:ea typeface="Segoe UI" pitchFamily="34" charset="0"/>
              <a:cs typeface="Segoe UI" pitchFamily="34" charset="0"/>
            </a:endParaRPr>
          </a:p>
          <a:p>
            <a:pPr defTabSz="932397" fontAlgn="base">
              <a:spcBef>
                <a:spcPts val="600"/>
              </a:spcBef>
              <a:spcAft>
                <a:spcPct val="0"/>
              </a:spcAft>
              <a:defRPr/>
            </a:pPr>
            <a:endParaRPr lang="en-US" sz="2000">
              <a:solidFill>
                <a:srgbClr val="000000"/>
              </a:solidFill>
              <a:ea typeface="Segoe UI" pitchFamily="34" charset="0"/>
              <a:cs typeface="Segoe UI" pitchFamily="34" charset="0"/>
            </a:endParaRPr>
          </a:p>
        </p:txBody>
      </p:sp>
      <p:sp>
        <p:nvSpPr>
          <p:cNvPr id="9" name="Rounded Rectangle 8">
            <a:extLst>
              <a:ext uri="{FF2B5EF4-FFF2-40B4-BE49-F238E27FC236}">
                <a16:creationId xmlns:a16="http://schemas.microsoft.com/office/drawing/2014/main" id="{E7334896-51BD-481A-BA0D-41058A1E5FD7}"/>
              </a:ext>
            </a:extLst>
          </p:cNvPr>
          <p:cNvSpPr/>
          <p:nvPr/>
        </p:nvSpPr>
        <p:spPr bwMode="auto">
          <a:xfrm>
            <a:off x="4455889" y="1683658"/>
            <a:ext cx="3280226" cy="4251475"/>
          </a:xfrm>
          <a:prstGeom prst="roundRect">
            <a:avLst>
              <a:gd name="adj" fmla="val 3245"/>
            </a:avLst>
          </a:prstGeom>
          <a:noFill/>
          <a:ln>
            <a:solidFill>
              <a:schemeClr val="bg2">
                <a:lumMod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algn="ctr" defTabSz="932397" fontAlgn="base">
              <a:spcBef>
                <a:spcPts val="600"/>
              </a:spcBef>
              <a:spcAft>
                <a:spcPct val="0"/>
              </a:spcAft>
              <a:defRPr/>
            </a:pPr>
            <a:r>
              <a:rPr lang="en-US" sz="2000" b="1" dirty="0">
                <a:solidFill>
                  <a:srgbClr val="0078D4"/>
                </a:solidFill>
                <a:ea typeface="Segoe UI" pitchFamily="34" charset="0"/>
                <a:cs typeface="Segoe UI" pitchFamily="34" charset="0"/>
              </a:rPr>
              <a:t>GROUP ADMINS</a:t>
            </a:r>
          </a:p>
          <a:p>
            <a:pPr defTabSz="932397" fontAlgn="base">
              <a:spcBef>
                <a:spcPts val="1200"/>
              </a:spcBef>
              <a:spcAft>
                <a:spcPct val="0"/>
              </a:spcAft>
            </a:pPr>
            <a:r>
              <a:rPr lang="en-US" sz="2000" dirty="0">
                <a:solidFill>
                  <a:srgbClr val="000000"/>
                </a:solidFill>
                <a:ea typeface="Segoe UI" pitchFamily="34" charset="0"/>
                <a:cs typeface="Segoe UI" pitchFamily="34" charset="0"/>
              </a:rPr>
              <a:t>Add &amp; remove members</a:t>
            </a:r>
            <a:br>
              <a:rPr lang="en-US" sz="2000" dirty="0">
                <a:solidFill>
                  <a:srgbClr val="000000"/>
                </a:solidFill>
                <a:ea typeface="Segoe UI" pitchFamily="34" charset="0"/>
                <a:cs typeface="Segoe UI" pitchFamily="34" charset="0"/>
              </a:rPr>
            </a:br>
            <a:r>
              <a:rPr lang="en-US" sz="1200" dirty="0" err="1">
                <a:solidFill>
                  <a:srgbClr val="000000"/>
                </a:solidFill>
                <a:ea typeface="Segoe UI" pitchFamily="34" charset="0"/>
                <a:cs typeface="Segoe UI" pitchFamily="34" charset="0"/>
              </a:rPr>
              <a:t>aka.ms</a:t>
            </a:r>
            <a:r>
              <a:rPr lang="en-US" sz="1200" dirty="0">
                <a:solidFill>
                  <a:srgbClr val="000000"/>
                </a:solidFill>
                <a:ea typeface="Segoe UI" pitchFamily="34" charset="0"/>
                <a:cs typeface="Segoe UI" pitchFamily="34" charset="0"/>
              </a:rPr>
              <a:t>/</a:t>
            </a:r>
            <a:r>
              <a:rPr lang="en-US" sz="1200" dirty="0" err="1">
                <a:solidFill>
                  <a:srgbClr val="000000"/>
                </a:solidFill>
                <a:ea typeface="Segoe UI" pitchFamily="34" charset="0"/>
                <a:cs typeface="Segoe UI" pitchFamily="34" charset="0"/>
              </a:rPr>
              <a:t>VivaEngage</a:t>
            </a:r>
            <a:r>
              <a:rPr lang="en-US" sz="1200" dirty="0">
                <a:solidFill>
                  <a:srgbClr val="000000"/>
                </a:solidFill>
                <a:ea typeface="Segoe UI" pitchFamily="34" charset="0"/>
                <a:cs typeface="Segoe UI" pitchFamily="34" charset="0"/>
              </a:rPr>
              <a:t>/Resources/</a:t>
            </a:r>
            <a:br>
              <a:rPr lang="en-US" sz="1200" dirty="0">
                <a:solidFill>
                  <a:srgbClr val="000000"/>
                </a:solidFill>
                <a:ea typeface="Segoe UI" pitchFamily="34" charset="0"/>
                <a:cs typeface="Segoe UI" pitchFamily="34" charset="0"/>
              </a:rPr>
            </a:br>
            <a:r>
              <a:rPr lang="en-US" sz="1200" dirty="0" err="1">
                <a:solidFill>
                  <a:srgbClr val="000000"/>
                </a:solidFill>
                <a:ea typeface="Segoe UI" pitchFamily="34" charset="0"/>
                <a:cs typeface="Segoe UI" pitchFamily="34" charset="0"/>
              </a:rPr>
              <a:t>GroupMembers</a:t>
            </a:r>
            <a:endParaRPr lang="en-US" sz="2000" dirty="0">
              <a:solidFill>
                <a:srgbClr val="000000"/>
              </a:solidFill>
              <a:ea typeface="Segoe UI" pitchFamily="34" charset="0"/>
              <a:cs typeface="Segoe UI" pitchFamily="34" charset="0"/>
            </a:endParaRPr>
          </a:p>
          <a:p>
            <a:pPr defTabSz="932397" fontAlgn="base">
              <a:spcBef>
                <a:spcPts val="1200"/>
              </a:spcBef>
              <a:spcAft>
                <a:spcPct val="0"/>
              </a:spcAft>
              <a:defRPr/>
            </a:pPr>
            <a:r>
              <a:rPr lang="en-US" sz="2000" dirty="0">
                <a:solidFill>
                  <a:srgbClr val="000000"/>
                </a:solidFill>
                <a:ea typeface="Segoe UI" pitchFamily="34" charset="0"/>
                <a:cs typeface="Segoe UI" pitchFamily="34" charset="0"/>
              </a:rPr>
              <a:t>Dynamic groups</a:t>
            </a:r>
            <a:br>
              <a:rPr lang="en-US" sz="2000" dirty="0">
                <a:solidFill>
                  <a:srgbClr val="000000"/>
                </a:solidFill>
                <a:ea typeface="Segoe UI" pitchFamily="34" charset="0"/>
                <a:cs typeface="Segoe UI" pitchFamily="34" charset="0"/>
              </a:rPr>
            </a:br>
            <a:r>
              <a:rPr lang="en-US" sz="1200" dirty="0" err="1">
                <a:solidFill>
                  <a:srgbClr val="000000"/>
                </a:solidFill>
                <a:ea typeface="Segoe UI" pitchFamily="34" charset="0"/>
                <a:cs typeface="Segoe UI" pitchFamily="34" charset="0"/>
              </a:rPr>
              <a:t>aka.ms</a:t>
            </a:r>
            <a:r>
              <a:rPr lang="en-US" sz="1200" dirty="0">
                <a:solidFill>
                  <a:srgbClr val="000000"/>
                </a:solidFill>
                <a:ea typeface="Segoe UI" pitchFamily="34" charset="0"/>
                <a:cs typeface="Segoe UI" pitchFamily="34" charset="0"/>
              </a:rPr>
              <a:t>/</a:t>
            </a:r>
            <a:r>
              <a:rPr lang="en-US" sz="1200" dirty="0" err="1">
                <a:solidFill>
                  <a:srgbClr val="000000"/>
                </a:solidFill>
                <a:ea typeface="Segoe UI" pitchFamily="34" charset="0"/>
                <a:cs typeface="Segoe UI" pitchFamily="34" charset="0"/>
              </a:rPr>
              <a:t>VivaEngage</a:t>
            </a:r>
            <a:r>
              <a:rPr lang="en-US" sz="1200" dirty="0">
                <a:solidFill>
                  <a:srgbClr val="000000"/>
                </a:solidFill>
                <a:ea typeface="Segoe UI" pitchFamily="34" charset="0"/>
                <a:cs typeface="Segoe UI" pitchFamily="34" charset="0"/>
              </a:rPr>
              <a:t>/Resources/</a:t>
            </a:r>
            <a:br>
              <a:rPr lang="en-US" sz="1200" dirty="0">
                <a:solidFill>
                  <a:srgbClr val="000000"/>
                </a:solidFill>
                <a:ea typeface="Segoe UI" pitchFamily="34" charset="0"/>
                <a:cs typeface="Segoe UI" pitchFamily="34" charset="0"/>
              </a:rPr>
            </a:br>
            <a:r>
              <a:rPr lang="en-US" sz="1200" dirty="0" err="1">
                <a:solidFill>
                  <a:srgbClr val="000000"/>
                </a:solidFill>
                <a:ea typeface="Segoe UI" pitchFamily="34" charset="0"/>
                <a:cs typeface="Segoe UI" pitchFamily="34" charset="0"/>
              </a:rPr>
              <a:t>DynamicGroups</a:t>
            </a:r>
            <a:endParaRPr lang="en-US" sz="1500" dirty="0">
              <a:solidFill>
                <a:srgbClr val="000000"/>
              </a:solidFill>
              <a:ea typeface="Segoe UI" pitchFamily="34" charset="0"/>
              <a:cs typeface="Segoe UI" pitchFamily="34" charset="0"/>
            </a:endParaRPr>
          </a:p>
          <a:p>
            <a:pPr lvl="0" defTabSz="932397" fontAlgn="base">
              <a:spcBef>
                <a:spcPts val="1200"/>
              </a:spcBef>
              <a:spcAft>
                <a:spcPct val="0"/>
              </a:spcAft>
            </a:pPr>
            <a:r>
              <a:rPr lang="en-US" sz="2000" dirty="0">
                <a:solidFill>
                  <a:srgbClr val="000000"/>
                </a:solidFill>
                <a:ea typeface="Segoe UI" pitchFamily="34" charset="0"/>
                <a:cs typeface="Segoe UI" pitchFamily="34" charset="0"/>
              </a:rPr>
              <a:t>Dynamic groups with </a:t>
            </a:r>
            <a:r>
              <a:rPr lang="en-US" sz="2000" dirty="0" err="1">
                <a:solidFill>
                  <a:srgbClr val="000000"/>
                </a:solidFill>
                <a:ea typeface="Segoe UI" pitchFamily="34" charset="0"/>
                <a:cs typeface="Segoe UI" pitchFamily="34" charset="0"/>
              </a:rPr>
              <a:t>memberOf</a:t>
            </a:r>
            <a:r>
              <a:rPr lang="en-US" sz="2000" dirty="0">
                <a:solidFill>
                  <a:srgbClr val="000000"/>
                </a:solidFill>
                <a:ea typeface="Segoe UI" pitchFamily="34" charset="0"/>
                <a:cs typeface="Segoe UI" pitchFamily="34" charset="0"/>
              </a:rPr>
              <a:t> rules</a:t>
            </a:r>
            <a:br>
              <a:rPr lang="en-US" sz="2000" dirty="0">
                <a:solidFill>
                  <a:srgbClr val="000000"/>
                </a:solidFill>
                <a:ea typeface="Segoe UI" pitchFamily="34" charset="0"/>
                <a:cs typeface="Segoe UI" pitchFamily="34" charset="0"/>
              </a:rPr>
            </a:br>
            <a:r>
              <a:rPr lang="en-US" sz="1200" dirty="0" err="1">
                <a:solidFill>
                  <a:srgbClr val="000000"/>
                </a:solidFill>
                <a:ea typeface="Segoe UI" pitchFamily="34" charset="0"/>
                <a:cs typeface="Segoe UI" pitchFamily="34" charset="0"/>
              </a:rPr>
              <a:t>aka.ms</a:t>
            </a:r>
            <a:r>
              <a:rPr lang="en-US" sz="1200" dirty="0">
                <a:solidFill>
                  <a:srgbClr val="000000"/>
                </a:solidFill>
                <a:ea typeface="Segoe UI" pitchFamily="34" charset="0"/>
                <a:cs typeface="Segoe UI" pitchFamily="34" charset="0"/>
              </a:rPr>
              <a:t>/</a:t>
            </a:r>
            <a:r>
              <a:rPr lang="en-US" sz="1200" dirty="0" err="1">
                <a:solidFill>
                  <a:srgbClr val="000000"/>
                </a:solidFill>
                <a:ea typeface="Segoe UI" pitchFamily="34" charset="0"/>
                <a:cs typeface="Segoe UI" pitchFamily="34" charset="0"/>
              </a:rPr>
              <a:t>VivaEngage</a:t>
            </a:r>
            <a:r>
              <a:rPr lang="en-US" sz="1200" dirty="0">
                <a:solidFill>
                  <a:srgbClr val="000000"/>
                </a:solidFill>
                <a:ea typeface="Segoe UI" pitchFamily="34" charset="0"/>
                <a:cs typeface="Segoe UI" pitchFamily="34" charset="0"/>
              </a:rPr>
              <a:t>/Resources/</a:t>
            </a:r>
            <a:br>
              <a:rPr lang="en-US" sz="1200" dirty="0">
                <a:solidFill>
                  <a:srgbClr val="000000"/>
                </a:solidFill>
                <a:ea typeface="Segoe UI" pitchFamily="34" charset="0"/>
                <a:cs typeface="Segoe UI" pitchFamily="34" charset="0"/>
              </a:rPr>
            </a:br>
            <a:r>
              <a:rPr lang="en-US" sz="1200" dirty="0" err="1">
                <a:solidFill>
                  <a:srgbClr val="000000"/>
                </a:solidFill>
                <a:ea typeface="Segoe UI" pitchFamily="34" charset="0"/>
                <a:cs typeface="Segoe UI" pitchFamily="34" charset="0"/>
              </a:rPr>
              <a:t>DynamicGroupsMemberOf</a:t>
            </a:r>
            <a:endParaRPr lang="en-US" sz="1200" dirty="0">
              <a:solidFill>
                <a:srgbClr val="000000"/>
              </a:solidFill>
              <a:ea typeface="Segoe UI" pitchFamily="34" charset="0"/>
              <a:cs typeface="Segoe UI" pitchFamily="34" charset="0"/>
            </a:endParaRPr>
          </a:p>
          <a:p>
            <a:pPr defTabSz="932397" fontAlgn="base">
              <a:spcBef>
                <a:spcPts val="1200"/>
              </a:spcBef>
              <a:spcAft>
                <a:spcPct val="0"/>
              </a:spcAft>
              <a:defRPr/>
            </a:pPr>
            <a:r>
              <a:rPr lang="en-US" sz="2000" dirty="0">
                <a:solidFill>
                  <a:srgbClr val="000000"/>
                </a:solidFill>
                <a:ea typeface="Segoe UI" pitchFamily="34" charset="0"/>
                <a:cs typeface="Segoe UI" pitchFamily="34" charset="0"/>
              </a:rPr>
              <a:t>Group membership management (GMM)</a:t>
            </a:r>
            <a:br>
              <a:rPr lang="en-US" sz="2000" dirty="0">
                <a:solidFill>
                  <a:srgbClr val="000000"/>
                </a:solidFill>
                <a:ea typeface="Segoe UI" pitchFamily="34" charset="0"/>
                <a:cs typeface="Segoe UI" pitchFamily="34" charset="0"/>
              </a:rPr>
            </a:br>
            <a:r>
              <a:rPr lang="en-US" sz="1200" dirty="0" err="1">
                <a:solidFill>
                  <a:srgbClr val="000000"/>
                </a:solidFill>
                <a:ea typeface="Segoe UI" pitchFamily="34" charset="0"/>
                <a:cs typeface="Segoe UI" pitchFamily="34" charset="0"/>
              </a:rPr>
              <a:t>aka.ms</a:t>
            </a:r>
            <a:r>
              <a:rPr lang="en-US" sz="1200" dirty="0">
                <a:solidFill>
                  <a:srgbClr val="000000"/>
                </a:solidFill>
                <a:ea typeface="Segoe UI" pitchFamily="34" charset="0"/>
                <a:cs typeface="Segoe UI" pitchFamily="34" charset="0"/>
              </a:rPr>
              <a:t>/</a:t>
            </a:r>
            <a:r>
              <a:rPr lang="en-US" sz="1200" dirty="0" err="1">
                <a:solidFill>
                  <a:srgbClr val="000000"/>
                </a:solidFill>
                <a:ea typeface="Segoe UI" pitchFamily="34" charset="0"/>
                <a:cs typeface="Segoe UI" pitchFamily="34" charset="0"/>
              </a:rPr>
              <a:t>VivaEngage</a:t>
            </a:r>
            <a:r>
              <a:rPr lang="en-US" sz="1200" dirty="0">
                <a:solidFill>
                  <a:srgbClr val="000000"/>
                </a:solidFill>
                <a:ea typeface="Segoe UI" pitchFamily="34" charset="0"/>
                <a:cs typeface="Segoe UI" pitchFamily="34" charset="0"/>
              </a:rPr>
              <a:t>/Resources/GMM</a:t>
            </a:r>
          </a:p>
        </p:txBody>
      </p:sp>
      <p:sp>
        <p:nvSpPr>
          <p:cNvPr id="10" name="Rounded Rectangle 9">
            <a:extLst>
              <a:ext uri="{FF2B5EF4-FFF2-40B4-BE49-F238E27FC236}">
                <a16:creationId xmlns:a16="http://schemas.microsoft.com/office/drawing/2014/main" id="{4A4D7E10-6219-4C50-AB5C-3F81FC61B7A9}"/>
              </a:ext>
            </a:extLst>
          </p:cNvPr>
          <p:cNvSpPr/>
          <p:nvPr/>
        </p:nvSpPr>
        <p:spPr bwMode="auto">
          <a:xfrm>
            <a:off x="8323511" y="1683658"/>
            <a:ext cx="3280226" cy="4251475"/>
          </a:xfrm>
          <a:prstGeom prst="roundRect">
            <a:avLst>
              <a:gd name="adj" fmla="val 2901"/>
            </a:avLst>
          </a:prstGeom>
          <a:noFill/>
          <a:ln>
            <a:solidFill>
              <a:schemeClr val="bg2">
                <a:lumMod val="2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t" anchorCtr="0" forceAA="0" compatLnSpc="1">
            <a:prstTxWarp prst="textNoShape">
              <a:avLst/>
            </a:prstTxWarp>
            <a:noAutofit/>
          </a:bodyPr>
          <a:lstStyle/>
          <a:p>
            <a:pPr algn="ctr" defTabSz="932397" fontAlgn="base">
              <a:spcBef>
                <a:spcPts val="600"/>
              </a:spcBef>
              <a:spcAft>
                <a:spcPct val="0"/>
              </a:spcAft>
              <a:defRPr/>
            </a:pPr>
            <a:r>
              <a:rPr lang="en-US" sz="2000" b="1">
                <a:solidFill>
                  <a:srgbClr val="0078D4"/>
                </a:solidFill>
                <a:ea typeface="Segoe UI" pitchFamily="34" charset="0"/>
                <a:cs typeface="Segoe UI" pitchFamily="34" charset="0"/>
              </a:rPr>
              <a:t>SOLUTIONS</a:t>
            </a:r>
          </a:p>
          <a:p>
            <a:pPr defTabSz="932397" fontAlgn="base">
              <a:spcBef>
                <a:spcPts val="1200"/>
              </a:spcBef>
              <a:spcAft>
                <a:spcPct val="0"/>
              </a:spcAft>
              <a:defRPr/>
            </a:pPr>
            <a:r>
              <a:rPr lang="en-US" sz="2000">
                <a:solidFill>
                  <a:srgbClr val="000000"/>
                </a:solidFill>
                <a:ea typeface="Segoe UI" pitchFamily="34" charset="0"/>
                <a:cs typeface="Segoe UI" pitchFamily="34" charset="0"/>
              </a:rPr>
              <a:t>Power Automate</a:t>
            </a:r>
            <a:br>
              <a:rPr lang="en-US" sz="2000">
                <a:solidFill>
                  <a:srgbClr val="000000"/>
                </a:solidFill>
                <a:ea typeface="Segoe UI" pitchFamily="34" charset="0"/>
                <a:cs typeface="Segoe UI" pitchFamily="34" charset="0"/>
              </a:rPr>
            </a:br>
            <a:r>
              <a:rPr lang="en-US" sz="1200" err="1">
                <a:solidFill>
                  <a:srgbClr val="000000"/>
                </a:solidFill>
                <a:ea typeface="Segoe UI" pitchFamily="34" charset="0"/>
                <a:cs typeface="Segoe UI" pitchFamily="34" charset="0"/>
              </a:rPr>
              <a:t>aka.ms</a:t>
            </a:r>
            <a:r>
              <a:rPr lang="en-US" sz="1200">
                <a:solidFill>
                  <a:srgbClr val="000000"/>
                </a:solidFill>
                <a:ea typeface="Segoe UI" pitchFamily="34" charset="0"/>
                <a:cs typeface="Segoe UI" pitchFamily="34" charset="0"/>
              </a:rPr>
              <a:t>/</a:t>
            </a:r>
            <a:r>
              <a:rPr lang="en-US" sz="1200" err="1">
                <a:solidFill>
                  <a:srgbClr val="000000"/>
                </a:solidFill>
                <a:ea typeface="Segoe UI" pitchFamily="34" charset="0"/>
                <a:cs typeface="Segoe UI" pitchFamily="34" charset="0"/>
              </a:rPr>
              <a:t>VivaEngage</a:t>
            </a:r>
            <a:r>
              <a:rPr lang="en-US" sz="1200">
                <a:solidFill>
                  <a:srgbClr val="000000"/>
                </a:solidFill>
                <a:ea typeface="Segoe UI" pitchFamily="34" charset="0"/>
                <a:cs typeface="Segoe UI" pitchFamily="34" charset="0"/>
              </a:rPr>
              <a:t>/Resources/</a:t>
            </a:r>
            <a:br>
              <a:rPr lang="en-US" sz="1200">
                <a:solidFill>
                  <a:srgbClr val="000000"/>
                </a:solidFill>
                <a:ea typeface="Segoe UI" pitchFamily="34" charset="0"/>
                <a:cs typeface="Segoe UI" pitchFamily="34" charset="0"/>
              </a:rPr>
            </a:br>
            <a:r>
              <a:rPr lang="en-US" sz="1200" err="1">
                <a:solidFill>
                  <a:srgbClr val="000000"/>
                </a:solidFill>
                <a:ea typeface="Segoe UI" pitchFamily="34" charset="0"/>
                <a:cs typeface="Segoe UI" pitchFamily="34" charset="0"/>
              </a:rPr>
              <a:t>GroupsPowerAutomate</a:t>
            </a:r>
            <a:endParaRPr lang="en-US" sz="2000">
              <a:solidFill>
                <a:srgbClr val="000000"/>
              </a:solidFill>
              <a:ea typeface="Segoe UI" pitchFamily="34" charset="0"/>
              <a:cs typeface="Segoe UI" pitchFamily="34" charset="0"/>
            </a:endParaRPr>
          </a:p>
          <a:p>
            <a:pPr defTabSz="932397" fontAlgn="base">
              <a:spcBef>
                <a:spcPts val="1200"/>
              </a:spcBef>
              <a:spcAft>
                <a:spcPct val="0"/>
              </a:spcAft>
              <a:defRPr/>
            </a:pPr>
            <a:r>
              <a:rPr lang="en-US" sz="2000">
                <a:solidFill>
                  <a:srgbClr val="000000"/>
                </a:solidFill>
                <a:ea typeface="Segoe UI" pitchFamily="34" charset="0"/>
                <a:cs typeface="Segoe UI" pitchFamily="34" charset="0"/>
              </a:rPr>
              <a:t>Custom group management scripts/tools</a:t>
            </a:r>
          </a:p>
          <a:p>
            <a:pPr defTabSz="932397" fontAlgn="base">
              <a:spcBef>
                <a:spcPts val="1200"/>
              </a:spcBef>
              <a:spcAft>
                <a:spcPct val="0"/>
              </a:spcAft>
              <a:defRPr/>
            </a:pPr>
            <a:r>
              <a:rPr lang="en-US" sz="2000">
                <a:solidFill>
                  <a:srgbClr val="000000"/>
                </a:solidFill>
                <a:ea typeface="Segoe UI" pitchFamily="34" charset="0"/>
                <a:cs typeface="Segoe UI" pitchFamily="34" charset="0"/>
              </a:rPr>
              <a:t>Partner group management tools</a:t>
            </a:r>
          </a:p>
        </p:txBody>
      </p:sp>
      <p:sp>
        <p:nvSpPr>
          <p:cNvPr id="7" name="TextBox 6">
            <a:extLst>
              <a:ext uri="{FF2B5EF4-FFF2-40B4-BE49-F238E27FC236}">
                <a16:creationId xmlns:a16="http://schemas.microsoft.com/office/drawing/2014/main" id="{0729D3EA-DDCB-4595-B27B-957157B3F8C6}"/>
              </a:ext>
            </a:extLst>
          </p:cNvPr>
          <p:cNvSpPr txBox="1"/>
          <p:nvPr/>
        </p:nvSpPr>
        <p:spPr>
          <a:xfrm>
            <a:off x="588263" y="6262302"/>
            <a:ext cx="7735248" cy="276999"/>
          </a:xfrm>
          <a:prstGeom prst="rect">
            <a:avLst/>
          </a:prstGeom>
          <a:noFill/>
        </p:spPr>
        <p:txBody>
          <a:bodyPr wrap="square">
            <a:spAutoFit/>
          </a:bodyPr>
          <a:lstStyle/>
          <a:p>
            <a:pPr defTabSz="914293">
              <a:defRPr/>
            </a:pPr>
            <a:r>
              <a:rPr lang="en-US" sz="1200">
                <a:solidFill>
                  <a:srgbClr val="000000"/>
                </a:solidFill>
              </a:rPr>
              <a:t>Licenses, native mode, and connected groups impact the group management methods that are available to you</a:t>
            </a:r>
          </a:p>
        </p:txBody>
      </p:sp>
    </p:spTree>
    <p:extLst>
      <p:ext uri="{BB962C8B-B14F-4D97-AF65-F5344CB8AC3E}">
        <p14:creationId xmlns:p14="http://schemas.microsoft.com/office/powerpoint/2010/main" val="298963349"/>
      </p:ext>
    </p:extLst>
  </p:cSld>
  <p:clrMapOvr>
    <a:overrideClrMapping bg1="lt1" tx1="dk1" bg2="lt2" tx2="dk2" accent1="accent1" accent2="accent2" accent3="accent3" accent4="accent4" accent5="accent5" accent6="accent6" hlink="hlink" folHlink="folHlink"/>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500"/>
                                        <p:tgtEl>
                                          <p:spTgt spid="1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4216855-AB5C-276E-CC3A-19260BAF3F47}"/>
            </a:ext>
          </a:extLst>
        </p:cNvPr>
        <p:cNvGrpSpPr/>
        <p:nvPr/>
      </p:nvGrpSpPr>
      <p:grpSpPr>
        <a:xfrm>
          <a:off x="0" y="0"/>
          <a:ext cx="0" cy="0"/>
          <a:chOff x="0" y="0"/>
          <a:chExt cx="0" cy="0"/>
        </a:xfrm>
      </p:grpSpPr>
      <p:sp>
        <p:nvSpPr>
          <p:cNvPr id="3" name="Rounded Rectangle 2">
            <a:extLst>
              <a:ext uri="{FF2B5EF4-FFF2-40B4-BE49-F238E27FC236}">
                <a16:creationId xmlns:a16="http://schemas.microsoft.com/office/drawing/2014/main" id="{CEB27019-F649-A6BF-E4DC-8B0C07730EA9}"/>
              </a:ext>
            </a:extLst>
          </p:cNvPr>
          <p:cNvSpPr/>
          <p:nvPr/>
        </p:nvSpPr>
        <p:spPr bwMode="auto">
          <a:xfrm>
            <a:off x="312822" y="276727"/>
            <a:ext cx="11566358" cy="6304547"/>
          </a:xfrm>
          <a:prstGeom prst="roundRect">
            <a:avLst>
              <a:gd name="adj" fmla="val 4262"/>
            </a:avLst>
          </a:prstGeom>
          <a:solidFill>
            <a:srgbClr val="0E1E2B">
              <a:alpha val="53253"/>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397" fontAlgn="base">
              <a:spcBef>
                <a:spcPct val="0"/>
              </a:spcBef>
              <a:spcAft>
                <a:spcPct val="0"/>
              </a:spcAft>
              <a:defRPr/>
            </a:pPr>
            <a:endParaRPr lang="en-US" sz="2000" err="1">
              <a:solidFill>
                <a:srgbClr val="0E1E2B"/>
              </a:solidFill>
              <a:latin typeface="Aptos"/>
              <a:ea typeface="Segoe UI" pitchFamily="34" charset="0"/>
              <a:cs typeface="Segoe UI" pitchFamily="34" charset="0"/>
            </a:endParaRPr>
          </a:p>
        </p:txBody>
      </p:sp>
      <p:sp>
        <p:nvSpPr>
          <p:cNvPr id="2" name="Title 1">
            <a:extLst>
              <a:ext uri="{FF2B5EF4-FFF2-40B4-BE49-F238E27FC236}">
                <a16:creationId xmlns:a16="http://schemas.microsoft.com/office/drawing/2014/main" id="{E4DA7C4E-763B-7988-AED6-91ED9F29304C}"/>
              </a:ext>
            </a:extLst>
          </p:cNvPr>
          <p:cNvSpPr>
            <a:spLocks noGrp="1"/>
          </p:cNvSpPr>
          <p:nvPr>
            <p:ph type="title"/>
          </p:nvPr>
        </p:nvSpPr>
        <p:spPr>
          <a:xfrm>
            <a:off x="584202" y="1596896"/>
            <a:ext cx="11025187" cy="3664208"/>
          </a:xfrm>
        </p:spPr>
        <p:txBody>
          <a:bodyPr/>
          <a:lstStyle/>
          <a:p>
            <a:pPr algn="ctr" defTabSz="914327">
              <a:lnSpc>
                <a:spcPct val="90000"/>
              </a:lnSpc>
              <a:spcBef>
                <a:spcPts val="0"/>
              </a:spcBef>
              <a:defRPr/>
            </a:pPr>
            <a:r>
              <a:rPr lang="en-US" sz="8800" spc="300" dirty="0">
                <a:ln>
                  <a:noFill/>
                </a:ln>
                <a:solidFill>
                  <a:srgbClr val="FFFFFF"/>
                </a:solidFill>
                <a:latin typeface="+mn-lt"/>
                <a:cs typeface="+mn-cs"/>
              </a:rPr>
              <a:t>How do I balance </a:t>
            </a:r>
            <a:r>
              <a:rPr lang="en-US" sz="8800" b="1" spc="300" dirty="0">
                <a:ln>
                  <a:noFill/>
                </a:ln>
                <a:gradFill>
                  <a:gsLst>
                    <a:gs pos="2000">
                      <a:srgbClr val="0179D4"/>
                    </a:gs>
                    <a:gs pos="32000">
                      <a:srgbClr val="2CB6FF"/>
                    </a:gs>
                    <a:gs pos="44000">
                      <a:srgbClr val="2DB6FF"/>
                    </a:gs>
                    <a:gs pos="81000">
                      <a:srgbClr val="D962FA"/>
                    </a:gs>
                    <a:gs pos="96000">
                      <a:srgbClr val="F69991"/>
                    </a:gs>
                  </a:gsLst>
                  <a:lin ang="3600000" scaled="0"/>
                </a:gradFill>
                <a:latin typeface="+mn-lt"/>
                <a:cs typeface="+mn-cs"/>
              </a:rPr>
              <a:t>reach </a:t>
            </a:r>
            <a:r>
              <a:rPr lang="en-US" sz="8800" spc="300" dirty="0">
                <a:ln>
                  <a:noFill/>
                </a:ln>
                <a:solidFill>
                  <a:srgbClr val="FFFFFF"/>
                </a:solidFill>
                <a:latin typeface="+mn-lt"/>
                <a:cs typeface="+mn-cs"/>
              </a:rPr>
              <a:t>while </a:t>
            </a:r>
            <a:r>
              <a:rPr lang="en-US" sz="8800" b="1" spc="300" dirty="0">
                <a:ln>
                  <a:noFill/>
                </a:ln>
                <a:gradFill>
                  <a:gsLst>
                    <a:gs pos="2000">
                      <a:srgbClr val="0179D4"/>
                    </a:gs>
                    <a:gs pos="32000">
                      <a:srgbClr val="2CB6FF"/>
                    </a:gs>
                    <a:gs pos="44000">
                      <a:srgbClr val="2DB6FF"/>
                    </a:gs>
                    <a:gs pos="81000">
                      <a:srgbClr val="D962FA"/>
                    </a:gs>
                    <a:gs pos="96000">
                      <a:srgbClr val="F69991"/>
                    </a:gs>
                  </a:gsLst>
                  <a:lin ang="3600000" scaled="0"/>
                </a:gradFill>
                <a:latin typeface="+mn-lt"/>
                <a:cs typeface="+mn-cs"/>
              </a:rPr>
              <a:t>reducing noise</a:t>
            </a:r>
            <a:r>
              <a:rPr lang="en-US" sz="8800" spc="300" dirty="0">
                <a:ln>
                  <a:noFill/>
                </a:ln>
                <a:solidFill>
                  <a:srgbClr val="FFFFFF"/>
                </a:solidFill>
                <a:latin typeface="+mn-lt"/>
              </a:rPr>
              <a:t>?</a:t>
            </a:r>
            <a:endParaRPr lang="en-US" sz="8800" spc="120" dirty="0">
              <a:ln>
                <a:noFill/>
              </a:ln>
              <a:solidFill>
                <a:srgbClr val="E6E6E6"/>
              </a:solidFill>
              <a:latin typeface="+mn-lt"/>
              <a:cs typeface="Segoe UI Semibold" panose="020B0702040204020203" pitchFamily="34" charset="0"/>
            </a:endParaRPr>
          </a:p>
        </p:txBody>
      </p:sp>
    </p:spTree>
    <p:extLst>
      <p:ext uri="{BB962C8B-B14F-4D97-AF65-F5344CB8AC3E}">
        <p14:creationId xmlns:p14="http://schemas.microsoft.com/office/powerpoint/2010/main" val="1935932694"/>
      </p:ext>
    </p:extLst>
  </p:cSld>
  <p:clrMapOvr>
    <a:masterClrMapping/>
  </p:clrMapOvr>
  <p:transition>
    <p:fade/>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513457E-C6FE-082A-D828-F7791F0E5ED3}"/>
            </a:ext>
          </a:extLst>
        </p:cNvPr>
        <p:cNvGrpSpPr/>
        <p:nvPr/>
      </p:nvGrpSpPr>
      <p:grpSpPr>
        <a:xfrm>
          <a:off x="0" y="0"/>
          <a:ext cx="0" cy="0"/>
          <a:chOff x="0" y="0"/>
          <a:chExt cx="0" cy="0"/>
        </a:xfrm>
      </p:grpSpPr>
      <p:sp>
        <p:nvSpPr>
          <p:cNvPr id="52" name="Pillar">
            <a:extLst>
              <a:ext uri="{FF2B5EF4-FFF2-40B4-BE49-F238E27FC236}">
                <a16:creationId xmlns:a16="http://schemas.microsoft.com/office/drawing/2014/main" id="{C450C41D-5668-9971-1AC8-E25CF28263C7}"/>
              </a:ext>
            </a:extLst>
          </p:cNvPr>
          <p:cNvSpPr txBox="1"/>
          <p:nvPr/>
        </p:nvSpPr>
        <p:spPr>
          <a:xfrm>
            <a:off x="3047980" y="325637"/>
            <a:ext cx="6083988" cy="594137"/>
          </a:xfrm>
          <a:prstGeom prst="rect">
            <a:avLst/>
          </a:prstGeom>
          <a:noFill/>
        </p:spPr>
        <p:txBody>
          <a:bodyPr wrap="square">
            <a:spAutoFit/>
          </a:bodyPr>
          <a:lstStyle/>
          <a:p>
            <a:pPr algn="ctr" defTabSz="914118">
              <a:lnSpc>
                <a:spcPct val="90000"/>
              </a:lnSpc>
              <a:spcAft>
                <a:spcPts val="588"/>
              </a:spcAft>
              <a:defRPr/>
            </a:pPr>
            <a:r>
              <a:rPr lang="en-US" sz="3600" cap="all" spc="49">
                <a:solidFill>
                  <a:schemeClr val="tx1">
                    <a:lumMod val="50000"/>
                    <a:lumOff val="50000"/>
                  </a:schemeClr>
                </a:solidFill>
                <a:latin typeface="Aptos"/>
                <a:cs typeface="Segoe UI Semibold" panose="020B0702040204020203" pitchFamily="34" charset="0"/>
              </a:rPr>
              <a:t>MULTI</a:t>
            </a:r>
            <a:r>
              <a:rPr lang="en-US" sz="3600" spc="300">
                <a:gradFill>
                  <a:gsLst>
                    <a:gs pos="0">
                      <a:srgbClr val="FF88ED"/>
                    </a:gs>
                    <a:gs pos="50000">
                      <a:srgbClr val="F74C7E"/>
                    </a:gs>
                    <a:gs pos="100000">
                      <a:srgbClr val="FCA15C"/>
                    </a:gs>
                  </a:gsLst>
                  <a:lin ang="8100000" scaled="1"/>
                </a:gradFill>
                <a:latin typeface="Aptos SemiBold"/>
                <a:cs typeface="Segoe UI" panose="020B0502040204020203" pitchFamily="34" charset="0"/>
              </a:rPr>
              <a:t>SPEED</a:t>
            </a:r>
            <a:endParaRPr lang="en-US" sz="2400">
              <a:gradFill>
                <a:gsLst>
                  <a:gs pos="2917">
                    <a:srgbClr val="00A389"/>
                  </a:gs>
                  <a:gs pos="30000">
                    <a:srgbClr val="00A389"/>
                  </a:gs>
                  <a:gs pos="100000">
                    <a:srgbClr val="0078D4"/>
                  </a:gs>
                </a:gsLst>
                <a:lin ang="8100000" scaled="1"/>
              </a:gradFill>
              <a:latin typeface="Aptos SemiBold"/>
            </a:endParaRPr>
          </a:p>
        </p:txBody>
      </p:sp>
      <p:pic>
        <p:nvPicPr>
          <p:cNvPr id="4" name="Graphic 3">
            <a:extLst>
              <a:ext uri="{FF2B5EF4-FFF2-40B4-BE49-F238E27FC236}">
                <a16:creationId xmlns:a16="http://schemas.microsoft.com/office/drawing/2014/main" id="{1ACBA07E-9791-2683-0EC5-237BA26E204E}"/>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689100" y="94560"/>
            <a:ext cx="228600" cy="228600"/>
          </a:xfrm>
          <a:prstGeom prst="rect">
            <a:avLst/>
          </a:prstGeom>
        </p:spPr>
      </p:pic>
      <p:pic>
        <p:nvPicPr>
          <p:cNvPr id="11" name="Picture 10" descr="A logo of a blue and purple hexagon&#10;&#10;AI-generated content may be incorrect.">
            <a:extLst>
              <a:ext uri="{FF2B5EF4-FFF2-40B4-BE49-F238E27FC236}">
                <a16:creationId xmlns:a16="http://schemas.microsoft.com/office/drawing/2014/main" id="{1F4641F0-D2CF-3059-82AB-719D6AD5A1B3}"/>
              </a:ext>
            </a:extLst>
          </p:cNvPr>
          <p:cNvPicPr>
            <a:picLocks noChangeAspect="1"/>
          </p:cNvPicPr>
          <p:nvPr/>
        </p:nvPicPr>
        <p:blipFill>
          <a:blip r:embed="rId5"/>
          <a:stretch>
            <a:fillRect/>
          </a:stretch>
        </p:blipFill>
        <p:spPr>
          <a:xfrm>
            <a:off x="-698500" y="94560"/>
            <a:ext cx="297876" cy="319433"/>
          </a:xfrm>
          <a:prstGeom prst="rect">
            <a:avLst/>
          </a:prstGeom>
        </p:spPr>
      </p:pic>
      <p:pic>
        <p:nvPicPr>
          <p:cNvPr id="12" name="Picture 11">
            <a:extLst>
              <a:ext uri="{FF2B5EF4-FFF2-40B4-BE49-F238E27FC236}">
                <a16:creationId xmlns:a16="http://schemas.microsoft.com/office/drawing/2014/main" id="{54601BDB-EED5-21A8-1B65-8269FFA4723A}"/>
              </a:ext>
            </a:extLst>
          </p:cNvPr>
          <p:cNvPicPr>
            <a:picLocks noChangeAspect="1"/>
          </p:cNvPicPr>
          <p:nvPr/>
        </p:nvPicPr>
        <p:blipFill>
          <a:blip r:embed="rId6"/>
          <a:stretch>
            <a:fillRect/>
          </a:stretch>
        </p:blipFill>
        <p:spPr>
          <a:xfrm>
            <a:off x="1121495" y="1231105"/>
            <a:ext cx="9949010" cy="5305460"/>
          </a:xfrm>
          <a:prstGeom prst="roundRect">
            <a:avLst>
              <a:gd name="adj" fmla="val 1826"/>
            </a:avLst>
          </a:prstGeom>
          <a:ln>
            <a:solidFill>
              <a:schemeClr val="bg1">
                <a:lumMod val="85000"/>
              </a:schemeClr>
            </a:solidFill>
          </a:ln>
        </p:spPr>
      </p:pic>
      <p:sp>
        <p:nvSpPr>
          <p:cNvPr id="3" name="TextBox 2">
            <a:extLst>
              <a:ext uri="{FF2B5EF4-FFF2-40B4-BE49-F238E27FC236}">
                <a16:creationId xmlns:a16="http://schemas.microsoft.com/office/drawing/2014/main" id="{0453D65F-0640-16E1-2FE3-675A34D2DF52}"/>
              </a:ext>
            </a:extLst>
          </p:cNvPr>
          <p:cNvSpPr txBox="1"/>
          <p:nvPr/>
        </p:nvSpPr>
        <p:spPr>
          <a:xfrm>
            <a:off x="4305769" y="1029145"/>
            <a:ext cx="3568413" cy="408586"/>
          </a:xfrm>
          <a:prstGeom prst="roundRect">
            <a:avLst>
              <a:gd name="adj" fmla="val 50000"/>
            </a:avLst>
          </a:prstGeom>
          <a:gradFill flip="none" rotWithShape="1">
            <a:gsLst>
              <a:gs pos="15000">
                <a:srgbClr val="E77DC6"/>
              </a:gs>
              <a:gs pos="84000">
                <a:srgbClr val="EE0000"/>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1" forceAA="0" compatLnSpc="1">
            <a:prstTxWarp prst="textNoShape">
              <a:avLst/>
            </a:prstTxWarp>
            <a:noAutofit/>
          </a:bodyPr>
          <a:lstStyle>
            <a:defPPr>
              <a:defRPr lang="en-US"/>
            </a:defPPr>
            <a:lvl1pPr defTabSz="932472" fontAlgn="base">
              <a:spcBef>
                <a:spcPct val="0"/>
              </a:spcBef>
              <a:spcAft>
                <a:spcPct val="0"/>
              </a:spcAft>
              <a:defRPr sz="2000">
                <a:solidFill>
                  <a:srgbClr val="FFFFFF"/>
                </a:soli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IMPORTANT AND URGENT</a:t>
            </a:r>
          </a:p>
        </p:txBody>
      </p:sp>
      <p:sp>
        <p:nvSpPr>
          <p:cNvPr id="5" name="All Company guidance">
            <a:extLst>
              <a:ext uri="{FF2B5EF4-FFF2-40B4-BE49-F238E27FC236}">
                <a16:creationId xmlns:a16="http://schemas.microsoft.com/office/drawing/2014/main" id="{AE831A22-ACED-0C3F-7277-219D45B78BA1}"/>
              </a:ext>
            </a:extLst>
          </p:cNvPr>
          <p:cNvSpPr txBox="1">
            <a:spLocks/>
          </p:cNvSpPr>
          <p:nvPr/>
        </p:nvSpPr>
        <p:spPr>
          <a:xfrm>
            <a:off x="1217327" y="2259484"/>
            <a:ext cx="9853177" cy="1938992"/>
          </a:xfrm>
          <a:prstGeom prst="rect">
            <a:avLst/>
          </a:prstGeom>
          <a:solidFill>
            <a:schemeClr val="bg1"/>
          </a:solidFill>
        </p:spPr>
        <p:txBody>
          <a:bodyPr vert="horz" wrap="square" lIns="91440" tIns="0" rIns="91440" bIns="0" rtlCol="0">
            <a:spAutoFit/>
          </a:bodyPr>
          <a:lstStyle>
            <a:defPPr>
              <a:defRPr lang="en-US"/>
            </a:defPPr>
            <a:lvl1pPr marR="0" indent="0" algn="ctr" defTabSz="932742" fontAlgn="auto">
              <a:lnSpc>
                <a:spcPct val="100000"/>
              </a:lnSpc>
              <a:spcBef>
                <a:spcPts val="0"/>
              </a:spcBef>
              <a:spcAft>
                <a:spcPts val="0"/>
              </a:spcAft>
              <a:buClrTx/>
              <a:buSzPct val="90000"/>
              <a:buFont typeface="Wingdings" panose="05000000000000000000" pitchFamily="2" charset="2"/>
              <a:buNone/>
              <a:tabLst/>
              <a:defRPr sz="1400" spc="0" baseline="0">
                <a:latin typeface="+mj-lt"/>
                <a:cs typeface="Segoe UI" panose="020B0502040204020203" pitchFamily="34" charset="0"/>
              </a:defRPr>
            </a:lvl1pPr>
            <a:lvl2pPr marL="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lvl2pPr>
            <a:lvl3pPr marL="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lvl3pPr>
            <a:lvl4pPr marL="0"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lvl4pPr>
            <a:lvl5pPr marL="0"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algn="l" defTabSz="932667">
              <a:spcAft>
                <a:spcPts val="1200"/>
              </a:spcAft>
              <a:defRPr/>
            </a:pPr>
            <a:r>
              <a:rPr lang="en-US" sz="1600" b="1">
                <a:solidFill>
                  <a:srgbClr val="0070C0"/>
                </a:solidFill>
                <a:latin typeface="Aptos SemiBold"/>
              </a:rPr>
              <a:t>Announcements</a:t>
            </a:r>
            <a:r>
              <a:rPr lang="en-US" sz="1600" b="1">
                <a:latin typeface="Aptos SemiBold"/>
              </a:rPr>
              <a:t> </a:t>
            </a:r>
            <a:r>
              <a:rPr lang="en-US" sz="1600">
                <a:solidFill>
                  <a:srgbClr val="000000"/>
                </a:solidFill>
                <a:latin typeface="Aptos"/>
              </a:rPr>
              <a:t>reach people across Engage, Outlook &amp; Teams as notifications in Inbox &amp; Activity</a:t>
            </a:r>
          </a:p>
          <a:p>
            <a:pPr algn="l" defTabSz="932667">
              <a:spcAft>
                <a:spcPts val="1200"/>
              </a:spcAft>
              <a:defRPr/>
            </a:pPr>
            <a:r>
              <a:rPr lang="en-US" sz="1600">
                <a:solidFill>
                  <a:srgbClr val="000000"/>
                </a:solidFill>
                <a:latin typeface="Aptos"/>
              </a:rPr>
              <a:t>Community announcements are </a:t>
            </a:r>
            <a:r>
              <a:rPr lang="en-US" sz="1600">
                <a:solidFill>
                  <a:srgbClr val="0070C0"/>
                </a:solidFill>
                <a:latin typeface="Aptos SemiBold"/>
              </a:rPr>
              <a:t>sent immediately to Teams </a:t>
            </a:r>
            <a:r>
              <a:rPr lang="en-US" sz="1600">
                <a:solidFill>
                  <a:srgbClr val="000000"/>
                </a:solidFill>
                <a:latin typeface="Aptos"/>
              </a:rPr>
              <a:t>(Activity) and Engage (Inbox). If unseen </a:t>
            </a:r>
            <a:r>
              <a:rPr lang="en-US" sz="1600">
                <a:solidFill>
                  <a:srgbClr val="0070C0"/>
                </a:solidFill>
                <a:latin typeface="Aptos SemiBold"/>
              </a:rPr>
              <a:t>after two hours to Outlook</a:t>
            </a:r>
            <a:r>
              <a:rPr lang="en-US" sz="1600">
                <a:solidFill>
                  <a:srgbClr val="0063BE"/>
                </a:solidFill>
                <a:latin typeface="Aptos SemiBold"/>
              </a:rPr>
              <a:t> </a:t>
            </a:r>
            <a:r>
              <a:rPr lang="en-US" sz="1600">
                <a:solidFill>
                  <a:srgbClr val="000000"/>
                </a:solidFill>
                <a:latin typeface="Aptos"/>
              </a:rPr>
              <a:t>(Inbox), but you can select </a:t>
            </a:r>
            <a:r>
              <a:rPr lang="en-US" sz="1600">
                <a:latin typeface="Aptos"/>
              </a:rPr>
              <a:t>to </a:t>
            </a:r>
            <a:r>
              <a:rPr lang="en-US" sz="1600">
                <a:solidFill>
                  <a:srgbClr val="0070C0"/>
                </a:solidFill>
                <a:latin typeface="Aptos SemiBold"/>
              </a:rPr>
              <a:t>send emails immediately</a:t>
            </a:r>
          </a:p>
          <a:p>
            <a:pPr algn="l" defTabSz="932667">
              <a:spcAft>
                <a:spcPts val="1200"/>
              </a:spcAft>
              <a:defRPr/>
            </a:pPr>
            <a:r>
              <a:rPr lang="en-US" sz="1600">
                <a:solidFill>
                  <a:srgbClr val="0070C0"/>
                </a:solidFill>
                <a:latin typeface="Aptos SemiBold"/>
              </a:rPr>
              <a:t>Storyline announcements </a:t>
            </a:r>
            <a:r>
              <a:rPr lang="en-US" sz="1600">
                <a:solidFill>
                  <a:srgbClr val="000000"/>
                </a:solidFill>
                <a:latin typeface="Aptos"/>
              </a:rPr>
              <a:t>let you to target specific audiences &amp; apps: Engage (Inbox), Teams (Activity) and Outlook (Inbox)</a:t>
            </a:r>
          </a:p>
          <a:p>
            <a:pPr algn="l" defTabSz="932667">
              <a:spcAft>
                <a:spcPts val="1200"/>
              </a:spcAft>
              <a:defRPr/>
            </a:pPr>
            <a:r>
              <a:rPr lang="en-US" sz="1600">
                <a:solidFill>
                  <a:srgbClr val="0070C0"/>
                </a:solidFill>
              </a:rPr>
              <a:t>Time-to-view less than 8 hours </a:t>
            </a:r>
            <a:r>
              <a:rPr lang="en-US" sz="1600">
                <a:solidFill>
                  <a:srgbClr val="000000"/>
                </a:solidFill>
                <a:latin typeface="Aptos"/>
              </a:rPr>
              <a:t>for announcements.</a:t>
            </a:r>
          </a:p>
        </p:txBody>
      </p:sp>
      <p:sp>
        <p:nvSpPr>
          <p:cNvPr id="14" name="Rectangle: Rounded Corners 13">
            <a:extLst>
              <a:ext uri="{FF2B5EF4-FFF2-40B4-BE49-F238E27FC236}">
                <a16:creationId xmlns:a16="http://schemas.microsoft.com/office/drawing/2014/main" id="{509C03E0-C2B8-8175-F1CD-5610DC361297}"/>
              </a:ext>
            </a:extLst>
          </p:cNvPr>
          <p:cNvSpPr/>
          <p:nvPr/>
        </p:nvSpPr>
        <p:spPr bwMode="auto">
          <a:xfrm>
            <a:off x="2247900" y="4864102"/>
            <a:ext cx="495300" cy="543535"/>
          </a:xfrm>
          <a:prstGeom prst="roundRect">
            <a:avLst/>
          </a:prstGeom>
          <a:noFill/>
          <a:ln w="57150">
            <a:solidFill>
              <a:srgbClr val="E33BA5"/>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397" fontAlgn="base">
              <a:spcBef>
                <a:spcPct val="0"/>
              </a:spcBef>
              <a:spcAft>
                <a:spcPct val="0"/>
              </a:spcAft>
            </a:pPr>
            <a:endParaRPr lang="en-US" sz="2000" err="1">
              <a:solidFill>
                <a:srgbClr val="FFFFFF"/>
              </a:solidFill>
              <a:ea typeface="Segoe UI" pitchFamily="34" charset="0"/>
              <a:cs typeface="Segoe UI" pitchFamily="34" charset="0"/>
            </a:endParaRPr>
          </a:p>
        </p:txBody>
      </p:sp>
    </p:spTree>
    <p:extLst>
      <p:ext uri="{BB962C8B-B14F-4D97-AF65-F5344CB8AC3E}">
        <p14:creationId xmlns:p14="http://schemas.microsoft.com/office/powerpoint/2010/main" val="176867326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with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500" fill="hold"/>
                                        <p:tgtEl>
                                          <p:spTgt spid="14"/>
                                        </p:tgtEl>
                                        <p:attrNameLst>
                                          <p:attrName>ppt_w</p:attrName>
                                        </p:attrNameLst>
                                      </p:cBhvr>
                                      <p:tavLst>
                                        <p:tav tm="0">
                                          <p:val>
                                            <p:fltVal val="0"/>
                                          </p:val>
                                        </p:tav>
                                        <p:tav tm="100000">
                                          <p:val>
                                            <p:strVal val="#ppt_w"/>
                                          </p:val>
                                        </p:tav>
                                      </p:tavLst>
                                    </p:anim>
                                    <p:anim calcmode="lin" valueType="num">
                                      <p:cBhvr>
                                        <p:cTn id="8" dur="500" fill="hold"/>
                                        <p:tgtEl>
                                          <p:spTgt spid="14"/>
                                        </p:tgtEl>
                                        <p:attrNameLst>
                                          <p:attrName>ppt_h</p:attrName>
                                        </p:attrNameLst>
                                      </p:cBhvr>
                                      <p:tavLst>
                                        <p:tav tm="0">
                                          <p:val>
                                            <p:fltVal val="0"/>
                                          </p:val>
                                        </p:tav>
                                        <p:tav tm="100000">
                                          <p:val>
                                            <p:strVal val="#ppt_h"/>
                                          </p:val>
                                        </p:tav>
                                      </p:tavLst>
                                    </p:anim>
                                    <p:animEffect transition="in" filter="fade">
                                      <p:cBhvr>
                                        <p:cTn id="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9" name="Group 8">
            <a:extLst>
              <a:ext uri="{FF2B5EF4-FFF2-40B4-BE49-F238E27FC236}">
                <a16:creationId xmlns:a16="http://schemas.microsoft.com/office/drawing/2014/main" id="{C775FEA8-AE91-C6B2-E143-3B3537E29C08}"/>
              </a:ext>
            </a:extLst>
          </p:cNvPr>
          <p:cNvGrpSpPr/>
          <p:nvPr/>
        </p:nvGrpSpPr>
        <p:grpSpPr>
          <a:xfrm>
            <a:off x="6660835" y="758851"/>
            <a:ext cx="3437886" cy="5340298"/>
            <a:chOff x="2067245" y="862166"/>
            <a:chExt cx="3437886" cy="5340298"/>
          </a:xfrm>
        </p:grpSpPr>
        <p:sp>
          <p:nvSpPr>
            <p:cNvPr id="10" name="TextBox 9">
              <a:extLst>
                <a:ext uri="{FF2B5EF4-FFF2-40B4-BE49-F238E27FC236}">
                  <a16:creationId xmlns:a16="http://schemas.microsoft.com/office/drawing/2014/main" id="{BAD370A4-745B-80A3-7798-722C430169E9}"/>
                </a:ext>
              </a:extLst>
            </p:cNvPr>
            <p:cNvSpPr txBox="1"/>
            <p:nvPr/>
          </p:nvSpPr>
          <p:spPr>
            <a:xfrm>
              <a:off x="2067245" y="4509693"/>
              <a:ext cx="3437886" cy="1692771"/>
            </a:xfrm>
            <a:prstGeom prst="rect">
              <a:avLst/>
            </a:prstGeom>
            <a:noFill/>
          </p:spPr>
          <p:txBody>
            <a:bodyPr wrap="square" rtlCol="0">
              <a:spAutoFit/>
            </a:bodyPr>
            <a:lstStyle/>
            <a:p>
              <a:pPr algn="ctr" defTabSz="932667">
                <a:spcBef>
                  <a:spcPct val="0"/>
                </a:spcBef>
                <a:defRPr/>
              </a:pPr>
              <a:r>
                <a:rPr lang="en-US" sz="3200" b="1" spc="-10" dirty="0">
                  <a:ln w="3175">
                    <a:noFill/>
                  </a:ln>
                  <a:gradFill flip="none" rotWithShape="1">
                    <a:gsLst>
                      <a:gs pos="0">
                        <a:srgbClr val="7B83EB"/>
                      </a:gs>
                      <a:gs pos="50000">
                        <a:srgbClr val="28A8EA"/>
                      </a:gs>
                      <a:gs pos="100000">
                        <a:srgbClr val="37C6D0"/>
                      </a:gs>
                    </a:gsLst>
                    <a:lin ang="2700000" scaled="0"/>
                    <a:tileRect/>
                  </a:gradFill>
                  <a:latin typeface="Segoe UI" panose="020B0502040204020203" pitchFamily="34" charset="0"/>
                  <a:cs typeface="Segoe UI" panose="020B0502040204020203" pitchFamily="34" charset="0"/>
                </a:rPr>
                <a:t>Dan Holme</a:t>
              </a:r>
              <a:endParaRPr lang="en-US" sz="3200" b="1" spc="-10" dirty="0">
                <a:ln w="3175">
                  <a:noFill/>
                </a:ln>
                <a:solidFill>
                  <a:srgbClr val="FFFFFF"/>
                </a:solidFill>
                <a:latin typeface="Segoe UI" panose="020B0502040204020203" pitchFamily="34" charset="0"/>
                <a:cs typeface="Segoe UI" panose="020B0502040204020203" pitchFamily="34" charset="0"/>
              </a:endParaRPr>
            </a:p>
            <a:p>
              <a:pPr algn="ctr">
                <a:defRPr/>
              </a:pPr>
              <a:r>
                <a:rPr lang="en-US" sz="2400" dirty="0">
                  <a:solidFill>
                    <a:srgbClr val="FFFFFF"/>
                  </a:solidFill>
                  <a:latin typeface="Segoe UI" panose="020B0502040204020203" pitchFamily="34" charset="0"/>
                </a:rPr>
                <a:t>Principal Group Product Manager</a:t>
              </a:r>
            </a:p>
            <a:p>
              <a:pPr algn="ctr">
                <a:defRPr/>
              </a:pPr>
              <a:endParaRPr lang="en-US" sz="2400" dirty="0">
                <a:solidFill>
                  <a:srgbClr val="000000"/>
                </a:solidFill>
                <a:latin typeface="Segoe UI"/>
              </a:endParaRPr>
            </a:p>
          </p:txBody>
        </p:sp>
        <p:grpSp>
          <p:nvGrpSpPr>
            <p:cNvPr id="11" name="Group 10">
              <a:extLst>
                <a:ext uri="{FF2B5EF4-FFF2-40B4-BE49-F238E27FC236}">
                  <a16:creationId xmlns:a16="http://schemas.microsoft.com/office/drawing/2014/main" id="{D85CA5B9-2A23-78A8-E65E-650D63C7815F}"/>
                </a:ext>
              </a:extLst>
            </p:cNvPr>
            <p:cNvGrpSpPr/>
            <p:nvPr/>
          </p:nvGrpSpPr>
          <p:grpSpPr>
            <a:xfrm>
              <a:off x="2067245" y="862166"/>
              <a:ext cx="3437886" cy="3495127"/>
              <a:chOff x="1855007" y="1014566"/>
              <a:chExt cx="3437886" cy="3495127"/>
            </a:xfrm>
          </p:grpSpPr>
          <p:sp>
            <p:nvSpPr>
              <p:cNvPr id="12" name="Oval 11">
                <a:extLst>
                  <a:ext uri="{FF2B5EF4-FFF2-40B4-BE49-F238E27FC236}">
                    <a16:creationId xmlns:a16="http://schemas.microsoft.com/office/drawing/2014/main" id="{C5D87860-11DB-4217-E8A7-607A4EFCA8AF}"/>
                  </a:ext>
                </a:extLst>
              </p:cNvPr>
              <p:cNvSpPr/>
              <p:nvPr/>
            </p:nvSpPr>
            <p:spPr bwMode="auto">
              <a:xfrm flipH="1">
                <a:off x="1855007" y="1014566"/>
                <a:ext cx="3437886" cy="3495127"/>
              </a:xfrm>
              <a:prstGeom prst="ellipse">
                <a:avLst/>
              </a:prstGeom>
              <a:gradFill>
                <a:gsLst>
                  <a:gs pos="2000">
                    <a:srgbClr val="0179D4"/>
                  </a:gs>
                  <a:gs pos="32000">
                    <a:srgbClr val="2CB6FF"/>
                  </a:gs>
                  <a:gs pos="44000">
                    <a:srgbClr val="2DB6FF"/>
                  </a:gs>
                  <a:gs pos="81000">
                    <a:srgbClr val="D962FA"/>
                  </a:gs>
                  <a:gs pos="96000">
                    <a:srgbClr val="F69991"/>
                  </a:gs>
                </a:gsLst>
                <a:lin ang="3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397" fontAlgn="base">
                  <a:spcBef>
                    <a:spcPct val="0"/>
                  </a:spcBef>
                  <a:spcAft>
                    <a:spcPct val="0"/>
                  </a:spcAft>
                  <a:defRPr/>
                </a:pPr>
                <a:endParaRPr lang="en-US" sz="2000">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13" name="Picture 12">
                <a:extLst>
                  <a:ext uri="{FF2B5EF4-FFF2-40B4-BE49-F238E27FC236}">
                    <a16:creationId xmlns:a16="http://schemas.microsoft.com/office/drawing/2014/main" id="{14E7D66A-8DE2-6EF0-3C1A-95DC68F490D6}"/>
                  </a:ext>
                </a:extLst>
              </p:cNvPr>
              <p:cNvPicPr>
                <a:picLocks noChangeAspect="1"/>
              </p:cNvPicPr>
              <p:nvPr/>
            </p:nvPicPr>
            <p:blipFill>
              <a:blip r:embed="rId3">
                <a:extLst>
                  <a:ext uri="{28A0092B-C50C-407E-A947-70E740481C1C}">
                    <a14:useLocalDpi xmlns:a14="http://schemas.microsoft.com/office/drawing/2010/main" val="0"/>
                  </a:ext>
                </a:extLst>
              </a:blip>
              <a:srcRect l="819" r="819"/>
              <a:stretch/>
            </p:blipFill>
            <p:spPr>
              <a:xfrm flipH="1">
                <a:off x="1994623" y="1156506"/>
                <a:ext cx="3158654" cy="3211246"/>
              </a:xfrm>
              <a:prstGeom prst="ellipse">
                <a:avLst/>
              </a:prstGeom>
              <a:noFill/>
              <a:ln>
                <a:noFill/>
              </a:ln>
              <a:effectLst>
                <a:outerShdw blurRad="63500" sx="102000" sy="102000" algn="ctr" rotWithShape="0">
                  <a:prstClr val="black">
                    <a:alpha val="15000"/>
                  </a:prstClr>
                </a:outerShdw>
              </a:effectLst>
            </p:spPr>
          </p:pic>
        </p:grpSp>
      </p:grpSp>
      <p:grpSp>
        <p:nvGrpSpPr>
          <p:cNvPr id="16" name="Group 15">
            <a:extLst>
              <a:ext uri="{FF2B5EF4-FFF2-40B4-BE49-F238E27FC236}">
                <a16:creationId xmlns:a16="http://schemas.microsoft.com/office/drawing/2014/main" id="{992C2C91-2972-E7F5-3D82-BD9837092197}"/>
              </a:ext>
            </a:extLst>
          </p:cNvPr>
          <p:cNvGrpSpPr/>
          <p:nvPr/>
        </p:nvGrpSpPr>
        <p:grpSpPr>
          <a:xfrm>
            <a:off x="1953664" y="911253"/>
            <a:ext cx="3577502" cy="4960506"/>
            <a:chOff x="-6047548" y="1014566"/>
            <a:chExt cx="3577502" cy="4960506"/>
          </a:xfrm>
        </p:grpSpPr>
        <p:sp>
          <p:nvSpPr>
            <p:cNvPr id="22" name="TextBox 21">
              <a:extLst>
                <a:ext uri="{FF2B5EF4-FFF2-40B4-BE49-F238E27FC236}">
                  <a16:creationId xmlns:a16="http://schemas.microsoft.com/office/drawing/2014/main" id="{EABD327B-5B4C-D89B-1B86-A41133145D04}"/>
                </a:ext>
              </a:extLst>
            </p:cNvPr>
            <p:cNvSpPr txBox="1"/>
            <p:nvPr/>
          </p:nvSpPr>
          <p:spPr>
            <a:xfrm>
              <a:off x="-6047548" y="4651633"/>
              <a:ext cx="3437886" cy="1323439"/>
            </a:xfrm>
            <a:prstGeom prst="rect">
              <a:avLst/>
            </a:prstGeom>
            <a:noFill/>
          </p:spPr>
          <p:txBody>
            <a:bodyPr wrap="square" rtlCol="0">
              <a:spAutoFit/>
            </a:bodyPr>
            <a:lstStyle/>
            <a:p>
              <a:pPr algn="ctr" defTabSz="932667">
                <a:spcBef>
                  <a:spcPct val="0"/>
                </a:spcBef>
                <a:defRPr/>
              </a:pPr>
              <a:r>
                <a:rPr lang="en-US" sz="3200" b="1" spc="-10" dirty="0">
                  <a:ln w="3175">
                    <a:noFill/>
                  </a:ln>
                  <a:gradFill flip="none" rotWithShape="1">
                    <a:gsLst>
                      <a:gs pos="0">
                        <a:srgbClr val="7B83EB"/>
                      </a:gs>
                      <a:gs pos="50000">
                        <a:srgbClr val="28A8EA"/>
                      </a:gs>
                      <a:gs pos="100000">
                        <a:srgbClr val="37C6D0"/>
                      </a:gs>
                    </a:gsLst>
                    <a:lin ang="2700000" scaled="0"/>
                    <a:tileRect/>
                  </a:gradFill>
                  <a:latin typeface="Segoe UI" panose="020B0502040204020203" pitchFamily="34" charset="0"/>
                  <a:cs typeface="Segoe UI" panose="020B0502040204020203" pitchFamily="34" charset="0"/>
                </a:rPr>
                <a:t>Steve Nguyen</a:t>
              </a:r>
              <a:endParaRPr lang="en-US" sz="3200" b="1" spc="-10" dirty="0">
                <a:ln w="3175">
                  <a:noFill/>
                </a:ln>
                <a:solidFill>
                  <a:srgbClr val="FFFFFF"/>
                </a:solidFill>
                <a:latin typeface="Segoe UI" panose="020B0502040204020203" pitchFamily="34" charset="0"/>
                <a:cs typeface="Segoe UI" panose="020B0502040204020203" pitchFamily="34" charset="0"/>
              </a:endParaRPr>
            </a:p>
            <a:p>
              <a:pPr algn="ctr">
                <a:defRPr/>
              </a:pPr>
              <a:r>
                <a:rPr lang="en-US" sz="2400" dirty="0">
                  <a:solidFill>
                    <a:srgbClr val="FFFFFF"/>
                  </a:solidFill>
                  <a:latin typeface="Segoe UI" panose="020B0502040204020203" pitchFamily="34" charset="0"/>
                </a:rPr>
                <a:t>Principal Program Manager</a:t>
              </a:r>
              <a:endParaRPr lang="en-US" sz="2400" dirty="0">
                <a:solidFill>
                  <a:srgbClr val="FFFFFF"/>
                </a:solidFill>
                <a:latin typeface="Segoe UI"/>
              </a:endParaRPr>
            </a:p>
          </p:txBody>
        </p:sp>
        <p:grpSp>
          <p:nvGrpSpPr>
            <p:cNvPr id="23" name="Group 22">
              <a:extLst>
                <a:ext uri="{FF2B5EF4-FFF2-40B4-BE49-F238E27FC236}">
                  <a16:creationId xmlns:a16="http://schemas.microsoft.com/office/drawing/2014/main" id="{03AEAB8D-767D-476A-3427-2D7DE96C180D}"/>
                </a:ext>
              </a:extLst>
            </p:cNvPr>
            <p:cNvGrpSpPr/>
            <p:nvPr/>
          </p:nvGrpSpPr>
          <p:grpSpPr>
            <a:xfrm>
              <a:off x="-5907932" y="1014566"/>
              <a:ext cx="3437886" cy="3495127"/>
              <a:chOff x="-6120170" y="1166966"/>
              <a:chExt cx="3437886" cy="3495127"/>
            </a:xfrm>
          </p:grpSpPr>
          <p:sp>
            <p:nvSpPr>
              <p:cNvPr id="24" name="Oval 23">
                <a:extLst>
                  <a:ext uri="{FF2B5EF4-FFF2-40B4-BE49-F238E27FC236}">
                    <a16:creationId xmlns:a16="http://schemas.microsoft.com/office/drawing/2014/main" id="{F4C494D8-1100-D39D-689C-C6FC4FE5C990}"/>
                  </a:ext>
                </a:extLst>
              </p:cNvPr>
              <p:cNvSpPr/>
              <p:nvPr/>
            </p:nvSpPr>
            <p:spPr bwMode="auto">
              <a:xfrm flipH="1">
                <a:off x="-6120170" y="1166966"/>
                <a:ext cx="3437886" cy="3495127"/>
              </a:xfrm>
              <a:prstGeom prst="ellipse">
                <a:avLst/>
              </a:prstGeom>
              <a:gradFill>
                <a:gsLst>
                  <a:gs pos="2000">
                    <a:srgbClr val="0179D4"/>
                  </a:gs>
                  <a:gs pos="32000">
                    <a:srgbClr val="2CB6FF"/>
                  </a:gs>
                  <a:gs pos="44000">
                    <a:srgbClr val="2DB6FF"/>
                  </a:gs>
                  <a:gs pos="81000">
                    <a:srgbClr val="D962FA"/>
                  </a:gs>
                  <a:gs pos="96000">
                    <a:srgbClr val="F69991"/>
                  </a:gs>
                </a:gsLst>
                <a:lin ang="3600000" scaled="0"/>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397" fontAlgn="base">
                  <a:spcBef>
                    <a:spcPct val="0"/>
                  </a:spcBef>
                  <a:spcAft>
                    <a:spcPct val="0"/>
                  </a:spcAft>
                  <a:defRPr/>
                </a:pPr>
                <a:endParaRPr lang="en-US" sz="2000">
                  <a:gradFill>
                    <a:gsLst>
                      <a:gs pos="0">
                        <a:srgbClr val="FFFFFF"/>
                      </a:gs>
                      <a:gs pos="100000">
                        <a:srgbClr val="FFFFFF"/>
                      </a:gs>
                    </a:gsLst>
                    <a:lin ang="5400000" scaled="0"/>
                  </a:gradFill>
                  <a:latin typeface="Segoe UI"/>
                  <a:ea typeface="Segoe UI" pitchFamily="34" charset="0"/>
                  <a:cs typeface="Segoe UI" pitchFamily="34" charset="0"/>
                </a:endParaRPr>
              </a:p>
            </p:txBody>
          </p:sp>
          <p:pic>
            <p:nvPicPr>
              <p:cNvPr id="25" name="Picture 24">
                <a:extLst>
                  <a:ext uri="{FF2B5EF4-FFF2-40B4-BE49-F238E27FC236}">
                    <a16:creationId xmlns:a16="http://schemas.microsoft.com/office/drawing/2014/main" id="{DDC3ECAB-E55C-4E9B-D0AA-850387F1105D}"/>
                  </a:ext>
                </a:extLst>
              </p:cNvPr>
              <p:cNvPicPr>
                <a:picLocks noChangeAspect="1"/>
              </p:cNvPicPr>
              <p:nvPr/>
            </p:nvPicPr>
            <p:blipFill>
              <a:blip r:embed="rId4">
                <a:extLst>
                  <a:ext uri="{28A0092B-C50C-407E-A947-70E740481C1C}">
                    <a14:useLocalDpi xmlns:a14="http://schemas.microsoft.com/office/drawing/2010/main" val="0"/>
                  </a:ext>
                </a:extLst>
              </a:blip>
              <a:srcRect l="844" r="844"/>
              <a:stretch/>
            </p:blipFill>
            <p:spPr>
              <a:xfrm flipH="1">
                <a:off x="-5980554" y="1308906"/>
                <a:ext cx="3158654" cy="3211246"/>
              </a:xfrm>
              <a:prstGeom prst="ellipse">
                <a:avLst/>
              </a:prstGeom>
              <a:noFill/>
              <a:ln>
                <a:noFill/>
              </a:ln>
              <a:effectLst>
                <a:outerShdw blurRad="63500" sx="102000" sy="102000" algn="ctr" rotWithShape="0">
                  <a:prstClr val="black">
                    <a:alpha val="15000"/>
                  </a:prstClr>
                </a:outerShdw>
              </a:effectLst>
            </p:spPr>
          </p:pic>
        </p:grpSp>
      </p:grpSp>
    </p:spTree>
    <p:extLst>
      <p:ext uri="{BB962C8B-B14F-4D97-AF65-F5344CB8AC3E}">
        <p14:creationId xmlns:p14="http://schemas.microsoft.com/office/powerpoint/2010/main" val="2710205027"/>
      </p:ext>
    </p:extLst>
  </p:cSld>
  <p:clrMapOvr>
    <a:masterClrMapping/>
  </p:clrMapOvr>
  <p:transition>
    <p:fade/>
  </p:transition>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B859BD-D877-AAE7-65AD-74C6CDD2D52A}"/>
            </a:ext>
          </a:extLst>
        </p:cNvPr>
        <p:cNvGrpSpPr/>
        <p:nvPr/>
      </p:nvGrpSpPr>
      <p:grpSpPr>
        <a:xfrm>
          <a:off x="0" y="0"/>
          <a:ext cx="0" cy="0"/>
          <a:chOff x="0" y="0"/>
          <a:chExt cx="0" cy="0"/>
        </a:xfrm>
      </p:grpSpPr>
      <p:pic>
        <p:nvPicPr>
          <p:cNvPr id="9" name="Picture 8">
            <a:extLst>
              <a:ext uri="{FF2B5EF4-FFF2-40B4-BE49-F238E27FC236}">
                <a16:creationId xmlns:a16="http://schemas.microsoft.com/office/drawing/2014/main" id="{02E78C7D-57E2-1CAE-4733-13A38845C275}"/>
              </a:ext>
            </a:extLst>
          </p:cNvPr>
          <p:cNvPicPr>
            <a:picLocks noChangeAspect="1"/>
          </p:cNvPicPr>
          <p:nvPr/>
        </p:nvPicPr>
        <p:blipFill>
          <a:blip r:embed="rId3"/>
          <a:stretch>
            <a:fillRect/>
          </a:stretch>
        </p:blipFill>
        <p:spPr>
          <a:xfrm>
            <a:off x="732445" y="1246138"/>
            <a:ext cx="11061392" cy="4811762"/>
          </a:xfrm>
          <a:prstGeom prst="roundRect">
            <a:avLst>
              <a:gd name="adj" fmla="val 2061"/>
            </a:avLst>
          </a:prstGeom>
          <a:ln>
            <a:solidFill>
              <a:schemeClr val="bg1">
                <a:lumMod val="85000"/>
              </a:schemeClr>
            </a:solidFill>
          </a:ln>
        </p:spPr>
      </p:pic>
      <p:sp>
        <p:nvSpPr>
          <p:cNvPr id="52" name="Pillar">
            <a:extLst>
              <a:ext uri="{FF2B5EF4-FFF2-40B4-BE49-F238E27FC236}">
                <a16:creationId xmlns:a16="http://schemas.microsoft.com/office/drawing/2014/main" id="{012EC305-4ABA-1597-5321-6EE88844BED1}"/>
              </a:ext>
            </a:extLst>
          </p:cNvPr>
          <p:cNvSpPr txBox="1"/>
          <p:nvPr/>
        </p:nvSpPr>
        <p:spPr>
          <a:xfrm>
            <a:off x="3047980" y="325637"/>
            <a:ext cx="6083988" cy="594137"/>
          </a:xfrm>
          <a:prstGeom prst="rect">
            <a:avLst/>
          </a:prstGeom>
          <a:noFill/>
        </p:spPr>
        <p:txBody>
          <a:bodyPr wrap="square">
            <a:spAutoFit/>
          </a:bodyPr>
          <a:lstStyle/>
          <a:p>
            <a:pPr algn="ctr" defTabSz="914118">
              <a:lnSpc>
                <a:spcPct val="90000"/>
              </a:lnSpc>
              <a:spcAft>
                <a:spcPts val="588"/>
              </a:spcAft>
              <a:defRPr/>
            </a:pPr>
            <a:r>
              <a:rPr lang="en-US" sz="3600" cap="all" spc="49">
                <a:solidFill>
                  <a:schemeClr val="tx1">
                    <a:lumMod val="50000"/>
                    <a:lumOff val="50000"/>
                  </a:schemeClr>
                </a:solidFill>
                <a:latin typeface="Aptos"/>
                <a:cs typeface="Segoe UI Semibold" panose="020B0702040204020203" pitchFamily="34" charset="0"/>
              </a:rPr>
              <a:t>MULTI</a:t>
            </a:r>
            <a:r>
              <a:rPr lang="en-US" sz="3600" spc="300">
                <a:gradFill>
                  <a:gsLst>
                    <a:gs pos="0">
                      <a:srgbClr val="FF88ED"/>
                    </a:gs>
                    <a:gs pos="50000">
                      <a:srgbClr val="F74C7E"/>
                    </a:gs>
                    <a:gs pos="100000">
                      <a:srgbClr val="FCA15C"/>
                    </a:gs>
                  </a:gsLst>
                  <a:lin ang="8100000" scaled="1"/>
                </a:gradFill>
                <a:latin typeface="Aptos SemiBold"/>
                <a:cs typeface="Segoe UI" panose="020B0502040204020203" pitchFamily="34" charset="0"/>
              </a:rPr>
              <a:t>SPEED</a:t>
            </a:r>
            <a:endParaRPr lang="en-US" sz="2400">
              <a:gradFill>
                <a:gsLst>
                  <a:gs pos="2917">
                    <a:srgbClr val="00A389"/>
                  </a:gs>
                  <a:gs pos="30000">
                    <a:srgbClr val="00A389"/>
                  </a:gs>
                  <a:gs pos="100000">
                    <a:srgbClr val="0078D4"/>
                  </a:gs>
                </a:gsLst>
                <a:lin ang="8100000" scaled="1"/>
              </a:gradFill>
              <a:latin typeface="Aptos SemiBold"/>
            </a:endParaRPr>
          </a:p>
        </p:txBody>
      </p:sp>
      <p:pic>
        <p:nvPicPr>
          <p:cNvPr id="4" name="Graphic 3">
            <a:extLst>
              <a:ext uri="{FF2B5EF4-FFF2-40B4-BE49-F238E27FC236}">
                <a16:creationId xmlns:a16="http://schemas.microsoft.com/office/drawing/2014/main" id="{69640841-DBE7-691D-3A80-D59A6490DEAA}"/>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1689100" y="94560"/>
            <a:ext cx="228600" cy="228600"/>
          </a:xfrm>
          <a:prstGeom prst="rect">
            <a:avLst/>
          </a:prstGeom>
        </p:spPr>
      </p:pic>
      <p:pic>
        <p:nvPicPr>
          <p:cNvPr id="11" name="Picture 10" descr="A logo of a blue and purple hexagon&#10;&#10;AI-generated content may be incorrect.">
            <a:extLst>
              <a:ext uri="{FF2B5EF4-FFF2-40B4-BE49-F238E27FC236}">
                <a16:creationId xmlns:a16="http://schemas.microsoft.com/office/drawing/2014/main" id="{1831D4FB-8BD9-3904-0444-0B3DF0D4BD25}"/>
              </a:ext>
            </a:extLst>
          </p:cNvPr>
          <p:cNvPicPr>
            <a:picLocks noChangeAspect="1"/>
          </p:cNvPicPr>
          <p:nvPr/>
        </p:nvPicPr>
        <p:blipFill>
          <a:blip r:embed="rId6"/>
          <a:stretch>
            <a:fillRect/>
          </a:stretch>
        </p:blipFill>
        <p:spPr>
          <a:xfrm>
            <a:off x="-698500" y="94560"/>
            <a:ext cx="297876" cy="319433"/>
          </a:xfrm>
          <a:prstGeom prst="rect">
            <a:avLst/>
          </a:prstGeom>
        </p:spPr>
      </p:pic>
      <p:sp>
        <p:nvSpPr>
          <p:cNvPr id="3" name="TextBox 2">
            <a:extLst>
              <a:ext uri="{FF2B5EF4-FFF2-40B4-BE49-F238E27FC236}">
                <a16:creationId xmlns:a16="http://schemas.microsoft.com/office/drawing/2014/main" id="{3D4D80FE-E633-E739-FBDD-58464F9A15B1}"/>
              </a:ext>
            </a:extLst>
          </p:cNvPr>
          <p:cNvSpPr txBox="1"/>
          <p:nvPr/>
        </p:nvSpPr>
        <p:spPr>
          <a:xfrm>
            <a:off x="4305769" y="1041845"/>
            <a:ext cx="3568413" cy="408586"/>
          </a:xfrm>
          <a:prstGeom prst="roundRect">
            <a:avLst>
              <a:gd name="adj" fmla="val 50000"/>
            </a:avLst>
          </a:prstGeom>
          <a:gradFill flip="none" rotWithShape="1">
            <a:gsLst>
              <a:gs pos="15000">
                <a:srgbClr val="00B050"/>
              </a:gs>
              <a:gs pos="84000">
                <a:srgbClr val="0070C0"/>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1" forceAA="0" compatLnSpc="1">
            <a:prstTxWarp prst="textNoShape">
              <a:avLst/>
            </a:prstTxWarp>
            <a:noAutofit/>
          </a:bodyPr>
          <a:lstStyle>
            <a:defPPr>
              <a:defRPr lang="en-US"/>
            </a:defPPr>
            <a:lvl1pPr defTabSz="932472" fontAlgn="base">
              <a:spcBef>
                <a:spcPct val="0"/>
              </a:spcBef>
              <a:spcAft>
                <a:spcPct val="0"/>
              </a:spcAft>
              <a:defRPr sz="2000">
                <a:solidFill>
                  <a:srgbClr val="FFFFFF"/>
                </a:soli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IMPORTANT BUT NOT URGENT</a:t>
            </a:r>
          </a:p>
        </p:txBody>
      </p:sp>
      <p:sp>
        <p:nvSpPr>
          <p:cNvPr id="7" name="All Company guidance">
            <a:extLst>
              <a:ext uri="{FF2B5EF4-FFF2-40B4-BE49-F238E27FC236}">
                <a16:creationId xmlns:a16="http://schemas.microsoft.com/office/drawing/2014/main" id="{351A4879-67CC-EB56-B665-63C6B2A322A9}"/>
              </a:ext>
            </a:extLst>
          </p:cNvPr>
          <p:cNvSpPr txBox="1">
            <a:spLocks/>
          </p:cNvSpPr>
          <p:nvPr/>
        </p:nvSpPr>
        <p:spPr>
          <a:xfrm>
            <a:off x="1051562" y="2384562"/>
            <a:ext cx="10407995" cy="2739211"/>
          </a:xfrm>
          <a:prstGeom prst="rect">
            <a:avLst/>
          </a:prstGeom>
          <a:solidFill>
            <a:schemeClr val="bg1"/>
          </a:solidFill>
        </p:spPr>
        <p:txBody>
          <a:bodyPr vert="horz" wrap="square" lIns="91440" tIns="0" rIns="91440" bIns="0" rtlCol="0">
            <a:spAutoFit/>
          </a:bodyPr>
          <a:lstStyle>
            <a:defPPr>
              <a:defRPr lang="en-US"/>
            </a:defPPr>
            <a:lvl1pPr marR="0" indent="0" algn="ctr" defTabSz="932742" fontAlgn="auto">
              <a:lnSpc>
                <a:spcPct val="100000"/>
              </a:lnSpc>
              <a:spcBef>
                <a:spcPts val="0"/>
              </a:spcBef>
              <a:spcAft>
                <a:spcPts val="0"/>
              </a:spcAft>
              <a:buClrTx/>
              <a:buSzPct val="90000"/>
              <a:buFont typeface="Wingdings" panose="05000000000000000000" pitchFamily="2" charset="2"/>
              <a:buNone/>
              <a:tabLst/>
              <a:defRPr sz="1400" spc="0" baseline="0">
                <a:latin typeface="+mj-lt"/>
                <a:cs typeface="Segoe UI" panose="020B0502040204020203" pitchFamily="34" charset="0"/>
              </a:defRPr>
            </a:lvl1pPr>
            <a:lvl2pPr marL="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lvl2pPr>
            <a:lvl3pPr marL="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lvl3pPr>
            <a:lvl4pPr marL="0"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lvl4pPr>
            <a:lvl5pPr marL="0"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algn="l" defTabSz="932667">
              <a:spcAft>
                <a:spcPts val="1200"/>
              </a:spcAft>
              <a:defRPr/>
            </a:pPr>
            <a:r>
              <a:rPr lang="en-US" sz="1600">
                <a:solidFill>
                  <a:srgbClr val="0063BE"/>
                </a:solidFill>
                <a:latin typeface="Aptos SemiBold"/>
              </a:rPr>
              <a:t>Share as posts</a:t>
            </a:r>
            <a:r>
              <a:rPr lang="en-US" sz="1600">
                <a:solidFill>
                  <a:srgbClr val="000000"/>
                </a:solidFill>
                <a:latin typeface="Aptos SemiBold"/>
              </a:rPr>
              <a:t> </a:t>
            </a:r>
            <a:r>
              <a:rPr lang="en-US" sz="1600">
                <a:solidFill>
                  <a:srgbClr val="000000"/>
                </a:solidFill>
                <a:latin typeface="Aptos"/>
              </a:rPr>
              <a:t>that reach people across Outlook, Teams and Viva in feeds &amp; digests</a:t>
            </a:r>
          </a:p>
          <a:p>
            <a:pPr algn="l" defTabSz="932667">
              <a:spcAft>
                <a:spcPts val="1200"/>
              </a:spcAft>
              <a:defRPr/>
            </a:pPr>
            <a:r>
              <a:rPr lang="en-US" sz="1600">
                <a:solidFill>
                  <a:srgbClr val="0063BE"/>
                </a:solidFill>
                <a:latin typeface="Aptos SemiBold"/>
              </a:rPr>
              <a:t>Time-to-view 1-2 days</a:t>
            </a:r>
            <a:r>
              <a:rPr lang="en-US" sz="1600">
                <a:solidFill>
                  <a:srgbClr val="000000"/>
                </a:solidFill>
                <a:latin typeface="Aptos SemiBold"/>
              </a:rPr>
              <a:t> </a:t>
            </a:r>
            <a:r>
              <a:rPr lang="en-US" sz="1600">
                <a:solidFill>
                  <a:srgbClr val="000000"/>
                </a:solidFill>
                <a:latin typeface="Aptos"/>
              </a:rPr>
              <a:t>for posts</a:t>
            </a:r>
          </a:p>
          <a:p>
            <a:pPr algn="l" defTabSz="932667">
              <a:spcAft>
                <a:spcPts val="1200"/>
              </a:spcAft>
              <a:defRPr/>
            </a:pPr>
            <a:r>
              <a:rPr lang="en-US" sz="1600">
                <a:solidFill>
                  <a:srgbClr val="000000"/>
                </a:solidFill>
                <a:latin typeface="Aptos"/>
              </a:rPr>
              <a:t>The </a:t>
            </a:r>
            <a:r>
              <a:rPr lang="en-US" sz="1600">
                <a:solidFill>
                  <a:srgbClr val="0063BE"/>
                </a:solidFill>
                <a:latin typeface="Aptos SemiBold"/>
              </a:rPr>
              <a:t>daily updates digest is a “smart newsletter” </a:t>
            </a:r>
            <a:r>
              <a:rPr lang="en-US" sz="1600">
                <a:solidFill>
                  <a:srgbClr val="000000"/>
                </a:solidFill>
                <a:latin typeface="Aptos"/>
              </a:rPr>
              <a:t>that delivers the most relevant targeted and opt-in content from communities you belong to (incl. All Company), people you follow, and your leaders</a:t>
            </a:r>
          </a:p>
          <a:p>
            <a:pPr algn="l" defTabSz="932667">
              <a:spcAft>
                <a:spcPts val="1200"/>
              </a:spcAft>
              <a:defRPr/>
            </a:pPr>
            <a:r>
              <a:rPr lang="en-US" sz="1600">
                <a:solidFill>
                  <a:srgbClr val="0063BE"/>
                </a:solidFill>
                <a:latin typeface="Aptos SemiBold"/>
              </a:rPr>
              <a:t>Feature posts</a:t>
            </a:r>
            <a:r>
              <a:rPr lang="en-US" sz="1600">
                <a:solidFill>
                  <a:srgbClr val="000000"/>
                </a:solidFill>
                <a:latin typeface="Aptos SemiBold"/>
              </a:rPr>
              <a:t> </a:t>
            </a:r>
            <a:r>
              <a:rPr lang="en-US" sz="1600">
                <a:solidFill>
                  <a:srgbClr val="000000"/>
                </a:solidFill>
                <a:latin typeface="Aptos"/>
              </a:rPr>
              <a:t>to boost visibility in the </a:t>
            </a:r>
            <a:r>
              <a:rPr lang="en-US" sz="1600">
                <a:solidFill>
                  <a:srgbClr val="0063BE"/>
                </a:solidFill>
                <a:latin typeface="Aptos SemiBold"/>
              </a:rPr>
              <a:t>weekly discovery digest</a:t>
            </a:r>
            <a:r>
              <a:rPr lang="en-US" sz="1600">
                <a:solidFill>
                  <a:srgbClr val="000000"/>
                </a:solidFill>
                <a:latin typeface="Aptos"/>
              </a:rPr>
              <a:t>, delivering the most engaging content from across the network</a:t>
            </a:r>
          </a:p>
          <a:p>
            <a:pPr algn="l" defTabSz="932667">
              <a:spcAft>
                <a:spcPts val="1200"/>
              </a:spcAft>
              <a:defRPr/>
            </a:pPr>
            <a:r>
              <a:rPr lang="en-US" sz="1600">
                <a:solidFill>
                  <a:srgbClr val="0063BE"/>
                </a:solidFill>
                <a:latin typeface="Aptos SemiBold"/>
              </a:rPr>
              <a:t>Pin posts</a:t>
            </a:r>
            <a:r>
              <a:rPr lang="en-US" sz="1600">
                <a:solidFill>
                  <a:srgbClr val="000000"/>
                </a:solidFill>
                <a:latin typeface="Aptos SemiBold"/>
              </a:rPr>
              <a:t> </a:t>
            </a:r>
            <a:r>
              <a:rPr lang="en-US" sz="1600">
                <a:solidFill>
                  <a:srgbClr val="000000"/>
                </a:solidFill>
                <a:latin typeface="Aptos"/>
              </a:rPr>
              <a:t>to boost visibility in the community’s feed</a:t>
            </a:r>
          </a:p>
          <a:p>
            <a:pPr algn="l" defTabSz="932667">
              <a:spcAft>
                <a:spcPts val="1200"/>
              </a:spcAft>
              <a:defRPr/>
            </a:pPr>
            <a:endParaRPr lang="en-US" sz="1600">
              <a:solidFill>
                <a:srgbClr val="0063BE"/>
              </a:solidFill>
              <a:latin typeface="Aptos SemiBold"/>
            </a:endParaRPr>
          </a:p>
        </p:txBody>
      </p:sp>
    </p:spTree>
    <p:extLst>
      <p:ext uri="{BB962C8B-B14F-4D97-AF65-F5344CB8AC3E}">
        <p14:creationId xmlns:p14="http://schemas.microsoft.com/office/powerpoint/2010/main" val="648493848"/>
      </p:ext>
    </p:extLst>
  </p:cSld>
  <p:clrMapOvr>
    <a:masterClrMapping/>
  </p:clrMapOvr>
  <p:transition spd="slow">
    <p:push dir="u"/>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DEF6522-CB4C-6D1D-A542-1E0D10D87813}"/>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87893D2-41C6-FF94-E8BF-3AC858E93DD5}"/>
              </a:ext>
            </a:extLst>
          </p:cNvPr>
          <p:cNvSpPr txBox="1"/>
          <p:nvPr/>
        </p:nvSpPr>
        <p:spPr>
          <a:xfrm>
            <a:off x="4694849" y="7046075"/>
            <a:ext cx="2018078" cy="288702"/>
          </a:xfrm>
          <a:prstGeom prst="roundRect">
            <a:avLst>
              <a:gd name="adj" fmla="val 50000"/>
            </a:avLst>
          </a:prstGeom>
          <a:gradFill flip="none" rotWithShape="1">
            <a:gsLst>
              <a:gs pos="2917">
                <a:srgbClr val="00A389"/>
              </a:gs>
              <a:gs pos="30000">
                <a:srgbClr val="00A389"/>
              </a:gs>
              <a:gs pos="99000">
                <a:srgbClr val="0078D4"/>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1" forceAA="0" compatLnSpc="1">
            <a:prstTxWarp prst="textNoShape">
              <a:avLst/>
            </a:prstTxWarp>
            <a:noAutofit/>
          </a:bodyPr>
          <a:lstStyle>
            <a:defPPr>
              <a:defRPr lang="en-US"/>
            </a:defPPr>
            <a:lvl1pPr defTabSz="932472" fontAlgn="base">
              <a:spcBef>
                <a:spcPct val="0"/>
              </a:spcBef>
              <a:spcAft>
                <a:spcPct val="0"/>
              </a:spcAft>
              <a:defRPr sz="2000">
                <a:solidFill>
                  <a:srgbClr val="FFFFFF"/>
                </a:soli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INSIGHTS</a:t>
            </a:r>
          </a:p>
        </p:txBody>
      </p:sp>
      <p:sp>
        <p:nvSpPr>
          <p:cNvPr id="8" name="Title 7">
            <a:extLst>
              <a:ext uri="{FF2B5EF4-FFF2-40B4-BE49-F238E27FC236}">
                <a16:creationId xmlns:a16="http://schemas.microsoft.com/office/drawing/2014/main" id="{3E94A43C-DCE7-BED4-1CAC-52BC00D17D20}"/>
              </a:ext>
            </a:extLst>
          </p:cNvPr>
          <p:cNvSpPr>
            <a:spLocks noGrp="1"/>
          </p:cNvSpPr>
          <p:nvPr>
            <p:ph type="title"/>
          </p:nvPr>
        </p:nvSpPr>
        <p:spPr>
          <a:xfrm>
            <a:off x="584202" y="458203"/>
            <a:ext cx="11025187" cy="553998"/>
          </a:xfrm>
        </p:spPr>
        <p:txBody>
          <a:bodyPr/>
          <a:lstStyle/>
          <a:p>
            <a:pPr algn="ctr"/>
            <a:r>
              <a:rPr lang="en-US"/>
              <a:t>Balancing reach with reducing noise</a:t>
            </a:r>
          </a:p>
        </p:txBody>
      </p:sp>
      <p:sp>
        <p:nvSpPr>
          <p:cNvPr id="10" name="All Company guidance">
            <a:extLst>
              <a:ext uri="{FF2B5EF4-FFF2-40B4-BE49-F238E27FC236}">
                <a16:creationId xmlns:a16="http://schemas.microsoft.com/office/drawing/2014/main" id="{0D9AC0A8-A1B5-4DD5-383A-0757F5B2635D}"/>
              </a:ext>
            </a:extLst>
          </p:cNvPr>
          <p:cNvSpPr txBox="1">
            <a:spLocks/>
          </p:cNvSpPr>
          <p:nvPr/>
        </p:nvSpPr>
        <p:spPr>
          <a:xfrm>
            <a:off x="584201" y="1768094"/>
            <a:ext cx="4110648" cy="3724096"/>
          </a:xfrm>
          <a:prstGeom prst="rect">
            <a:avLst/>
          </a:prstGeom>
        </p:spPr>
        <p:txBody>
          <a:bodyPr vert="horz" wrap="square" lIns="91440" tIns="0" rIns="91440" bIns="0" rtlCol="0">
            <a:spAutoFit/>
          </a:bodyPr>
          <a:lstStyle>
            <a:defPPr>
              <a:defRPr lang="en-US"/>
            </a:defPPr>
            <a:lvl1pPr marR="0" indent="0" algn="ctr" defTabSz="932742" fontAlgn="auto">
              <a:lnSpc>
                <a:spcPct val="100000"/>
              </a:lnSpc>
              <a:spcBef>
                <a:spcPts val="0"/>
              </a:spcBef>
              <a:spcAft>
                <a:spcPts val="0"/>
              </a:spcAft>
              <a:buClrTx/>
              <a:buSzPct val="90000"/>
              <a:buFont typeface="Wingdings" panose="05000000000000000000" pitchFamily="2" charset="2"/>
              <a:buNone/>
              <a:tabLst/>
              <a:defRPr sz="1400" spc="0" baseline="0">
                <a:latin typeface="+mj-lt"/>
                <a:cs typeface="Segoe UI" panose="020B0502040204020203" pitchFamily="34" charset="0"/>
              </a:defRPr>
            </a:lvl1pPr>
            <a:lvl2pPr marL="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lvl2pPr>
            <a:lvl3pPr marL="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lvl3pPr>
            <a:lvl4pPr marL="0"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lvl4pPr>
            <a:lvl5pPr marL="0"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algn="l">
              <a:spcBef>
                <a:spcPts val="600"/>
              </a:spcBef>
              <a:spcAft>
                <a:spcPts val="600"/>
              </a:spcAft>
              <a:tabLst>
                <a:tab pos="5770103" algn="r"/>
              </a:tabLst>
              <a:defRPr/>
            </a:pPr>
            <a:r>
              <a:rPr lang="en-US" sz="2800">
                <a:solidFill>
                  <a:srgbClr val="0063BE"/>
                </a:solidFill>
                <a:latin typeface="Aptos SemiBold"/>
              </a:rPr>
              <a:t>Announcement</a:t>
            </a:r>
            <a:r>
              <a:rPr lang="en-US" sz="2800">
                <a:solidFill>
                  <a:srgbClr val="FFFFFF"/>
                </a:solidFill>
                <a:latin typeface="Aptos SemiBold"/>
              </a:rPr>
              <a:t>	</a:t>
            </a:r>
            <a:br>
              <a:rPr lang="en-US" sz="2800">
                <a:solidFill>
                  <a:srgbClr val="FFFFFF"/>
                </a:solidFill>
                <a:latin typeface="Aptos SemiBold"/>
              </a:rPr>
            </a:br>
            <a:r>
              <a:rPr lang="en-US" sz="2000">
                <a:latin typeface="Aptos"/>
              </a:rPr>
              <a:t>Send </a:t>
            </a:r>
            <a:r>
              <a:rPr lang="en-US" sz="2000">
                <a:solidFill>
                  <a:srgbClr val="0063BE"/>
                </a:solidFill>
              </a:rPr>
              <a:t>notification</a:t>
            </a:r>
            <a:r>
              <a:rPr lang="en-US" sz="2000">
                <a:latin typeface="Aptos"/>
              </a:rPr>
              <a:t> across channels</a:t>
            </a:r>
            <a:endParaRPr lang="en-US" sz="1600">
              <a:latin typeface="Aptos"/>
            </a:endParaRPr>
          </a:p>
          <a:p>
            <a:pPr algn="l" defTabSz="932667">
              <a:tabLst>
                <a:tab pos="5770103" algn="r"/>
              </a:tabLst>
              <a:defRPr/>
            </a:pPr>
            <a:r>
              <a:rPr lang="en-US" sz="1600" cap="small">
                <a:solidFill>
                  <a:srgbClr val="0063BE"/>
                </a:solidFill>
                <a:latin typeface="Aptos"/>
              </a:rPr>
              <a:t>DELIVERY: 1-4 hours</a:t>
            </a:r>
            <a:br>
              <a:rPr lang="en-US" sz="1600" cap="small">
                <a:solidFill>
                  <a:srgbClr val="0063BE"/>
                </a:solidFill>
                <a:latin typeface="Aptos"/>
              </a:rPr>
            </a:br>
            <a:r>
              <a:rPr lang="en-US" sz="1600" cap="small">
                <a:solidFill>
                  <a:srgbClr val="0063BE"/>
                </a:solidFill>
                <a:latin typeface="Aptos"/>
              </a:rPr>
              <a:t>TTV: 50% 7 </a:t>
            </a:r>
            <a:r>
              <a:rPr lang="en-US" sz="1600" cap="small" err="1">
                <a:solidFill>
                  <a:srgbClr val="0063BE"/>
                </a:solidFill>
                <a:latin typeface="Aptos"/>
              </a:rPr>
              <a:t>hrs</a:t>
            </a:r>
            <a:r>
              <a:rPr lang="en-US" sz="1600" cap="small">
                <a:solidFill>
                  <a:srgbClr val="0063BE"/>
                </a:solidFill>
                <a:latin typeface="Aptos"/>
              </a:rPr>
              <a:t>, 67% 26 </a:t>
            </a:r>
            <a:r>
              <a:rPr lang="en-US" sz="1600" cap="small" err="1">
                <a:solidFill>
                  <a:srgbClr val="0063BE"/>
                </a:solidFill>
                <a:latin typeface="Aptos"/>
              </a:rPr>
              <a:t>hrs</a:t>
            </a:r>
            <a:r>
              <a:rPr lang="en-US" sz="1600" cap="small">
                <a:solidFill>
                  <a:srgbClr val="0063BE"/>
                </a:solidFill>
                <a:latin typeface="Aptos"/>
              </a:rPr>
              <a:t>, 85% 130 </a:t>
            </a:r>
            <a:r>
              <a:rPr lang="en-US" sz="1600" cap="small" err="1">
                <a:solidFill>
                  <a:srgbClr val="0063BE"/>
                </a:solidFill>
                <a:latin typeface="Aptos"/>
              </a:rPr>
              <a:t>hrs</a:t>
            </a:r>
            <a:br>
              <a:rPr lang="en-US" sz="1600" cap="small">
                <a:solidFill>
                  <a:srgbClr val="0063BE"/>
                </a:solidFill>
                <a:latin typeface="Aptos"/>
              </a:rPr>
            </a:br>
            <a:r>
              <a:rPr lang="en-US" sz="1600" cap="small">
                <a:solidFill>
                  <a:srgbClr val="0063BE"/>
                </a:solidFill>
                <a:latin typeface="Aptos"/>
              </a:rPr>
              <a:t>TIME TO FIRST VIEW/REACTION: 1 min / 6 min</a:t>
            </a:r>
          </a:p>
          <a:p>
            <a:pPr algn="l" defTabSz="932667">
              <a:tabLst>
                <a:tab pos="5770103" algn="r"/>
              </a:tabLst>
              <a:defRPr/>
            </a:pPr>
            <a:r>
              <a:rPr lang="en-US" sz="1600" cap="small">
                <a:solidFill>
                  <a:srgbClr val="0063BE"/>
                </a:solidFill>
                <a:latin typeface="Aptos"/>
              </a:rPr>
              <a:t>REACH: 94% </a:t>
            </a:r>
            <a:endParaRPr lang="en-US" sz="2800" cap="small">
              <a:solidFill>
                <a:srgbClr val="0063BE"/>
              </a:solidFill>
              <a:latin typeface="Aptos"/>
            </a:endParaRPr>
          </a:p>
          <a:p>
            <a:pPr algn="l" defTabSz="932667">
              <a:spcBef>
                <a:spcPts val="600"/>
              </a:spcBef>
              <a:spcAft>
                <a:spcPts val="600"/>
              </a:spcAft>
              <a:tabLst>
                <a:tab pos="5770103" algn="r"/>
              </a:tabLst>
              <a:defRPr/>
            </a:pPr>
            <a:r>
              <a:rPr lang="en-US" sz="2800">
                <a:solidFill>
                  <a:srgbClr val="0063BE"/>
                </a:solidFill>
                <a:latin typeface="Aptos SemiBold"/>
              </a:rPr>
              <a:t>Post</a:t>
            </a:r>
            <a:r>
              <a:rPr lang="en-US" sz="2800">
                <a:solidFill>
                  <a:srgbClr val="000000"/>
                </a:solidFill>
                <a:latin typeface="Aptos SemiBold"/>
              </a:rPr>
              <a:t>	</a:t>
            </a:r>
            <a:br>
              <a:rPr lang="en-US" sz="2800">
                <a:solidFill>
                  <a:srgbClr val="000000"/>
                </a:solidFill>
                <a:latin typeface="Aptos SemiBold"/>
              </a:rPr>
            </a:br>
            <a:r>
              <a:rPr lang="en-US" sz="2000">
                <a:latin typeface="Aptos"/>
              </a:rPr>
              <a:t>Visible in </a:t>
            </a:r>
            <a:r>
              <a:rPr lang="en-US" sz="2000">
                <a:solidFill>
                  <a:srgbClr val="0063BE"/>
                </a:solidFill>
              </a:rPr>
              <a:t>feeds</a:t>
            </a:r>
            <a:r>
              <a:rPr lang="en-US" sz="2000">
                <a:latin typeface="Aptos"/>
              </a:rPr>
              <a:t> and </a:t>
            </a:r>
            <a:r>
              <a:rPr lang="en-US" sz="2000">
                <a:solidFill>
                  <a:srgbClr val="0063BE"/>
                </a:solidFill>
              </a:rPr>
              <a:t>digests</a:t>
            </a:r>
          </a:p>
          <a:p>
            <a:pPr algn="l" defTabSz="932667">
              <a:tabLst>
                <a:tab pos="5770103" algn="r"/>
              </a:tabLst>
              <a:defRPr/>
            </a:pPr>
            <a:r>
              <a:rPr lang="en-US" sz="1600" cap="small">
                <a:solidFill>
                  <a:srgbClr val="0063BE"/>
                </a:solidFill>
                <a:latin typeface="+mn-lt"/>
              </a:rPr>
              <a:t>DELIVERY: daily, weekly</a:t>
            </a:r>
          </a:p>
          <a:p>
            <a:pPr algn="l" defTabSz="932667">
              <a:tabLst>
                <a:tab pos="5770103" algn="r"/>
              </a:tabLst>
              <a:defRPr/>
            </a:pPr>
            <a:r>
              <a:rPr lang="en-US" sz="1600" cap="small">
                <a:solidFill>
                  <a:srgbClr val="0063BE"/>
                </a:solidFill>
                <a:latin typeface="+mn-lt"/>
              </a:rPr>
              <a:t>TTV: 50% 52 </a:t>
            </a:r>
            <a:r>
              <a:rPr lang="en-US" sz="1600" cap="small" err="1">
                <a:solidFill>
                  <a:srgbClr val="0063BE"/>
                </a:solidFill>
                <a:latin typeface="+mn-lt"/>
              </a:rPr>
              <a:t>hrs</a:t>
            </a:r>
            <a:r>
              <a:rPr lang="en-US" sz="1600" cap="small">
                <a:solidFill>
                  <a:srgbClr val="0063BE"/>
                </a:solidFill>
                <a:latin typeface="+mn-lt"/>
              </a:rPr>
              <a:t>, 67% 100 </a:t>
            </a:r>
            <a:r>
              <a:rPr lang="en-US" sz="1600" cap="small" err="1">
                <a:solidFill>
                  <a:srgbClr val="0063BE"/>
                </a:solidFill>
                <a:latin typeface="+mn-lt"/>
              </a:rPr>
              <a:t>hrs</a:t>
            </a:r>
            <a:r>
              <a:rPr lang="en-US" sz="1600" cap="small">
                <a:solidFill>
                  <a:srgbClr val="0063BE"/>
                </a:solidFill>
                <a:latin typeface="+mn-lt"/>
              </a:rPr>
              <a:t>, 85% 200 </a:t>
            </a:r>
            <a:r>
              <a:rPr lang="en-US" sz="1600" cap="small" err="1">
                <a:solidFill>
                  <a:srgbClr val="0063BE"/>
                </a:solidFill>
                <a:latin typeface="+mn-lt"/>
              </a:rPr>
              <a:t>hrs</a:t>
            </a:r>
            <a:endParaRPr lang="en-US" sz="1600">
              <a:solidFill>
                <a:srgbClr val="0063BE"/>
              </a:solidFill>
              <a:latin typeface="+mn-lt"/>
            </a:endParaRPr>
          </a:p>
          <a:p>
            <a:pPr algn="l" defTabSz="932667">
              <a:spcBef>
                <a:spcPts val="1800"/>
              </a:spcBef>
              <a:tabLst>
                <a:tab pos="5770103" algn="r"/>
              </a:tabLst>
              <a:defRPr/>
            </a:pPr>
            <a:endParaRPr lang="en-US" sz="2000">
              <a:latin typeface="Aptos"/>
            </a:endParaRPr>
          </a:p>
        </p:txBody>
      </p:sp>
      <p:pic>
        <p:nvPicPr>
          <p:cNvPr id="2" name="Picture 1">
            <a:extLst>
              <a:ext uri="{FF2B5EF4-FFF2-40B4-BE49-F238E27FC236}">
                <a16:creationId xmlns:a16="http://schemas.microsoft.com/office/drawing/2014/main" id="{B3C20D5D-A6D7-7B8C-1D71-CF53AE52D787}"/>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4694849" y="1365811"/>
            <a:ext cx="6916930" cy="4126378"/>
          </a:xfrm>
          <a:prstGeom prst="roundRect">
            <a:avLst>
              <a:gd name="adj" fmla="val 5443"/>
            </a:avLst>
          </a:prstGeom>
        </p:spPr>
      </p:pic>
      <p:sp>
        <p:nvSpPr>
          <p:cNvPr id="4" name="TextBox 3">
            <a:extLst>
              <a:ext uri="{FF2B5EF4-FFF2-40B4-BE49-F238E27FC236}">
                <a16:creationId xmlns:a16="http://schemas.microsoft.com/office/drawing/2014/main" id="{120D8794-D14A-20C9-C18B-576C91D1A213}"/>
              </a:ext>
            </a:extLst>
          </p:cNvPr>
          <p:cNvSpPr txBox="1"/>
          <p:nvPr/>
        </p:nvSpPr>
        <p:spPr>
          <a:xfrm>
            <a:off x="8805093" y="6121579"/>
            <a:ext cx="2804294" cy="369332"/>
          </a:xfrm>
          <a:prstGeom prst="rect">
            <a:avLst/>
          </a:prstGeom>
          <a:noFill/>
        </p:spPr>
        <p:txBody>
          <a:bodyPr wrap="none" lIns="0" tIns="0" rIns="0" bIns="0" rtlCol="0">
            <a:spAutoFit/>
          </a:bodyPr>
          <a:lstStyle/>
          <a:p>
            <a:pPr algn="l"/>
            <a:r>
              <a:rPr lang="en-US" sz="1200"/>
              <a:t>Analysis by the Engage data science team.</a:t>
            </a:r>
            <a:br>
              <a:rPr lang="en-US" sz="1200"/>
            </a:br>
            <a:r>
              <a:rPr lang="en-US" sz="1200"/>
              <a:t>Visualization generated by ChatGPT-4o.</a:t>
            </a:r>
          </a:p>
        </p:txBody>
      </p:sp>
    </p:spTree>
    <p:extLst>
      <p:ext uri="{BB962C8B-B14F-4D97-AF65-F5344CB8AC3E}">
        <p14:creationId xmlns:p14="http://schemas.microsoft.com/office/powerpoint/2010/main" val="1081874506"/>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253FE58-D320-7C0B-7E0F-CDA6CC6B342F}"/>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D3249CB8-D309-C0CE-0A2E-FDDE268F545D}"/>
              </a:ext>
            </a:extLst>
          </p:cNvPr>
          <p:cNvSpPr txBox="1"/>
          <p:nvPr/>
        </p:nvSpPr>
        <p:spPr>
          <a:xfrm>
            <a:off x="4694849" y="7064897"/>
            <a:ext cx="2018078" cy="288702"/>
          </a:xfrm>
          <a:prstGeom prst="roundRect">
            <a:avLst>
              <a:gd name="adj" fmla="val 50000"/>
            </a:avLst>
          </a:prstGeom>
          <a:gradFill flip="none" rotWithShape="1">
            <a:gsLst>
              <a:gs pos="2917">
                <a:srgbClr val="00A389"/>
              </a:gs>
              <a:gs pos="30000">
                <a:srgbClr val="00A389"/>
              </a:gs>
              <a:gs pos="99000">
                <a:srgbClr val="0078D4"/>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1" forceAA="0" compatLnSpc="1">
            <a:prstTxWarp prst="textNoShape">
              <a:avLst/>
            </a:prstTxWarp>
            <a:noAutofit/>
          </a:bodyPr>
          <a:lstStyle>
            <a:defPPr>
              <a:defRPr lang="en-US"/>
            </a:defPPr>
            <a:lvl1pPr defTabSz="932472" fontAlgn="base">
              <a:spcBef>
                <a:spcPct val="0"/>
              </a:spcBef>
              <a:spcAft>
                <a:spcPct val="0"/>
              </a:spcAft>
              <a:defRPr sz="2000">
                <a:solidFill>
                  <a:srgbClr val="FFFFFF"/>
                </a:soli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RECIPE</a:t>
            </a:r>
          </a:p>
        </p:txBody>
      </p:sp>
      <p:sp>
        <p:nvSpPr>
          <p:cNvPr id="8" name="Title 7">
            <a:extLst>
              <a:ext uri="{FF2B5EF4-FFF2-40B4-BE49-F238E27FC236}">
                <a16:creationId xmlns:a16="http://schemas.microsoft.com/office/drawing/2014/main" id="{76D1BFDF-688E-A83B-92EE-EA09BFCFA570}"/>
              </a:ext>
            </a:extLst>
          </p:cNvPr>
          <p:cNvSpPr>
            <a:spLocks noGrp="1"/>
          </p:cNvSpPr>
          <p:nvPr>
            <p:ph type="title"/>
          </p:nvPr>
        </p:nvSpPr>
        <p:spPr>
          <a:xfrm>
            <a:off x="584202" y="458203"/>
            <a:ext cx="11025187" cy="553998"/>
          </a:xfrm>
        </p:spPr>
        <p:txBody>
          <a:bodyPr/>
          <a:lstStyle/>
          <a:p>
            <a:pPr algn="ctr"/>
            <a:r>
              <a:rPr lang="en-US"/>
              <a:t>Community announcements and posts</a:t>
            </a:r>
          </a:p>
        </p:txBody>
      </p:sp>
      <p:sp>
        <p:nvSpPr>
          <p:cNvPr id="10" name="All Company guidance">
            <a:extLst>
              <a:ext uri="{FF2B5EF4-FFF2-40B4-BE49-F238E27FC236}">
                <a16:creationId xmlns:a16="http://schemas.microsoft.com/office/drawing/2014/main" id="{3E303A94-4730-B501-E691-A3025511FDFC}"/>
              </a:ext>
            </a:extLst>
          </p:cNvPr>
          <p:cNvSpPr txBox="1">
            <a:spLocks/>
          </p:cNvSpPr>
          <p:nvPr/>
        </p:nvSpPr>
        <p:spPr>
          <a:xfrm>
            <a:off x="5843018" y="1771352"/>
            <a:ext cx="5616743" cy="3604064"/>
          </a:xfrm>
          <a:prstGeom prst="rect">
            <a:avLst/>
          </a:prstGeom>
        </p:spPr>
        <p:txBody>
          <a:bodyPr vert="horz" wrap="square" lIns="91440" tIns="0" rIns="91440" bIns="0" rtlCol="0">
            <a:spAutoFit/>
          </a:bodyPr>
          <a:lstStyle>
            <a:defPPr>
              <a:defRPr lang="en-US"/>
            </a:defPPr>
            <a:lvl1pPr marR="0" indent="0" algn="ctr" defTabSz="932742" fontAlgn="auto">
              <a:lnSpc>
                <a:spcPct val="100000"/>
              </a:lnSpc>
              <a:spcBef>
                <a:spcPts val="0"/>
              </a:spcBef>
              <a:spcAft>
                <a:spcPts val="0"/>
              </a:spcAft>
              <a:buClrTx/>
              <a:buSzPct val="90000"/>
              <a:buFont typeface="Wingdings" panose="05000000000000000000" pitchFamily="2" charset="2"/>
              <a:buNone/>
              <a:tabLst/>
              <a:defRPr sz="1400" spc="0" baseline="0">
                <a:latin typeface="+mj-lt"/>
                <a:cs typeface="Segoe UI" panose="020B0502040204020203" pitchFamily="34" charset="0"/>
              </a:defRPr>
            </a:lvl1pPr>
            <a:lvl2pPr marL="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lvl2pPr>
            <a:lvl3pPr marL="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lvl3pPr>
            <a:lvl4pPr marL="0"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lvl4pPr>
            <a:lvl5pPr marL="0"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algn="l" defTabSz="932667">
              <a:tabLst>
                <a:tab pos="5770103" algn="r"/>
              </a:tabLst>
              <a:defRPr/>
            </a:pPr>
            <a:r>
              <a:rPr lang="en-US" sz="2800">
                <a:solidFill>
                  <a:srgbClr val="0063BE"/>
                </a:solidFill>
                <a:latin typeface="Aptos SemiBold"/>
              </a:rPr>
              <a:t>Announcement</a:t>
            </a:r>
            <a:r>
              <a:rPr lang="en-US" sz="2800">
                <a:solidFill>
                  <a:srgbClr val="FFFFFF"/>
                </a:solidFill>
                <a:latin typeface="Aptos SemiBold"/>
              </a:rPr>
              <a:t>	</a:t>
            </a:r>
            <a:endParaRPr lang="en-US" sz="2800" cap="small">
              <a:solidFill>
                <a:srgbClr val="0063BE"/>
              </a:solidFill>
              <a:latin typeface="Aptos"/>
            </a:endParaRPr>
          </a:p>
          <a:p>
            <a:pPr algn="l" defTabSz="932667">
              <a:spcBef>
                <a:spcPct val="20000"/>
              </a:spcBef>
              <a:defRPr/>
            </a:pPr>
            <a:r>
              <a:rPr lang="en-US" sz="1700">
                <a:solidFill>
                  <a:srgbClr val="0063BE"/>
                </a:solidFill>
              </a:rPr>
              <a:t>Sent to members in Engage (Inbox) and Teams (Activity)</a:t>
            </a:r>
          </a:p>
          <a:p>
            <a:pPr algn="l" defTabSz="932667">
              <a:spcBef>
                <a:spcPct val="20000"/>
              </a:spcBef>
              <a:defRPr/>
            </a:pPr>
            <a:r>
              <a:rPr lang="en-US" sz="1700">
                <a:latin typeface="Aptos"/>
              </a:rPr>
              <a:t>If unseen, Sent to Outlook after two hours</a:t>
            </a:r>
          </a:p>
          <a:p>
            <a:pPr algn="l" defTabSz="932667">
              <a:spcBef>
                <a:spcPct val="20000"/>
              </a:spcBef>
              <a:defRPr/>
            </a:pPr>
            <a:r>
              <a:rPr lang="en-US" sz="1700">
                <a:latin typeface="Aptos"/>
              </a:rPr>
              <a:t>Optionally, send to Outlook immediately</a:t>
            </a:r>
          </a:p>
          <a:p>
            <a:pPr algn="l" defTabSz="932667">
              <a:spcBef>
                <a:spcPct val="20000"/>
              </a:spcBef>
              <a:defRPr/>
            </a:pPr>
            <a:r>
              <a:rPr lang="en-US" sz="1700">
                <a:latin typeface="Aptos"/>
              </a:rPr>
              <a:t>Showcased in Connections [coming soon]</a:t>
            </a:r>
          </a:p>
          <a:p>
            <a:pPr algn="l" defTabSz="932667">
              <a:spcBef>
                <a:spcPts val="1800"/>
              </a:spcBef>
              <a:tabLst>
                <a:tab pos="5770103" algn="r"/>
              </a:tabLst>
              <a:defRPr/>
            </a:pPr>
            <a:r>
              <a:rPr lang="en-US" sz="2800">
                <a:solidFill>
                  <a:srgbClr val="0063BE"/>
                </a:solidFill>
                <a:latin typeface="Aptos SemiBold"/>
              </a:rPr>
              <a:t>Post</a:t>
            </a:r>
            <a:r>
              <a:rPr lang="en-US" sz="2800">
                <a:solidFill>
                  <a:srgbClr val="000000"/>
                </a:solidFill>
                <a:latin typeface="Aptos SemiBold"/>
              </a:rPr>
              <a:t>	</a:t>
            </a:r>
            <a:endParaRPr lang="en-US" sz="2800">
              <a:solidFill>
                <a:srgbClr val="0063BE"/>
              </a:solidFill>
              <a:latin typeface="Aptos SemiBold"/>
            </a:endParaRPr>
          </a:p>
          <a:p>
            <a:pPr algn="l" defTabSz="932667">
              <a:spcBef>
                <a:spcPct val="20000"/>
              </a:spcBef>
              <a:defRPr/>
            </a:pPr>
            <a:r>
              <a:rPr lang="en-US" sz="1700">
                <a:latin typeface="Aptos"/>
              </a:rPr>
              <a:t>Appears in </a:t>
            </a:r>
            <a:r>
              <a:rPr lang="en-US" sz="1700">
                <a:solidFill>
                  <a:srgbClr val="0063BE"/>
                </a:solidFill>
              </a:rPr>
              <a:t>feeds</a:t>
            </a:r>
            <a:r>
              <a:rPr lang="en-US" sz="1700">
                <a:latin typeface="Aptos"/>
              </a:rPr>
              <a:t> to audience &amp; followers</a:t>
            </a:r>
          </a:p>
          <a:p>
            <a:pPr algn="l" defTabSz="932667">
              <a:spcBef>
                <a:spcPct val="20000"/>
              </a:spcBef>
              <a:defRPr/>
            </a:pPr>
            <a:r>
              <a:rPr lang="en-US" sz="1700">
                <a:latin typeface="Aptos"/>
              </a:rPr>
              <a:t>Appears in email </a:t>
            </a:r>
            <a:r>
              <a:rPr lang="en-US" sz="1700">
                <a:solidFill>
                  <a:srgbClr val="0063BE"/>
                </a:solidFill>
              </a:rPr>
              <a:t>digests</a:t>
            </a:r>
            <a:r>
              <a:rPr lang="en-US" sz="1700">
                <a:latin typeface="Aptos"/>
              </a:rPr>
              <a:t> to members</a:t>
            </a:r>
          </a:p>
          <a:p>
            <a:pPr algn="l">
              <a:spcBef>
                <a:spcPct val="20000"/>
              </a:spcBef>
              <a:defRPr/>
            </a:pPr>
            <a:r>
              <a:rPr lang="en-US" sz="1700">
                <a:latin typeface="Aptos"/>
              </a:rPr>
              <a:t>Sent to subscribers (opt-in) via email</a:t>
            </a:r>
          </a:p>
          <a:p>
            <a:pPr algn="l">
              <a:spcBef>
                <a:spcPct val="20000"/>
              </a:spcBef>
              <a:defRPr/>
            </a:pPr>
            <a:r>
              <a:rPr lang="en-US" sz="1700">
                <a:latin typeface="Aptos"/>
              </a:rPr>
              <a:t>Showcased in Connections [coming soon]</a:t>
            </a:r>
          </a:p>
        </p:txBody>
      </p:sp>
      <p:pic>
        <p:nvPicPr>
          <p:cNvPr id="5" name="Picture 4">
            <a:extLst>
              <a:ext uri="{FF2B5EF4-FFF2-40B4-BE49-F238E27FC236}">
                <a16:creationId xmlns:a16="http://schemas.microsoft.com/office/drawing/2014/main" id="{459792EE-F0FF-75A4-D3C2-7AE9FAD5AAA7}"/>
              </a:ext>
            </a:extLst>
          </p:cNvPr>
          <p:cNvPicPr>
            <a:picLocks noChangeAspect="1"/>
          </p:cNvPicPr>
          <p:nvPr/>
        </p:nvPicPr>
        <p:blipFill rotWithShape="1">
          <a:blip r:embed="rId3"/>
          <a:srcRect l="39909" t="36122" r="5364"/>
          <a:stretch/>
        </p:blipFill>
        <p:spPr>
          <a:xfrm>
            <a:off x="-4795665" y="1084324"/>
            <a:ext cx="4588761" cy="4291091"/>
          </a:xfrm>
          <a:prstGeom prst="roundRect">
            <a:avLst>
              <a:gd name="adj" fmla="val 3097"/>
            </a:avLst>
          </a:prstGeom>
          <a:ln w="57150">
            <a:solidFill>
              <a:srgbClr val="FFFFFF"/>
            </a:solidFill>
          </a:ln>
          <a:effectLst>
            <a:outerShdw blurRad="50800" dist="38100" dir="2700000" algn="tl" rotWithShape="0">
              <a:prstClr val="black">
                <a:alpha val="40000"/>
              </a:prstClr>
            </a:outerShdw>
          </a:effectLst>
        </p:spPr>
      </p:pic>
      <p:sp>
        <p:nvSpPr>
          <p:cNvPr id="6" name="Rectangle 5">
            <a:extLst>
              <a:ext uri="{FF2B5EF4-FFF2-40B4-BE49-F238E27FC236}">
                <a16:creationId xmlns:a16="http://schemas.microsoft.com/office/drawing/2014/main" id="{2EFBF6D2-86B3-11A0-2C7C-EAFCC9B68400}"/>
              </a:ext>
            </a:extLst>
          </p:cNvPr>
          <p:cNvSpPr/>
          <p:nvPr/>
        </p:nvSpPr>
        <p:spPr bwMode="auto">
          <a:xfrm>
            <a:off x="-2501285" y="3502775"/>
            <a:ext cx="1794294" cy="914400"/>
          </a:xfrm>
          <a:prstGeom prst="rect">
            <a:avLst/>
          </a:prstGeom>
          <a:solidFill>
            <a:schemeClr val="accent1"/>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397" fontAlgn="base">
              <a:spcBef>
                <a:spcPct val="0"/>
              </a:spcBef>
              <a:spcAft>
                <a:spcPct val="0"/>
              </a:spcAft>
            </a:pPr>
            <a:r>
              <a:rPr lang="en-US" sz="2000">
                <a:solidFill>
                  <a:srgbClr val="FFFFFF"/>
                </a:solidFill>
                <a:ea typeface="Segoe UI" pitchFamily="34" charset="0"/>
                <a:cs typeface="Segoe UI" pitchFamily="34" charset="0"/>
              </a:rPr>
              <a:t>NEED ART</a:t>
            </a:r>
          </a:p>
        </p:txBody>
      </p:sp>
      <p:pic>
        <p:nvPicPr>
          <p:cNvPr id="15" name="Picture 14">
            <a:extLst>
              <a:ext uri="{FF2B5EF4-FFF2-40B4-BE49-F238E27FC236}">
                <a16:creationId xmlns:a16="http://schemas.microsoft.com/office/drawing/2014/main" id="{0C1EC9CF-AA09-E9CF-5037-FA7ADC51D89F}"/>
              </a:ext>
            </a:extLst>
          </p:cNvPr>
          <p:cNvPicPr>
            <a:picLocks noChangeAspect="1"/>
          </p:cNvPicPr>
          <p:nvPr/>
        </p:nvPicPr>
        <p:blipFill>
          <a:blip r:embed="rId4"/>
          <a:stretch>
            <a:fillRect/>
          </a:stretch>
        </p:blipFill>
        <p:spPr>
          <a:xfrm>
            <a:off x="1330321" y="1129916"/>
            <a:ext cx="3991874" cy="5188847"/>
          </a:xfrm>
          <a:prstGeom prst="roundRect">
            <a:avLst>
              <a:gd name="adj" fmla="val 1396"/>
            </a:avLst>
          </a:prstGeom>
          <a:ln w="25400">
            <a:gradFill flip="none" rotWithShape="1">
              <a:gsLst>
                <a:gs pos="15000">
                  <a:schemeClr val="accent5">
                    <a:lumMod val="20000"/>
                    <a:lumOff val="80000"/>
                  </a:schemeClr>
                </a:gs>
                <a:gs pos="85000">
                  <a:schemeClr val="accent4">
                    <a:lumMod val="20000"/>
                    <a:lumOff val="80000"/>
                  </a:schemeClr>
                </a:gs>
              </a:gsLst>
              <a:lin ang="2700000" scaled="1"/>
              <a:tileRect/>
            </a:gradFill>
          </a:ln>
        </p:spPr>
      </p:pic>
      <p:sp>
        <p:nvSpPr>
          <p:cNvPr id="16" name="TextBox 15">
            <a:extLst>
              <a:ext uri="{FF2B5EF4-FFF2-40B4-BE49-F238E27FC236}">
                <a16:creationId xmlns:a16="http://schemas.microsoft.com/office/drawing/2014/main" id="{D983EE37-F434-F3E6-E1DD-C07CF04B3B93}"/>
              </a:ext>
              <a:ext uri="{C183D7F6-B498-43B3-948B-1728B52AA6E4}">
                <adec:decorative xmlns:adec="http://schemas.microsoft.com/office/drawing/2017/decorative" val="1"/>
              </a:ext>
            </a:extLst>
          </p:cNvPr>
          <p:cNvSpPr txBox="1"/>
          <p:nvPr/>
        </p:nvSpPr>
        <p:spPr>
          <a:xfrm>
            <a:off x="8470911" y="1835058"/>
            <a:ext cx="1387628" cy="286095"/>
          </a:xfrm>
          <a:prstGeom prst="roundRect">
            <a:avLst>
              <a:gd name="adj" fmla="val 34569"/>
            </a:avLst>
          </a:prstGeom>
          <a:solidFill>
            <a:schemeClr val="bg1"/>
          </a:solidFill>
          <a:effectLst>
            <a:outerShdw blurRad="50800" dist="38100" dir="2700000" algn="tl" rotWithShape="0">
              <a:prstClr val="black">
                <a:alpha val="40000"/>
              </a:prstClr>
            </a:outerShdw>
          </a:effectLst>
        </p:spPr>
        <p:txBody>
          <a:bodyPr wrap="none" lIns="65280" tIns="21760" rIns="65280" bIns="21760" rtlCol="0" anchor="ctr">
            <a:spAutoFit/>
          </a:bodyPr>
          <a:lstStyle>
            <a:defPPr>
              <a:defRPr lang="en-US"/>
            </a:defPPr>
            <a:lvl1pPr>
              <a:defRPr sz="4800" b="1">
                <a:gradFill>
                  <a:gsLst>
                    <a:gs pos="95105">
                      <a:schemeClr val="tx1"/>
                    </a:gs>
                    <a:gs pos="79000">
                      <a:schemeClr val="tx1"/>
                    </a:gs>
                  </a:gsLst>
                  <a:path path="circle">
                    <a:fillToRect l="100000" t="100000"/>
                  </a:path>
                </a:gradFill>
                <a:latin typeface="Segoe UI Variable Display Semibold" pitchFamily="2" charset="0"/>
              </a:defRPr>
            </a:lvl1pPr>
          </a:lstStyle>
          <a:p>
            <a:pPr algn="ctr" defTabSz="717568">
              <a:defRPr/>
            </a:pPr>
            <a:r>
              <a:rPr lang="en-US" sz="1200" dirty="0">
                <a:gradFill>
                  <a:gsLst>
                    <a:gs pos="95105">
                      <a:srgbClr val="000000"/>
                    </a:gs>
                    <a:gs pos="79000">
                      <a:srgbClr val="000000"/>
                    </a:gs>
                  </a:gsLst>
                  <a:path path="circle">
                    <a:fillToRect l="100000" t="100000"/>
                  </a:path>
                </a:gradFill>
                <a:latin typeface="Segoe UI Variable Display Semib" pitchFamily="2" charset="0"/>
              </a:rPr>
              <a:t>Reach: &lt; 8 hours</a:t>
            </a:r>
          </a:p>
        </p:txBody>
      </p:sp>
      <p:sp>
        <p:nvSpPr>
          <p:cNvPr id="17" name="TextBox 16">
            <a:extLst>
              <a:ext uri="{FF2B5EF4-FFF2-40B4-BE49-F238E27FC236}">
                <a16:creationId xmlns:a16="http://schemas.microsoft.com/office/drawing/2014/main" id="{80D1CD26-C061-F6D4-035E-01C42025ABF4}"/>
              </a:ext>
              <a:ext uri="{C183D7F6-B498-43B3-948B-1728B52AA6E4}">
                <adec:decorative xmlns:adec="http://schemas.microsoft.com/office/drawing/2017/decorative" val="1"/>
              </a:ext>
            </a:extLst>
          </p:cNvPr>
          <p:cNvSpPr txBox="1"/>
          <p:nvPr/>
        </p:nvSpPr>
        <p:spPr>
          <a:xfrm>
            <a:off x="6999398" y="3749537"/>
            <a:ext cx="1303445" cy="286095"/>
          </a:xfrm>
          <a:prstGeom prst="roundRect">
            <a:avLst>
              <a:gd name="adj" fmla="val 34569"/>
            </a:avLst>
          </a:prstGeom>
          <a:solidFill>
            <a:schemeClr val="bg1"/>
          </a:solidFill>
          <a:effectLst>
            <a:outerShdw blurRad="50800" dist="38100" dir="2700000" algn="tl" rotWithShape="0">
              <a:prstClr val="black">
                <a:alpha val="40000"/>
              </a:prstClr>
            </a:outerShdw>
          </a:effectLst>
        </p:spPr>
        <p:txBody>
          <a:bodyPr wrap="none" lIns="65280" tIns="21760" rIns="65280" bIns="21760" rtlCol="0" anchor="ctr">
            <a:spAutoFit/>
          </a:bodyPr>
          <a:lstStyle>
            <a:defPPr>
              <a:defRPr lang="en-US"/>
            </a:defPPr>
            <a:lvl1pPr>
              <a:defRPr sz="4800" b="1">
                <a:gradFill>
                  <a:gsLst>
                    <a:gs pos="95105">
                      <a:schemeClr val="tx1"/>
                    </a:gs>
                    <a:gs pos="79000">
                      <a:schemeClr val="tx1"/>
                    </a:gs>
                  </a:gsLst>
                  <a:path path="circle">
                    <a:fillToRect l="100000" t="100000"/>
                  </a:path>
                </a:gradFill>
                <a:latin typeface="Segoe UI Variable Display Semibold" pitchFamily="2" charset="0"/>
              </a:defRPr>
            </a:lvl1pPr>
          </a:lstStyle>
          <a:p>
            <a:pPr algn="ctr" defTabSz="717568">
              <a:defRPr/>
            </a:pPr>
            <a:r>
              <a:rPr lang="en-US" sz="1200" dirty="0">
                <a:gradFill>
                  <a:gsLst>
                    <a:gs pos="95105">
                      <a:srgbClr val="000000"/>
                    </a:gs>
                    <a:gs pos="79000">
                      <a:srgbClr val="000000"/>
                    </a:gs>
                  </a:gsLst>
                  <a:path path="circle">
                    <a:fillToRect l="100000" t="100000"/>
                  </a:path>
                </a:gradFill>
                <a:latin typeface="Segoe UI Variable Display Semib" pitchFamily="2" charset="0"/>
              </a:rPr>
              <a:t>Reach: 1-2 days</a:t>
            </a:r>
          </a:p>
        </p:txBody>
      </p:sp>
    </p:spTree>
    <p:extLst>
      <p:ext uri="{BB962C8B-B14F-4D97-AF65-F5344CB8AC3E}">
        <p14:creationId xmlns:p14="http://schemas.microsoft.com/office/powerpoint/2010/main" val="42238199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BA78B74-0274-7F76-3B5E-94BE6B95BA60}"/>
            </a:ext>
          </a:extLst>
        </p:cNvPr>
        <p:cNvGrpSpPr/>
        <p:nvPr/>
      </p:nvGrpSpPr>
      <p:grpSpPr>
        <a:xfrm>
          <a:off x="0" y="0"/>
          <a:ext cx="0" cy="0"/>
          <a:chOff x="0" y="0"/>
          <a:chExt cx="0" cy="0"/>
        </a:xfrm>
      </p:grpSpPr>
      <p:sp>
        <p:nvSpPr>
          <p:cNvPr id="3" name="TextBox 2">
            <a:extLst>
              <a:ext uri="{FF2B5EF4-FFF2-40B4-BE49-F238E27FC236}">
                <a16:creationId xmlns:a16="http://schemas.microsoft.com/office/drawing/2014/main" id="{B77E92A1-14E2-AF45-DBB0-EEB96267AA67}"/>
              </a:ext>
            </a:extLst>
          </p:cNvPr>
          <p:cNvSpPr txBox="1"/>
          <p:nvPr/>
        </p:nvSpPr>
        <p:spPr>
          <a:xfrm>
            <a:off x="4713899" y="7291608"/>
            <a:ext cx="2018078" cy="288702"/>
          </a:xfrm>
          <a:prstGeom prst="roundRect">
            <a:avLst>
              <a:gd name="adj" fmla="val 50000"/>
            </a:avLst>
          </a:prstGeom>
          <a:gradFill flip="none" rotWithShape="1">
            <a:gsLst>
              <a:gs pos="2917">
                <a:srgbClr val="00A389"/>
              </a:gs>
              <a:gs pos="30000">
                <a:srgbClr val="00A389"/>
              </a:gs>
              <a:gs pos="99000">
                <a:srgbClr val="0078D4"/>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1" forceAA="0" compatLnSpc="1">
            <a:prstTxWarp prst="textNoShape">
              <a:avLst/>
            </a:prstTxWarp>
            <a:noAutofit/>
          </a:bodyPr>
          <a:lstStyle>
            <a:defPPr>
              <a:defRPr lang="en-US"/>
            </a:defPPr>
            <a:lvl1pPr defTabSz="932472" fontAlgn="base">
              <a:spcBef>
                <a:spcPct val="0"/>
              </a:spcBef>
              <a:spcAft>
                <a:spcPct val="0"/>
              </a:spcAft>
              <a:defRPr sz="2000">
                <a:solidFill>
                  <a:srgbClr val="FFFFFF"/>
                </a:soli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RECIPE</a:t>
            </a:r>
          </a:p>
        </p:txBody>
      </p:sp>
      <p:sp>
        <p:nvSpPr>
          <p:cNvPr id="8" name="Title 7">
            <a:extLst>
              <a:ext uri="{FF2B5EF4-FFF2-40B4-BE49-F238E27FC236}">
                <a16:creationId xmlns:a16="http://schemas.microsoft.com/office/drawing/2014/main" id="{DF6E192D-5115-843D-48F7-D331D3809341}"/>
              </a:ext>
            </a:extLst>
          </p:cNvPr>
          <p:cNvSpPr>
            <a:spLocks noGrp="1"/>
          </p:cNvSpPr>
          <p:nvPr>
            <p:ph type="title"/>
          </p:nvPr>
        </p:nvSpPr>
        <p:spPr>
          <a:xfrm>
            <a:off x="584202" y="458203"/>
            <a:ext cx="11025187" cy="553998"/>
          </a:xfrm>
        </p:spPr>
        <p:txBody>
          <a:bodyPr/>
          <a:lstStyle/>
          <a:p>
            <a:pPr algn="ctr"/>
            <a:r>
              <a:rPr lang="en-US"/>
              <a:t>Storyline announcements and posts</a:t>
            </a:r>
          </a:p>
        </p:txBody>
      </p:sp>
      <p:sp>
        <p:nvSpPr>
          <p:cNvPr id="10" name="All Company guidance">
            <a:extLst>
              <a:ext uri="{FF2B5EF4-FFF2-40B4-BE49-F238E27FC236}">
                <a16:creationId xmlns:a16="http://schemas.microsoft.com/office/drawing/2014/main" id="{3CD136F5-A247-5ACA-D04F-B53B29D97F85}"/>
              </a:ext>
            </a:extLst>
          </p:cNvPr>
          <p:cNvSpPr txBox="1">
            <a:spLocks/>
          </p:cNvSpPr>
          <p:nvPr/>
        </p:nvSpPr>
        <p:spPr>
          <a:xfrm>
            <a:off x="5843018" y="1483580"/>
            <a:ext cx="5616743" cy="4179606"/>
          </a:xfrm>
          <a:prstGeom prst="rect">
            <a:avLst/>
          </a:prstGeom>
        </p:spPr>
        <p:txBody>
          <a:bodyPr vert="horz" wrap="square" lIns="91440" tIns="0" rIns="91440" bIns="0" rtlCol="0">
            <a:spAutoFit/>
          </a:bodyPr>
          <a:lstStyle>
            <a:defPPr>
              <a:defRPr lang="en-US"/>
            </a:defPPr>
            <a:lvl1pPr marR="0" indent="0" algn="ctr" defTabSz="932742" fontAlgn="auto">
              <a:lnSpc>
                <a:spcPct val="100000"/>
              </a:lnSpc>
              <a:spcBef>
                <a:spcPts val="0"/>
              </a:spcBef>
              <a:spcAft>
                <a:spcPts val="0"/>
              </a:spcAft>
              <a:buClrTx/>
              <a:buSzPct val="90000"/>
              <a:buFont typeface="Wingdings" panose="05000000000000000000" pitchFamily="2" charset="2"/>
              <a:buNone/>
              <a:tabLst/>
              <a:defRPr sz="1400" spc="0" baseline="0">
                <a:latin typeface="+mj-lt"/>
                <a:cs typeface="Segoe UI" panose="020B0502040204020203" pitchFamily="34" charset="0"/>
              </a:defRPr>
            </a:lvl1pPr>
            <a:lvl2pPr marL="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lvl2pPr>
            <a:lvl3pPr marL="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lvl3pPr>
            <a:lvl4pPr marL="0"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lvl4pPr>
            <a:lvl5pPr marL="0"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algn="l" defTabSz="932667">
              <a:tabLst>
                <a:tab pos="5770103" algn="r"/>
              </a:tabLst>
              <a:defRPr/>
            </a:pPr>
            <a:r>
              <a:rPr lang="en-US" sz="2800">
                <a:solidFill>
                  <a:srgbClr val="0063BE"/>
                </a:solidFill>
                <a:latin typeface="Aptos SemiBold"/>
              </a:rPr>
              <a:t>Announcement</a:t>
            </a:r>
            <a:r>
              <a:rPr lang="en-US" sz="2800">
                <a:solidFill>
                  <a:srgbClr val="FFFFFF"/>
                </a:solidFill>
                <a:latin typeface="Aptos SemiBold"/>
              </a:rPr>
              <a:t>	</a:t>
            </a:r>
            <a:endParaRPr lang="en-US" sz="2800" cap="small">
              <a:solidFill>
                <a:srgbClr val="0063BE"/>
              </a:solidFill>
              <a:latin typeface="Aptos"/>
            </a:endParaRPr>
          </a:p>
          <a:p>
            <a:pPr algn="l" defTabSz="932667">
              <a:spcBef>
                <a:spcPct val="20000"/>
              </a:spcBef>
              <a:defRPr/>
            </a:pPr>
            <a:r>
              <a:rPr lang="en-US" sz="1700">
                <a:solidFill>
                  <a:srgbClr val="0063BE"/>
                </a:solidFill>
              </a:rPr>
              <a:t>Sent from author to audience across apps:</a:t>
            </a:r>
            <a:r>
              <a:rPr lang="en-US" sz="1700">
                <a:solidFill>
                  <a:srgbClr val="0063BE"/>
                </a:solidFill>
                <a:latin typeface="Aptos"/>
              </a:rPr>
              <a:t> </a:t>
            </a:r>
            <a:r>
              <a:rPr lang="en-US" sz="1700">
                <a:latin typeface="Aptos"/>
              </a:rPr>
              <a:t>Outlook, Teams and Viva Engage as selected by author</a:t>
            </a:r>
          </a:p>
          <a:p>
            <a:pPr algn="l" defTabSz="932667">
              <a:spcBef>
                <a:spcPct val="20000"/>
              </a:spcBef>
              <a:defRPr/>
            </a:pPr>
            <a:r>
              <a:rPr lang="en-US" sz="1700">
                <a:latin typeface="Aptos"/>
              </a:rPr>
              <a:t>Sent to followers in their preferred apps</a:t>
            </a:r>
          </a:p>
          <a:p>
            <a:pPr algn="l" defTabSz="932667">
              <a:spcBef>
                <a:spcPct val="20000"/>
              </a:spcBef>
              <a:defRPr/>
            </a:pPr>
            <a:r>
              <a:rPr lang="en-US" sz="1700">
                <a:latin typeface="Aptos"/>
              </a:rPr>
              <a:t>Prioritized in feeds to audience &amp; followers</a:t>
            </a:r>
          </a:p>
          <a:p>
            <a:pPr algn="l" defTabSz="932667">
              <a:spcBef>
                <a:spcPct val="20000"/>
              </a:spcBef>
              <a:defRPr/>
            </a:pPr>
            <a:r>
              <a:rPr lang="en-US" sz="1700">
                <a:latin typeface="Aptos"/>
              </a:rPr>
              <a:t>Prioritized in email digests to audience &amp; followers</a:t>
            </a:r>
          </a:p>
          <a:p>
            <a:pPr algn="l" defTabSz="932667">
              <a:spcBef>
                <a:spcPct val="20000"/>
              </a:spcBef>
              <a:defRPr/>
            </a:pPr>
            <a:r>
              <a:rPr lang="en-US" sz="1700">
                <a:latin typeface="Aptos"/>
              </a:rPr>
              <a:t>Showcased in Connections</a:t>
            </a:r>
          </a:p>
          <a:p>
            <a:pPr algn="l" defTabSz="932667">
              <a:spcBef>
                <a:spcPts val="1800"/>
              </a:spcBef>
              <a:tabLst>
                <a:tab pos="5770103" algn="r"/>
              </a:tabLst>
              <a:defRPr/>
            </a:pPr>
            <a:r>
              <a:rPr lang="en-US" sz="2800">
                <a:solidFill>
                  <a:srgbClr val="0063BE"/>
                </a:solidFill>
                <a:latin typeface="Aptos SemiBold"/>
              </a:rPr>
              <a:t>Post</a:t>
            </a:r>
            <a:r>
              <a:rPr lang="en-US" sz="2800">
                <a:solidFill>
                  <a:srgbClr val="000000"/>
                </a:solidFill>
                <a:latin typeface="Aptos SemiBold"/>
              </a:rPr>
              <a:t>	</a:t>
            </a:r>
            <a:endParaRPr lang="en-US" sz="2800">
              <a:solidFill>
                <a:srgbClr val="0063BE"/>
              </a:solidFill>
              <a:latin typeface="Aptos SemiBold"/>
            </a:endParaRPr>
          </a:p>
          <a:p>
            <a:pPr algn="l" defTabSz="932667">
              <a:spcBef>
                <a:spcPct val="20000"/>
              </a:spcBef>
              <a:defRPr/>
            </a:pPr>
            <a:r>
              <a:rPr lang="en-US" sz="1700">
                <a:latin typeface="Aptos"/>
              </a:rPr>
              <a:t>Prioritized in </a:t>
            </a:r>
            <a:r>
              <a:rPr lang="en-US" sz="1700">
                <a:solidFill>
                  <a:srgbClr val="0063BE"/>
                </a:solidFill>
              </a:rPr>
              <a:t>feeds</a:t>
            </a:r>
            <a:r>
              <a:rPr lang="en-US" sz="1700">
                <a:latin typeface="Aptos"/>
              </a:rPr>
              <a:t> to audience &amp; followers</a:t>
            </a:r>
          </a:p>
          <a:p>
            <a:pPr algn="l" defTabSz="932667">
              <a:spcBef>
                <a:spcPct val="20000"/>
              </a:spcBef>
              <a:defRPr/>
            </a:pPr>
            <a:r>
              <a:rPr lang="en-US" sz="1700">
                <a:latin typeface="Aptos"/>
              </a:rPr>
              <a:t>Prioritized in email </a:t>
            </a:r>
            <a:r>
              <a:rPr lang="en-US" sz="1700">
                <a:solidFill>
                  <a:srgbClr val="0063BE"/>
                </a:solidFill>
              </a:rPr>
              <a:t>digests</a:t>
            </a:r>
            <a:r>
              <a:rPr lang="en-US" sz="1700">
                <a:latin typeface="Aptos"/>
              </a:rPr>
              <a:t> to audience &amp; followers</a:t>
            </a:r>
          </a:p>
          <a:p>
            <a:pPr algn="l" defTabSz="932667">
              <a:spcBef>
                <a:spcPct val="20000"/>
              </a:spcBef>
              <a:defRPr/>
            </a:pPr>
            <a:r>
              <a:rPr lang="en-US" sz="1700">
                <a:latin typeface="Aptos"/>
              </a:rPr>
              <a:t>Sent to followers in their preferred apps</a:t>
            </a:r>
          </a:p>
          <a:p>
            <a:pPr algn="l">
              <a:spcBef>
                <a:spcPct val="20000"/>
              </a:spcBef>
              <a:defRPr/>
            </a:pPr>
            <a:r>
              <a:rPr lang="en-US" sz="1700">
                <a:latin typeface="Aptos"/>
              </a:rPr>
              <a:t>Showcased in Connections [coming soon]</a:t>
            </a:r>
          </a:p>
        </p:txBody>
      </p:sp>
      <p:pic>
        <p:nvPicPr>
          <p:cNvPr id="5" name="Picture 4">
            <a:extLst>
              <a:ext uri="{FF2B5EF4-FFF2-40B4-BE49-F238E27FC236}">
                <a16:creationId xmlns:a16="http://schemas.microsoft.com/office/drawing/2014/main" id="{AAA8F4B2-E737-06BD-11E5-1F21277E6C4C}"/>
              </a:ext>
            </a:extLst>
          </p:cNvPr>
          <p:cNvPicPr>
            <a:picLocks noChangeAspect="1"/>
          </p:cNvPicPr>
          <p:nvPr/>
        </p:nvPicPr>
        <p:blipFill rotWithShape="1">
          <a:blip r:embed="rId3"/>
          <a:srcRect l="41422" t="37807" r="6342" b="1223"/>
          <a:stretch/>
        </p:blipFill>
        <p:spPr>
          <a:xfrm>
            <a:off x="729373" y="1427840"/>
            <a:ext cx="4588761" cy="4291091"/>
          </a:xfrm>
          <a:prstGeom prst="roundRect">
            <a:avLst>
              <a:gd name="adj" fmla="val 3097"/>
            </a:avLst>
          </a:prstGeom>
          <a:ln w="57150">
            <a:solidFill>
              <a:srgbClr val="FFFFFF"/>
            </a:solidFill>
          </a:ln>
          <a:effectLst>
            <a:outerShdw blurRad="50800" dist="38100" dir="2700000" algn="tl" rotWithShape="0">
              <a:prstClr val="black">
                <a:alpha val="40000"/>
              </a:prstClr>
            </a:outerShdw>
          </a:effectLst>
        </p:spPr>
      </p:pic>
      <p:sp>
        <p:nvSpPr>
          <p:cNvPr id="2" name="TextBox 1">
            <a:extLst>
              <a:ext uri="{FF2B5EF4-FFF2-40B4-BE49-F238E27FC236}">
                <a16:creationId xmlns:a16="http://schemas.microsoft.com/office/drawing/2014/main" id="{19391922-681D-4039-9A0A-F117195B790C}"/>
              </a:ext>
              <a:ext uri="{C183D7F6-B498-43B3-948B-1728B52AA6E4}">
                <adec:decorative xmlns:adec="http://schemas.microsoft.com/office/drawing/2017/decorative" val="1"/>
              </a:ext>
            </a:extLst>
          </p:cNvPr>
          <p:cNvSpPr txBox="1"/>
          <p:nvPr/>
        </p:nvSpPr>
        <p:spPr>
          <a:xfrm>
            <a:off x="8551331" y="1558833"/>
            <a:ext cx="1387628" cy="286095"/>
          </a:xfrm>
          <a:prstGeom prst="roundRect">
            <a:avLst>
              <a:gd name="adj" fmla="val 34569"/>
            </a:avLst>
          </a:prstGeom>
          <a:solidFill>
            <a:schemeClr val="bg1"/>
          </a:solidFill>
          <a:effectLst>
            <a:outerShdw blurRad="50800" dist="38100" dir="2700000" algn="tl" rotWithShape="0">
              <a:prstClr val="black">
                <a:alpha val="40000"/>
              </a:prstClr>
            </a:outerShdw>
          </a:effectLst>
        </p:spPr>
        <p:txBody>
          <a:bodyPr wrap="none" lIns="65280" tIns="21760" rIns="65280" bIns="21760" rtlCol="0" anchor="ctr">
            <a:spAutoFit/>
          </a:bodyPr>
          <a:lstStyle>
            <a:defPPr>
              <a:defRPr lang="en-US"/>
            </a:defPPr>
            <a:lvl1pPr>
              <a:defRPr sz="4800" b="1">
                <a:gradFill>
                  <a:gsLst>
                    <a:gs pos="95105">
                      <a:schemeClr val="tx1"/>
                    </a:gs>
                    <a:gs pos="79000">
                      <a:schemeClr val="tx1"/>
                    </a:gs>
                  </a:gsLst>
                  <a:path path="circle">
                    <a:fillToRect l="100000" t="100000"/>
                  </a:path>
                </a:gradFill>
                <a:latin typeface="Segoe UI Variable Display Semibold" pitchFamily="2" charset="0"/>
              </a:defRPr>
            </a:lvl1pPr>
          </a:lstStyle>
          <a:p>
            <a:pPr algn="ctr" defTabSz="717568">
              <a:defRPr/>
            </a:pPr>
            <a:r>
              <a:rPr lang="en-US" sz="1200" dirty="0">
                <a:gradFill>
                  <a:gsLst>
                    <a:gs pos="95105">
                      <a:srgbClr val="000000"/>
                    </a:gs>
                    <a:gs pos="79000">
                      <a:srgbClr val="000000"/>
                    </a:gs>
                  </a:gsLst>
                  <a:path path="circle">
                    <a:fillToRect l="100000" t="100000"/>
                  </a:path>
                </a:gradFill>
                <a:latin typeface="Segoe UI Variable Display Semib" pitchFamily="2" charset="0"/>
              </a:rPr>
              <a:t>Reach: &lt; 8 hours</a:t>
            </a:r>
          </a:p>
        </p:txBody>
      </p:sp>
      <p:sp>
        <p:nvSpPr>
          <p:cNvPr id="4" name="TextBox 3">
            <a:extLst>
              <a:ext uri="{FF2B5EF4-FFF2-40B4-BE49-F238E27FC236}">
                <a16:creationId xmlns:a16="http://schemas.microsoft.com/office/drawing/2014/main" id="{6EB08CF1-EE71-C320-3237-2679AF09F66A}"/>
              </a:ext>
              <a:ext uri="{C183D7F6-B498-43B3-948B-1728B52AA6E4}">
                <adec:decorative xmlns:adec="http://schemas.microsoft.com/office/drawing/2017/decorative" val="1"/>
              </a:ext>
            </a:extLst>
          </p:cNvPr>
          <p:cNvSpPr txBox="1"/>
          <p:nvPr/>
        </p:nvSpPr>
        <p:spPr>
          <a:xfrm>
            <a:off x="6705613" y="4016237"/>
            <a:ext cx="1303445" cy="286095"/>
          </a:xfrm>
          <a:prstGeom prst="roundRect">
            <a:avLst>
              <a:gd name="adj" fmla="val 34569"/>
            </a:avLst>
          </a:prstGeom>
          <a:solidFill>
            <a:schemeClr val="bg1"/>
          </a:solidFill>
          <a:effectLst>
            <a:outerShdw blurRad="50800" dist="38100" dir="2700000" algn="tl" rotWithShape="0">
              <a:prstClr val="black">
                <a:alpha val="40000"/>
              </a:prstClr>
            </a:outerShdw>
          </a:effectLst>
        </p:spPr>
        <p:txBody>
          <a:bodyPr wrap="none" lIns="65280" tIns="21760" rIns="65280" bIns="21760" rtlCol="0" anchor="ctr">
            <a:spAutoFit/>
          </a:bodyPr>
          <a:lstStyle>
            <a:defPPr>
              <a:defRPr lang="en-US"/>
            </a:defPPr>
            <a:lvl1pPr>
              <a:defRPr sz="4800" b="1">
                <a:gradFill>
                  <a:gsLst>
                    <a:gs pos="95105">
                      <a:schemeClr val="tx1"/>
                    </a:gs>
                    <a:gs pos="79000">
                      <a:schemeClr val="tx1"/>
                    </a:gs>
                  </a:gsLst>
                  <a:path path="circle">
                    <a:fillToRect l="100000" t="100000"/>
                  </a:path>
                </a:gradFill>
                <a:latin typeface="Segoe UI Variable Display Semibold" pitchFamily="2" charset="0"/>
              </a:defRPr>
            </a:lvl1pPr>
          </a:lstStyle>
          <a:p>
            <a:pPr algn="ctr" defTabSz="717568">
              <a:defRPr/>
            </a:pPr>
            <a:r>
              <a:rPr lang="en-US" sz="1200">
                <a:gradFill>
                  <a:gsLst>
                    <a:gs pos="95105">
                      <a:srgbClr val="000000"/>
                    </a:gs>
                    <a:gs pos="79000">
                      <a:srgbClr val="000000"/>
                    </a:gs>
                  </a:gsLst>
                  <a:path path="circle">
                    <a:fillToRect l="100000" t="100000"/>
                  </a:path>
                </a:gradFill>
                <a:latin typeface="Segoe UI Variable Display Semib" pitchFamily="2" charset="0"/>
              </a:rPr>
              <a:t>Reach: 1-2 days</a:t>
            </a:r>
          </a:p>
        </p:txBody>
      </p:sp>
      <p:sp>
        <p:nvSpPr>
          <p:cNvPr id="6" name="TextBox 5">
            <a:extLst>
              <a:ext uri="{FF2B5EF4-FFF2-40B4-BE49-F238E27FC236}">
                <a16:creationId xmlns:a16="http://schemas.microsoft.com/office/drawing/2014/main" id="{EBE2D457-8F6E-8ABF-AF0D-71E3BBD0A715}"/>
              </a:ext>
            </a:extLst>
          </p:cNvPr>
          <p:cNvSpPr txBox="1"/>
          <p:nvPr/>
        </p:nvSpPr>
        <p:spPr>
          <a:xfrm>
            <a:off x="8551333" y="3452569"/>
            <a:ext cx="1573660" cy="286095"/>
          </a:xfrm>
          <a:prstGeom prst="roundRect">
            <a:avLst>
              <a:gd name="adj" fmla="val 17740"/>
            </a:avLst>
          </a:prstGeom>
          <a:gradFill flip="none" rotWithShape="1">
            <a:gsLst>
              <a:gs pos="14000">
                <a:srgbClr val="E33BA5"/>
              </a:gs>
              <a:gs pos="86000">
                <a:srgbClr val="0078D4"/>
              </a:gs>
            </a:gsLst>
            <a:lin ang="270000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1" forceAA="0" compatLnSpc="1">
            <a:prstTxWarp prst="textNoShape">
              <a:avLst/>
            </a:prstTxWarp>
            <a:noAutofit/>
          </a:bodyPr>
          <a:lstStyle>
            <a:defPPr>
              <a:defRPr lang="en-US"/>
            </a:defPPr>
            <a:lvl1pPr defTabSz="932472" fontAlgn="base">
              <a:spcBef>
                <a:spcPct val="0"/>
              </a:spcBef>
              <a:spcAft>
                <a:spcPct val="0"/>
              </a:spcAft>
              <a:defRPr sz="2000">
                <a:solidFill>
                  <a:srgbClr val="FFFFFF"/>
                </a:soli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1200" b="1"/>
              <a:t>COMING SOON</a:t>
            </a:r>
          </a:p>
        </p:txBody>
      </p:sp>
    </p:spTree>
    <p:extLst>
      <p:ext uri="{BB962C8B-B14F-4D97-AF65-F5344CB8AC3E}">
        <p14:creationId xmlns:p14="http://schemas.microsoft.com/office/powerpoint/2010/main" val="1884202356"/>
      </p:ext>
    </p:extLst>
  </p:cSld>
  <p:clrMapOvr>
    <a:masterClrMapping/>
  </p:clrMapOvr>
  <p:transition spd="med">
    <p:pull/>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66547FD-3173-3B55-A020-A160431AE72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AA9CB23-02DC-D629-E663-C8AAE388D6A4}"/>
              </a:ext>
            </a:extLst>
          </p:cNvPr>
          <p:cNvSpPr>
            <a:spLocks noGrp="1"/>
          </p:cNvSpPr>
          <p:nvPr>
            <p:ph type="title"/>
          </p:nvPr>
        </p:nvSpPr>
        <p:spPr>
          <a:xfrm>
            <a:off x="584202" y="458203"/>
            <a:ext cx="11025187" cy="553998"/>
          </a:xfrm>
        </p:spPr>
        <p:txBody>
          <a:bodyPr/>
          <a:lstStyle/>
          <a:p>
            <a:r>
              <a:rPr lang="en-US" dirty="0"/>
              <a:t>Promoting visibility of posts </a:t>
            </a:r>
          </a:p>
        </p:txBody>
      </p:sp>
      <p:sp>
        <p:nvSpPr>
          <p:cNvPr id="26" name="Text Placeholder 25">
            <a:extLst>
              <a:ext uri="{FF2B5EF4-FFF2-40B4-BE49-F238E27FC236}">
                <a16:creationId xmlns:a16="http://schemas.microsoft.com/office/drawing/2014/main" id="{1AFE4DA9-48F8-D9A7-EB0B-71CE22C7E3D2}"/>
              </a:ext>
            </a:extLst>
          </p:cNvPr>
          <p:cNvSpPr>
            <a:spLocks noGrp="1"/>
          </p:cNvSpPr>
          <p:nvPr>
            <p:ph type="body" sz="quarter" idx="16"/>
          </p:nvPr>
        </p:nvSpPr>
        <p:spPr>
          <a:xfrm>
            <a:off x="754063" y="1684338"/>
            <a:ext cx="3016250" cy="307975"/>
          </a:xfrm>
        </p:spPr>
        <p:txBody>
          <a:bodyPr/>
          <a:lstStyle/>
          <a:p>
            <a:r>
              <a:rPr lang="en-US" dirty="0"/>
              <a:t>FEATURED</a:t>
            </a:r>
          </a:p>
        </p:txBody>
      </p:sp>
      <p:sp>
        <p:nvSpPr>
          <p:cNvPr id="4" name="Text Placeholder 3">
            <a:extLst>
              <a:ext uri="{FF2B5EF4-FFF2-40B4-BE49-F238E27FC236}">
                <a16:creationId xmlns:a16="http://schemas.microsoft.com/office/drawing/2014/main" id="{822EF3FA-DD00-C6A5-06B1-FA375E4A0E0F}"/>
              </a:ext>
            </a:extLst>
          </p:cNvPr>
          <p:cNvSpPr>
            <a:spLocks noGrp="1"/>
          </p:cNvSpPr>
          <p:nvPr>
            <p:ph type="body" sz="quarter" idx="19"/>
          </p:nvPr>
        </p:nvSpPr>
        <p:spPr>
          <a:xfrm>
            <a:off x="4551363" y="1684338"/>
            <a:ext cx="3017837" cy="307975"/>
          </a:xfrm>
        </p:spPr>
        <p:txBody>
          <a:bodyPr/>
          <a:lstStyle/>
          <a:p>
            <a:r>
              <a:rPr lang="en-US" dirty="0"/>
              <a:t>PINNED</a:t>
            </a:r>
          </a:p>
        </p:txBody>
      </p:sp>
      <p:sp>
        <p:nvSpPr>
          <p:cNvPr id="5" name="Text Placeholder 4">
            <a:extLst>
              <a:ext uri="{FF2B5EF4-FFF2-40B4-BE49-F238E27FC236}">
                <a16:creationId xmlns:a16="http://schemas.microsoft.com/office/drawing/2014/main" id="{92B84B64-8837-5954-7551-9FF7E587B4C1}"/>
              </a:ext>
            </a:extLst>
          </p:cNvPr>
          <p:cNvSpPr>
            <a:spLocks noGrp="1"/>
          </p:cNvSpPr>
          <p:nvPr>
            <p:ph type="body" sz="quarter" idx="22"/>
          </p:nvPr>
        </p:nvSpPr>
        <p:spPr>
          <a:xfrm>
            <a:off x="8380413" y="1684338"/>
            <a:ext cx="3017837" cy="307975"/>
          </a:xfrm>
        </p:spPr>
        <p:txBody>
          <a:bodyPr/>
          <a:lstStyle/>
          <a:p>
            <a:r>
              <a:rPr lang="en-US" dirty="0"/>
              <a:t>LINKED</a:t>
            </a:r>
          </a:p>
        </p:txBody>
      </p:sp>
      <p:sp>
        <p:nvSpPr>
          <p:cNvPr id="6" name="Text Placeholder 5">
            <a:extLst>
              <a:ext uri="{FF2B5EF4-FFF2-40B4-BE49-F238E27FC236}">
                <a16:creationId xmlns:a16="http://schemas.microsoft.com/office/drawing/2014/main" id="{B3C4897A-9266-5839-2533-B3C366CDFDC0}"/>
              </a:ext>
            </a:extLst>
          </p:cNvPr>
          <p:cNvSpPr>
            <a:spLocks noGrp="1"/>
          </p:cNvSpPr>
          <p:nvPr>
            <p:ph type="body" sz="quarter" idx="50"/>
          </p:nvPr>
        </p:nvSpPr>
        <p:spPr>
          <a:xfrm>
            <a:off x="561977" y="6112798"/>
            <a:ext cx="11204575" cy="302955"/>
          </a:xfrm>
          <a:solidFill>
            <a:schemeClr val="accent5"/>
          </a:solidFill>
        </p:spPr>
        <p:txBody>
          <a:bodyPr/>
          <a:lstStyle/>
          <a:p>
            <a:r>
              <a:rPr lang="en-US" dirty="0"/>
              <a:t>Promote content to people in destinations and experiences outside of Teams Activity and Outlook Inbox</a:t>
            </a:r>
          </a:p>
        </p:txBody>
      </p:sp>
      <p:sp>
        <p:nvSpPr>
          <p:cNvPr id="35" name="Text Placeholder 34">
            <a:extLst>
              <a:ext uri="{FF2B5EF4-FFF2-40B4-BE49-F238E27FC236}">
                <a16:creationId xmlns:a16="http://schemas.microsoft.com/office/drawing/2014/main" id="{443E52E9-416C-705A-9EA4-28AE2CF446C9}"/>
              </a:ext>
            </a:extLst>
          </p:cNvPr>
          <p:cNvSpPr>
            <a:spLocks noGrp="1"/>
          </p:cNvSpPr>
          <p:nvPr>
            <p:ph type="body" sz="quarter" idx="53"/>
          </p:nvPr>
        </p:nvSpPr>
        <p:spPr>
          <a:xfrm>
            <a:off x="753567" y="3800444"/>
            <a:ext cx="3101987" cy="1282402"/>
          </a:xfrm>
        </p:spPr>
        <p:txBody>
          <a:bodyPr/>
          <a:lstStyle/>
          <a:p>
            <a:pPr lvl="0"/>
            <a:r>
              <a:rPr lang="en-US" b="0" dirty="0"/>
              <a:t>One relevant featured post is ranked high in feed &amp; digests (variable position)</a:t>
            </a:r>
          </a:p>
          <a:p>
            <a:r>
              <a:rPr lang="en-US" b="0" dirty="0"/>
              <a:t>Increase likelihood of visibility without additional notification</a:t>
            </a:r>
          </a:p>
        </p:txBody>
      </p:sp>
      <p:sp>
        <p:nvSpPr>
          <p:cNvPr id="21" name="Text Placeholder 20">
            <a:extLst>
              <a:ext uri="{FF2B5EF4-FFF2-40B4-BE49-F238E27FC236}">
                <a16:creationId xmlns:a16="http://schemas.microsoft.com/office/drawing/2014/main" id="{3C51BD01-0F47-CA94-432D-15F090215819}"/>
              </a:ext>
            </a:extLst>
          </p:cNvPr>
          <p:cNvSpPr>
            <a:spLocks noGrp="1"/>
          </p:cNvSpPr>
          <p:nvPr>
            <p:ph type="body" sz="quarter" idx="54"/>
          </p:nvPr>
        </p:nvSpPr>
        <p:spPr>
          <a:xfrm>
            <a:off x="4551363" y="3800093"/>
            <a:ext cx="3101975" cy="789960"/>
          </a:xfrm>
        </p:spPr>
        <p:txBody>
          <a:bodyPr/>
          <a:lstStyle/>
          <a:p>
            <a:pPr lvl="0"/>
            <a:r>
              <a:rPr lang="en-US" b="0" dirty="0"/>
              <a:t>Pinned to top of source feed</a:t>
            </a:r>
          </a:p>
          <a:p>
            <a:pPr lvl="0"/>
            <a:r>
              <a:rPr lang="en-US" b="0" dirty="0"/>
              <a:t>Ensure visibility to people who visit a community or storyline</a:t>
            </a:r>
          </a:p>
        </p:txBody>
      </p:sp>
      <p:sp>
        <p:nvSpPr>
          <p:cNvPr id="23" name="Text Placeholder 22">
            <a:extLst>
              <a:ext uri="{FF2B5EF4-FFF2-40B4-BE49-F238E27FC236}">
                <a16:creationId xmlns:a16="http://schemas.microsoft.com/office/drawing/2014/main" id="{18F6F180-3C63-29C1-3065-D500C16E826B}"/>
              </a:ext>
            </a:extLst>
          </p:cNvPr>
          <p:cNvSpPr>
            <a:spLocks noGrp="1"/>
          </p:cNvSpPr>
          <p:nvPr>
            <p:ph type="body" sz="quarter" idx="55"/>
          </p:nvPr>
        </p:nvSpPr>
        <p:spPr>
          <a:xfrm>
            <a:off x="8366127" y="3800095"/>
            <a:ext cx="3101975" cy="1980029"/>
          </a:xfrm>
        </p:spPr>
        <p:txBody>
          <a:bodyPr/>
          <a:lstStyle/>
          <a:p>
            <a:pPr lvl="0"/>
            <a:r>
              <a:rPr lang="en-US" b="0" dirty="0"/>
              <a:t>Create a link in any other endpoint</a:t>
            </a:r>
          </a:p>
          <a:p>
            <a:pPr marL="515898" indent="-280965">
              <a:buFont typeface="Arial" panose="020B0604020202020204" pitchFamily="34" charset="0"/>
              <a:buChar char="•"/>
            </a:pPr>
            <a:r>
              <a:rPr lang="en-US" b="0" dirty="0"/>
              <a:t>Email / newsletter</a:t>
            </a:r>
          </a:p>
          <a:p>
            <a:pPr marL="515898" indent="-280965">
              <a:buFont typeface="Arial" panose="020B0604020202020204" pitchFamily="34" charset="0"/>
              <a:buChar char="•"/>
            </a:pPr>
            <a:r>
              <a:rPr lang="en-US" b="0" dirty="0"/>
              <a:t>Connections [today]</a:t>
            </a:r>
          </a:p>
          <a:p>
            <a:pPr marL="515898" indent="-280965">
              <a:buFont typeface="Arial" panose="020B0604020202020204" pitchFamily="34" charset="0"/>
              <a:buChar char="•"/>
            </a:pPr>
            <a:r>
              <a:rPr lang="en-US" b="0" dirty="0"/>
              <a:t>Viva Learning learning path</a:t>
            </a:r>
          </a:p>
          <a:p>
            <a:pPr marL="515898" indent="-280965">
              <a:buFont typeface="Arial" panose="020B0604020202020204" pitchFamily="34" charset="0"/>
              <a:buChar char="•"/>
            </a:pPr>
            <a:r>
              <a:rPr lang="en-US" b="0" dirty="0">
                <a:solidFill>
                  <a:srgbClr val="0070C0"/>
                </a:solidFill>
                <a:latin typeface="+mj-lt"/>
              </a:rPr>
              <a:t>SharePoint news link</a:t>
            </a:r>
          </a:p>
          <a:p>
            <a:pPr lvl="0"/>
            <a:r>
              <a:rPr lang="en-US" b="0" dirty="0"/>
              <a:t>Drive visibility to audience in other channels</a:t>
            </a:r>
          </a:p>
        </p:txBody>
      </p:sp>
      <p:pic>
        <p:nvPicPr>
          <p:cNvPr id="9" name="Graphic 8" descr="Star with solid fill">
            <a:extLst>
              <a:ext uri="{FF2B5EF4-FFF2-40B4-BE49-F238E27FC236}">
                <a16:creationId xmlns:a16="http://schemas.microsoft.com/office/drawing/2014/main" id="{B1FC2CBD-3B71-67F2-BE43-613D0C8C7D6F}"/>
              </a:ext>
            </a:extLst>
          </p:cNvPr>
          <p:cNvPicPr>
            <a:picLocks noChangeAspect="1"/>
          </p:cNvPicPr>
          <p:nvPr/>
        </p:nvPicPr>
        <p:blipFill>
          <a:blip r:embed="rId3">
            <a:extLst>
              <a:ext uri="{96DAC541-7B7A-43D3-8B79-37D633B846F1}">
                <asvg:svgBlip xmlns:asvg="http://schemas.microsoft.com/office/drawing/2016/SVG/main" r:embed="rId4"/>
              </a:ext>
            </a:extLst>
          </a:blip>
          <a:stretch>
            <a:fillRect/>
          </a:stretch>
        </p:blipFill>
        <p:spPr>
          <a:xfrm>
            <a:off x="1507190" y="1949910"/>
            <a:ext cx="1584962" cy="1584962"/>
          </a:xfrm>
          <a:prstGeom prst="rect">
            <a:avLst/>
          </a:prstGeom>
        </p:spPr>
      </p:pic>
      <p:pic>
        <p:nvPicPr>
          <p:cNvPr id="10" name="Graphic 9" descr="Pin with solid fill">
            <a:extLst>
              <a:ext uri="{FF2B5EF4-FFF2-40B4-BE49-F238E27FC236}">
                <a16:creationId xmlns:a16="http://schemas.microsoft.com/office/drawing/2014/main" id="{728150B6-3AF8-EB7A-1D6D-C09A72DF8294}"/>
              </a:ext>
            </a:extLst>
          </p:cNvPr>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5297963" y="1949910"/>
            <a:ext cx="1584962" cy="1584962"/>
          </a:xfrm>
          <a:prstGeom prst="rect">
            <a:avLst/>
          </a:prstGeom>
        </p:spPr>
      </p:pic>
      <p:pic>
        <p:nvPicPr>
          <p:cNvPr id="37" name="Graphic 36" descr="Link with solid fill">
            <a:extLst>
              <a:ext uri="{FF2B5EF4-FFF2-40B4-BE49-F238E27FC236}">
                <a16:creationId xmlns:a16="http://schemas.microsoft.com/office/drawing/2014/main" id="{B986D96E-17E5-390D-0D07-E92DB8C4D33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9096852" y="1949911"/>
            <a:ext cx="1584961" cy="1584961"/>
          </a:xfrm>
          <a:prstGeom prst="rect">
            <a:avLst/>
          </a:prstGeom>
        </p:spPr>
      </p:pic>
      <p:sp>
        <p:nvSpPr>
          <p:cNvPr id="39" name="Text Placeholder 38">
            <a:extLst>
              <a:ext uri="{FF2B5EF4-FFF2-40B4-BE49-F238E27FC236}">
                <a16:creationId xmlns:a16="http://schemas.microsoft.com/office/drawing/2014/main" id="{5D8A95CF-63D6-E844-002E-47DDA59FDF1C}"/>
              </a:ext>
            </a:extLst>
          </p:cNvPr>
          <p:cNvSpPr>
            <a:spLocks noGrp="1"/>
          </p:cNvSpPr>
          <p:nvPr>
            <p:ph type="body" sz="quarter" idx="51"/>
          </p:nvPr>
        </p:nvSpPr>
        <p:spPr/>
        <p:txBody>
          <a:bodyPr/>
          <a:lstStyle/>
          <a:p>
            <a:endParaRPr lang="en-US"/>
          </a:p>
        </p:txBody>
      </p:sp>
    </p:spTree>
    <p:extLst>
      <p:ext uri="{BB962C8B-B14F-4D97-AF65-F5344CB8AC3E}">
        <p14:creationId xmlns:p14="http://schemas.microsoft.com/office/powerpoint/2010/main" val="18343149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6">
                                            <p:txEl>
                                              <p:pRg st="0" end="0"/>
                                            </p:txEl>
                                          </p:spTgt>
                                        </p:tgtEl>
                                        <p:attrNameLst>
                                          <p:attrName>style.visibility</p:attrName>
                                        </p:attrNameLst>
                                      </p:cBhvr>
                                      <p:to>
                                        <p:strVal val="visible"/>
                                      </p:to>
                                    </p:set>
                                    <p:animEffect transition="in" filter="fade">
                                      <p:cBhvr>
                                        <p:cTn id="7" dur="500"/>
                                        <p:tgtEl>
                                          <p:spTgt spid="26">
                                            <p:txEl>
                                              <p:pRg st="0" end="0"/>
                                            </p:txEl>
                                          </p:spTgt>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5">
                                            <p:txEl>
                                              <p:pRg st="0" end="0"/>
                                            </p:txEl>
                                          </p:spTgt>
                                        </p:tgtEl>
                                        <p:attrNameLst>
                                          <p:attrName>style.visibility</p:attrName>
                                        </p:attrNameLst>
                                      </p:cBhvr>
                                      <p:to>
                                        <p:strVal val="visible"/>
                                      </p:to>
                                    </p:set>
                                    <p:animEffect transition="in" filter="fade">
                                      <p:cBhvr>
                                        <p:cTn id="10" dur="500"/>
                                        <p:tgtEl>
                                          <p:spTgt spid="35">
                                            <p:txEl>
                                              <p:pRg st="0" end="0"/>
                                            </p:txEl>
                                          </p:spTgt>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5">
                                            <p:txEl>
                                              <p:pRg st="1" end="1"/>
                                            </p:txEl>
                                          </p:spTgt>
                                        </p:tgtEl>
                                        <p:attrNameLst>
                                          <p:attrName>style.visibility</p:attrName>
                                        </p:attrNameLst>
                                      </p:cBhvr>
                                      <p:to>
                                        <p:strVal val="visible"/>
                                      </p:to>
                                    </p:set>
                                    <p:animEffect transition="in" filter="fade">
                                      <p:cBhvr>
                                        <p:cTn id="13" dur="500"/>
                                        <p:tgtEl>
                                          <p:spTgt spid="35">
                                            <p:txEl>
                                              <p:pRg st="1" end="1"/>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4">
                                            <p:txEl>
                                              <p:pRg st="0" end="0"/>
                                            </p:txEl>
                                          </p:spTgt>
                                        </p:tgtEl>
                                        <p:attrNameLst>
                                          <p:attrName>style.visibility</p:attrName>
                                        </p:attrNameLst>
                                      </p:cBhvr>
                                      <p:to>
                                        <p:strVal val="visible"/>
                                      </p:to>
                                    </p:set>
                                    <p:animEffect transition="in" filter="fade">
                                      <p:cBhvr>
                                        <p:cTn id="21" dur="500"/>
                                        <p:tgtEl>
                                          <p:spTgt spid="4">
                                            <p:txEl>
                                              <p:pRg st="0" end="0"/>
                                            </p:txEl>
                                          </p:spTgt>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21">
                                            <p:txEl>
                                              <p:pRg st="0" end="0"/>
                                            </p:txEl>
                                          </p:spTgt>
                                        </p:tgtEl>
                                        <p:attrNameLst>
                                          <p:attrName>style.visibility</p:attrName>
                                        </p:attrNameLst>
                                      </p:cBhvr>
                                      <p:to>
                                        <p:strVal val="visible"/>
                                      </p:to>
                                    </p:set>
                                    <p:animEffect transition="in" filter="fade">
                                      <p:cBhvr>
                                        <p:cTn id="24" dur="500"/>
                                        <p:tgtEl>
                                          <p:spTgt spid="21">
                                            <p:txEl>
                                              <p:pRg st="0" end="0"/>
                                            </p:txEl>
                                          </p:spTgt>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1">
                                            <p:txEl>
                                              <p:pRg st="1" end="1"/>
                                            </p:txEl>
                                          </p:spTgt>
                                        </p:tgtEl>
                                        <p:attrNameLst>
                                          <p:attrName>style.visibility</p:attrName>
                                        </p:attrNameLst>
                                      </p:cBhvr>
                                      <p:to>
                                        <p:strVal val="visible"/>
                                      </p:to>
                                    </p:set>
                                    <p:animEffect transition="in" filter="fade">
                                      <p:cBhvr>
                                        <p:cTn id="27" dur="500"/>
                                        <p:tgtEl>
                                          <p:spTgt spid="21">
                                            <p:txEl>
                                              <p:pRg st="1" end="1"/>
                                            </p:txEl>
                                          </p:spTgt>
                                        </p:tgtEl>
                                      </p:cBhvr>
                                    </p:animEffect>
                                  </p:childTnLst>
                                </p:cTn>
                              </p:par>
                              <p:par>
                                <p:cTn id="28" presetID="10" presetClass="entr" presetSubtype="0" fill="hold" nodeType="withEffect">
                                  <p:stCondLst>
                                    <p:cond delay="0"/>
                                  </p:stCondLst>
                                  <p:childTnLst>
                                    <p:set>
                                      <p:cBhvr>
                                        <p:cTn id="29" dur="1" fill="hold">
                                          <p:stCondLst>
                                            <p:cond delay="0"/>
                                          </p:stCondLst>
                                        </p:cTn>
                                        <p:tgtEl>
                                          <p:spTgt spid="10"/>
                                        </p:tgtEl>
                                        <p:attrNameLst>
                                          <p:attrName>style.visibility</p:attrName>
                                        </p:attrNameLst>
                                      </p:cBhvr>
                                      <p:to>
                                        <p:strVal val="visible"/>
                                      </p:to>
                                    </p:set>
                                    <p:animEffect transition="in" filter="fade">
                                      <p:cBhvr>
                                        <p:cTn id="30" dur="500"/>
                                        <p:tgtEl>
                                          <p:spTgt spid="10"/>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grpId="0" nodeType="clickEffect">
                                  <p:stCondLst>
                                    <p:cond delay="0"/>
                                  </p:stCondLst>
                                  <p:childTnLst>
                                    <p:set>
                                      <p:cBhvr>
                                        <p:cTn id="34" dur="1" fill="hold">
                                          <p:stCondLst>
                                            <p:cond delay="0"/>
                                          </p:stCondLst>
                                        </p:cTn>
                                        <p:tgtEl>
                                          <p:spTgt spid="5">
                                            <p:txEl>
                                              <p:pRg st="0" end="0"/>
                                            </p:txEl>
                                          </p:spTgt>
                                        </p:tgtEl>
                                        <p:attrNameLst>
                                          <p:attrName>style.visibility</p:attrName>
                                        </p:attrNameLst>
                                      </p:cBhvr>
                                      <p:to>
                                        <p:strVal val="visible"/>
                                      </p:to>
                                    </p:set>
                                    <p:animEffect transition="in" filter="fade">
                                      <p:cBhvr>
                                        <p:cTn id="35" dur="500"/>
                                        <p:tgtEl>
                                          <p:spTgt spid="5">
                                            <p:txEl>
                                              <p:pRg st="0" end="0"/>
                                            </p:txEl>
                                          </p:spTgt>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23">
                                            <p:txEl>
                                              <p:pRg st="0" end="0"/>
                                            </p:txEl>
                                          </p:spTgt>
                                        </p:tgtEl>
                                        <p:attrNameLst>
                                          <p:attrName>style.visibility</p:attrName>
                                        </p:attrNameLst>
                                      </p:cBhvr>
                                      <p:to>
                                        <p:strVal val="visible"/>
                                      </p:to>
                                    </p:set>
                                    <p:animEffect transition="in" filter="fade">
                                      <p:cBhvr>
                                        <p:cTn id="38" dur="500"/>
                                        <p:tgtEl>
                                          <p:spTgt spid="23">
                                            <p:txEl>
                                              <p:pRg st="0" end="0"/>
                                            </p:txEl>
                                          </p:spTgt>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23">
                                            <p:txEl>
                                              <p:pRg st="1" end="1"/>
                                            </p:txEl>
                                          </p:spTgt>
                                        </p:tgtEl>
                                        <p:attrNameLst>
                                          <p:attrName>style.visibility</p:attrName>
                                        </p:attrNameLst>
                                      </p:cBhvr>
                                      <p:to>
                                        <p:strVal val="visible"/>
                                      </p:to>
                                    </p:set>
                                    <p:animEffect transition="in" filter="fade">
                                      <p:cBhvr>
                                        <p:cTn id="41" dur="500"/>
                                        <p:tgtEl>
                                          <p:spTgt spid="23">
                                            <p:txEl>
                                              <p:pRg st="1" end="1"/>
                                            </p:txEl>
                                          </p:spTgt>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23">
                                            <p:txEl>
                                              <p:pRg st="2" end="2"/>
                                            </p:txEl>
                                          </p:spTgt>
                                        </p:tgtEl>
                                        <p:attrNameLst>
                                          <p:attrName>style.visibility</p:attrName>
                                        </p:attrNameLst>
                                      </p:cBhvr>
                                      <p:to>
                                        <p:strVal val="visible"/>
                                      </p:to>
                                    </p:set>
                                    <p:animEffect transition="in" filter="fade">
                                      <p:cBhvr>
                                        <p:cTn id="44" dur="500"/>
                                        <p:tgtEl>
                                          <p:spTgt spid="23">
                                            <p:txEl>
                                              <p:pRg st="2" end="2"/>
                                            </p:txEl>
                                          </p:spTgt>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23">
                                            <p:txEl>
                                              <p:pRg st="3" end="3"/>
                                            </p:txEl>
                                          </p:spTgt>
                                        </p:tgtEl>
                                        <p:attrNameLst>
                                          <p:attrName>style.visibility</p:attrName>
                                        </p:attrNameLst>
                                      </p:cBhvr>
                                      <p:to>
                                        <p:strVal val="visible"/>
                                      </p:to>
                                    </p:set>
                                    <p:animEffect transition="in" filter="fade">
                                      <p:cBhvr>
                                        <p:cTn id="47" dur="500"/>
                                        <p:tgtEl>
                                          <p:spTgt spid="23">
                                            <p:txEl>
                                              <p:pRg st="3" end="3"/>
                                            </p:txEl>
                                          </p:spTgt>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23">
                                            <p:txEl>
                                              <p:pRg st="4" end="4"/>
                                            </p:txEl>
                                          </p:spTgt>
                                        </p:tgtEl>
                                        <p:attrNameLst>
                                          <p:attrName>style.visibility</p:attrName>
                                        </p:attrNameLst>
                                      </p:cBhvr>
                                      <p:to>
                                        <p:strVal val="visible"/>
                                      </p:to>
                                    </p:set>
                                    <p:animEffect transition="in" filter="fade">
                                      <p:cBhvr>
                                        <p:cTn id="50" dur="500"/>
                                        <p:tgtEl>
                                          <p:spTgt spid="23">
                                            <p:txEl>
                                              <p:pRg st="4" end="4"/>
                                            </p:txEl>
                                          </p:spTgt>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23">
                                            <p:txEl>
                                              <p:pRg st="5" end="5"/>
                                            </p:txEl>
                                          </p:spTgt>
                                        </p:tgtEl>
                                        <p:attrNameLst>
                                          <p:attrName>style.visibility</p:attrName>
                                        </p:attrNameLst>
                                      </p:cBhvr>
                                      <p:to>
                                        <p:strVal val="visible"/>
                                      </p:to>
                                    </p:set>
                                    <p:animEffect transition="in" filter="fade">
                                      <p:cBhvr>
                                        <p:cTn id="53" dur="500"/>
                                        <p:tgtEl>
                                          <p:spTgt spid="23">
                                            <p:txEl>
                                              <p:pRg st="5" end="5"/>
                                            </p:txEl>
                                          </p:spTgt>
                                        </p:tgtEl>
                                      </p:cBhvr>
                                    </p:animEffect>
                                  </p:childTnLst>
                                </p:cTn>
                              </p:par>
                              <p:par>
                                <p:cTn id="54" presetID="10" presetClass="entr" presetSubtype="0" fill="hold" nodeType="withEffect">
                                  <p:stCondLst>
                                    <p:cond delay="0"/>
                                  </p:stCondLst>
                                  <p:childTnLst>
                                    <p:set>
                                      <p:cBhvr>
                                        <p:cTn id="55" dur="1" fill="hold">
                                          <p:stCondLst>
                                            <p:cond delay="0"/>
                                          </p:stCondLst>
                                        </p:cTn>
                                        <p:tgtEl>
                                          <p:spTgt spid="37"/>
                                        </p:tgtEl>
                                        <p:attrNameLst>
                                          <p:attrName>style.visibility</p:attrName>
                                        </p:attrNameLst>
                                      </p:cBhvr>
                                      <p:to>
                                        <p:strVal val="visible"/>
                                      </p:to>
                                    </p:set>
                                    <p:animEffect transition="in" filter="fade">
                                      <p:cBhvr>
                                        <p:cTn id="56" dur="500"/>
                                        <p:tgtEl>
                                          <p:spTgt spid="3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uild="p"/>
      <p:bldP spid="4" grpId="0" build="p"/>
      <p:bldP spid="5" grpId="0" build="p"/>
      <p:bldP spid="35" grpId="0" uiExpand="1" build="p"/>
      <p:bldP spid="21" grpId="0" uiExpand="1" build="p"/>
      <p:bldP spid="23"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itle 11">
            <a:extLst>
              <a:ext uri="{FF2B5EF4-FFF2-40B4-BE49-F238E27FC236}">
                <a16:creationId xmlns:a16="http://schemas.microsoft.com/office/drawing/2014/main" id="{3ED86049-9481-3FA5-978C-F6ED39F176C3}"/>
              </a:ext>
            </a:extLst>
          </p:cNvPr>
          <p:cNvSpPr>
            <a:spLocks noGrp="1"/>
          </p:cNvSpPr>
          <p:nvPr>
            <p:ph type="title"/>
          </p:nvPr>
        </p:nvSpPr>
        <p:spPr/>
        <p:txBody>
          <a:bodyPr/>
          <a:lstStyle/>
          <a:p>
            <a:r>
              <a:rPr lang="en-US" dirty="0"/>
              <a:t>Links to posts and announcements</a:t>
            </a:r>
          </a:p>
        </p:txBody>
      </p:sp>
      <p:pic>
        <p:nvPicPr>
          <p:cNvPr id="13" name="Picture 12">
            <a:extLst>
              <a:ext uri="{FF2B5EF4-FFF2-40B4-BE49-F238E27FC236}">
                <a16:creationId xmlns:a16="http://schemas.microsoft.com/office/drawing/2014/main" id="{0E74D8F0-39FC-2F78-06C4-31DFB7FDB414}"/>
              </a:ext>
            </a:extLst>
          </p:cNvPr>
          <p:cNvPicPr>
            <a:picLocks noChangeAspect="1"/>
          </p:cNvPicPr>
          <p:nvPr/>
        </p:nvPicPr>
        <p:blipFill>
          <a:blip r:embed="rId2"/>
          <a:stretch>
            <a:fillRect/>
          </a:stretch>
        </p:blipFill>
        <p:spPr>
          <a:xfrm>
            <a:off x="1481734" y="1387147"/>
            <a:ext cx="9228531" cy="4919080"/>
          </a:xfrm>
          <a:prstGeom prst="rect">
            <a:avLst/>
          </a:prstGeom>
        </p:spPr>
      </p:pic>
      <p:cxnSp>
        <p:nvCxnSpPr>
          <p:cNvPr id="16" name="Straight Arrow Connector 15">
            <a:extLst>
              <a:ext uri="{FF2B5EF4-FFF2-40B4-BE49-F238E27FC236}">
                <a16:creationId xmlns:a16="http://schemas.microsoft.com/office/drawing/2014/main" id="{E376B030-A583-9F03-EB3F-A95BF50EE8A7}"/>
              </a:ext>
            </a:extLst>
          </p:cNvPr>
          <p:cNvCxnSpPr>
            <a:cxnSpLocks/>
          </p:cNvCxnSpPr>
          <p:nvPr/>
        </p:nvCxnSpPr>
        <p:spPr>
          <a:xfrm flipV="1">
            <a:off x="903515" y="5835931"/>
            <a:ext cx="936978" cy="462845"/>
          </a:xfrm>
          <a:prstGeom prst="straightConnector1">
            <a:avLst/>
          </a:prstGeom>
          <a:noFill/>
          <a:ln w="57150">
            <a:solidFill>
              <a:srgbClr val="FF0000"/>
            </a:solidFill>
            <a:headEnd type="none" w="med" len="med"/>
            <a:tailEnd type="triangle" w="med" len="med"/>
          </a:ln>
          <a:effectLst/>
        </p:spPr>
        <p:style>
          <a:lnRef idx="1">
            <a:schemeClr val="accent2"/>
          </a:lnRef>
          <a:fillRef idx="3">
            <a:schemeClr val="accent2"/>
          </a:fillRef>
          <a:effectRef idx="2">
            <a:schemeClr val="accent2"/>
          </a:effectRef>
          <a:fontRef idx="minor">
            <a:schemeClr val="lt1"/>
          </a:fontRef>
        </p:style>
      </p:cxnSp>
    </p:spTree>
    <p:extLst>
      <p:ext uri="{BB962C8B-B14F-4D97-AF65-F5344CB8AC3E}">
        <p14:creationId xmlns:p14="http://schemas.microsoft.com/office/powerpoint/2010/main" val="345117706"/>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E4AF184-3DA2-5275-1F5E-1951BA024B09}"/>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C0EBA4B-2694-B6EA-8A36-E54902244C87}"/>
              </a:ext>
            </a:extLst>
          </p:cNvPr>
          <p:cNvSpPr>
            <a:spLocks noGrp="1"/>
          </p:cNvSpPr>
          <p:nvPr>
            <p:ph type="title"/>
          </p:nvPr>
        </p:nvSpPr>
        <p:spPr>
          <a:xfrm>
            <a:off x="584202" y="458203"/>
            <a:ext cx="11025187" cy="553998"/>
          </a:xfrm>
        </p:spPr>
        <p:txBody>
          <a:bodyPr/>
          <a:lstStyle/>
          <a:p>
            <a:r>
              <a:rPr lang="en-US" dirty="0"/>
              <a:t>Feeds &amp; digests</a:t>
            </a:r>
          </a:p>
        </p:txBody>
      </p:sp>
      <p:sp>
        <p:nvSpPr>
          <p:cNvPr id="26" name="Text Placeholder 25">
            <a:extLst>
              <a:ext uri="{FF2B5EF4-FFF2-40B4-BE49-F238E27FC236}">
                <a16:creationId xmlns:a16="http://schemas.microsoft.com/office/drawing/2014/main" id="{51C8CC0A-D3BA-33DD-3BB4-976E77088F7E}"/>
              </a:ext>
            </a:extLst>
          </p:cNvPr>
          <p:cNvSpPr>
            <a:spLocks noGrp="1"/>
          </p:cNvSpPr>
          <p:nvPr>
            <p:ph type="body" sz="quarter" idx="16"/>
          </p:nvPr>
        </p:nvSpPr>
        <p:spPr>
          <a:xfrm>
            <a:off x="753566" y="1684467"/>
            <a:ext cx="3017520" cy="307777"/>
          </a:xfrm>
        </p:spPr>
        <p:txBody>
          <a:bodyPr/>
          <a:lstStyle/>
          <a:p>
            <a:r>
              <a:rPr lang="en-US" dirty="0"/>
              <a:t>Embedded feeds</a:t>
            </a:r>
          </a:p>
        </p:txBody>
      </p:sp>
      <p:sp>
        <p:nvSpPr>
          <p:cNvPr id="4" name="Text Placeholder 3">
            <a:extLst>
              <a:ext uri="{FF2B5EF4-FFF2-40B4-BE49-F238E27FC236}">
                <a16:creationId xmlns:a16="http://schemas.microsoft.com/office/drawing/2014/main" id="{E91D2C28-2A61-AA34-0CA0-68520E5374FC}"/>
              </a:ext>
            </a:extLst>
          </p:cNvPr>
          <p:cNvSpPr>
            <a:spLocks noGrp="1"/>
          </p:cNvSpPr>
          <p:nvPr>
            <p:ph type="body" sz="quarter" idx="19"/>
          </p:nvPr>
        </p:nvSpPr>
        <p:spPr>
          <a:xfrm>
            <a:off x="4551143" y="1684467"/>
            <a:ext cx="3017520" cy="307777"/>
          </a:xfrm>
        </p:spPr>
        <p:txBody>
          <a:bodyPr/>
          <a:lstStyle/>
          <a:p>
            <a:r>
              <a:rPr lang="en-US" dirty="0"/>
              <a:t>Subscription (daily)</a:t>
            </a:r>
          </a:p>
        </p:txBody>
      </p:sp>
      <p:sp>
        <p:nvSpPr>
          <p:cNvPr id="5" name="Text Placeholder 4">
            <a:extLst>
              <a:ext uri="{FF2B5EF4-FFF2-40B4-BE49-F238E27FC236}">
                <a16:creationId xmlns:a16="http://schemas.microsoft.com/office/drawing/2014/main" id="{F483F543-69C9-7BE5-0085-C7E656E2766B}"/>
              </a:ext>
            </a:extLst>
          </p:cNvPr>
          <p:cNvSpPr>
            <a:spLocks noGrp="1"/>
          </p:cNvSpPr>
          <p:nvPr>
            <p:ph type="body" sz="quarter" idx="22"/>
          </p:nvPr>
        </p:nvSpPr>
        <p:spPr>
          <a:xfrm>
            <a:off x="8380466" y="1684467"/>
            <a:ext cx="3017520" cy="307777"/>
          </a:xfrm>
        </p:spPr>
        <p:txBody>
          <a:bodyPr/>
          <a:lstStyle/>
          <a:p>
            <a:r>
              <a:rPr lang="en-US" dirty="0"/>
              <a:t>Discovery (weekly)</a:t>
            </a:r>
          </a:p>
        </p:txBody>
      </p:sp>
      <p:sp>
        <p:nvSpPr>
          <p:cNvPr id="6" name="Text Placeholder 5">
            <a:extLst>
              <a:ext uri="{FF2B5EF4-FFF2-40B4-BE49-F238E27FC236}">
                <a16:creationId xmlns:a16="http://schemas.microsoft.com/office/drawing/2014/main" id="{24EDB4A0-9807-F763-E113-EF6B9F6844D1}"/>
              </a:ext>
            </a:extLst>
          </p:cNvPr>
          <p:cNvSpPr>
            <a:spLocks noGrp="1"/>
          </p:cNvSpPr>
          <p:nvPr>
            <p:ph type="body" sz="quarter" idx="50"/>
          </p:nvPr>
        </p:nvSpPr>
        <p:spPr>
          <a:xfrm>
            <a:off x="561977" y="6112798"/>
            <a:ext cx="11204575" cy="302955"/>
          </a:xfrm>
          <a:solidFill>
            <a:schemeClr val="accent5"/>
          </a:solidFill>
        </p:spPr>
        <p:txBody>
          <a:bodyPr/>
          <a:lstStyle/>
          <a:p>
            <a:r>
              <a:rPr lang="en-US" dirty="0"/>
              <a:t>Digests are delivered in Outlook today and are coming soon to Teams</a:t>
            </a:r>
          </a:p>
        </p:txBody>
      </p:sp>
      <p:sp>
        <p:nvSpPr>
          <p:cNvPr id="7" name="Text Placeholder 6">
            <a:extLst>
              <a:ext uri="{FF2B5EF4-FFF2-40B4-BE49-F238E27FC236}">
                <a16:creationId xmlns:a16="http://schemas.microsoft.com/office/drawing/2014/main" id="{25008E99-31EE-B17F-6E03-748873B28199}"/>
              </a:ext>
            </a:extLst>
          </p:cNvPr>
          <p:cNvSpPr>
            <a:spLocks noGrp="1"/>
          </p:cNvSpPr>
          <p:nvPr>
            <p:ph type="body" sz="quarter" idx="51"/>
          </p:nvPr>
        </p:nvSpPr>
        <p:spPr>
          <a:xfrm>
            <a:off x="584201" y="1071563"/>
            <a:ext cx="11025187" cy="369332"/>
          </a:xfrm>
        </p:spPr>
        <p:txBody>
          <a:bodyPr/>
          <a:lstStyle/>
          <a:p>
            <a:r>
              <a:rPr lang="en-US" dirty="0"/>
              <a:t>Smarter ways to ensure people “catch up” with communications</a:t>
            </a:r>
          </a:p>
        </p:txBody>
      </p:sp>
      <p:sp>
        <p:nvSpPr>
          <p:cNvPr id="35" name="Text Placeholder 34">
            <a:extLst>
              <a:ext uri="{FF2B5EF4-FFF2-40B4-BE49-F238E27FC236}">
                <a16:creationId xmlns:a16="http://schemas.microsoft.com/office/drawing/2014/main" id="{A65D031D-E7CF-6517-AA71-96D11D3737BD}"/>
              </a:ext>
            </a:extLst>
          </p:cNvPr>
          <p:cNvSpPr>
            <a:spLocks noGrp="1"/>
          </p:cNvSpPr>
          <p:nvPr>
            <p:ph type="body" sz="quarter" idx="53"/>
          </p:nvPr>
        </p:nvSpPr>
        <p:spPr>
          <a:xfrm>
            <a:off x="753567" y="3800444"/>
            <a:ext cx="3101987" cy="984885"/>
          </a:xfrm>
        </p:spPr>
        <p:txBody>
          <a:bodyPr/>
          <a:lstStyle/>
          <a:p>
            <a:pPr lvl="0"/>
            <a:r>
              <a:rPr lang="en-US" b="0" dirty="0"/>
              <a:t>Embed a feed from a communications channel including “All Company” in a SharePoint site or custom application</a:t>
            </a:r>
          </a:p>
        </p:txBody>
      </p:sp>
      <p:sp>
        <p:nvSpPr>
          <p:cNvPr id="21" name="Text Placeholder 20">
            <a:extLst>
              <a:ext uri="{FF2B5EF4-FFF2-40B4-BE49-F238E27FC236}">
                <a16:creationId xmlns:a16="http://schemas.microsoft.com/office/drawing/2014/main" id="{2524DFEE-9CC0-DC98-35EC-925BE780F237}"/>
              </a:ext>
            </a:extLst>
          </p:cNvPr>
          <p:cNvSpPr>
            <a:spLocks noGrp="1"/>
          </p:cNvSpPr>
          <p:nvPr>
            <p:ph type="body" sz="quarter" idx="54"/>
          </p:nvPr>
        </p:nvSpPr>
        <p:spPr>
          <a:xfrm>
            <a:off x="4551363" y="3800093"/>
            <a:ext cx="3101975" cy="1384995"/>
          </a:xfrm>
        </p:spPr>
        <p:txBody>
          <a:bodyPr/>
          <a:lstStyle/>
          <a:p>
            <a:pPr lvl="0"/>
            <a:r>
              <a:rPr lang="en-US" b="0" dirty="0"/>
              <a:t>Content that is directly relevant</a:t>
            </a:r>
          </a:p>
          <a:p>
            <a:pPr marL="515898" indent="-280965">
              <a:buFont typeface="Arial" panose="020B0604020202020204" pitchFamily="34" charset="0"/>
              <a:buChar char="•"/>
            </a:pPr>
            <a:r>
              <a:rPr lang="en-US" b="0" dirty="0"/>
              <a:t>communities you belong to (including All Company)</a:t>
            </a:r>
          </a:p>
          <a:p>
            <a:pPr marL="515898" indent="-280965">
              <a:buFont typeface="Arial" panose="020B0604020202020204" pitchFamily="34" charset="0"/>
              <a:buChar char="•"/>
            </a:pPr>
            <a:r>
              <a:rPr lang="en-US" b="0" dirty="0"/>
              <a:t>your leaders</a:t>
            </a:r>
          </a:p>
          <a:p>
            <a:pPr marL="515898" indent="-280965">
              <a:buFont typeface="Arial" panose="020B0604020202020204" pitchFamily="34" charset="0"/>
              <a:buChar char="•"/>
            </a:pPr>
            <a:r>
              <a:rPr lang="en-US" b="0" dirty="0"/>
              <a:t>people you follow</a:t>
            </a:r>
          </a:p>
        </p:txBody>
      </p:sp>
      <p:sp>
        <p:nvSpPr>
          <p:cNvPr id="23" name="Text Placeholder 22">
            <a:extLst>
              <a:ext uri="{FF2B5EF4-FFF2-40B4-BE49-F238E27FC236}">
                <a16:creationId xmlns:a16="http://schemas.microsoft.com/office/drawing/2014/main" id="{CD6DDE9B-7F08-2CFE-6658-099D193857A2}"/>
              </a:ext>
            </a:extLst>
          </p:cNvPr>
          <p:cNvSpPr>
            <a:spLocks noGrp="1"/>
          </p:cNvSpPr>
          <p:nvPr>
            <p:ph type="body" sz="quarter" idx="55"/>
          </p:nvPr>
        </p:nvSpPr>
        <p:spPr>
          <a:xfrm>
            <a:off x="8366127" y="3800095"/>
            <a:ext cx="3101975" cy="1436291"/>
          </a:xfrm>
        </p:spPr>
        <p:txBody>
          <a:bodyPr/>
          <a:lstStyle/>
          <a:p>
            <a:pPr lvl="0"/>
            <a:r>
              <a:rPr lang="en-US" b="0" dirty="0"/>
              <a:t>Content from across the network</a:t>
            </a:r>
          </a:p>
          <a:p>
            <a:pPr marL="515898" indent="-280965">
              <a:buFont typeface="Arial" panose="020B0604020202020204" pitchFamily="34" charset="0"/>
              <a:buChar char="•"/>
            </a:pPr>
            <a:r>
              <a:rPr lang="en-US" b="0" dirty="0"/>
              <a:t>communities</a:t>
            </a:r>
          </a:p>
          <a:p>
            <a:pPr marL="515898" indent="-280965">
              <a:buFont typeface="Arial" panose="020B0604020202020204" pitchFamily="34" charset="0"/>
              <a:buChar char="•"/>
            </a:pPr>
            <a:r>
              <a:rPr lang="en-US" b="0" dirty="0"/>
              <a:t>storylines</a:t>
            </a:r>
          </a:p>
          <a:p>
            <a:pPr marL="515898" indent="-280965">
              <a:buFont typeface="Arial" panose="020B0604020202020204" pitchFamily="34" charset="0"/>
              <a:buChar char="•"/>
            </a:pPr>
            <a:r>
              <a:rPr lang="en-US" b="0" dirty="0"/>
              <a:t>leaders</a:t>
            </a:r>
          </a:p>
          <a:p>
            <a:pPr marL="515898" indent="-280965">
              <a:buFont typeface="Arial" panose="020B0604020202020204" pitchFamily="34" charset="0"/>
              <a:buChar char="•"/>
            </a:pPr>
            <a:r>
              <a:rPr lang="en-US" b="0" dirty="0"/>
              <a:t>one featured post</a:t>
            </a:r>
          </a:p>
        </p:txBody>
      </p:sp>
      <p:pic>
        <p:nvPicPr>
          <p:cNvPr id="9" name="Graphic 8" descr="Newspaper with solid fill">
            <a:extLst>
              <a:ext uri="{FF2B5EF4-FFF2-40B4-BE49-F238E27FC236}">
                <a16:creationId xmlns:a16="http://schemas.microsoft.com/office/drawing/2014/main" id="{6ACD5953-AA37-4C50-0907-1E1FCB27F83E}"/>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5309869" y="1949910"/>
            <a:ext cx="1584962" cy="1584962"/>
          </a:xfrm>
          <a:prstGeom prst="rect">
            <a:avLst/>
          </a:prstGeom>
        </p:spPr>
      </p:pic>
      <p:pic>
        <p:nvPicPr>
          <p:cNvPr id="1026" name="Picture 2" descr="Intranet - Free computer icons">
            <a:extLst>
              <a:ext uri="{FF2B5EF4-FFF2-40B4-BE49-F238E27FC236}">
                <a16:creationId xmlns:a16="http://schemas.microsoft.com/office/drawing/2014/main" id="{74C4555F-C428-1D1B-528D-6B5E9ECA1ED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469847" y="1954333"/>
            <a:ext cx="1584961" cy="1584961"/>
          </a:xfrm>
          <a:prstGeom prst="rect">
            <a:avLst/>
          </a:prstGeom>
          <a:noFill/>
          <a:extLst>
            <a:ext uri="{909E8E84-426E-40DD-AFC4-6F175D3DCCD1}">
              <a14:hiddenFill xmlns:a14="http://schemas.microsoft.com/office/drawing/2010/main">
                <a:solidFill>
                  <a:srgbClr val="FFFFFF"/>
                </a:solidFill>
              </a14:hiddenFill>
            </a:ext>
          </a:extLst>
        </p:spPr>
      </p:pic>
      <p:pic>
        <p:nvPicPr>
          <p:cNvPr id="11" name="Graphic 10" descr="Newspaper with solid fill">
            <a:extLst>
              <a:ext uri="{FF2B5EF4-FFF2-40B4-BE49-F238E27FC236}">
                <a16:creationId xmlns:a16="http://schemas.microsoft.com/office/drawing/2014/main" id="{83D66C66-DB52-6223-81F8-D8C582838527}"/>
              </a:ext>
            </a:extLst>
          </p:cNvPr>
          <p:cNvPicPr>
            <a:picLocks noChangeAspect="1"/>
          </p:cNvPicPr>
          <p:nvPr/>
        </p:nvPicPr>
        <p:blipFill>
          <a:blip r:embed="rId6">
            <a:extLst>
              <a:ext uri="{96DAC541-7B7A-43D3-8B79-37D633B846F1}">
                <asvg:svgBlip xmlns:asvg="http://schemas.microsoft.com/office/drawing/2016/SVG/main" r:embed="rId7"/>
              </a:ext>
            </a:extLst>
          </a:blip>
          <a:srcRect/>
          <a:stretch/>
        </p:blipFill>
        <p:spPr>
          <a:xfrm>
            <a:off x="9114225" y="1949910"/>
            <a:ext cx="1584962" cy="1584962"/>
          </a:xfrm>
          <a:prstGeom prst="rect">
            <a:avLst/>
          </a:prstGeom>
        </p:spPr>
      </p:pic>
      <p:pic>
        <p:nvPicPr>
          <p:cNvPr id="15" name="Graphic 14" descr="Research with solid fill">
            <a:extLst>
              <a:ext uri="{FF2B5EF4-FFF2-40B4-BE49-F238E27FC236}">
                <a16:creationId xmlns:a16="http://schemas.microsoft.com/office/drawing/2014/main" id="{EA84720F-7F50-2515-1103-7A021A9C1E54}"/>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9432026" y="2311164"/>
            <a:ext cx="914400" cy="914400"/>
          </a:xfrm>
          <a:prstGeom prst="rect">
            <a:avLst/>
          </a:prstGeom>
        </p:spPr>
      </p:pic>
      <p:pic>
        <p:nvPicPr>
          <p:cNvPr id="17" name="Graphic 16" descr="Follow with solid fill">
            <a:extLst>
              <a:ext uri="{FF2B5EF4-FFF2-40B4-BE49-F238E27FC236}">
                <a16:creationId xmlns:a16="http://schemas.microsoft.com/office/drawing/2014/main" id="{89DD2526-6519-48D9-FD24-7A75EA6E1E7F}"/>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5638800" y="2285191"/>
            <a:ext cx="914400" cy="914400"/>
          </a:xfrm>
          <a:prstGeom prst="rect">
            <a:avLst/>
          </a:prstGeom>
        </p:spPr>
      </p:pic>
    </p:spTree>
    <p:extLst>
      <p:ext uri="{BB962C8B-B14F-4D97-AF65-F5344CB8AC3E}">
        <p14:creationId xmlns:p14="http://schemas.microsoft.com/office/powerpoint/2010/main" val="42952746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8F9B9DB-C840-9E89-BA2F-FA7BC85BECE4}"/>
            </a:ext>
          </a:extLst>
        </p:cNvPr>
        <p:cNvGrpSpPr/>
        <p:nvPr/>
      </p:nvGrpSpPr>
      <p:grpSpPr>
        <a:xfrm>
          <a:off x="0" y="0"/>
          <a:ext cx="0" cy="0"/>
          <a:chOff x="0" y="0"/>
          <a:chExt cx="0" cy="0"/>
        </a:xfrm>
      </p:grpSpPr>
      <p:sp>
        <p:nvSpPr>
          <p:cNvPr id="3" name="Rounded Rectangle 2">
            <a:extLst>
              <a:ext uri="{FF2B5EF4-FFF2-40B4-BE49-F238E27FC236}">
                <a16:creationId xmlns:a16="http://schemas.microsoft.com/office/drawing/2014/main" id="{963CB86F-0D45-2822-180D-E85283549F37}"/>
              </a:ext>
            </a:extLst>
          </p:cNvPr>
          <p:cNvSpPr/>
          <p:nvPr/>
        </p:nvSpPr>
        <p:spPr bwMode="auto">
          <a:xfrm>
            <a:off x="312822" y="276727"/>
            <a:ext cx="11566358" cy="6304547"/>
          </a:xfrm>
          <a:prstGeom prst="roundRect">
            <a:avLst>
              <a:gd name="adj" fmla="val 4262"/>
            </a:avLst>
          </a:prstGeom>
          <a:solidFill>
            <a:srgbClr val="0E1E2B">
              <a:alpha val="53253"/>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397" fontAlgn="base">
              <a:spcBef>
                <a:spcPct val="0"/>
              </a:spcBef>
              <a:spcAft>
                <a:spcPct val="0"/>
              </a:spcAft>
              <a:defRPr/>
            </a:pPr>
            <a:endParaRPr lang="en-US" sz="2000" err="1">
              <a:solidFill>
                <a:srgbClr val="0E1E2B"/>
              </a:solidFill>
              <a:latin typeface="Aptos"/>
              <a:ea typeface="Segoe UI" pitchFamily="34" charset="0"/>
              <a:cs typeface="Segoe UI" pitchFamily="34" charset="0"/>
            </a:endParaRPr>
          </a:p>
        </p:txBody>
      </p:sp>
      <p:sp>
        <p:nvSpPr>
          <p:cNvPr id="2" name="Title 1">
            <a:extLst>
              <a:ext uri="{FF2B5EF4-FFF2-40B4-BE49-F238E27FC236}">
                <a16:creationId xmlns:a16="http://schemas.microsoft.com/office/drawing/2014/main" id="{C89E5111-691F-EA48-4C96-B80A41029DDD}"/>
              </a:ext>
            </a:extLst>
          </p:cNvPr>
          <p:cNvSpPr>
            <a:spLocks noGrp="1"/>
          </p:cNvSpPr>
          <p:nvPr>
            <p:ph type="title"/>
          </p:nvPr>
        </p:nvSpPr>
        <p:spPr>
          <a:xfrm>
            <a:off x="584202" y="1596896"/>
            <a:ext cx="11025187" cy="3664208"/>
          </a:xfrm>
        </p:spPr>
        <p:txBody>
          <a:bodyPr/>
          <a:lstStyle/>
          <a:p>
            <a:pPr algn="ctr" defTabSz="914327">
              <a:lnSpc>
                <a:spcPct val="90000"/>
              </a:lnSpc>
              <a:spcBef>
                <a:spcPts val="0"/>
              </a:spcBef>
              <a:defRPr/>
            </a:pPr>
            <a:r>
              <a:rPr lang="en-US" sz="8800" spc="300" dirty="0">
                <a:ln>
                  <a:noFill/>
                </a:ln>
                <a:solidFill>
                  <a:srgbClr val="FFFFFF"/>
                </a:solidFill>
                <a:latin typeface="+mn-lt"/>
                <a:cs typeface="+mn-cs"/>
              </a:rPr>
              <a:t>How can I </a:t>
            </a:r>
            <a:r>
              <a:rPr lang="en-US" sz="8800" b="1" spc="300" dirty="0">
                <a:ln>
                  <a:noFill/>
                </a:ln>
                <a:gradFill>
                  <a:gsLst>
                    <a:gs pos="2000">
                      <a:srgbClr val="0179D4"/>
                    </a:gs>
                    <a:gs pos="32000">
                      <a:srgbClr val="2CB6FF"/>
                    </a:gs>
                    <a:gs pos="44000">
                      <a:srgbClr val="2DB6FF"/>
                    </a:gs>
                    <a:gs pos="81000">
                      <a:srgbClr val="D962FA"/>
                    </a:gs>
                    <a:gs pos="96000">
                      <a:srgbClr val="F69991"/>
                    </a:gs>
                  </a:gsLst>
                  <a:lin ang="3600000" scaled="0"/>
                </a:gradFill>
                <a:latin typeface="+mn-lt"/>
                <a:cs typeface="+mn-cs"/>
              </a:rPr>
              <a:t>create </a:t>
            </a:r>
            <a:r>
              <a:rPr lang="en-US" sz="8800" spc="300" dirty="0">
                <a:ln>
                  <a:noFill/>
                </a:ln>
                <a:solidFill>
                  <a:srgbClr val="FFFFFF"/>
                </a:solidFill>
                <a:latin typeface="+mn-lt"/>
                <a:cs typeface="+mn-cs"/>
              </a:rPr>
              <a:t>more </a:t>
            </a:r>
            <a:r>
              <a:rPr lang="en-US" sz="8800" b="1" spc="300" dirty="0">
                <a:ln>
                  <a:noFill/>
                </a:ln>
                <a:gradFill>
                  <a:gsLst>
                    <a:gs pos="2000">
                      <a:srgbClr val="0179D4"/>
                    </a:gs>
                    <a:gs pos="32000">
                      <a:srgbClr val="2CB6FF"/>
                    </a:gs>
                    <a:gs pos="44000">
                      <a:srgbClr val="2DB6FF"/>
                    </a:gs>
                    <a:gs pos="81000">
                      <a:srgbClr val="D962FA"/>
                    </a:gs>
                    <a:gs pos="96000">
                      <a:srgbClr val="F69991"/>
                    </a:gs>
                  </a:gsLst>
                  <a:lin ang="3600000" scaled="0"/>
                </a:gradFill>
                <a:latin typeface="+mn-lt"/>
                <a:cs typeface="+mn-cs"/>
              </a:rPr>
              <a:t>engaging content</a:t>
            </a:r>
            <a:r>
              <a:rPr lang="en-US" sz="8800" spc="300" dirty="0">
                <a:ln>
                  <a:noFill/>
                </a:ln>
                <a:solidFill>
                  <a:srgbClr val="FFFFFF"/>
                </a:solidFill>
                <a:latin typeface="+mn-lt"/>
              </a:rPr>
              <a:t>?</a:t>
            </a:r>
            <a:endParaRPr lang="en-US" sz="8800" spc="120" dirty="0">
              <a:ln>
                <a:noFill/>
              </a:ln>
              <a:solidFill>
                <a:srgbClr val="E6E6E6"/>
              </a:solidFill>
              <a:latin typeface="+mn-lt"/>
              <a:cs typeface="Segoe UI Semibold" panose="020B0702040204020203" pitchFamily="34" charset="0"/>
            </a:endParaRPr>
          </a:p>
        </p:txBody>
      </p:sp>
    </p:spTree>
    <p:extLst>
      <p:ext uri="{BB962C8B-B14F-4D97-AF65-F5344CB8AC3E}">
        <p14:creationId xmlns:p14="http://schemas.microsoft.com/office/powerpoint/2010/main" val="1099780438"/>
      </p:ext>
    </p:extLst>
  </p:cSld>
  <p:clrMapOvr>
    <a:masterClrMapping/>
  </p:clrMapOvr>
  <p:transition>
    <p:fade/>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3944A29-7B3D-6026-0A39-483607C7D48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A6D5396-54D8-FB10-30B2-6E74AFD877E9}"/>
              </a:ext>
            </a:extLst>
          </p:cNvPr>
          <p:cNvSpPr>
            <a:spLocks noGrp="1"/>
          </p:cNvSpPr>
          <p:nvPr>
            <p:ph type="title"/>
          </p:nvPr>
        </p:nvSpPr>
        <p:spPr>
          <a:xfrm>
            <a:off x="583914" y="1585049"/>
            <a:ext cx="11024172" cy="1231106"/>
          </a:xfrm>
        </p:spPr>
        <p:txBody>
          <a:bodyPr/>
          <a:lstStyle/>
          <a:p>
            <a:pPr marL="0" marR="0" lvl="0" indent="0" algn="ctr" defTabSz="914400" rtl="0" eaLnBrk="1" fontAlgn="auto" latinLnBrk="0" hangingPunct="1">
              <a:lnSpc>
                <a:spcPct val="100000"/>
              </a:lnSpc>
              <a:spcBef>
                <a:spcPts val="0"/>
              </a:spcBef>
              <a:spcAft>
                <a:spcPts val="0"/>
              </a:spcAft>
              <a:tabLst/>
              <a:defRPr/>
            </a:pPr>
            <a:r>
              <a:rPr kumimoji="0" lang="en-US" sz="8000" b="0" i="0" u="none" strike="noStrike" kern="1200" cap="none" spc="120" normalizeH="0" baseline="0" noProof="0" dirty="0">
                <a:ln>
                  <a:noFill/>
                </a:ln>
                <a:solidFill>
                  <a:srgbClr val="E6E6E6"/>
                </a:solidFill>
                <a:effectLst/>
                <a:uLnTx/>
                <a:uFillTx/>
                <a:latin typeface="+mn-lt"/>
                <a:ea typeface="Segoe UI Black" panose="020B0A02040204020203" pitchFamily="34" charset="0"/>
                <a:cs typeface="Segoe UI Semibold" panose="020B0702040204020203" pitchFamily="34" charset="0"/>
              </a:rPr>
              <a:t>RE</a:t>
            </a:r>
            <a:r>
              <a:rPr kumimoji="0" lang="en-US" sz="8000" b="1" i="0" u="none" strike="noStrike" kern="1200" cap="none" spc="300" normalizeH="0" baseline="0" noProof="0" dirty="0">
                <a:ln>
                  <a:noFill/>
                </a:ln>
                <a:gradFill>
                  <a:gsLst>
                    <a:gs pos="2000">
                      <a:srgbClr val="0179D4"/>
                    </a:gs>
                    <a:gs pos="32000">
                      <a:srgbClr val="2CB6FF"/>
                    </a:gs>
                    <a:gs pos="44000">
                      <a:srgbClr val="2DB6FF"/>
                    </a:gs>
                    <a:gs pos="81000">
                      <a:srgbClr val="D962FA"/>
                    </a:gs>
                    <a:gs pos="96000">
                      <a:srgbClr val="F69991"/>
                    </a:gs>
                  </a:gsLst>
                  <a:lin ang="3600000" scaled="0"/>
                </a:gradFill>
                <a:effectLst/>
                <a:uLnTx/>
                <a:uFillTx/>
                <a:ea typeface="+mn-ea"/>
                <a:cs typeface="+mn-cs"/>
              </a:rPr>
              <a:t>IMAGINE</a:t>
            </a:r>
            <a:endParaRPr lang="en-US" sz="4800" spc="300" dirty="0"/>
          </a:p>
        </p:txBody>
      </p:sp>
      <mc:AlternateContent xmlns:mc="http://schemas.openxmlformats.org/markup-compatibility/2006" xmlns:pslz="http://schemas.microsoft.com/office/powerpoint/2016/slidezoom">
        <mc:Choice Requires="pslz">
          <p:graphicFrame>
            <p:nvGraphicFramePr>
              <p:cNvPr id="7" name="Slide Zoom 6">
                <a:extLst>
                  <a:ext uri="{FF2B5EF4-FFF2-40B4-BE49-F238E27FC236}">
                    <a16:creationId xmlns:a16="http://schemas.microsoft.com/office/drawing/2014/main" id="{8C92E78C-8C44-DC00-B495-305207C2A355}"/>
                  </a:ext>
                </a:extLst>
              </p:cNvPr>
              <p:cNvGraphicFramePr>
                <a:graphicFrameLocks noChangeAspect="1"/>
              </p:cNvGraphicFramePr>
              <p:nvPr>
                <p:extLst>
                  <p:ext uri="{D42A27DB-BD31-4B8C-83A1-F6EECF244321}">
                    <p14:modId xmlns:p14="http://schemas.microsoft.com/office/powerpoint/2010/main" val="156605119"/>
                  </p:ext>
                </p:extLst>
              </p:nvPr>
            </p:nvGraphicFramePr>
            <p:xfrm>
              <a:off x="3833205" y="3819084"/>
              <a:ext cx="4525590" cy="2545644"/>
            </p:xfrm>
            <a:graphic>
              <a:graphicData uri="http://schemas.microsoft.com/office/powerpoint/2016/slidezoom">
                <pslz:sldZm>
                  <pslz:sldZmObj sldId="302" cId="765294384">
                    <pslz:zmPr id="{7407F53C-8EEE-9241-A205-8C012457F31C}" returnToParent="0" transitionDur="1000">
                      <p166:blipFill xmlns:p166="http://schemas.microsoft.com/office/powerpoint/2016/6/main">
                        <a:blip r:embed="rId3"/>
                        <a:stretch>
                          <a:fillRect/>
                        </a:stretch>
                      </p166:blipFill>
                      <p166:spPr xmlns:p166="http://schemas.microsoft.com/office/powerpoint/2016/6/main">
                        <a:xfrm>
                          <a:off x="0" y="0"/>
                          <a:ext cx="4525590" cy="2545644"/>
                        </a:xfrm>
                        <a:prstGeom prst="rect">
                          <a:avLst/>
                        </a:prstGeom>
                        <a:ln w="3175">
                          <a:solidFill>
                            <a:prstClr val="ltGray"/>
                          </a:solidFill>
                        </a:ln>
                      </p166:spPr>
                    </pslz:zmPr>
                  </pslz:sldZmObj>
                </pslz:sldZm>
              </a:graphicData>
            </a:graphic>
          </p:graphicFrame>
        </mc:Choice>
        <mc:Fallback xmlns="">
          <p:pic>
            <p:nvPicPr>
              <p:cNvPr id="7" name="Slide Zoom 6">
                <a:extLst>
                  <a:ext uri="{FF2B5EF4-FFF2-40B4-BE49-F238E27FC236}">
                    <a16:creationId xmlns:a16="http://schemas.microsoft.com/office/drawing/2014/main" id="{8C92E78C-8C44-DC00-B495-305207C2A355}"/>
                  </a:ext>
                </a:extLst>
              </p:cNvPr>
              <p:cNvPicPr>
                <a:picLocks noGrp="1" noRot="1" noChangeAspect="1" noMove="1" noResize="1" noEditPoints="1" noAdjustHandles="1" noChangeArrowheads="1" noChangeShapeType="1"/>
              </p:cNvPicPr>
              <p:nvPr/>
            </p:nvPicPr>
            <p:blipFill>
              <a:blip r:embed="rId4"/>
              <a:stretch>
                <a:fillRect/>
              </a:stretch>
            </p:blipFill>
            <p:spPr>
              <a:xfrm>
                <a:off x="3833205" y="3819084"/>
                <a:ext cx="4525590" cy="2545644"/>
              </a:xfrm>
              <a:prstGeom prst="rect">
                <a:avLst/>
              </a:prstGeom>
              <a:ln w="3175">
                <a:solidFill>
                  <a:prstClr val="ltGray"/>
                </a:solidFill>
              </a:ln>
            </p:spPr>
          </p:pic>
        </mc:Fallback>
      </mc:AlternateContent>
    </p:spTree>
    <p:extLst>
      <p:ext uri="{BB962C8B-B14F-4D97-AF65-F5344CB8AC3E}">
        <p14:creationId xmlns:p14="http://schemas.microsoft.com/office/powerpoint/2010/main" val="160498967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89DF4C8-D755-A224-6EDB-ED62967751C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8468F48-79DA-B118-571A-3E2BDABA8A37}"/>
              </a:ext>
            </a:extLst>
          </p:cNvPr>
          <p:cNvSpPr>
            <a:spLocks noGrp="1"/>
          </p:cNvSpPr>
          <p:nvPr>
            <p:ph type="title"/>
          </p:nvPr>
        </p:nvSpPr>
        <p:spPr>
          <a:xfrm>
            <a:off x="584201" y="457200"/>
            <a:ext cx="3683000" cy="553998"/>
          </a:xfrm>
        </p:spPr>
        <p:txBody>
          <a:bodyPr/>
          <a:lstStyle/>
          <a:p>
            <a:r>
              <a:rPr lang="en-US"/>
              <a:t>Articles</a:t>
            </a:r>
          </a:p>
        </p:txBody>
      </p:sp>
      <p:sp>
        <p:nvSpPr>
          <p:cNvPr id="3" name="Text Placeholder 2">
            <a:extLst>
              <a:ext uri="{FF2B5EF4-FFF2-40B4-BE49-F238E27FC236}">
                <a16:creationId xmlns:a16="http://schemas.microsoft.com/office/drawing/2014/main" id="{A59F4DF8-88C7-7447-E738-E900B27908C3}"/>
              </a:ext>
            </a:extLst>
          </p:cNvPr>
          <p:cNvSpPr>
            <a:spLocks noGrp="1"/>
          </p:cNvSpPr>
          <p:nvPr>
            <p:ph type="body" sz="quarter" idx="10"/>
          </p:nvPr>
        </p:nvSpPr>
        <p:spPr>
          <a:xfrm>
            <a:off x="584203" y="1699072"/>
            <a:ext cx="3682999" cy="3847207"/>
          </a:xfrm>
        </p:spPr>
        <p:txBody>
          <a:bodyPr/>
          <a:lstStyle/>
          <a:p>
            <a:r>
              <a:rPr lang="en-US" dirty="0"/>
              <a:t>Create and share long form, richly formatted content with </a:t>
            </a:r>
            <a:r>
              <a:rPr lang="en-US" dirty="0">
                <a:solidFill>
                  <a:srgbClr val="0070C0"/>
                </a:solidFill>
              </a:rPr>
              <a:t>inline images and video</a:t>
            </a:r>
            <a:r>
              <a:rPr lang="en-US" dirty="0"/>
              <a:t>.</a:t>
            </a:r>
          </a:p>
          <a:p>
            <a:r>
              <a:rPr lang="en-US" dirty="0"/>
              <a:t>Articles can include a cover image, heading styles, code blocks, quotes and divider lines.</a:t>
            </a:r>
          </a:p>
          <a:p>
            <a:r>
              <a:rPr lang="en-US" dirty="0"/>
              <a:t>Articles appear in the feed as a preview and open in an </a:t>
            </a:r>
            <a:r>
              <a:rPr lang="en-US" dirty="0">
                <a:solidFill>
                  <a:srgbClr val="0070C0"/>
                </a:solidFill>
              </a:rPr>
              <a:t>immersive reading experience</a:t>
            </a:r>
            <a:r>
              <a:rPr lang="en-US" dirty="0"/>
              <a:t>.</a:t>
            </a:r>
          </a:p>
          <a:p>
            <a:r>
              <a:rPr lang="en-US" dirty="0"/>
              <a:t>Articles will also look great in </a:t>
            </a:r>
            <a:r>
              <a:rPr lang="en-US" dirty="0">
                <a:solidFill>
                  <a:srgbClr val="0070C0"/>
                </a:solidFill>
              </a:rPr>
              <a:t>Outlook and Teams</a:t>
            </a:r>
            <a:r>
              <a:rPr lang="en-US" dirty="0"/>
              <a:t>.</a:t>
            </a:r>
          </a:p>
        </p:txBody>
      </p:sp>
      <p:grpSp>
        <p:nvGrpSpPr>
          <p:cNvPr id="20" name="Group 19">
            <a:extLst>
              <a:ext uri="{FF2B5EF4-FFF2-40B4-BE49-F238E27FC236}">
                <a16:creationId xmlns:a16="http://schemas.microsoft.com/office/drawing/2014/main" id="{C70AEBDA-F43F-77F5-13A4-F3C0FF4DB141}"/>
              </a:ext>
            </a:extLst>
          </p:cNvPr>
          <p:cNvGrpSpPr/>
          <p:nvPr/>
        </p:nvGrpSpPr>
        <p:grpSpPr>
          <a:xfrm>
            <a:off x="5816600" y="1345060"/>
            <a:ext cx="4330700" cy="1918701"/>
            <a:chOff x="5053419" y="457200"/>
            <a:chExt cx="5742764" cy="2544310"/>
          </a:xfrm>
        </p:grpSpPr>
        <p:pic>
          <p:nvPicPr>
            <p:cNvPr id="15" name="Picture 14">
              <a:extLst>
                <a:ext uri="{FF2B5EF4-FFF2-40B4-BE49-F238E27FC236}">
                  <a16:creationId xmlns:a16="http://schemas.microsoft.com/office/drawing/2014/main" id="{05B733BF-24AB-7002-E8C7-D35BE3752201}"/>
                </a:ext>
              </a:extLst>
            </p:cNvPr>
            <p:cNvPicPr>
              <a:picLocks noChangeAspect="1"/>
            </p:cNvPicPr>
            <p:nvPr/>
          </p:nvPicPr>
          <p:blipFill>
            <a:blip r:embed="rId2"/>
            <a:stretch>
              <a:fillRect/>
            </a:stretch>
          </p:blipFill>
          <p:spPr>
            <a:xfrm>
              <a:off x="5053419" y="457200"/>
              <a:ext cx="5742764" cy="2544310"/>
            </a:xfrm>
            <a:prstGeom prst="rect">
              <a:avLst/>
            </a:prstGeom>
          </p:spPr>
        </p:pic>
        <p:pic>
          <p:nvPicPr>
            <p:cNvPr id="19" name="Picture 18">
              <a:extLst>
                <a:ext uri="{FF2B5EF4-FFF2-40B4-BE49-F238E27FC236}">
                  <a16:creationId xmlns:a16="http://schemas.microsoft.com/office/drawing/2014/main" id="{37880811-2B68-7B29-EF71-106B70343C77}"/>
                </a:ext>
              </a:extLst>
            </p:cNvPr>
            <p:cNvPicPr>
              <a:picLocks noChangeAspect="1"/>
            </p:cNvPicPr>
            <p:nvPr/>
          </p:nvPicPr>
          <p:blipFill>
            <a:blip r:embed="rId3"/>
            <a:stretch>
              <a:fillRect/>
            </a:stretch>
          </p:blipFill>
          <p:spPr>
            <a:xfrm>
              <a:off x="8464491" y="590096"/>
              <a:ext cx="1530409" cy="188095"/>
            </a:xfrm>
            <a:prstGeom prst="rect">
              <a:avLst/>
            </a:prstGeom>
          </p:spPr>
        </p:pic>
      </p:grpSp>
      <p:pic>
        <p:nvPicPr>
          <p:cNvPr id="9" name="Picture 8">
            <a:extLst>
              <a:ext uri="{FF2B5EF4-FFF2-40B4-BE49-F238E27FC236}">
                <a16:creationId xmlns:a16="http://schemas.microsoft.com/office/drawing/2014/main" id="{21DE6D3C-FA31-186B-F841-EF0A91BFC0EF}"/>
              </a:ext>
            </a:extLst>
          </p:cNvPr>
          <p:cNvPicPr>
            <a:picLocks noChangeAspect="1"/>
          </p:cNvPicPr>
          <p:nvPr/>
        </p:nvPicPr>
        <p:blipFill rotWithShape="1">
          <a:blip r:embed="rId4"/>
          <a:srcRect t="11681"/>
          <a:stretch/>
        </p:blipFill>
        <p:spPr>
          <a:xfrm>
            <a:off x="5753101" y="259340"/>
            <a:ext cx="4684578" cy="6397930"/>
          </a:xfrm>
          <a:prstGeom prst="rect">
            <a:avLst/>
          </a:prstGeom>
          <a:effectLst>
            <a:outerShdw blurRad="50800" dist="38100" dir="2700000" algn="tl" rotWithShape="0">
              <a:prstClr val="black">
                <a:alpha val="40000"/>
              </a:prstClr>
            </a:outerShdw>
          </a:effectLst>
        </p:spPr>
      </p:pic>
      <p:pic>
        <p:nvPicPr>
          <p:cNvPr id="21" name="Picture 20">
            <a:extLst>
              <a:ext uri="{FF2B5EF4-FFF2-40B4-BE49-F238E27FC236}">
                <a16:creationId xmlns:a16="http://schemas.microsoft.com/office/drawing/2014/main" id="{F9F171F0-89AE-C0C0-DFC1-C870351F319E}"/>
              </a:ext>
            </a:extLst>
          </p:cNvPr>
          <p:cNvPicPr>
            <a:picLocks noChangeAspect="1"/>
          </p:cNvPicPr>
          <p:nvPr/>
        </p:nvPicPr>
        <p:blipFill>
          <a:blip r:embed="rId5"/>
          <a:stretch>
            <a:fillRect/>
          </a:stretch>
        </p:blipFill>
        <p:spPr>
          <a:xfrm>
            <a:off x="4267202" y="1401505"/>
            <a:ext cx="7340599" cy="4485922"/>
          </a:xfrm>
          <a:prstGeom prst="rect">
            <a:avLst/>
          </a:prstGeom>
          <a:effectLst>
            <a:outerShdw blurRad="50800" dist="38100" dir="2700000" algn="tl" rotWithShape="0">
              <a:prstClr val="black">
                <a:alpha val="40000"/>
              </a:prstClr>
            </a:outerShdw>
          </a:effectLst>
        </p:spPr>
      </p:pic>
      <p:sp>
        <p:nvSpPr>
          <p:cNvPr id="24" name="Text Placeholder 1">
            <a:extLst>
              <a:ext uri="{FF2B5EF4-FFF2-40B4-BE49-F238E27FC236}">
                <a16:creationId xmlns:a16="http://schemas.microsoft.com/office/drawing/2014/main" id="{D67BC716-2C36-68EA-EEF1-B59BE21B7613}"/>
              </a:ext>
            </a:extLst>
          </p:cNvPr>
          <p:cNvSpPr txBox="1">
            <a:spLocks/>
          </p:cNvSpPr>
          <p:nvPr/>
        </p:nvSpPr>
        <p:spPr>
          <a:xfrm>
            <a:off x="859370" y="6126431"/>
            <a:ext cx="4212167" cy="215444"/>
          </a:xfrm>
          <a:prstGeom prst="rect">
            <a:avLst/>
          </a:prstGeom>
        </p:spPr>
        <p:txBody>
          <a:bodyPr vert="horz" wrap="square" lIns="0" tIns="0" rIns="0" bIns="0" rtlCol="0" anchor="ctr" anchorCtr="0">
            <a:spAutoFit/>
          </a:bodyPr>
          <a:lstStyle>
            <a:lvl1pPr marL="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Segoe UI" panose="020B0502040204020203" pitchFamily="34" charset="0"/>
              </a:defRPr>
            </a:lvl1pPr>
            <a:lvl2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2pPr>
            <a:lvl3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667">
              <a:defRPr/>
            </a:pPr>
            <a:r>
              <a:rPr lang="en-US" sz="1400">
                <a:solidFill>
                  <a:srgbClr val="000000"/>
                </a:solidFill>
                <a:latin typeface="Aptos"/>
              </a:rPr>
              <a:t>Create articles</a:t>
            </a:r>
          </a:p>
        </p:txBody>
      </p:sp>
      <p:pic>
        <p:nvPicPr>
          <p:cNvPr id="25" name="Picture 24">
            <a:extLst>
              <a:ext uri="{FF2B5EF4-FFF2-40B4-BE49-F238E27FC236}">
                <a16:creationId xmlns:a16="http://schemas.microsoft.com/office/drawing/2014/main" id="{71D46016-D7E5-853C-0E86-287B58CB9F7F}"/>
              </a:ext>
            </a:extLst>
          </p:cNvPr>
          <p:cNvPicPr>
            <a:picLocks noChangeAspect="1"/>
          </p:cNvPicPr>
          <p:nvPr/>
        </p:nvPicPr>
        <p:blipFill>
          <a:blip r:embed="rId6"/>
          <a:stretch>
            <a:fillRect/>
          </a:stretch>
        </p:blipFill>
        <p:spPr>
          <a:xfrm>
            <a:off x="584199" y="6122654"/>
            <a:ext cx="203210" cy="203210"/>
          </a:xfrm>
          <a:prstGeom prst="rect">
            <a:avLst/>
          </a:prstGeom>
        </p:spPr>
      </p:pic>
      <p:sp>
        <p:nvSpPr>
          <p:cNvPr id="26" name="Text Placeholder 1">
            <a:extLst>
              <a:ext uri="{FF2B5EF4-FFF2-40B4-BE49-F238E27FC236}">
                <a16:creationId xmlns:a16="http://schemas.microsoft.com/office/drawing/2014/main" id="{1B159C37-C7B0-F6B9-B9A5-CF78CB803C0B}"/>
              </a:ext>
            </a:extLst>
          </p:cNvPr>
          <p:cNvSpPr txBox="1">
            <a:spLocks/>
          </p:cNvSpPr>
          <p:nvPr/>
        </p:nvSpPr>
        <p:spPr>
          <a:xfrm>
            <a:off x="859370" y="5865487"/>
            <a:ext cx="4212167" cy="215444"/>
          </a:xfrm>
          <a:prstGeom prst="rect">
            <a:avLst/>
          </a:prstGeom>
        </p:spPr>
        <p:txBody>
          <a:bodyPr vert="horz" wrap="square" lIns="0" tIns="0" rIns="0" bIns="0" rtlCol="0" anchor="ctr" anchorCtr="0">
            <a:spAutoFit/>
          </a:bodyPr>
          <a:lstStyle>
            <a:lvl1pPr marL="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Segoe UI" panose="020B0502040204020203" pitchFamily="34" charset="0"/>
              </a:defRPr>
            </a:lvl1pPr>
            <a:lvl2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2pPr>
            <a:lvl3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667">
              <a:defRPr/>
            </a:pPr>
            <a:r>
              <a:rPr lang="en-US" sz="1400">
                <a:solidFill>
                  <a:srgbClr val="000000"/>
                </a:solidFill>
                <a:latin typeface="Aptos"/>
              </a:rPr>
              <a:t>View articles</a:t>
            </a:r>
          </a:p>
        </p:txBody>
      </p:sp>
      <p:pic>
        <p:nvPicPr>
          <p:cNvPr id="27" name="Picture 9">
            <a:extLst>
              <a:ext uri="{FF2B5EF4-FFF2-40B4-BE49-F238E27FC236}">
                <a16:creationId xmlns:a16="http://schemas.microsoft.com/office/drawing/2014/main" id="{EDA168BB-4C27-F3E0-0205-455148B7F395}"/>
              </a:ext>
            </a:extLst>
          </p:cNvPr>
          <p:cNvPicPr>
            <a:picLocks noChangeAspect="1"/>
          </p:cNvPicPr>
          <p:nvPr/>
        </p:nvPicPr>
        <p:blipFill>
          <a:blip r:embed="rId7">
            <a:extLst>
              <a:ext uri="{96DAC541-7B7A-43D3-8B79-37D633B846F1}">
                <asvg:svgBlip xmlns:asvg="http://schemas.microsoft.com/office/drawing/2016/SVG/main" r:embed="rId8"/>
              </a:ext>
            </a:extLst>
          </a:blip>
          <a:srcRect/>
          <a:stretch/>
        </p:blipFill>
        <p:spPr>
          <a:xfrm>
            <a:off x="584199" y="5861710"/>
            <a:ext cx="203210" cy="203210"/>
          </a:xfrm>
          <a:prstGeom prst="rect">
            <a:avLst/>
          </a:prstGeom>
        </p:spPr>
      </p:pic>
    </p:spTree>
    <p:extLst>
      <p:ext uri="{BB962C8B-B14F-4D97-AF65-F5344CB8AC3E}">
        <p14:creationId xmlns:p14="http://schemas.microsoft.com/office/powerpoint/2010/main" val="392806364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00EA98B-A7D5-70BC-7860-6B5C1F0DFB8A}"/>
            </a:ext>
          </a:extLst>
        </p:cNvPr>
        <p:cNvGrpSpPr/>
        <p:nvPr/>
      </p:nvGrpSpPr>
      <p:grpSpPr>
        <a:xfrm>
          <a:off x="0" y="0"/>
          <a:ext cx="0" cy="0"/>
          <a:chOff x="0" y="0"/>
          <a:chExt cx="0" cy="0"/>
        </a:xfrm>
      </p:grpSpPr>
      <p:sp>
        <p:nvSpPr>
          <p:cNvPr id="2" name="Text Placeholder 3">
            <a:extLst>
              <a:ext uri="{FF2B5EF4-FFF2-40B4-BE49-F238E27FC236}">
                <a16:creationId xmlns:a16="http://schemas.microsoft.com/office/drawing/2014/main" id="{8EDCBC50-2F5D-4952-26CA-9B53BB288EFD}"/>
              </a:ext>
            </a:extLst>
          </p:cNvPr>
          <p:cNvSpPr txBox="1">
            <a:spLocks/>
          </p:cNvSpPr>
          <p:nvPr/>
        </p:nvSpPr>
        <p:spPr>
          <a:xfrm>
            <a:off x="6313708" y="2364546"/>
            <a:ext cx="4308389" cy="2715001"/>
          </a:xfrm>
          <a:prstGeom prst="rect">
            <a:avLst/>
          </a:prstGeom>
        </p:spPr>
        <p:txBody>
          <a:bodyPr vert="horz" lIns="179285" tIns="143428" rIns="179285" bIns="143428" rtlCol="0">
            <a:spAutoFit/>
          </a:bodyPr>
          <a:lstStyle>
            <a:lvl1pPr marL="0" indent="0" algn="ctr" defTabSz="914400" rtl="0" eaLnBrk="1" latinLnBrk="0" hangingPunct="1">
              <a:lnSpc>
                <a:spcPts val="2000"/>
              </a:lnSpc>
              <a:spcBef>
                <a:spcPct val="20000"/>
              </a:spcBef>
              <a:buFontTx/>
              <a:buNone/>
              <a:defRPr sz="1600" b="1" kern="1200" spc="300">
                <a:solidFill>
                  <a:schemeClr val="tx2"/>
                </a:solidFill>
                <a:latin typeface="+mn-lt"/>
                <a:ea typeface="+mn-ea"/>
                <a:cs typeface="+mn-cs"/>
              </a:defRPr>
            </a:lvl1pPr>
            <a:lvl2pPr marL="457200" indent="0" algn="l" defTabSz="914400" rtl="0" eaLnBrk="1" latinLnBrk="0" hangingPunct="1">
              <a:spcBef>
                <a:spcPct val="20000"/>
              </a:spcBef>
              <a:buFontTx/>
              <a:buNone/>
              <a:defRPr sz="4400" b="1" u="sng" kern="1200" spc="400" baseline="0">
                <a:solidFill>
                  <a:srgbClr val="EC5038"/>
                </a:solidFill>
                <a:latin typeface="+mn-lt"/>
                <a:ea typeface="+mn-ea"/>
                <a:cs typeface="+mn-cs"/>
              </a:defRPr>
            </a:lvl2pPr>
            <a:lvl3pPr marL="914400" indent="0" algn="l" defTabSz="914400" rtl="0" eaLnBrk="1" latinLnBrk="0" hangingPunct="1">
              <a:spcBef>
                <a:spcPct val="20000"/>
              </a:spcBef>
              <a:buFontTx/>
              <a:buNone/>
              <a:defRPr sz="2000" b="1" i="1" kern="1200">
                <a:solidFill>
                  <a:schemeClr val="tx2"/>
                </a:solidFill>
                <a:latin typeface="+mj-lt"/>
                <a:ea typeface="+mn-ea"/>
                <a:cs typeface="+mn-cs"/>
              </a:defRPr>
            </a:lvl3pPr>
            <a:lvl4pPr marL="1371600" indent="0" algn="l" defTabSz="914400" rtl="0" eaLnBrk="1" latinLnBrk="0" hangingPunct="1">
              <a:spcBef>
                <a:spcPct val="20000"/>
              </a:spcBef>
              <a:buFontTx/>
              <a:buNone/>
              <a:defRPr sz="2000" b="1" i="1" kern="1200" spc="300">
                <a:solidFill>
                  <a:schemeClr val="accent3"/>
                </a:solidFill>
                <a:latin typeface="+mn-lt"/>
                <a:ea typeface="+mn-ea"/>
                <a:cs typeface="+mn-cs"/>
              </a:defRPr>
            </a:lvl4pPr>
            <a:lvl5pPr marL="1828800" indent="0" algn="l" defTabSz="914400" rtl="0" eaLnBrk="1" latinLnBrk="0" hangingPunct="1">
              <a:spcBef>
                <a:spcPct val="20000"/>
              </a:spcBef>
              <a:buFontTx/>
              <a:buNone/>
              <a:defRPr sz="1800" b="1" i="1" kern="1200">
                <a:solidFill>
                  <a:schemeClr val="tx2"/>
                </a:solidFill>
                <a:latin typeface="Graphik Regular" panose="020B050303020206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l" defTabSz="914400" rtl="0" eaLnBrk="1" fontAlgn="auto" latinLnBrk="0" hangingPunct="1">
              <a:lnSpc>
                <a:spcPct val="80000"/>
              </a:lnSpc>
              <a:spcBef>
                <a:spcPts val="0"/>
              </a:spcBef>
              <a:spcAft>
                <a:spcPts val="980"/>
              </a:spcAft>
              <a:buClrTx/>
              <a:buSzTx/>
              <a:buFontTx/>
              <a:buNone/>
              <a:tabLst/>
              <a:defRPr/>
            </a:pPr>
            <a:r>
              <a:rPr kumimoji="0" lang="en-US" sz="2400" b="0" i="0" u="none" strike="noStrike" kern="1200" cap="all" spc="49" normalizeH="0" baseline="0" noProof="0" dirty="0">
                <a:ln>
                  <a:noFill/>
                </a:ln>
                <a:solidFill>
                  <a:srgbClr val="E6E6E6"/>
                </a:solidFill>
                <a:effectLst/>
                <a:uLnTx/>
                <a:uFillTx/>
                <a:latin typeface="Aptos"/>
                <a:ea typeface="+mn-ea"/>
                <a:cs typeface="Segoe UI Semibold" panose="020B0702040204020203" pitchFamily="34" charset="0"/>
              </a:rPr>
              <a:t>MULTI</a:t>
            </a:r>
            <a:r>
              <a:rPr lang="en-US" sz="2400" dirty="0">
                <a:ln w="3175">
                  <a:noFill/>
                </a:ln>
                <a:gradFill>
                  <a:gsLst>
                    <a:gs pos="2000">
                      <a:srgbClr val="0179D4"/>
                    </a:gs>
                    <a:gs pos="32000">
                      <a:srgbClr val="2CB6FF"/>
                    </a:gs>
                    <a:gs pos="44000">
                      <a:srgbClr val="2DB6FF"/>
                    </a:gs>
                    <a:gs pos="81000">
                      <a:srgbClr val="D962FA"/>
                    </a:gs>
                    <a:gs pos="96000">
                      <a:srgbClr val="F69991"/>
                    </a:gs>
                  </a:gsLst>
                  <a:lin ang="3600000" scaled="0"/>
                </a:gradFill>
                <a:ea typeface="+mj-ea"/>
                <a:cs typeface="Segoe UI" pitchFamily="34" charset="0"/>
              </a:rPr>
              <a:t>CHANNEL</a:t>
            </a:r>
          </a:p>
          <a:p>
            <a:pPr marL="0" marR="0" lvl="0" indent="0" algn="l" defTabSz="914400" rtl="0" eaLnBrk="1" fontAlgn="auto" latinLnBrk="0" hangingPunct="1">
              <a:lnSpc>
                <a:spcPct val="80000"/>
              </a:lnSpc>
              <a:spcBef>
                <a:spcPts val="0"/>
              </a:spcBef>
              <a:spcAft>
                <a:spcPts val="980"/>
              </a:spcAft>
              <a:buClrTx/>
              <a:buSzTx/>
              <a:buFontTx/>
              <a:buNone/>
              <a:tabLst/>
              <a:defRPr/>
            </a:pPr>
            <a:r>
              <a:rPr kumimoji="0" lang="en-US" sz="2400" b="0" i="0" u="none" strike="noStrike" kern="1200" cap="all" spc="49" normalizeH="0" baseline="0" noProof="0" dirty="0">
                <a:ln>
                  <a:noFill/>
                </a:ln>
                <a:solidFill>
                  <a:srgbClr val="E6E6E6"/>
                </a:solidFill>
                <a:effectLst/>
                <a:uLnTx/>
                <a:uFillTx/>
                <a:latin typeface="Aptos"/>
                <a:ea typeface="+mn-ea"/>
                <a:cs typeface="Segoe UI Semibold" panose="020B0702040204020203" pitchFamily="34" charset="0"/>
              </a:rPr>
              <a:t>MULTI</a:t>
            </a:r>
            <a:r>
              <a:rPr lang="en-US" sz="2400" dirty="0">
                <a:ln w="3175">
                  <a:noFill/>
                </a:ln>
                <a:gradFill>
                  <a:gsLst>
                    <a:gs pos="2000">
                      <a:srgbClr val="0179D4"/>
                    </a:gs>
                    <a:gs pos="32000">
                      <a:srgbClr val="2CB6FF"/>
                    </a:gs>
                    <a:gs pos="44000">
                      <a:srgbClr val="2DB6FF"/>
                    </a:gs>
                    <a:gs pos="81000">
                      <a:srgbClr val="D962FA"/>
                    </a:gs>
                    <a:gs pos="96000">
                      <a:srgbClr val="F69991"/>
                    </a:gs>
                  </a:gsLst>
                  <a:lin ang="3600000" scaled="0"/>
                </a:gradFill>
                <a:ea typeface="+mj-ea"/>
                <a:cs typeface="Segoe UI" pitchFamily="34" charset="0"/>
              </a:rPr>
              <a:t>DIRECTIONAL</a:t>
            </a:r>
          </a:p>
          <a:p>
            <a:pPr marL="0" marR="0" lvl="0" indent="0" algn="l" defTabSz="914400" rtl="0" eaLnBrk="1" fontAlgn="auto" latinLnBrk="0" hangingPunct="1">
              <a:lnSpc>
                <a:spcPct val="80000"/>
              </a:lnSpc>
              <a:spcBef>
                <a:spcPts val="0"/>
              </a:spcBef>
              <a:spcAft>
                <a:spcPts val="980"/>
              </a:spcAft>
              <a:buClrTx/>
              <a:buSzTx/>
              <a:buFontTx/>
              <a:buNone/>
              <a:tabLst/>
              <a:defRPr/>
            </a:pPr>
            <a:r>
              <a:rPr kumimoji="0" lang="en-US" sz="2400" b="0" i="0" u="none" strike="noStrike" kern="1200" cap="all" spc="49" normalizeH="0" baseline="0" noProof="0" dirty="0">
                <a:ln>
                  <a:noFill/>
                </a:ln>
                <a:solidFill>
                  <a:srgbClr val="E6E6E6"/>
                </a:solidFill>
                <a:effectLst/>
                <a:uLnTx/>
                <a:uFillTx/>
                <a:latin typeface="Aptos"/>
                <a:ea typeface="+mn-ea"/>
                <a:cs typeface="Segoe UI Semibold" panose="020B0702040204020203" pitchFamily="34" charset="0"/>
              </a:rPr>
              <a:t>MULTI</a:t>
            </a:r>
            <a:r>
              <a:rPr lang="en-US" sz="2400" dirty="0">
                <a:ln w="3175">
                  <a:noFill/>
                </a:ln>
                <a:gradFill>
                  <a:gsLst>
                    <a:gs pos="2000">
                      <a:srgbClr val="0179D4"/>
                    </a:gs>
                    <a:gs pos="32000">
                      <a:srgbClr val="2CB6FF"/>
                    </a:gs>
                    <a:gs pos="44000">
                      <a:srgbClr val="2DB6FF"/>
                    </a:gs>
                    <a:gs pos="81000">
                      <a:srgbClr val="D962FA"/>
                    </a:gs>
                    <a:gs pos="96000">
                      <a:srgbClr val="F69991"/>
                    </a:gs>
                  </a:gsLst>
                  <a:lin ang="3600000" scaled="0"/>
                </a:gradFill>
                <a:ea typeface="+mj-ea"/>
                <a:cs typeface="Segoe UI" pitchFamily="34" charset="0"/>
              </a:rPr>
              <a:t>VOICE</a:t>
            </a:r>
          </a:p>
          <a:p>
            <a:pPr marL="0" marR="0" lvl="0" indent="0" algn="l" defTabSz="914400" rtl="0" eaLnBrk="1" fontAlgn="auto" latinLnBrk="0" hangingPunct="1">
              <a:lnSpc>
                <a:spcPct val="80000"/>
              </a:lnSpc>
              <a:spcBef>
                <a:spcPts val="0"/>
              </a:spcBef>
              <a:spcAft>
                <a:spcPts val="980"/>
              </a:spcAft>
              <a:buClrTx/>
              <a:buSzTx/>
              <a:buFontTx/>
              <a:buNone/>
              <a:tabLst/>
              <a:defRPr/>
            </a:pPr>
            <a:r>
              <a:rPr kumimoji="0" lang="en-US" sz="2400" b="0" i="0" u="none" strike="noStrike" kern="1200" cap="all" spc="49" normalizeH="0" baseline="0" noProof="0" dirty="0">
                <a:ln>
                  <a:noFill/>
                </a:ln>
                <a:solidFill>
                  <a:srgbClr val="E6E6E6"/>
                </a:solidFill>
                <a:effectLst/>
                <a:uLnTx/>
                <a:uFillTx/>
                <a:latin typeface="Aptos"/>
                <a:ea typeface="+mn-ea"/>
                <a:cs typeface="Segoe UI Semibold" panose="020B0702040204020203" pitchFamily="34" charset="0"/>
              </a:rPr>
              <a:t>MULTI</a:t>
            </a:r>
            <a:r>
              <a:rPr lang="en-US" sz="2400" dirty="0">
                <a:ln w="3175">
                  <a:noFill/>
                </a:ln>
                <a:gradFill>
                  <a:gsLst>
                    <a:gs pos="2000">
                      <a:srgbClr val="0179D4"/>
                    </a:gs>
                    <a:gs pos="32000">
                      <a:srgbClr val="2CB6FF"/>
                    </a:gs>
                    <a:gs pos="44000">
                      <a:srgbClr val="2DB6FF"/>
                    </a:gs>
                    <a:gs pos="81000">
                      <a:srgbClr val="D962FA"/>
                    </a:gs>
                    <a:gs pos="96000">
                      <a:srgbClr val="F69991"/>
                    </a:gs>
                  </a:gsLst>
                  <a:lin ang="3600000" scaled="0"/>
                </a:gradFill>
                <a:ea typeface="+mj-ea"/>
                <a:cs typeface="Segoe UI" pitchFamily="34" charset="0"/>
              </a:rPr>
              <a:t>MEDIA</a:t>
            </a:r>
          </a:p>
          <a:p>
            <a:pPr lvl="0" algn="l">
              <a:lnSpc>
                <a:spcPct val="80000"/>
              </a:lnSpc>
              <a:spcBef>
                <a:spcPts val="0"/>
              </a:spcBef>
              <a:spcAft>
                <a:spcPts val="980"/>
              </a:spcAft>
              <a:defRPr/>
            </a:pPr>
            <a:r>
              <a:rPr lang="en-US" sz="2400" b="0" cap="all" spc="49" dirty="0">
                <a:solidFill>
                  <a:srgbClr val="E6E6E6"/>
                </a:solidFill>
                <a:cs typeface="Segoe UI Semibold" panose="020B0702040204020203" pitchFamily="34" charset="0"/>
              </a:rPr>
              <a:t>MULTI</a:t>
            </a:r>
            <a:r>
              <a:rPr lang="en-US" sz="2400" dirty="0">
                <a:ln w="3175">
                  <a:noFill/>
                </a:ln>
                <a:gradFill>
                  <a:gsLst>
                    <a:gs pos="2000">
                      <a:srgbClr val="0179D4"/>
                    </a:gs>
                    <a:gs pos="32000">
                      <a:srgbClr val="2CB6FF"/>
                    </a:gs>
                    <a:gs pos="44000">
                      <a:srgbClr val="2DB6FF"/>
                    </a:gs>
                    <a:gs pos="81000">
                      <a:srgbClr val="D962FA"/>
                    </a:gs>
                    <a:gs pos="96000">
                      <a:srgbClr val="F69991"/>
                    </a:gs>
                  </a:gsLst>
                  <a:lin ang="3600000" scaled="0"/>
                </a:gradFill>
                <a:ea typeface="+mj-ea"/>
                <a:cs typeface="Segoe UI" pitchFamily="34" charset="0"/>
              </a:rPr>
              <a:t>IMPRESSION</a:t>
            </a:r>
          </a:p>
          <a:p>
            <a:pPr algn="l">
              <a:lnSpc>
                <a:spcPct val="80000"/>
              </a:lnSpc>
              <a:spcBef>
                <a:spcPts val="0"/>
              </a:spcBef>
              <a:spcAft>
                <a:spcPts val="980"/>
              </a:spcAft>
              <a:defRPr/>
            </a:pPr>
            <a:r>
              <a:rPr lang="en-US" sz="2400" b="0" cap="all" spc="49" dirty="0">
                <a:solidFill>
                  <a:srgbClr val="E6E6E6"/>
                </a:solidFill>
                <a:cs typeface="Segoe UI Semibold" panose="020B0702040204020203" pitchFamily="34" charset="0"/>
              </a:rPr>
              <a:t>MULTI</a:t>
            </a:r>
            <a:r>
              <a:rPr lang="en-US" sz="2400" dirty="0">
                <a:ln w="3175">
                  <a:noFill/>
                </a:ln>
                <a:gradFill>
                  <a:gsLst>
                    <a:gs pos="2000">
                      <a:srgbClr val="0179D4"/>
                    </a:gs>
                    <a:gs pos="32000">
                      <a:srgbClr val="2CB6FF"/>
                    </a:gs>
                    <a:gs pos="44000">
                      <a:srgbClr val="2DB6FF"/>
                    </a:gs>
                    <a:gs pos="81000">
                      <a:srgbClr val="D962FA"/>
                    </a:gs>
                    <a:gs pos="96000">
                      <a:srgbClr val="F69991"/>
                    </a:gs>
                  </a:gsLst>
                  <a:lin ang="3600000" scaled="0"/>
                </a:gradFill>
                <a:cs typeface="Segoe UI" pitchFamily="34" charset="0"/>
              </a:rPr>
              <a:t>SPEED</a:t>
            </a:r>
          </a:p>
        </p:txBody>
      </p:sp>
      <p:sp>
        <p:nvSpPr>
          <p:cNvPr id="3" name="Text Placeholder 3">
            <a:extLst>
              <a:ext uri="{FF2B5EF4-FFF2-40B4-BE49-F238E27FC236}">
                <a16:creationId xmlns:a16="http://schemas.microsoft.com/office/drawing/2014/main" id="{692DE005-43FE-A6BF-A052-6A585238EA4C}"/>
              </a:ext>
            </a:extLst>
          </p:cNvPr>
          <p:cNvSpPr txBox="1">
            <a:spLocks/>
          </p:cNvSpPr>
          <p:nvPr/>
        </p:nvSpPr>
        <p:spPr>
          <a:xfrm>
            <a:off x="493572" y="2352671"/>
            <a:ext cx="5387813" cy="2715001"/>
          </a:xfrm>
          <a:prstGeom prst="rect">
            <a:avLst/>
          </a:prstGeom>
        </p:spPr>
        <p:txBody>
          <a:bodyPr vert="horz" wrap="square" lIns="179285" tIns="143428" rIns="179285" bIns="143428" rtlCol="0">
            <a:spAutoFit/>
          </a:bodyPr>
          <a:lstStyle>
            <a:lvl1pPr marL="0" indent="0" algn="ctr" defTabSz="914400" rtl="0" eaLnBrk="1" latinLnBrk="0" hangingPunct="1">
              <a:lnSpc>
                <a:spcPts val="2000"/>
              </a:lnSpc>
              <a:spcBef>
                <a:spcPct val="20000"/>
              </a:spcBef>
              <a:buFontTx/>
              <a:buNone/>
              <a:defRPr sz="1600" b="1" kern="1200" spc="300">
                <a:solidFill>
                  <a:schemeClr val="tx2"/>
                </a:solidFill>
                <a:latin typeface="+mn-lt"/>
                <a:ea typeface="+mn-ea"/>
                <a:cs typeface="+mn-cs"/>
              </a:defRPr>
            </a:lvl1pPr>
            <a:lvl2pPr marL="457200" indent="0" algn="l" defTabSz="914400" rtl="0" eaLnBrk="1" latinLnBrk="0" hangingPunct="1">
              <a:spcBef>
                <a:spcPct val="20000"/>
              </a:spcBef>
              <a:buFontTx/>
              <a:buNone/>
              <a:defRPr sz="4400" b="1" u="sng" kern="1200" spc="400" baseline="0">
                <a:solidFill>
                  <a:srgbClr val="EC5038"/>
                </a:solidFill>
                <a:latin typeface="+mn-lt"/>
                <a:ea typeface="+mn-ea"/>
                <a:cs typeface="+mn-cs"/>
              </a:defRPr>
            </a:lvl2pPr>
            <a:lvl3pPr marL="914400" indent="0" algn="l" defTabSz="914400" rtl="0" eaLnBrk="1" latinLnBrk="0" hangingPunct="1">
              <a:spcBef>
                <a:spcPct val="20000"/>
              </a:spcBef>
              <a:buFontTx/>
              <a:buNone/>
              <a:defRPr sz="2000" b="1" i="1" kern="1200">
                <a:solidFill>
                  <a:schemeClr val="tx2"/>
                </a:solidFill>
                <a:latin typeface="+mj-lt"/>
                <a:ea typeface="+mn-ea"/>
                <a:cs typeface="+mn-cs"/>
              </a:defRPr>
            </a:lvl3pPr>
            <a:lvl4pPr marL="1371600" indent="0" algn="l" defTabSz="914400" rtl="0" eaLnBrk="1" latinLnBrk="0" hangingPunct="1">
              <a:spcBef>
                <a:spcPct val="20000"/>
              </a:spcBef>
              <a:buFontTx/>
              <a:buNone/>
              <a:defRPr sz="2000" b="1" i="1" kern="1200" spc="300">
                <a:solidFill>
                  <a:schemeClr val="accent3"/>
                </a:solidFill>
                <a:latin typeface="+mn-lt"/>
                <a:ea typeface="+mn-ea"/>
                <a:cs typeface="+mn-cs"/>
              </a:defRPr>
            </a:lvl4pPr>
            <a:lvl5pPr marL="1828800" indent="0" algn="l" defTabSz="914400" rtl="0" eaLnBrk="1" latinLnBrk="0" hangingPunct="1">
              <a:spcBef>
                <a:spcPct val="20000"/>
              </a:spcBef>
              <a:buFontTx/>
              <a:buNone/>
              <a:defRPr sz="1800" b="1" i="1" kern="1200">
                <a:solidFill>
                  <a:schemeClr val="tx2"/>
                </a:solidFill>
                <a:latin typeface="Graphik Regular" panose="020B0503030202060203" pitchFamily="34" charset="0"/>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marL="0" marR="0" lvl="0" indent="0" algn="r" defTabSz="914400" rtl="0" eaLnBrk="1" fontAlgn="auto" latinLnBrk="0" hangingPunct="1">
              <a:lnSpc>
                <a:spcPct val="80000"/>
              </a:lnSpc>
              <a:spcBef>
                <a:spcPts val="0"/>
              </a:spcBef>
              <a:spcAft>
                <a:spcPts val="980"/>
              </a:spcAft>
              <a:buClrTx/>
              <a:buSzTx/>
              <a:buFontTx/>
              <a:buNone/>
              <a:tabLst/>
              <a:defRPr/>
            </a:pPr>
            <a:r>
              <a:rPr kumimoji="0" lang="en-US" sz="2400" b="0" i="0" u="none" strike="noStrike" kern="1200" cap="all" spc="49" normalizeH="0" baseline="0" noProof="0" dirty="0">
                <a:ln>
                  <a:noFill/>
                </a:ln>
                <a:solidFill>
                  <a:srgbClr val="E6E6E6"/>
                </a:solidFill>
                <a:effectLst/>
                <a:uLnTx/>
                <a:uFillTx/>
                <a:latin typeface="Aptos"/>
                <a:ea typeface="+mn-ea"/>
                <a:cs typeface="Segoe UI Semibold" panose="020B0702040204020203" pitchFamily="34" charset="0"/>
              </a:rPr>
              <a:t>CHANNEL MANAGEMENT</a:t>
            </a:r>
          </a:p>
          <a:p>
            <a:pPr algn="r">
              <a:lnSpc>
                <a:spcPct val="80000"/>
              </a:lnSpc>
              <a:spcBef>
                <a:spcPts val="0"/>
              </a:spcBef>
              <a:spcAft>
                <a:spcPts val="980"/>
              </a:spcAft>
              <a:defRPr/>
            </a:pPr>
            <a:r>
              <a:rPr lang="en-US" sz="2400" b="0" cap="all" spc="49" dirty="0">
                <a:solidFill>
                  <a:srgbClr val="E6E6E6"/>
                </a:solidFill>
                <a:cs typeface="Segoe UI Semibold" panose="020B0702040204020203" pitchFamily="34" charset="0"/>
              </a:rPr>
              <a:t>ONE-WAY COMMUNICATIONS</a:t>
            </a:r>
            <a:endParaRPr kumimoji="0" lang="en-US" sz="2400" b="0" i="0" u="none" strike="noStrike" kern="1200" cap="all" spc="49" normalizeH="0" baseline="0" noProof="0" dirty="0">
              <a:ln>
                <a:noFill/>
              </a:ln>
              <a:solidFill>
                <a:srgbClr val="E6E6E6"/>
              </a:solidFill>
              <a:effectLst/>
              <a:uLnTx/>
              <a:uFillTx/>
              <a:latin typeface="Aptos"/>
              <a:ea typeface="+mn-ea"/>
              <a:cs typeface="Segoe UI Semibold" panose="020B0702040204020203" pitchFamily="34" charset="0"/>
            </a:endParaRPr>
          </a:p>
          <a:p>
            <a:pPr algn="r">
              <a:lnSpc>
                <a:spcPct val="80000"/>
              </a:lnSpc>
              <a:spcBef>
                <a:spcPts val="0"/>
              </a:spcBef>
              <a:spcAft>
                <a:spcPts val="980"/>
              </a:spcAft>
              <a:defRPr/>
            </a:pPr>
            <a:r>
              <a:rPr lang="en-US" sz="2400" b="0" cap="all" spc="49" dirty="0">
                <a:solidFill>
                  <a:srgbClr val="E6E6E6"/>
                </a:solidFill>
                <a:cs typeface="Segoe UI Semibold" panose="020B0702040204020203" pitchFamily="34" charset="0"/>
              </a:rPr>
              <a:t>TOP-DOWN OFFICIAL CHANNELS</a:t>
            </a:r>
          </a:p>
          <a:p>
            <a:pPr marL="0" marR="0" lvl="0" indent="0" algn="r" defTabSz="914400" rtl="0" eaLnBrk="1" fontAlgn="auto" latinLnBrk="0" hangingPunct="1">
              <a:lnSpc>
                <a:spcPct val="80000"/>
              </a:lnSpc>
              <a:spcBef>
                <a:spcPts val="0"/>
              </a:spcBef>
              <a:spcAft>
                <a:spcPts val="980"/>
              </a:spcAft>
              <a:buClrTx/>
              <a:buSzTx/>
              <a:buFontTx/>
              <a:buNone/>
              <a:tabLst/>
              <a:defRPr/>
            </a:pPr>
            <a:r>
              <a:rPr kumimoji="0" lang="en-US" sz="2400" b="0" i="0" u="none" strike="noStrike" kern="1200" cap="all" spc="49" normalizeH="0" baseline="0" noProof="0" dirty="0">
                <a:ln>
                  <a:noFill/>
                </a:ln>
                <a:solidFill>
                  <a:srgbClr val="E6E6E6"/>
                </a:solidFill>
                <a:effectLst/>
                <a:uLnTx/>
                <a:uFillTx/>
                <a:latin typeface="Aptos"/>
                <a:ea typeface="+mn-ea"/>
                <a:cs typeface="Segoe UI Semibold" panose="020B0702040204020203" pitchFamily="34" charset="0"/>
              </a:rPr>
              <a:t>TEXT-HEAVY CONTENT</a:t>
            </a:r>
          </a:p>
          <a:p>
            <a:pPr marL="0" marR="0" lvl="0" indent="0" algn="r" defTabSz="914400" rtl="0" eaLnBrk="1" fontAlgn="auto" latinLnBrk="0" hangingPunct="1">
              <a:lnSpc>
                <a:spcPct val="80000"/>
              </a:lnSpc>
              <a:spcBef>
                <a:spcPts val="0"/>
              </a:spcBef>
              <a:spcAft>
                <a:spcPts val="980"/>
              </a:spcAft>
              <a:buClrTx/>
              <a:buSzTx/>
              <a:buFontTx/>
              <a:buNone/>
              <a:tabLst/>
              <a:defRPr/>
            </a:pPr>
            <a:r>
              <a:rPr lang="en-US" sz="2400" b="0" cap="all" spc="49" dirty="0">
                <a:solidFill>
                  <a:srgbClr val="E6E6E6"/>
                </a:solidFill>
                <a:latin typeface="Aptos"/>
                <a:cs typeface="Segoe UI Semibold" panose="020B0702040204020203" pitchFamily="34" charset="0"/>
              </a:rPr>
              <a:t>ONE EMAIL OR NEWS POST</a:t>
            </a:r>
            <a:endParaRPr kumimoji="0" lang="en-US" sz="2400" b="0" i="0" u="none" strike="noStrike" kern="1200" cap="all" spc="49" normalizeH="0" baseline="0" noProof="0" dirty="0">
              <a:ln>
                <a:noFill/>
              </a:ln>
              <a:solidFill>
                <a:srgbClr val="E6E6E6"/>
              </a:solidFill>
              <a:effectLst/>
              <a:uLnTx/>
              <a:uFillTx/>
              <a:latin typeface="Aptos"/>
              <a:ea typeface="+mn-ea"/>
              <a:cs typeface="Segoe UI Semibold" panose="020B0702040204020203" pitchFamily="34" charset="0"/>
            </a:endParaRPr>
          </a:p>
          <a:p>
            <a:pPr algn="r">
              <a:lnSpc>
                <a:spcPct val="80000"/>
              </a:lnSpc>
              <a:spcBef>
                <a:spcPts val="0"/>
              </a:spcBef>
              <a:spcAft>
                <a:spcPts val="980"/>
              </a:spcAft>
              <a:defRPr/>
            </a:pPr>
            <a:r>
              <a:rPr lang="en-US" sz="2400" b="0" cap="all" spc="49" dirty="0">
                <a:solidFill>
                  <a:srgbClr val="E6E6E6"/>
                </a:solidFill>
                <a:cs typeface="Segoe UI Semibold" panose="020B0702040204020203" pitchFamily="34" charset="0"/>
              </a:rPr>
              <a:t>NOISY, INTERRUPTIVE COMMS</a:t>
            </a:r>
          </a:p>
        </p:txBody>
      </p:sp>
      <p:sp>
        <p:nvSpPr>
          <p:cNvPr id="4" name="Triangle 3">
            <a:extLst>
              <a:ext uri="{FF2B5EF4-FFF2-40B4-BE49-F238E27FC236}">
                <a16:creationId xmlns:a16="http://schemas.microsoft.com/office/drawing/2014/main" id="{B83943EA-7EAF-3F7C-11DD-5F90DEEFC5AD}"/>
              </a:ext>
            </a:extLst>
          </p:cNvPr>
          <p:cNvSpPr/>
          <p:nvPr/>
        </p:nvSpPr>
        <p:spPr bwMode="auto">
          <a:xfrm rot="5400000">
            <a:off x="6013224" y="2535540"/>
            <a:ext cx="239144" cy="206158"/>
          </a:xfrm>
          <a:prstGeom prst="triangle">
            <a:avLst/>
          </a:prstGeom>
          <a:noFill/>
          <a:ln w="57150">
            <a:gradFill flip="none" rotWithShape="1">
              <a:gsLst>
                <a:gs pos="0">
                  <a:srgbClr val="0179D4"/>
                </a:gs>
                <a:gs pos="32000">
                  <a:srgbClr val="2CB6FF"/>
                </a:gs>
                <a:gs pos="96000">
                  <a:srgbClr val="F69991"/>
                </a:gs>
                <a:gs pos="81000">
                  <a:srgbClr val="D962FA"/>
                </a:gs>
                <a:gs pos="44000">
                  <a:srgbClr val="2DB6FF"/>
                </a:gs>
              </a:gsLst>
              <a:path path="circle">
                <a:fillToRect l="100000" t="100000"/>
              </a:path>
              <a:tileRect r="-100000" b="-10000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Aptos"/>
              <a:cs typeface="Segoe UI" pitchFamily="34" charset="0"/>
            </a:endParaRPr>
          </a:p>
        </p:txBody>
      </p:sp>
      <p:sp>
        <p:nvSpPr>
          <p:cNvPr id="5" name="Rectangle 9">
            <a:extLst>
              <a:ext uri="{FF2B5EF4-FFF2-40B4-BE49-F238E27FC236}">
                <a16:creationId xmlns:a16="http://schemas.microsoft.com/office/drawing/2014/main" id="{8B2D470D-82A6-AEBB-8C8F-62A09356AF60}"/>
              </a:ext>
            </a:extLst>
          </p:cNvPr>
          <p:cNvSpPr/>
          <p:nvPr/>
        </p:nvSpPr>
        <p:spPr bwMode="auto">
          <a:xfrm flipH="1" flipV="1">
            <a:off x="673240" y="1683049"/>
            <a:ext cx="3133984" cy="3914186"/>
          </a:xfrm>
          <a:custGeom>
            <a:avLst/>
            <a:gdLst>
              <a:gd name="connsiteX0" fmla="*/ 0 w 5422759"/>
              <a:gd name="connsiteY0" fmla="*/ 0 h 3630536"/>
              <a:gd name="connsiteX1" fmla="*/ 5422759 w 5422759"/>
              <a:gd name="connsiteY1" fmla="*/ 0 h 3630536"/>
              <a:gd name="connsiteX2" fmla="*/ 5422759 w 5422759"/>
              <a:gd name="connsiteY2" fmla="*/ 3630536 h 3630536"/>
              <a:gd name="connsiteX3" fmla="*/ 0 w 5422759"/>
              <a:gd name="connsiteY3" fmla="*/ 3630536 h 3630536"/>
              <a:gd name="connsiteX4" fmla="*/ 0 w 5422759"/>
              <a:gd name="connsiteY4" fmla="*/ 0 h 3630536"/>
              <a:gd name="connsiteX0" fmla="*/ 0 w 5422759"/>
              <a:gd name="connsiteY0" fmla="*/ 0 h 3721976"/>
              <a:gd name="connsiteX1" fmla="*/ 5422759 w 5422759"/>
              <a:gd name="connsiteY1" fmla="*/ 0 h 3721976"/>
              <a:gd name="connsiteX2" fmla="*/ 5422759 w 5422759"/>
              <a:gd name="connsiteY2" fmla="*/ 3630536 h 3721976"/>
              <a:gd name="connsiteX3" fmla="*/ 91440 w 5422759"/>
              <a:gd name="connsiteY3" fmla="*/ 3721976 h 3721976"/>
              <a:gd name="connsiteX0" fmla="*/ 0 w 5422759"/>
              <a:gd name="connsiteY0" fmla="*/ 0 h 3630536"/>
              <a:gd name="connsiteX1" fmla="*/ 5422759 w 5422759"/>
              <a:gd name="connsiteY1" fmla="*/ 0 h 3630536"/>
              <a:gd name="connsiteX2" fmla="*/ 5422759 w 5422759"/>
              <a:gd name="connsiteY2" fmla="*/ 3630536 h 3630536"/>
              <a:gd name="connsiteX3" fmla="*/ 75942 w 5422759"/>
              <a:gd name="connsiteY3" fmla="*/ 3597990 h 3630536"/>
              <a:gd name="connsiteX0" fmla="*/ 1248376 w 5346816"/>
              <a:gd name="connsiteY0" fmla="*/ 30996 h 3630536"/>
              <a:gd name="connsiteX1" fmla="*/ 5346816 w 5346816"/>
              <a:gd name="connsiteY1" fmla="*/ 0 h 3630536"/>
              <a:gd name="connsiteX2" fmla="*/ 5346816 w 5346816"/>
              <a:gd name="connsiteY2" fmla="*/ 3630536 h 3630536"/>
              <a:gd name="connsiteX3" fmla="*/ -1 w 5346816"/>
              <a:gd name="connsiteY3" fmla="*/ 3597990 h 3630536"/>
              <a:gd name="connsiteX0" fmla="*/ 1155986 w 5346818"/>
              <a:gd name="connsiteY0" fmla="*/ 0 h 3630536"/>
              <a:gd name="connsiteX1" fmla="*/ 5346818 w 5346818"/>
              <a:gd name="connsiteY1" fmla="*/ 0 h 3630536"/>
              <a:gd name="connsiteX2" fmla="*/ 5346818 w 5346818"/>
              <a:gd name="connsiteY2" fmla="*/ 3630536 h 3630536"/>
              <a:gd name="connsiteX3" fmla="*/ 1 w 5346818"/>
              <a:gd name="connsiteY3" fmla="*/ 3597990 h 3630536"/>
              <a:gd name="connsiteX0" fmla="*/ 274970 w 5346816"/>
              <a:gd name="connsiteY0" fmla="*/ 0 h 3630536"/>
              <a:gd name="connsiteX1" fmla="*/ 5346816 w 5346816"/>
              <a:gd name="connsiteY1" fmla="*/ 0 h 3630536"/>
              <a:gd name="connsiteX2" fmla="*/ 5346816 w 5346816"/>
              <a:gd name="connsiteY2" fmla="*/ 3630536 h 3630536"/>
              <a:gd name="connsiteX3" fmla="*/ -1 w 5346816"/>
              <a:gd name="connsiteY3" fmla="*/ 3597990 h 3630536"/>
              <a:gd name="connsiteX0" fmla="*/ 1321176 w 6393022"/>
              <a:gd name="connsiteY0" fmla="*/ 0 h 3630536"/>
              <a:gd name="connsiteX1" fmla="*/ 6393022 w 6393022"/>
              <a:gd name="connsiteY1" fmla="*/ 0 h 3630536"/>
              <a:gd name="connsiteX2" fmla="*/ 6393022 w 6393022"/>
              <a:gd name="connsiteY2" fmla="*/ 3630536 h 3630536"/>
              <a:gd name="connsiteX3" fmla="*/ 0 w 6393022"/>
              <a:gd name="connsiteY3" fmla="*/ 3597990 h 3630536"/>
              <a:gd name="connsiteX0" fmla="*/ 1183519 w 6255365"/>
              <a:gd name="connsiteY0" fmla="*/ 0 h 3630536"/>
              <a:gd name="connsiteX1" fmla="*/ 6255365 w 6255365"/>
              <a:gd name="connsiteY1" fmla="*/ 0 h 3630536"/>
              <a:gd name="connsiteX2" fmla="*/ 6255365 w 6255365"/>
              <a:gd name="connsiteY2" fmla="*/ 3630536 h 3630536"/>
              <a:gd name="connsiteX3" fmla="*/ 0 w 6255365"/>
              <a:gd name="connsiteY3" fmla="*/ 3597990 h 3630536"/>
              <a:gd name="connsiteX0" fmla="*/ 1238582 w 6310428"/>
              <a:gd name="connsiteY0" fmla="*/ 0 h 3630536"/>
              <a:gd name="connsiteX1" fmla="*/ 6310428 w 6310428"/>
              <a:gd name="connsiteY1" fmla="*/ 0 h 3630536"/>
              <a:gd name="connsiteX2" fmla="*/ 6310428 w 6310428"/>
              <a:gd name="connsiteY2" fmla="*/ 3630536 h 3630536"/>
              <a:gd name="connsiteX3" fmla="*/ 0 w 6310428"/>
              <a:gd name="connsiteY3" fmla="*/ 3611845 h 3630536"/>
              <a:gd name="connsiteX0" fmla="*/ 1293645 w 6365491"/>
              <a:gd name="connsiteY0" fmla="*/ 0 h 3630536"/>
              <a:gd name="connsiteX1" fmla="*/ 6365491 w 6365491"/>
              <a:gd name="connsiteY1" fmla="*/ 0 h 3630536"/>
              <a:gd name="connsiteX2" fmla="*/ 6365491 w 6365491"/>
              <a:gd name="connsiteY2" fmla="*/ 3630536 h 3630536"/>
              <a:gd name="connsiteX3" fmla="*/ 0 w 6365491"/>
              <a:gd name="connsiteY3" fmla="*/ 3625699 h 3630536"/>
              <a:gd name="connsiteX0" fmla="*/ 1155986 w 6227832"/>
              <a:gd name="connsiteY0" fmla="*/ 0 h 3639553"/>
              <a:gd name="connsiteX1" fmla="*/ 6227832 w 6227832"/>
              <a:gd name="connsiteY1" fmla="*/ 0 h 3639553"/>
              <a:gd name="connsiteX2" fmla="*/ 6227832 w 6227832"/>
              <a:gd name="connsiteY2" fmla="*/ 3630536 h 3639553"/>
              <a:gd name="connsiteX3" fmla="*/ 0 w 6227832"/>
              <a:gd name="connsiteY3" fmla="*/ 3639553 h 3639553"/>
              <a:gd name="connsiteX0" fmla="*/ 1155986 w 6227832"/>
              <a:gd name="connsiteY0" fmla="*/ 0 h 3630536"/>
              <a:gd name="connsiteX1" fmla="*/ 6227832 w 6227832"/>
              <a:gd name="connsiteY1" fmla="*/ 0 h 3630536"/>
              <a:gd name="connsiteX2" fmla="*/ 6227832 w 6227832"/>
              <a:gd name="connsiteY2" fmla="*/ 3630536 h 3630536"/>
              <a:gd name="connsiteX3" fmla="*/ 0 w 6227832"/>
              <a:gd name="connsiteY3" fmla="*/ 3625698 h 3630536"/>
            </a:gdLst>
            <a:ahLst/>
            <a:cxnLst>
              <a:cxn ang="0">
                <a:pos x="connsiteX0" y="connsiteY0"/>
              </a:cxn>
              <a:cxn ang="0">
                <a:pos x="connsiteX1" y="connsiteY1"/>
              </a:cxn>
              <a:cxn ang="0">
                <a:pos x="connsiteX2" y="connsiteY2"/>
              </a:cxn>
              <a:cxn ang="0">
                <a:pos x="connsiteX3" y="connsiteY3"/>
              </a:cxn>
            </a:cxnLst>
            <a:rect l="l" t="t" r="r" b="b"/>
            <a:pathLst>
              <a:path w="6227832" h="3630536">
                <a:moveTo>
                  <a:pt x="1155986" y="0"/>
                </a:moveTo>
                <a:lnTo>
                  <a:pt x="6227832" y="0"/>
                </a:lnTo>
                <a:lnTo>
                  <a:pt x="6227832" y="3630536"/>
                </a:lnTo>
                <a:lnTo>
                  <a:pt x="0" y="3625698"/>
                </a:lnTo>
              </a:path>
            </a:pathLst>
          </a:custGeom>
          <a:noFill/>
          <a:ln w="57150">
            <a:gradFill flip="none" rotWithShape="1">
              <a:gsLst>
                <a:gs pos="0">
                  <a:srgbClr val="0179D4"/>
                </a:gs>
                <a:gs pos="32000">
                  <a:srgbClr val="2CB6FF"/>
                </a:gs>
                <a:gs pos="96000">
                  <a:srgbClr val="F69991"/>
                </a:gs>
                <a:gs pos="81000">
                  <a:srgbClr val="D962FA"/>
                </a:gs>
                <a:gs pos="44000">
                  <a:srgbClr val="2DB6FF"/>
                </a:gs>
              </a:gsLst>
              <a:path path="circle">
                <a:fillToRect l="100000" t="100000"/>
              </a:path>
              <a:tileRect r="-100000" b="-10000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472" fontAlgn="base">
              <a:spcBef>
                <a:spcPct val="0"/>
              </a:spcBef>
              <a:spcAft>
                <a:spcPct val="0"/>
              </a:spcAft>
            </a:pPr>
            <a:endParaRPr lang="en-US" sz="2000" err="1">
              <a:solidFill>
                <a:srgbClr val="FFFFFF"/>
              </a:solidFill>
              <a:latin typeface="Aptos"/>
              <a:cs typeface="Segoe UI" pitchFamily="34" charset="0"/>
            </a:endParaRPr>
          </a:p>
        </p:txBody>
      </p:sp>
      <p:sp>
        <p:nvSpPr>
          <p:cNvPr id="7" name="TextBox 6">
            <a:extLst>
              <a:ext uri="{FF2B5EF4-FFF2-40B4-BE49-F238E27FC236}">
                <a16:creationId xmlns:a16="http://schemas.microsoft.com/office/drawing/2014/main" id="{E31B8EE7-0FFB-D2A3-F083-65AA16EB5E9A}"/>
              </a:ext>
            </a:extLst>
          </p:cNvPr>
          <p:cNvSpPr txBox="1"/>
          <p:nvPr/>
        </p:nvSpPr>
        <p:spPr>
          <a:xfrm>
            <a:off x="3241964" y="5479458"/>
            <a:ext cx="5708072" cy="306815"/>
          </a:xfrm>
          <a:prstGeom prst="rect">
            <a:avLst/>
          </a:prstGeom>
          <a:noFill/>
        </p:spPr>
        <p:txBody>
          <a:bodyPr wrap="square" lIns="0" tIns="0" rIns="0" bIns="0" rtlCol="0">
            <a:spAutoFit/>
          </a:bodyPr>
          <a:lstStyle>
            <a:defPPr>
              <a:defRPr lang="en-US"/>
            </a:defPPr>
            <a:lvl1pPr marR="0" lvl="0" indent="0" algn="ctr" fontAlgn="auto">
              <a:lnSpc>
                <a:spcPct val="80000"/>
              </a:lnSpc>
              <a:spcBef>
                <a:spcPts val="0"/>
              </a:spcBef>
              <a:spcAft>
                <a:spcPts val="980"/>
              </a:spcAft>
              <a:buClrTx/>
              <a:buSzTx/>
              <a:buFontTx/>
              <a:buNone/>
              <a:tabLst/>
              <a:defRPr sz="2400" b="1">
                <a:ln w="3175">
                  <a:noFill/>
                </a:ln>
                <a:gradFill>
                  <a:gsLst>
                    <a:gs pos="2000">
                      <a:srgbClr val="0179D4"/>
                    </a:gs>
                    <a:gs pos="32000">
                      <a:srgbClr val="2CB6FF"/>
                    </a:gs>
                    <a:gs pos="44000">
                      <a:srgbClr val="2DB6FF"/>
                    </a:gs>
                    <a:gs pos="81000">
                      <a:srgbClr val="D962FA"/>
                    </a:gs>
                    <a:gs pos="96000">
                      <a:srgbClr val="F69991"/>
                    </a:gs>
                  </a:gsLst>
                  <a:lin ang="3600000" scaled="0"/>
                </a:gradFill>
                <a:ea typeface="+mj-ea"/>
                <a:cs typeface="Segoe UI" pitchFamily="34" charset="0"/>
              </a:defRPr>
            </a:lvl1pPr>
          </a:lstStyle>
          <a:p>
            <a:r>
              <a:rPr lang="en-US" dirty="0"/>
              <a:t>WORKFORCE NEEDS &amp; EXPECTATIONS</a:t>
            </a:r>
          </a:p>
        </p:txBody>
      </p:sp>
      <p:sp>
        <p:nvSpPr>
          <p:cNvPr id="8" name="TextBox 7">
            <a:extLst>
              <a:ext uri="{FF2B5EF4-FFF2-40B4-BE49-F238E27FC236}">
                <a16:creationId xmlns:a16="http://schemas.microsoft.com/office/drawing/2014/main" id="{100D8155-D2E4-3197-E34C-A021B576208A}"/>
              </a:ext>
            </a:extLst>
          </p:cNvPr>
          <p:cNvSpPr txBox="1"/>
          <p:nvPr/>
        </p:nvSpPr>
        <p:spPr>
          <a:xfrm>
            <a:off x="3402094" y="1588440"/>
            <a:ext cx="5387812" cy="306815"/>
          </a:xfrm>
          <a:prstGeom prst="rect">
            <a:avLst/>
          </a:prstGeom>
          <a:noFill/>
        </p:spPr>
        <p:txBody>
          <a:bodyPr wrap="square" lIns="0" tIns="0" rIns="0" bIns="0" rtlCol="0">
            <a:spAutoFit/>
          </a:bodyPr>
          <a:lstStyle>
            <a:defPPr>
              <a:defRPr lang="en-US"/>
            </a:defPPr>
            <a:lvl1pPr marR="0" lvl="0" indent="0" algn="ctr" fontAlgn="auto">
              <a:lnSpc>
                <a:spcPct val="80000"/>
              </a:lnSpc>
              <a:spcBef>
                <a:spcPts val="0"/>
              </a:spcBef>
              <a:spcAft>
                <a:spcPts val="980"/>
              </a:spcAft>
              <a:buClrTx/>
              <a:buSzTx/>
              <a:buFontTx/>
              <a:buNone/>
              <a:tabLst/>
              <a:defRPr sz="2400" b="1">
                <a:ln w="3175">
                  <a:noFill/>
                </a:ln>
                <a:gradFill>
                  <a:gsLst>
                    <a:gs pos="2000">
                      <a:srgbClr val="0179D4"/>
                    </a:gs>
                    <a:gs pos="32000">
                      <a:srgbClr val="2CB6FF"/>
                    </a:gs>
                    <a:gs pos="44000">
                      <a:srgbClr val="2DB6FF"/>
                    </a:gs>
                    <a:gs pos="81000">
                      <a:srgbClr val="D962FA"/>
                    </a:gs>
                    <a:gs pos="96000">
                      <a:srgbClr val="F69991"/>
                    </a:gs>
                  </a:gsLst>
                  <a:lin ang="3600000" scaled="0"/>
                </a:gradFill>
                <a:ea typeface="+mj-ea"/>
                <a:cs typeface="Segoe UI" pitchFamily="34" charset="0"/>
              </a:defRPr>
            </a:lvl1pPr>
          </a:lstStyle>
          <a:p>
            <a:r>
              <a:rPr lang="en-US" dirty="0"/>
              <a:t>AI, AGENTS &amp; ANALYTICS</a:t>
            </a:r>
          </a:p>
        </p:txBody>
      </p:sp>
      <p:sp>
        <p:nvSpPr>
          <p:cNvPr id="9" name="Rectangle 9">
            <a:extLst>
              <a:ext uri="{FF2B5EF4-FFF2-40B4-BE49-F238E27FC236}">
                <a16:creationId xmlns:a16="http://schemas.microsoft.com/office/drawing/2014/main" id="{8CA79483-8AC2-DB5D-1ADC-D40663DF37EF}"/>
              </a:ext>
            </a:extLst>
          </p:cNvPr>
          <p:cNvSpPr/>
          <p:nvPr/>
        </p:nvSpPr>
        <p:spPr bwMode="auto">
          <a:xfrm flipV="1">
            <a:off x="8384776" y="1683049"/>
            <a:ext cx="3133984" cy="3914186"/>
          </a:xfrm>
          <a:custGeom>
            <a:avLst/>
            <a:gdLst>
              <a:gd name="connsiteX0" fmla="*/ 0 w 5422759"/>
              <a:gd name="connsiteY0" fmla="*/ 0 h 3630536"/>
              <a:gd name="connsiteX1" fmla="*/ 5422759 w 5422759"/>
              <a:gd name="connsiteY1" fmla="*/ 0 h 3630536"/>
              <a:gd name="connsiteX2" fmla="*/ 5422759 w 5422759"/>
              <a:gd name="connsiteY2" fmla="*/ 3630536 h 3630536"/>
              <a:gd name="connsiteX3" fmla="*/ 0 w 5422759"/>
              <a:gd name="connsiteY3" fmla="*/ 3630536 h 3630536"/>
              <a:gd name="connsiteX4" fmla="*/ 0 w 5422759"/>
              <a:gd name="connsiteY4" fmla="*/ 0 h 3630536"/>
              <a:gd name="connsiteX0" fmla="*/ 0 w 5422759"/>
              <a:gd name="connsiteY0" fmla="*/ 0 h 3721976"/>
              <a:gd name="connsiteX1" fmla="*/ 5422759 w 5422759"/>
              <a:gd name="connsiteY1" fmla="*/ 0 h 3721976"/>
              <a:gd name="connsiteX2" fmla="*/ 5422759 w 5422759"/>
              <a:gd name="connsiteY2" fmla="*/ 3630536 h 3721976"/>
              <a:gd name="connsiteX3" fmla="*/ 91440 w 5422759"/>
              <a:gd name="connsiteY3" fmla="*/ 3721976 h 3721976"/>
              <a:gd name="connsiteX0" fmla="*/ 0 w 5422759"/>
              <a:gd name="connsiteY0" fmla="*/ 0 h 3630536"/>
              <a:gd name="connsiteX1" fmla="*/ 5422759 w 5422759"/>
              <a:gd name="connsiteY1" fmla="*/ 0 h 3630536"/>
              <a:gd name="connsiteX2" fmla="*/ 5422759 w 5422759"/>
              <a:gd name="connsiteY2" fmla="*/ 3630536 h 3630536"/>
              <a:gd name="connsiteX3" fmla="*/ 75942 w 5422759"/>
              <a:gd name="connsiteY3" fmla="*/ 3597990 h 3630536"/>
              <a:gd name="connsiteX0" fmla="*/ 1248376 w 5346816"/>
              <a:gd name="connsiteY0" fmla="*/ 30996 h 3630536"/>
              <a:gd name="connsiteX1" fmla="*/ 5346816 w 5346816"/>
              <a:gd name="connsiteY1" fmla="*/ 0 h 3630536"/>
              <a:gd name="connsiteX2" fmla="*/ 5346816 w 5346816"/>
              <a:gd name="connsiteY2" fmla="*/ 3630536 h 3630536"/>
              <a:gd name="connsiteX3" fmla="*/ -1 w 5346816"/>
              <a:gd name="connsiteY3" fmla="*/ 3597990 h 3630536"/>
              <a:gd name="connsiteX0" fmla="*/ 1155986 w 5346818"/>
              <a:gd name="connsiteY0" fmla="*/ 0 h 3630536"/>
              <a:gd name="connsiteX1" fmla="*/ 5346818 w 5346818"/>
              <a:gd name="connsiteY1" fmla="*/ 0 h 3630536"/>
              <a:gd name="connsiteX2" fmla="*/ 5346818 w 5346818"/>
              <a:gd name="connsiteY2" fmla="*/ 3630536 h 3630536"/>
              <a:gd name="connsiteX3" fmla="*/ 1 w 5346818"/>
              <a:gd name="connsiteY3" fmla="*/ 3597990 h 3630536"/>
              <a:gd name="connsiteX0" fmla="*/ 274970 w 5346816"/>
              <a:gd name="connsiteY0" fmla="*/ 0 h 3630536"/>
              <a:gd name="connsiteX1" fmla="*/ 5346816 w 5346816"/>
              <a:gd name="connsiteY1" fmla="*/ 0 h 3630536"/>
              <a:gd name="connsiteX2" fmla="*/ 5346816 w 5346816"/>
              <a:gd name="connsiteY2" fmla="*/ 3630536 h 3630536"/>
              <a:gd name="connsiteX3" fmla="*/ -1 w 5346816"/>
              <a:gd name="connsiteY3" fmla="*/ 3597990 h 3630536"/>
              <a:gd name="connsiteX0" fmla="*/ 1321176 w 6393022"/>
              <a:gd name="connsiteY0" fmla="*/ 0 h 3630536"/>
              <a:gd name="connsiteX1" fmla="*/ 6393022 w 6393022"/>
              <a:gd name="connsiteY1" fmla="*/ 0 h 3630536"/>
              <a:gd name="connsiteX2" fmla="*/ 6393022 w 6393022"/>
              <a:gd name="connsiteY2" fmla="*/ 3630536 h 3630536"/>
              <a:gd name="connsiteX3" fmla="*/ 0 w 6393022"/>
              <a:gd name="connsiteY3" fmla="*/ 3597990 h 3630536"/>
              <a:gd name="connsiteX0" fmla="*/ 1183519 w 6255365"/>
              <a:gd name="connsiteY0" fmla="*/ 0 h 3630536"/>
              <a:gd name="connsiteX1" fmla="*/ 6255365 w 6255365"/>
              <a:gd name="connsiteY1" fmla="*/ 0 h 3630536"/>
              <a:gd name="connsiteX2" fmla="*/ 6255365 w 6255365"/>
              <a:gd name="connsiteY2" fmla="*/ 3630536 h 3630536"/>
              <a:gd name="connsiteX3" fmla="*/ 0 w 6255365"/>
              <a:gd name="connsiteY3" fmla="*/ 3597990 h 3630536"/>
              <a:gd name="connsiteX0" fmla="*/ 1238582 w 6310428"/>
              <a:gd name="connsiteY0" fmla="*/ 0 h 3630536"/>
              <a:gd name="connsiteX1" fmla="*/ 6310428 w 6310428"/>
              <a:gd name="connsiteY1" fmla="*/ 0 h 3630536"/>
              <a:gd name="connsiteX2" fmla="*/ 6310428 w 6310428"/>
              <a:gd name="connsiteY2" fmla="*/ 3630536 h 3630536"/>
              <a:gd name="connsiteX3" fmla="*/ 0 w 6310428"/>
              <a:gd name="connsiteY3" fmla="*/ 3611845 h 3630536"/>
              <a:gd name="connsiteX0" fmla="*/ 1293645 w 6365491"/>
              <a:gd name="connsiteY0" fmla="*/ 0 h 3630536"/>
              <a:gd name="connsiteX1" fmla="*/ 6365491 w 6365491"/>
              <a:gd name="connsiteY1" fmla="*/ 0 h 3630536"/>
              <a:gd name="connsiteX2" fmla="*/ 6365491 w 6365491"/>
              <a:gd name="connsiteY2" fmla="*/ 3630536 h 3630536"/>
              <a:gd name="connsiteX3" fmla="*/ 0 w 6365491"/>
              <a:gd name="connsiteY3" fmla="*/ 3625699 h 3630536"/>
              <a:gd name="connsiteX0" fmla="*/ 1155986 w 6227832"/>
              <a:gd name="connsiteY0" fmla="*/ 0 h 3639553"/>
              <a:gd name="connsiteX1" fmla="*/ 6227832 w 6227832"/>
              <a:gd name="connsiteY1" fmla="*/ 0 h 3639553"/>
              <a:gd name="connsiteX2" fmla="*/ 6227832 w 6227832"/>
              <a:gd name="connsiteY2" fmla="*/ 3630536 h 3639553"/>
              <a:gd name="connsiteX3" fmla="*/ 0 w 6227832"/>
              <a:gd name="connsiteY3" fmla="*/ 3639553 h 3639553"/>
              <a:gd name="connsiteX0" fmla="*/ 1155986 w 6227832"/>
              <a:gd name="connsiteY0" fmla="*/ 0 h 3630536"/>
              <a:gd name="connsiteX1" fmla="*/ 6227832 w 6227832"/>
              <a:gd name="connsiteY1" fmla="*/ 0 h 3630536"/>
              <a:gd name="connsiteX2" fmla="*/ 6227832 w 6227832"/>
              <a:gd name="connsiteY2" fmla="*/ 3630536 h 3630536"/>
              <a:gd name="connsiteX3" fmla="*/ 0 w 6227832"/>
              <a:gd name="connsiteY3" fmla="*/ 3625698 h 3630536"/>
            </a:gdLst>
            <a:ahLst/>
            <a:cxnLst>
              <a:cxn ang="0">
                <a:pos x="connsiteX0" y="connsiteY0"/>
              </a:cxn>
              <a:cxn ang="0">
                <a:pos x="connsiteX1" y="connsiteY1"/>
              </a:cxn>
              <a:cxn ang="0">
                <a:pos x="connsiteX2" y="connsiteY2"/>
              </a:cxn>
              <a:cxn ang="0">
                <a:pos x="connsiteX3" y="connsiteY3"/>
              </a:cxn>
            </a:cxnLst>
            <a:rect l="l" t="t" r="r" b="b"/>
            <a:pathLst>
              <a:path w="6227832" h="3630536">
                <a:moveTo>
                  <a:pt x="1155986" y="0"/>
                </a:moveTo>
                <a:lnTo>
                  <a:pt x="6227832" y="0"/>
                </a:lnTo>
                <a:lnTo>
                  <a:pt x="6227832" y="3630536"/>
                </a:lnTo>
                <a:lnTo>
                  <a:pt x="0" y="3625698"/>
                </a:lnTo>
              </a:path>
            </a:pathLst>
          </a:custGeom>
          <a:noFill/>
          <a:ln w="57150">
            <a:gradFill flip="none" rotWithShape="1">
              <a:gsLst>
                <a:gs pos="0">
                  <a:srgbClr val="0179D4"/>
                </a:gs>
                <a:gs pos="32000">
                  <a:srgbClr val="2CB6FF"/>
                </a:gs>
                <a:gs pos="96000">
                  <a:srgbClr val="F69991"/>
                </a:gs>
                <a:gs pos="81000">
                  <a:srgbClr val="D962FA"/>
                </a:gs>
                <a:gs pos="44000">
                  <a:srgbClr val="2DB6FF"/>
                </a:gs>
              </a:gsLst>
              <a:path path="circle">
                <a:fillToRect l="100000" t="100000"/>
              </a:path>
              <a:tileRect r="-100000" b="-100000"/>
            </a:gra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marL="0" marR="0" lvl="0" indent="0" algn="l" defTabSz="932472" rtl="0" eaLnBrk="1" fontAlgn="base" latinLnBrk="0" hangingPunct="1">
              <a:lnSpc>
                <a:spcPct val="100000"/>
              </a:lnSpc>
              <a:spcBef>
                <a:spcPct val="0"/>
              </a:spcBef>
              <a:spcAft>
                <a:spcPct val="0"/>
              </a:spcAft>
              <a:buClrTx/>
              <a:buSzTx/>
              <a:buFontTx/>
              <a:buNone/>
              <a:tabLst/>
              <a:defRPr/>
            </a:pPr>
            <a:endParaRPr kumimoji="0" lang="en-US" sz="2000" b="0" i="0" u="none" strike="noStrike" kern="1200" cap="none" spc="0" normalizeH="0" baseline="0" noProof="0" err="1">
              <a:ln>
                <a:noFill/>
              </a:ln>
              <a:solidFill>
                <a:srgbClr val="FFFFFF"/>
              </a:solidFill>
              <a:effectLst/>
              <a:uLnTx/>
              <a:uFillTx/>
              <a:latin typeface="Aptos"/>
              <a:ea typeface="+mn-ea"/>
              <a:cs typeface="Segoe UI" pitchFamily="34" charset="0"/>
            </a:endParaRPr>
          </a:p>
        </p:txBody>
      </p:sp>
      <p:sp>
        <p:nvSpPr>
          <p:cNvPr id="10" name="Title 24">
            <a:extLst>
              <a:ext uri="{FF2B5EF4-FFF2-40B4-BE49-F238E27FC236}">
                <a16:creationId xmlns:a16="http://schemas.microsoft.com/office/drawing/2014/main" id="{274C51E9-B589-5AB9-D32B-095617AA1202}"/>
              </a:ext>
            </a:extLst>
          </p:cNvPr>
          <p:cNvSpPr>
            <a:spLocks noGrp="1"/>
          </p:cNvSpPr>
          <p:nvPr>
            <p:ph type="title"/>
          </p:nvPr>
        </p:nvSpPr>
        <p:spPr/>
        <p:txBody>
          <a:bodyPr/>
          <a:lstStyle/>
          <a:p>
            <a:pPr algn="ctr" defTabSz="914400">
              <a:defRPr/>
            </a:pPr>
            <a:r>
              <a:rPr lang="en-US" spc="120" dirty="0">
                <a:ln>
                  <a:noFill/>
                </a:ln>
                <a:solidFill>
                  <a:srgbClr val="E6E6E6"/>
                </a:solidFill>
                <a:latin typeface="+mn-lt"/>
                <a:ea typeface="Segoe UI Black" panose="020B0A02040204020203" pitchFamily="34" charset="0"/>
                <a:cs typeface="Segoe UI Semibold" panose="020B0702040204020203" pitchFamily="34" charset="0"/>
              </a:rPr>
              <a:t>THE</a:t>
            </a:r>
            <a:r>
              <a:rPr lang="en-US" sz="1800" spc="120" dirty="0">
                <a:ln>
                  <a:noFill/>
                </a:ln>
                <a:solidFill>
                  <a:srgbClr val="E6E6E6"/>
                </a:solidFill>
                <a:ea typeface="Segoe UI Black" panose="020B0A02040204020203" pitchFamily="34" charset="0"/>
                <a:cs typeface="Segoe UI Semibold" panose="020B0702040204020203" pitchFamily="34" charset="0"/>
              </a:rPr>
              <a:t> </a:t>
            </a:r>
            <a:r>
              <a:rPr lang="en-US" spc="120" dirty="0">
                <a:gradFill>
                  <a:gsLst>
                    <a:gs pos="2000">
                      <a:srgbClr val="0179D4"/>
                    </a:gs>
                    <a:gs pos="32000">
                      <a:srgbClr val="2CB6FF"/>
                    </a:gs>
                    <a:gs pos="44000">
                      <a:srgbClr val="2DB6FF"/>
                    </a:gs>
                    <a:gs pos="81000">
                      <a:srgbClr val="D962FA"/>
                    </a:gs>
                    <a:gs pos="96000">
                      <a:srgbClr val="F69991"/>
                    </a:gs>
                  </a:gsLst>
                  <a:lin ang="3600000" scaled="0"/>
                </a:gradFill>
              </a:rPr>
              <a:t>SHIFT</a:t>
            </a:r>
          </a:p>
        </p:txBody>
      </p:sp>
    </p:spTree>
    <p:extLst>
      <p:ext uri="{BB962C8B-B14F-4D97-AF65-F5344CB8AC3E}">
        <p14:creationId xmlns:p14="http://schemas.microsoft.com/office/powerpoint/2010/main" val="20951967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wipe(left)">
                                      <p:cBhvr>
                                        <p:cTn id="10" dur="500"/>
                                        <p:tgtEl>
                                          <p:spTgt spid="9"/>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3">
                                            <p:txEl>
                                              <p:pRg st="0" end="0"/>
                                            </p:txEl>
                                          </p:spTgt>
                                        </p:tgtEl>
                                        <p:attrNameLst>
                                          <p:attrName>style.visibility</p:attrName>
                                        </p:attrNameLst>
                                      </p:cBhvr>
                                      <p:to>
                                        <p:strVal val="visible"/>
                                      </p:to>
                                    </p:set>
                                    <p:animEffect transition="in" filter="fade">
                                      <p:cBhvr>
                                        <p:cTn id="15" dur="500"/>
                                        <p:tgtEl>
                                          <p:spTgt spid="3">
                                            <p:txEl>
                                              <p:pRg st="0" end="0"/>
                                            </p:txEl>
                                          </p:spTgt>
                                        </p:tgtEl>
                                      </p:cBhvr>
                                    </p:animEffect>
                                    <p:anim calcmode="lin" valueType="num">
                                      <p:cBhvr>
                                        <p:cTn id="16"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17" dur="5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10" presetClass="entr" presetSubtype="0" fill="hold" grpId="5" nodeType="afterEffect">
                                  <p:stCondLst>
                                    <p:cond delay="0"/>
                                  </p:stCondLst>
                                  <p:childTnLst>
                                    <p:set>
                                      <p:cBhvr>
                                        <p:cTn id="20" dur="1" fill="hold">
                                          <p:stCondLst>
                                            <p:cond delay="0"/>
                                          </p:stCondLst>
                                        </p:cTn>
                                        <p:tgtEl>
                                          <p:spTgt spid="4"/>
                                        </p:tgtEl>
                                        <p:attrNameLst>
                                          <p:attrName>style.visibility</p:attrName>
                                        </p:attrNameLst>
                                      </p:cBhvr>
                                      <p:to>
                                        <p:strVal val="visible"/>
                                      </p:to>
                                    </p:set>
                                    <p:animEffect transition="in" filter="fade">
                                      <p:cBhvr>
                                        <p:cTn id="21" dur="500"/>
                                        <p:tgtEl>
                                          <p:spTgt spid="4"/>
                                        </p:tgtEl>
                                      </p:cBhvr>
                                    </p:animEffect>
                                  </p:childTnLst>
                                </p:cTn>
                              </p:par>
                            </p:childTnLst>
                          </p:cTn>
                        </p:par>
                        <p:par>
                          <p:cTn id="22" fill="hold">
                            <p:stCondLst>
                              <p:cond delay="1000"/>
                            </p:stCondLst>
                            <p:childTnLst>
                              <p:par>
                                <p:cTn id="23" presetID="42" presetClass="entr" presetSubtype="0" fill="hold" grpId="0" nodeType="afterEffect">
                                  <p:stCondLst>
                                    <p:cond delay="0"/>
                                  </p:stCondLst>
                                  <p:childTnLst>
                                    <p:set>
                                      <p:cBhvr>
                                        <p:cTn id="24" dur="1" fill="hold">
                                          <p:stCondLst>
                                            <p:cond delay="0"/>
                                          </p:stCondLst>
                                        </p:cTn>
                                        <p:tgtEl>
                                          <p:spTgt spid="2">
                                            <p:txEl>
                                              <p:pRg st="0" end="0"/>
                                            </p:txEl>
                                          </p:spTgt>
                                        </p:tgtEl>
                                        <p:attrNameLst>
                                          <p:attrName>style.visibility</p:attrName>
                                        </p:attrNameLst>
                                      </p:cBhvr>
                                      <p:to>
                                        <p:strVal val="visible"/>
                                      </p:to>
                                    </p:set>
                                    <p:animEffect transition="in" filter="fade">
                                      <p:cBhvr>
                                        <p:cTn id="25" dur="500"/>
                                        <p:tgtEl>
                                          <p:spTgt spid="2">
                                            <p:txEl>
                                              <p:pRg st="0" end="0"/>
                                            </p:txEl>
                                          </p:spTgt>
                                        </p:tgtEl>
                                      </p:cBhvr>
                                    </p:animEffect>
                                    <p:anim calcmode="lin" valueType="num">
                                      <p:cBhvr>
                                        <p:cTn id="26"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p:cTn id="27" dur="500" fill="hold"/>
                                        <p:tgtEl>
                                          <p:spTgt spid="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3">
                                            <p:txEl>
                                              <p:pRg st="1" end="1"/>
                                            </p:txEl>
                                          </p:spTgt>
                                        </p:tgtEl>
                                        <p:attrNameLst>
                                          <p:attrName>style.visibility</p:attrName>
                                        </p:attrNameLst>
                                      </p:cBhvr>
                                      <p:to>
                                        <p:strVal val="visible"/>
                                      </p:to>
                                    </p:set>
                                    <p:animEffect transition="in" filter="fade">
                                      <p:cBhvr>
                                        <p:cTn id="32" dur="500"/>
                                        <p:tgtEl>
                                          <p:spTgt spid="3">
                                            <p:txEl>
                                              <p:pRg st="1" end="1"/>
                                            </p:txEl>
                                          </p:spTgt>
                                        </p:tgtEl>
                                      </p:cBhvr>
                                    </p:animEffect>
                                    <p:anim calcmode="lin" valueType="num">
                                      <p:cBhvr>
                                        <p:cTn id="3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34" dur="500" fill="hold"/>
                                        <p:tgtEl>
                                          <p:spTgt spid="3">
                                            <p:txEl>
                                              <p:pRg st="1" end="1"/>
                                            </p:txEl>
                                          </p:spTgt>
                                        </p:tgtEl>
                                        <p:attrNameLst>
                                          <p:attrName>ppt_y</p:attrName>
                                        </p:attrNameLst>
                                      </p:cBhvr>
                                      <p:tavLst>
                                        <p:tav tm="0">
                                          <p:val>
                                            <p:strVal val="#ppt_y+.1"/>
                                          </p:val>
                                        </p:tav>
                                        <p:tav tm="100000">
                                          <p:val>
                                            <p:strVal val="#ppt_y"/>
                                          </p:val>
                                        </p:tav>
                                      </p:tavLst>
                                    </p:anim>
                                  </p:childTnLst>
                                </p:cTn>
                              </p:par>
                            </p:childTnLst>
                          </p:cTn>
                        </p:par>
                        <p:par>
                          <p:cTn id="35" fill="hold">
                            <p:stCondLst>
                              <p:cond delay="500"/>
                            </p:stCondLst>
                            <p:childTnLst>
                              <p:par>
                                <p:cTn id="36" presetID="42" presetClass="entr" presetSubtype="0" fill="hold" grpId="0" nodeType="afterEffect">
                                  <p:stCondLst>
                                    <p:cond delay="0"/>
                                  </p:stCondLst>
                                  <p:childTnLst>
                                    <p:set>
                                      <p:cBhvr>
                                        <p:cTn id="37" dur="1" fill="hold">
                                          <p:stCondLst>
                                            <p:cond delay="0"/>
                                          </p:stCondLst>
                                        </p:cTn>
                                        <p:tgtEl>
                                          <p:spTgt spid="2">
                                            <p:txEl>
                                              <p:pRg st="1" end="1"/>
                                            </p:txEl>
                                          </p:spTgt>
                                        </p:tgtEl>
                                        <p:attrNameLst>
                                          <p:attrName>style.visibility</p:attrName>
                                        </p:attrNameLst>
                                      </p:cBhvr>
                                      <p:to>
                                        <p:strVal val="visible"/>
                                      </p:to>
                                    </p:set>
                                    <p:animEffect transition="in" filter="fade">
                                      <p:cBhvr>
                                        <p:cTn id="38" dur="500"/>
                                        <p:tgtEl>
                                          <p:spTgt spid="2">
                                            <p:txEl>
                                              <p:pRg st="1" end="1"/>
                                            </p:txEl>
                                          </p:spTgt>
                                        </p:tgtEl>
                                      </p:cBhvr>
                                    </p:animEffect>
                                    <p:anim calcmode="lin" valueType="num">
                                      <p:cBhvr>
                                        <p:cTn id="39"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p:cTn id="40" dur="500" fill="hold"/>
                                        <p:tgtEl>
                                          <p:spTgt spid="2">
                                            <p:txEl>
                                              <p:pRg st="1" end="1"/>
                                            </p:txEl>
                                          </p:spTgt>
                                        </p:tgtEl>
                                        <p:attrNameLst>
                                          <p:attrName>ppt_y</p:attrName>
                                        </p:attrNameLst>
                                      </p:cBhvr>
                                      <p:tavLst>
                                        <p:tav tm="0">
                                          <p:val>
                                            <p:strVal val="#ppt_y+.1"/>
                                          </p:val>
                                        </p:tav>
                                        <p:tav tm="100000">
                                          <p:val>
                                            <p:strVal val="#ppt_y"/>
                                          </p:val>
                                        </p:tav>
                                      </p:tavLst>
                                    </p:anim>
                                  </p:childTnLst>
                                </p:cTn>
                              </p:par>
                              <p:par>
                                <p:cTn id="41" presetID="42" presetClass="path" presetSubtype="0" accel="50000" decel="50000" fill="hold" grpId="0" nodeType="withEffect">
                                  <p:stCondLst>
                                    <p:cond delay="0"/>
                                  </p:stCondLst>
                                  <p:childTnLst>
                                    <p:animMotion origin="layout" path="M -4.79167E-6 -2.22222E-6 L -4.79167E-6 0.06019 " pathEditMode="relative" rAng="0" ptsTypes="AA">
                                      <p:cBhvr>
                                        <p:cTn id="42" dur="2000" fill="hold"/>
                                        <p:tgtEl>
                                          <p:spTgt spid="4"/>
                                        </p:tgtEl>
                                        <p:attrNameLst>
                                          <p:attrName>ppt_x</p:attrName>
                                          <p:attrName>ppt_y</p:attrName>
                                        </p:attrNameLst>
                                      </p:cBhvr>
                                      <p:rCtr x="0" y="3009"/>
                                    </p:animMotion>
                                  </p:childTnLst>
                                </p:cTn>
                              </p:par>
                            </p:childTnLst>
                          </p:cTn>
                        </p:par>
                      </p:childTnLst>
                    </p:cTn>
                  </p:par>
                  <p:par>
                    <p:cTn id="43" fill="hold">
                      <p:stCondLst>
                        <p:cond delay="indefinite"/>
                      </p:stCondLst>
                      <p:childTnLst>
                        <p:par>
                          <p:cTn id="44" fill="hold">
                            <p:stCondLst>
                              <p:cond delay="0"/>
                            </p:stCondLst>
                            <p:childTnLst>
                              <p:par>
                                <p:cTn id="45" presetID="42" presetClass="entr" presetSubtype="0" fill="hold" grpId="0" nodeType="clickEffect">
                                  <p:stCondLst>
                                    <p:cond delay="0"/>
                                  </p:stCondLst>
                                  <p:childTnLst>
                                    <p:set>
                                      <p:cBhvr>
                                        <p:cTn id="46" dur="1" fill="hold">
                                          <p:stCondLst>
                                            <p:cond delay="0"/>
                                          </p:stCondLst>
                                        </p:cTn>
                                        <p:tgtEl>
                                          <p:spTgt spid="3">
                                            <p:txEl>
                                              <p:pRg st="2" end="2"/>
                                            </p:txEl>
                                          </p:spTgt>
                                        </p:tgtEl>
                                        <p:attrNameLst>
                                          <p:attrName>style.visibility</p:attrName>
                                        </p:attrNameLst>
                                      </p:cBhvr>
                                      <p:to>
                                        <p:strVal val="visible"/>
                                      </p:to>
                                    </p:set>
                                    <p:animEffect transition="in" filter="fade">
                                      <p:cBhvr>
                                        <p:cTn id="47" dur="500"/>
                                        <p:tgtEl>
                                          <p:spTgt spid="3">
                                            <p:txEl>
                                              <p:pRg st="2" end="2"/>
                                            </p:txEl>
                                          </p:spTgt>
                                        </p:tgtEl>
                                      </p:cBhvr>
                                    </p:animEffect>
                                    <p:anim calcmode="lin" valueType="num">
                                      <p:cBhvr>
                                        <p:cTn id="48"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49" dur="500" fill="hold"/>
                                        <p:tgtEl>
                                          <p:spTgt spid="3">
                                            <p:txEl>
                                              <p:pRg st="2" end="2"/>
                                            </p:txEl>
                                          </p:spTgt>
                                        </p:tgtEl>
                                        <p:attrNameLst>
                                          <p:attrName>ppt_y</p:attrName>
                                        </p:attrNameLst>
                                      </p:cBhvr>
                                      <p:tavLst>
                                        <p:tav tm="0">
                                          <p:val>
                                            <p:strVal val="#ppt_y+.1"/>
                                          </p:val>
                                        </p:tav>
                                        <p:tav tm="100000">
                                          <p:val>
                                            <p:strVal val="#ppt_y"/>
                                          </p:val>
                                        </p:tav>
                                      </p:tavLst>
                                    </p:anim>
                                  </p:childTnLst>
                                </p:cTn>
                              </p:par>
                            </p:childTnLst>
                          </p:cTn>
                        </p:par>
                        <p:par>
                          <p:cTn id="50" fill="hold">
                            <p:stCondLst>
                              <p:cond delay="500"/>
                            </p:stCondLst>
                            <p:childTnLst>
                              <p:par>
                                <p:cTn id="51" presetID="42" presetClass="entr" presetSubtype="0" fill="hold" grpId="0" nodeType="afterEffect">
                                  <p:stCondLst>
                                    <p:cond delay="0"/>
                                  </p:stCondLst>
                                  <p:childTnLst>
                                    <p:set>
                                      <p:cBhvr>
                                        <p:cTn id="52" dur="1" fill="hold">
                                          <p:stCondLst>
                                            <p:cond delay="0"/>
                                          </p:stCondLst>
                                        </p:cTn>
                                        <p:tgtEl>
                                          <p:spTgt spid="2">
                                            <p:txEl>
                                              <p:pRg st="2" end="2"/>
                                            </p:txEl>
                                          </p:spTgt>
                                        </p:tgtEl>
                                        <p:attrNameLst>
                                          <p:attrName>style.visibility</p:attrName>
                                        </p:attrNameLst>
                                      </p:cBhvr>
                                      <p:to>
                                        <p:strVal val="visible"/>
                                      </p:to>
                                    </p:set>
                                    <p:animEffect transition="in" filter="fade">
                                      <p:cBhvr>
                                        <p:cTn id="53" dur="500"/>
                                        <p:tgtEl>
                                          <p:spTgt spid="2">
                                            <p:txEl>
                                              <p:pRg st="2" end="2"/>
                                            </p:txEl>
                                          </p:spTgt>
                                        </p:tgtEl>
                                      </p:cBhvr>
                                    </p:animEffect>
                                    <p:anim calcmode="lin" valueType="num">
                                      <p:cBhvr>
                                        <p:cTn id="54" dur="500" fill="hold"/>
                                        <p:tgtEl>
                                          <p:spTgt spid="2">
                                            <p:txEl>
                                              <p:pRg st="2" end="2"/>
                                            </p:txEl>
                                          </p:spTgt>
                                        </p:tgtEl>
                                        <p:attrNameLst>
                                          <p:attrName>ppt_x</p:attrName>
                                        </p:attrNameLst>
                                      </p:cBhvr>
                                      <p:tavLst>
                                        <p:tav tm="0">
                                          <p:val>
                                            <p:strVal val="#ppt_x"/>
                                          </p:val>
                                        </p:tav>
                                        <p:tav tm="100000">
                                          <p:val>
                                            <p:strVal val="#ppt_x"/>
                                          </p:val>
                                        </p:tav>
                                      </p:tavLst>
                                    </p:anim>
                                    <p:anim calcmode="lin" valueType="num">
                                      <p:cBhvr>
                                        <p:cTn id="55" dur="500" fill="hold"/>
                                        <p:tgtEl>
                                          <p:spTgt spid="2">
                                            <p:txEl>
                                              <p:pRg st="2" end="2"/>
                                            </p:txEl>
                                          </p:spTgt>
                                        </p:tgtEl>
                                        <p:attrNameLst>
                                          <p:attrName>ppt_y</p:attrName>
                                        </p:attrNameLst>
                                      </p:cBhvr>
                                      <p:tavLst>
                                        <p:tav tm="0">
                                          <p:val>
                                            <p:strVal val="#ppt_y+.1"/>
                                          </p:val>
                                        </p:tav>
                                        <p:tav tm="100000">
                                          <p:val>
                                            <p:strVal val="#ppt_y"/>
                                          </p:val>
                                        </p:tav>
                                      </p:tavLst>
                                    </p:anim>
                                  </p:childTnLst>
                                </p:cTn>
                              </p:par>
                              <p:par>
                                <p:cTn id="56" presetID="42" presetClass="path" presetSubtype="0" accel="50000" decel="50000" fill="hold" grpId="1" nodeType="withEffect">
                                  <p:stCondLst>
                                    <p:cond delay="0"/>
                                  </p:stCondLst>
                                  <p:childTnLst>
                                    <p:animMotion origin="layout" path="M -4.79167E-6 0.06019 L -4.79167E-6 0.12153 " pathEditMode="relative" rAng="0" ptsTypes="AA">
                                      <p:cBhvr>
                                        <p:cTn id="57" dur="2000" fill="hold"/>
                                        <p:tgtEl>
                                          <p:spTgt spid="4"/>
                                        </p:tgtEl>
                                        <p:attrNameLst>
                                          <p:attrName>ppt_x</p:attrName>
                                          <p:attrName>ppt_y</p:attrName>
                                        </p:attrNameLst>
                                      </p:cBhvr>
                                      <p:rCtr x="0" y="3056"/>
                                    </p:animMotion>
                                  </p:childTnLst>
                                </p:cTn>
                              </p:par>
                            </p:childTnLst>
                          </p:cTn>
                        </p:par>
                      </p:childTnLst>
                    </p:cTn>
                  </p:par>
                  <p:par>
                    <p:cTn id="58" fill="hold">
                      <p:stCondLst>
                        <p:cond delay="indefinite"/>
                      </p:stCondLst>
                      <p:childTnLst>
                        <p:par>
                          <p:cTn id="59" fill="hold">
                            <p:stCondLst>
                              <p:cond delay="0"/>
                            </p:stCondLst>
                            <p:childTnLst>
                              <p:par>
                                <p:cTn id="60" presetID="42" presetClass="entr" presetSubtype="0" fill="hold" grpId="0" nodeType="clickEffect">
                                  <p:stCondLst>
                                    <p:cond delay="0"/>
                                  </p:stCondLst>
                                  <p:childTnLst>
                                    <p:set>
                                      <p:cBhvr>
                                        <p:cTn id="61" dur="1" fill="hold">
                                          <p:stCondLst>
                                            <p:cond delay="0"/>
                                          </p:stCondLst>
                                        </p:cTn>
                                        <p:tgtEl>
                                          <p:spTgt spid="3">
                                            <p:txEl>
                                              <p:pRg st="3" end="3"/>
                                            </p:txEl>
                                          </p:spTgt>
                                        </p:tgtEl>
                                        <p:attrNameLst>
                                          <p:attrName>style.visibility</p:attrName>
                                        </p:attrNameLst>
                                      </p:cBhvr>
                                      <p:to>
                                        <p:strVal val="visible"/>
                                      </p:to>
                                    </p:set>
                                    <p:animEffect transition="in" filter="fade">
                                      <p:cBhvr>
                                        <p:cTn id="62" dur="500"/>
                                        <p:tgtEl>
                                          <p:spTgt spid="3">
                                            <p:txEl>
                                              <p:pRg st="3" end="3"/>
                                            </p:txEl>
                                          </p:spTgt>
                                        </p:tgtEl>
                                      </p:cBhvr>
                                    </p:animEffect>
                                    <p:anim calcmode="lin" valueType="num">
                                      <p:cBhvr>
                                        <p:cTn id="63"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64" dur="5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par>
                          <p:cTn id="65" fill="hold">
                            <p:stCondLst>
                              <p:cond delay="500"/>
                            </p:stCondLst>
                            <p:childTnLst>
                              <p:par>
                                <p:cTn id="66" presetID="42" presetClass="entr" presetSubtype="0" fill="hold" grpId="0" nodeType="afterEffect">
                                  <p:stCondLst>
                                    <p:cond delay="0"/>
                                  </p:stCondLst>
                                  <p:childTnLst>
                                    <p:set>
                                      <p:cBhvr>
                                        <p:cTn id="67" dur="1" fill="hold">
                                          <p:stCondLst>
                                            <p:cond delay="0"/>
                                          </p:stCondLst>
                                        </p:cTn>
                                        <p:tgtEl>
                                          <p:spTgt spid="2">
                                            <p:txEl>
                                              <p:pRg st="3" end="3"/>
                                            </p:txEl>
                                          </p:spTgt>
                                        </p:tgtEl>
                                        <p:attrNameLst>
                                          <p:attrName>style.visibility</p:attrName>
                                        </p:attrNameLst>
                                      </p:cBhvr>
                                      <p:to>
                                        <p:strVal val="visible"/>
                                      </p:to>
                                    </p:set>
                                    <p:animEffect transition="in" filter="fade">
                                      <p:cBhvr>
                                        <p:cTn id="68" dur="500"/>
                                        <p:tgtEl>
                                          <p:spTgt spid="2">
                                            <p:txEl>
                                              <p:pRg st="3" end="3"/>
                                            </p:txEl>
                                          </p:spTgt>
                                        </p:tgtEl>
                                      </p:cBhvr>
                                    </p:animEffect>
                                    <p:anim calcmode="lin" valueType="num">
                                      <p:cBhvr>
                                        <p:cTn id="69" dur="500" fill="hold"/>
                                        <p:tgtEl>
                                          <p:spTgt spid="2">
                                            <p:txEl>
                                              <p:pRg st="3" end="3"/>
                                            </p:txEl>
                                          </p:spTgt>
                                        </p:tgtEl>
                                        <p:attrNameLst>
                                          <p:attrName>ppt_x</p:attrName>
                                        </p:attrNameLst>
                                      </p:cBhvr>
                                      <p:tavLst>
                                        <p:tav tm="0">
                                          <p:val>
                                            <p:strVal val="#ppt_x"/>
                                          </p:val>
                                        </p:tav>
                                        <p:tav tm="100000">
                                          <p:val>
                                            <p:strVal val="#ppt_x"/>
                                          </p:val>
                                        </p:tav>
                                      </p:tavLst>
                                    </p:anim>
                                    <p:anim calcmode="lin" valueType="num">
                                      <p:cBhvr>
                                        <p:cTn id="70" dur="500" fill="hold"/>
                                        <p:tgtEl>
                                          <p:spTgt spid="2">
                                            <p:txEl>
                                              <p:pRg st="3" end="3"/>
                                            </p:txEl>
                                          </p:spTgt>
                                        </p:tgtEl>
                                        <p:attrNameLst>
                                          <p:attrName>ppt_y</p:attrName>
                                        </p:attrNameLst>
                                      </p:cBhvr>
                                      <p:tavLst>
                                        <p:tav tm="0">
                                          <p:val>
                                            <p:strVal val="#ppt_y+.1"/>
                                          </p:val>
                                        </p:tav>
                                        <p:tav tm="100000">
                                          <p:val>
                                            <p:strVal val="#ppt_y"/>
                                          </p:val>
                                        </p:tav>
                                      </p:tavLst>
                                    </p:anim>
                                  </p:childTnLst>
                                </p:cTn>
                              </p:par>
                              <p:par>
                                <p:cTn id="71" presetID="42" presetClass="path" presetSubtype="0" accel="50000" decel="50000" fill="hold" grpId="2" nodeType="withEffect">
                                  <p:stCondLst>
                                    <p:cond delay="0"/>
                                  </p:stCondLst>
                                  <p:childTnLst>
                                    <p:animMotion origin="layout" path="M -4.79167E-6 0.12153 L -4.79167E-6 0.18009 " pathEditMode="relative" rAng="0" ptsTypes="AA">
                                      <p:cBhvr>
                                        <p:cTn id="72" dur="2000" fill="hold"/>
                                        <p:tgtEl>
                                          <p:spTgt spid="4"/>
                                        </p:tgtEl>
                                        <p:attrNameLst>
                                          <p:attrName>ppt_x</p:attrName>
                                          <p:attrName>ppt_y</p:attrName>
                                        </p:attrNameLst>
                                      </p:cBhvr>
                                      <p:rCtr x="0" y="2917"/>
                                    </p:animMotion>
                                  </p:childTnLst>
                                </p:cTn>
                              </p:par>
                            </p:childTnLst>
                          </p:cTn>
                        </p:par>
                      </p:childTnLst>
                    </p:cTn>
                  </p:par>
                  <p:par>
                    <p:cTn id="73" fill="hold">
                      <p:stCondLst>
                        <p:cond delay="indefinite"/>
                      </p:stCondLst>
                      <p:childTnLst>
                        <p:par>
                          <p:cTn id="74" fill="hold">
                            <p:stCondLst>
                              <p:cond delay="0"/>
                            </p:stCondLst>
                            <p:childTnLst>
                              <p:par>
                                <p:cTn id="75" presetID="42" presetClass="entr" presetSubtype="0" fill="hold" grpId="0" nodeType="clickEffect">
                                  <p:stCondLst>
                                    <p:cond delay="0"/>
                                  </p:stCondLst>
                                  <p:childTnLst>
                                    <p:set>
                                      <p:cBhvr>
                                        <p:cTn id="76" dur="1" fill="hold">
                                          <p:stCondLst>
                                            <p:cond delay="0"/>
                                          </p:stCondLst>
                                        </p:cTn>
                                        <p:tgtEl>
                                          <p:spTgt spid="3">
                                            <p:txEl>
                                              <p:pRg st="4" end="4"/>
                                            </p:txEl>
                                          </p:spTgt>
                                        </p:tgtEl>
                                        <p:attrNameLst>
                                          <p:attrName>style.visibility</p:attrName>
                                        </p:attrNameLst>
                                      </p:cBhvr>
                                      <p:to>
                                        <p:strVal val="visible"/>
                                      </p:to>
                                    </p:set>
                                    <p:animEffect transition="in" filter="fade">
                                      <p:cBhvr>
                                        <p:cTn id="77" dur="500"/>
                                        <p:tgtEl>
                                          <p:spTgt spid="3">
                                            <p:txEl>
                                              <p:pRg st="4" end="4"/>
                                            </p:txEl>
                                          </p:spTgt>
                                        </p:tgtEl>
                                      </p:cBhvr>
                                    </p:animEffect>
                                    <p:anim calcmode="lin" valueType="num">
                                      <p:cBhvr>
                                        <p:cTn id="78" dur="500" fill="hold"/>
                                        <p:tgtEl>
                                          <p:spTgt spid="3">
                                            <p:txEl>
                                              <p:pRg st="4" end="4"/>
                                            </p:txEl>
                                          </p:spTgt>
                                        </p:tgtEl>
                                        <p:attrNameLst>
                                          <p:attrName>ppt_x</p:attrName>
                                        </p:attrNameLst>
                                      </p:cBhvr>
                                      <p:tavLst>
                                        <p:tav tm="0">
                                          <p:val>
                                            <p:strVal val="#ppt_x"/>
                                          </p:val>
                                        </p:tav>
                                        <p:tav tm="100000">
                                          <p:val>
                                            <p:strVal val="#ppt_x"/>
                                          </p:val>
                                        </p:tav>
                                      </p:tavLst>
                                    </p:anim>
                                    <p:anim calcmode="lin" valueType="num">
                                      <p:cBhvr>
                                        <p:cTn id="79" dur="500" fill="hold"/>
                                        <p:tgtEl>
                                          <p:spTgt spid="3">
                                            <p:txEl>
                                              <p:pRg st="4" end="4"/>
                                            </p:txEl>
                                          </p:spTgt>
                                        </p:tgtEl>
                                        <p:attrNameLst>
                                          <p:attrName>ppt_y</p:attrName>
                                        </p:attrNameLst>
                                      </p:cBhvr>
                                      <p:tavLst>
                                        <p:tav tm="0">
                                          <p:val>
                                            <p:strVal val="#ppt_y+.1"/>
                                          </p:val>
                                        </p:tav>
                                        <p:tav tm="100000">
                                          <p:val>
                                            <p:strVal val="#ppt_y"/>
                                          </p:val>
                                        </p:tav>
                                      </p:tavLst>
                                    </p:anim>
                                  </p:childTnLst>
                                </p:cTn>
                              </p:par>
                            </p:childTnLst>
                          </p:cTn>
                        </p:par>
                        <p:par>
                          <p:cTn id="80" fill="hold">
                            <p:stCondLst>
                              <p:cond delay="500"/>
                            </p:stCondLst>
                            <p:childTnLst>
                              <p:par>
                                <p:cTn id="81" presetID="42" presetClass="entr" presetSubtype="0" fill="hold" grpId="0" nodeType="afterEffect">
                                  <p:stCondLst>
                                    <p:cond delay="0"/>
                                  </p:stCondLst>
                                  <p:childTnLst>
                                    <p:set>
                                      <p:cBhvr>
                                        <p:cTn id="82" dur="1" fill="hold">
                                          <p:stCondLst>
                                            <p:cond delay="0"/>
                                          </p:stCondLst>
                                        </p:cTn>
                                        <p:tgtEl>
                                          <p:spTgt spid="2">
                                            <p:txEl>
                                              <p:pRg st="4" end="4"/>
                                            </p:txEl>
                                          </p:spTgt>
                                        </p:tgtEl>
                                        <p:attrNameLst>
                                          <p:attrName>style.visibility</p:attrName>
                                        </p:attrNameLst>
                                      </p:cBhvr>
                                      <p:to>
                                        <p:strVal val="visible"/>
                                      </p:to>
                                    </p:set>
                                    <p:animEffect transition="in" filter="fade">
                                      <p:cBhvr>
                                        <p:cTn id="83" dur="500"/>
                                        <p:tgtEl>
                                          <p:spTgt spid="2">
                                            <p:txEl>
                                              <p:pRg st="4" end="4"/>
                                            </p:txEl>
                                          </p:spTgt>
                                        </p:tgtEl>
                                      </p:cBhvr>
                                    </p:animEffect>
                                    <p:anim calcmode="lin" valueType="num">
                                      <p:cBhvr>
                                        <p:cTn id="84" dur="500" fill="hold"/>
                                        <p:tgtEl>
                                          <p:spTgt spid="2">
                                            <p:txEl>
                                              <p:pRg st="4" end="4"/>
                                            </p:txEl>
                                          </p:spTgt>
                                        </p:tgtEl>
                                        <p:attrNameLst>
                                          <p:attrName>ppt_x</p:attrName>
                                        </p:attrNameLst>
                                      </p:cBhvr>
                                      <p:tavLst>
                                        <p:tav tm="0">
                                          <p:val>
                                            <p:strVal val="#ppt_x"/>
                                          </p:val>
                                        </p:tav>
                                        <p:tav tm="100000">
                                          <p:val>
                                            <p:strVal val="#ppt_x"/>
                                          </p:val>
                                        </p:tav>
                                      </p:tavLst>
                                    </p:anim>
                                    <p:anim calcmode="lin" valueType="num">
                                      <p:cBhvr>
                                        <p:cTn id="85" dur="500" fill="hold"/>
                                        <p:tgtEl>
                                          <p:spTgt spid="2">
                                            <p:txEl>
                                              <p:pRg st="4" end="4"/>
                                            </p:txEl>
                                          </p:spTgt>
                                        </p:tgtEl>
                                        <p:attrNameLst>
                                          <p:attrName>ppt_y</p:attrName>
                                        </p:attrNameLst>
                                      </p:cBhvr>
                                      <p:tavLst>
                                        <p:tav tm="0">
                                          <p:val>
                                            <p:strVal val="#ppt_y+.1"/>
                                          </p:val>
                                        </p:tav>
                                        <p:tav tm="100000">
                                          <p:val>
                                            <p:strVal val="#ppt_y"/>
                                          </p:val>
                                        </p:tav>
                                      </p:tavLst>
                                    </p:anim>
                                  </p:childTnLst>
                                </p:cTn>
                              </p:par>
                              <p:par>
                                <p:cTn id="86" presetID="42" presetClass="path" presetSubtype="0" accel="50000" decel="50000" fill="hold" grpId="3" nodeType="withEffect">
                                  <p:stCondLst>
                                    <p:cond delay="0"/>
                                  </p:stCondLst>
                                  <p:childTnLst>
                                    <p:animMotion origin="layout" path="M -4.79167E-6 0.18009 L -4.79167E-6 0.24352 " pathEditMode="relative" rAng="0" ptsTypes="AA">
                                      <p:cBhvr>
                                        <p:cTn id="87" dur="2000" fill="hold"/>
                                        <p:tgtEl>
                                          <p:spTgt spid="4"/>
                                        </p:tgtEl>
                                        <p:attrNameLst>
                                          <p:attrName>ppt_x</p:attrName>
                                          <p:attrName>ppt_y</p:attrName>
                                        </p:attrNameLst>
                                      </p:cBhvr>
                                      <p:rCtr x="0" y="3171"/>
                                    </p:animMotion>
                                  </p:childTnLst>
                                </p:cTn>
                              </p:par>
                            </p:childTnLst>
                          </p:cTn>
                        </p:par>
                      </p:childTnLst>
                    </p:cTn>
                  </p:par>
                  <p:par>
                    <p:cTn id="88" fill="hold">
                      <p:stCondLst>
                        <p:cond delay="indefinite"/>
                      </p:stCondLst>
                      <p:childTnLst>
                        <p:par>
                          <p:cTn id="89" fill="hold">
                            <p:stCondLst>
                              <p:cond delay="0"/>
                            </p:stCondLst>
                            <p:childTnLst>
                              <p:par>
                                <p:cTn id="90" presetID="42" presetClass="entr" presetSubtype="0" fill="hold" grpId="0" nodeType="clickEffect">
                                  <p:stCondLst>
                                    <p:cond delay="0"/>
                                  </p:stCondLst>
                                  <p:childTnLst>
                                    <p:set>
                                      <p:cBhvr>
                                        <p:cTn id="91" dur="1" fill="hold">
                                          <p:stCondLst>
                                            <p:cond delay="0"/>
                                          </p:stCondLst>
                                        </p:cTn>
                                        <p:tgtEl>
                                          <p:spTgt spid="3">
                                            <p:txEl>
                                              <p:pRg st="5" end="5"/>
                                            </p:txEl>
                                          </p:spTgt>
                                        </p:tgtEl>
                                        <p:attrNameLst>
                                          <p:attrName>style.visibility</p:attrName>
                                        </p:attrNameLst>
                                      </p:cBhvr>
                                      <p:to>
                                        <p:strVal val="visible"/>
                                      </p:to>
                                    </p:set>
                                    <p:animEffect transition="in" filter="fade">
                                      <p:cBhvr>
                                        <p:cTn id="92" dur="500"/>
                                        <p:tgtEl>
                                          <p:spTgt spid="3">
                                            <p:txEl>
                                              <p:pRg st="5" end="5"/>
                                            </p:txEl>
                                          </p:spTgt>
                                        </p:tgtEl>
                                      </p:cBhvr>
                                    </p:animEffect>
                                    <p:anim calcmode="lin" valueType="num">
                                      <p:cBhvr>
                                        <p:cTn id="93" dur="500" fill="hold"/>
                                        <p:tgtEl>
                                          <p:spTgt spid="3">
                                            <p:txEl>
                                              <p:pRg st="5" end="5"/>
                                            </p:txEl>
                                          </p:spTgt>
                                        </p:tgtEl>
                                        <p:attrNameLst>
                                          <p:attrName>ppt_x</p:attrName>
                                        </p:attrNameLst>
                                      </p:cBhvr>
                                      <p:tavLst>
                                        <p:tav tm="0">
                                          <p:val>
                                            <p:strVal val="#ppt_x"/>
                                          </p:val>
                                        </p:tav>
                                        <p:tav tm="100000">
                                          <p:val>
                                            <p:strVal val="#ppt_x"/>
                                          </p:val>
                                        </p:tav>
                                      </p:tavLst>
                                    </p:anim>
                                    <p:anim calcmode="lin" valueType="num">
                                      <p:cBhvr>
                                        <p:cTn id="94" dur="500" fill="hold"/>
                                        <p:tgtEl>
                                          <p:spTgt spid="3">
                                            <p:txEl>
                                              <p:pRg st="5" end="5"/>
                                            </p:txEl>
                                          </p:spTgt>
                                        </p:tgtEl>
                                        <p:attrNameLst>
                                          <p:attrName>ppt_y</p:attrName>
                                        </p:attrNameLst>
                                      </p:cBhvr>
                                      <p:tavLst>
                                        <p:tav tm="0">
                                          <p:val>
                                            <p:strVal val="#ppt_y+.1"/>
                                          </p:val>
                                        </p:tav>
                                        <p:tav tm="100000">
                                          <p:val>
                                            <p:strVal val="#ppt_y"/>
                                          </p:val>
                                        </p:tav>
                                      </p:tavLst>
                                    </p:anim>
                                  </p:childTnLst>
                                </p:cTn>
                              </p:par>
                            </p:childTnLst>
                          </p:cTn>
                        </p:par>
                        <p:par>
                          <p:cTn id="95" fill="hold">
                            <p:stCondLst>
                              <p:cond delay="500"/>
                            </p:stCondLst>
                            <p:childTnLst>
                              <p:par>
                                <p:cTn id="96" presetID="42" presetClass="entr" presetSubtype="0" fill="hold" grpId="0" nodeType="afterEffect">
                                  <p:stCondLst>
                                    <p:cond delay="0"/>
                                  </p:stCondLst>
                                  <p:childTnLst>
                                    <p:set>
                                      <p:cBhvr>
                                        <p:cTn id="97" dur="1" fill="hold">
                                          <p:stCondLst>
                                            <p:cond delay="0"/>
                                          </p:stCondLst>
                                        </p:cTn>
                                        <p:tgtEl>
                                          <p:spTgt spid="2">
                                            <p:txEl>
                                              <p:pRg st="5" end="5"/>
                                            </p:txEl>
                                          </p:spTgt>
                                        </p:tgtEl>
                                        <p:attrNameLst>
                                          <p:attrName>style.visibility</p:attrName>
                                        </p:attrNameLst>
                                      </p:cBhvr>
                                      <p:to>
                                        <p:strVal val="visible"/>
                                      </p:to>
                                    </p:set>
                                    <p:animEffect transition="in" filter="fade">
                                      <p:cBhvr>
                                        <p:cTn id="98" dur="500"/>
                                        <p:tgtEl>
                                          <p:spTgt spid="2">
                                            <p:txEl>
                                              <p:pRg st="5" end="5"/>
                                            </p:txEl>
                                          </p:spTgt>
                                        </p:tgtEl>
                                      </p:cBhvr>
                                    </p:animEffect>
                                    <p:anim calcmode="lin" valueType="num">
                                      <p:cBhvr>
                                        <p:cTn id="99" dur="500" fill="hold"/>
                                        <p:tgtEl>
                                          <p:spTgt spid="2">
                                            <p:txEl>
                                              <p:pRg st="5" end="5"/>
                                            </p:txEl>
                                          </p:spTgt>
                                        </p:tgtEl>
                                        <p:attrNameLst>
                                          <p:attrName>ppt_x</p:attrName>
                                        </p:attrNameLst>
                                      </p:cBhvr>
                                      <p:tavLst>
                                        <p:tav tm="0">
                                          <p:val>
                                            <p:strVal val="#ppt_x"/>
                                          </p:val>
                                        </p:tav>
                                        <p:tav tm="100000">
                                          <p:val>
                                            <p:strVal val="#ppt_x"/>
                                          </p:val>
                                        </p:tav>
                                      </p:tavLst>
                                    </p:anim>
                                    <p:anim calcmode="lin" valueType="num">
                                      <p:cBhvr>
                                        <p:cTn id="100" dur="500" fill="hold"/>
                                        <p:tgtEl>
                                          <p:spTgt spid="2">
                                            <p:txEl>
                                              <p:pRg st="5" end="5"/>
                                            </p:txEl>
                                          </p:spTgt>
                                        </p:tgtEl>
                                        <p:attrNameLst>
                                          <p:attrName>ppt_y</p:attrName>
                                        </p:attrNameLst>
                                      </p:cBhvr>
                                      <p:tavLst>
                                        <p:tav tm="0">
                                          <p:val>
                                            <p:strVal val="#ppt_y+.1"/>
                                          </p:val>
                                        </p:tav>
                                        <p:tav tm="100000">
                                          <p:val>
                                            <p:strVal val="#ppt_y"/>
                                          </p:val>
                                        </p:tav>
                                      </p:tavLst>
                                    </p:anim>
                                  </p:childTnLst>
                                </p:cTn>
                              </p:par>
                              <p:par>
                                <p:cTn id="101" presetID="42" presetClass="path" presetSubtype="0" accel="50000" decel="50000" fill="hold" grpId="4" nodeType="withEffect">
                                  <p:stCondLst>
                                    <p:cond delay="0"/>
                                  </p:stCondLst>
                                  <p:childTnLst>
                                    <p:animMotion origin="layout" path="M -4.79167E-6 0.24352 L -4.79167E-6 0.30371 " pathEditMode="relative" rAng="0" ptsTypes="AA">
                                      <p:cBhvr>
                                        <p:cTn id="102" dur="2000" fill="hold"/>
                                        <p:tgtEl>
                                          <p:spTgt spid="4"/>
                                        </p:tgtEl>
                                        <p:attrNameLst>
                                          <p:attrName>ppt_x</p:attrName>
                                          <p:attrName>ppt_y</p:attrName>
                                        </p:attrNameLst>
                                      </p:cBhvr>
                                      <p:rCtr x="0" y="300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uiExpand="1" build="p"/>
      <p:bldP spid="3" grpId="0" uiExpand="1" build="p"/>
      <p:bldP spid="4" grpId="0" animBg="1"/>
      <p:bldP spid="4" grpId="1" animBg="1"/>
      <p:bldP spid="4" grpId="2" animBg="1"/>
      <p:bldP spid="4" grpId="3" animBg="1"/>
      <p:bldP spid="4" grpId="4" animBg="1"/>
      <p:bldP spid="4" grpId="5" animBg="1"/>
      <p:bldP spid="5" grpId="0" animBg="1"/>
      <p:bldP spid="9"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E926E0-3F36-F0C3-A6C5-0FD24E25BBC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156CA3F-9DB4-AEC9-EA3E-E6276196FA69}"/>
              </a:ext>
            </a:extLst>
          </p:cNvPr>
          <p:cNvSpPr>
            <a:spLocks noGrp="1"/>
          </p:cNvSpPr>
          <p:nvPr>
            <p:ph type="title"/>
          </p:nvPr>
        </p:nvSpPr>
        <p:spPr>
          <a:xfrm>
            <a:off x="701041" y="548640"/>
            <a:ext cx="4419600" cy="461665"/>
          </a:xfrm>
        </p:spPr>
        <p:txBody>
          <a:bodyPr/>
          <a:lstStyle/>
          <a:p>
            <a:r>
              <a:rPr lang="en-US" sz="3000"/>
              <a:t>Leader blogs</a:t>
            </a:r>
          </a:p>
        </p:txBody>
      </p:sp>
      <p:sp>
        <p:nvSpPr>
          <p:cNvPr id="4" name="Text Placeholder 3">
            <a:extLst>
              <a:ext uri="{FF2B5EF4-FFF2-40B4-BE49-F238E27FC236}">
                <a16:creationId xmlns:a16="http://schemas.microsoft.com/office/drawing/2014/main" id="{DAADA178-B349-5A1F-3678-92F440204D25}"/>
              </a:ext>
            </a:extLst>
          </p:cNvPr>
          <p:cNvSpPr>
            <a:spLocks noGrp="1"/>
          </p:cNvSpPr>
          <p:nvPr>
            <p:ph type="body" sz="quarter" idx="10"/>
          </p:nvPr>
        </p:nvSpPr>
        <p:spPr>
          <a:xfrm>
            <a:off x="584203" y="1835214"/>
            <a:ext cx="3682999" cy="3834383"/>
          </a:xfrm>
        </p:spPr>
        <p:txBody>
          <a:bodyPr>
            <a:spAutoFit/>
          </a:bodyPr>
          <a:lstStyle/>
          <a:p>
            <a:r>
              <a:rPr lang="en-US"/>
              <a:t>Articles and storylines </a:t>
            </a:r>
            <a:r>
              <a:rPr lang="en-US">
                <a:solidFill>
                  <a:schemeClr val="accent1"/>
                </a:solidFill>
              </a:rPr>
              <a:t>empower leaders to share long-form content </a:t>
            </a:r>
            <a:r>
              <a:rPr lang="en-US"/>
              <a:t>with audiences.</a:t>
            </a:r>
          </a:p>
          <a:p>
            <a:r>
              <a:rPr lang="en-US"/>
              <a:t>Articles enable expression with </a:t>
            </a:r>
            <a:r>
              <a:rPr lang="en-US">
                <a:solidFill>
                  <a:schemeClr val="accent1"/>
                </a:solidFill>
              </a:rPr>
              <a:t>inline images and video and rich formatting</a:t>
            </a:r>
            <a:r>
              <a:rPr lang="en-US"/>
              <a:t>.</a:t>
            </a:r>
          </a:p>
          <a:p>
            <a:r>
              <a:rPr lang="en-US"/>
              <a:t>Audiences ensure content </a:t>
            </a:r>
            <a:r>
              <a:rPr lang="en-US">
                <a:solidFill>
                  <a:schemeClr val="accent1"/>
                </a:solidFill>
              </a:rPr>
              <a:t>reaches the right people</a:t>
            </a:r>
            <a:r>
              <a:rPr lang="en-US"/>
              <a:t>.</a:t>
            </a:r>
          </a:p>
          <a:p>
            <a:r>
              <a:rPr lang="en-US"/>
              <a:t>Storylines provide a </a:t>
            </a:r>
            <a:r>
              <a:rPr lang="en-US">
                <a:solidFill>
                  <a:schemeClr val="accent1"/>
                </a:solidFill>
              </a:rPr>
              <a:t>destination</a:t>
            </a:r>
            <a:r>
              <a:rPr lang="en-US"/>
              <a:t> for people to find and catch up with content.</a:t>
            </a:r>
          </a:p>
        </p:txBody>
      </p:sp>
      <p:grpSp>
        <p:nvGrpSpPr>
          <p:cNvPr id="15" name="Group 14">
            <a:extLst>
              <a:ext uri="{FF2B5EF4-FFF2-40B4-BE49-F238E27FC236}">
                <a16:creationId xmlns:a16="http://schemas.microsoft.com/office/drawing/2014/main" id="{69982AC1-F384-CB08-5293-DCEE1B70952A}"/>
              </a:ext>
            </a:extLst>
          </p:cNvPr>
          <p:cNvGrpSpPr/>
          <p:nvPr/>
        </p:nvGrpSpPr>
        <p:grpSpPr>
          <a:xfrm>
            <a:off x="4404345" y="2"/>
            <a:ext cx="7787656" cy="7069335"/>
            <a:chOff x="4404344" y="0"/>
            <a:chExt cx="7787656" cy="7069335"/>
          </a:xfrm>
        </p:grpSpPr>
        <p:pic>
          <p:nvPicPr>
            <p:cNvPr id="5" name="Picture 4">
              <a:extLst>
                <a:ext uri="{FF2B5EF4-FFF2-40B4-BE49-F238E27FC236}">
                  <a16:creationId xmlns:a16="http://schemas.microsoft.com/office/drawing/2014/main" id="{B001EF7F-4083-C6E1-7941-0512DA50A7F2}"/>
                </a:ext>
              </a:extLst>
            </p:cNvPr>
            <p:cNvPicPr>
              <a:picLocks noChangeAspect="1"/>
            </p:cNvPicPr>
            <p:nvPr/>
          </p:nvPicPr>
          <p:blipFill>
            <a:blip r:embed="rId2"/>
            <a:stretch>
              <a:fillRect/>
            </a:stretch>
          </p:blipFill>
          <p:spPr>
            <a:xfrm>
              <a:off x="4404344" y="0"/>
              <a:ext cx="7787656" cy="6858000"/>
            </a:xfrm>
            <a:prstGeom prst="rect">
              <a:avLst/>
            </a:prstGeom>
          </p:spPr>
        </p:pic>
        <p:pic>
          <p:nvPicPr>
            <p:cNvPr id="11" name="Picture 10">
              <a:extLst>
                <a:ext uri="{FF2B5EF4-FFF2-40B4-BE49-F238E27FC236}">
                  <a16:creationId xmlns:a16="http://schemas.microsoft.com/office/drawing/2014/main" id="{349C1657-462D-714C-DFC9-2ACD5CF6EC87}"/>
                </a:ext>
              </a:extLst>
            </p:cNvPr>
            <p:cNvPicPr>
              <a:picLocks noChangeAspect="1"/>
            </p:cNvPicPr>
            <p:nvPr/>
          </p:nvPicPr>
          <p:blipFill>
            <a:blip r:embed="rId3"/>
            <a:stretch>
              <a:fillRect/>
            </a:stretch>
          </p:blipFill>
          <p:spPr>
            <a:xfrm>
              <a:off x="4629276" y="339583"/>
              <a:ext cx="2063921" cy="6729752"/>
            </a:xfrm>
            <a:prstGeom prst="rect">
              <a:avLst/>
            </a:prstGeom>
          </p:spPr>
        </p:pic>
        <p:pic>
          <p:nvPicPr>
            <p:cNvPr id="14" name="Picture 13">
              <a:extLst>
                <a:ext uri="{FF2B5EF4-FFF2-40B4-BE49-F238E27FC236}">
                  <a16:creationId xmlns:a16="http://schemas.microsoft.com/office/drawing/2014/main" id="{2B9275C2-F1E1-7451-6641-DD4629211796}"/>
                </a:ext>
              </a:extLst>
            </p:cNvPr>
            <p:cNvPicPr>
              <a:picLocks noChangeAspect="1"/>
            </p:cNvPicPr>
            <p:nvPr/>
          </p:nvPicPr>
          <p:blipFill rotWithShape="1">
            <a:blip r:embed="rId4"/>
            <a:srcRect t="14259" b="13504"/>
            <a:stretch/>
          </p:blipFill>
          <p:spPr>
            <a:xfrm>
              <a:off x="10721456" y="1996659"/>
              <a:ext cx="1201083" cy="833826"/>
            </a:xfrm>
            <a:prstGeom prst="rect">
              <a:avLst/>
            </a:prstGeom>
          </p:spPr>
        </p:pic>
      </p:grpSp>
    </p:spTree>
    <p:extLst>
      <p:ext uri="{BB962C8B-B14F-4D97-AF65-F5344CB8AC3E}">
        <p14:creationId xmlns:p14="http://schemas.microsoft.com/office/powerpoint/2010/main" val="2816420902"/>
      </p:ext>
    </p:extLst>
  </p:cSld>
  <p:clrMapOvr>
    <a:masterClrMapping/>
  </p:clrMapOvr>
  <p:transition>
    <p:fade/>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6F0F63-4A08-F39F-1944-53639597A524}"/>
            </a:ext>
          </a:extLst>
        </p:cNvPr>
        <p:cNvGrpSpPr/>
        <p:nvPr/>
      </p:nvGrpSpPr>
      <p:grpSpPr>
        <a:xfrm>
          <a:off x="0" y="0"/>
          <a:ext cx="0" cy="0"/>
          <a:chOff x="0" y="0"/>
          <a:chExt cx="0" cy="0"/>
        </a:xfrm>
      </p:grpSpPr>
      <p:sp>
        <p:nvSpPr>
          <p:cNvPr id="3" name="Rounded Rectangle 2">
            <a:extLst>
              <a:ext uri="{FF2B5EF4-FFF2-40B4-BE49-F238E27FC236}">
                <a16:creationId xmlns:a16="http://schemas.microsoft.com/office/drawing/2014/main" id="{915EF0C1-4A02-522E-E71E-808734E125ED}"/>
              </a:ext>
            </a:extLst>
          </p:cNvPr>
          <p:cNvSpPr/>
          <p:nvPr/>
        </p:nvSpPr>
        <p:spPr bwMode="auto">
          <a:xfrm>
            <a:off x="312822" y="276727"/>
            <a:ext cx="11566358" cy="6304547"/>
          </a:xfrm>
          <a:prstGeom prst="roundRect">
            <a:avLst>
              <a:gd name="adj" fmla="val 4262"/>
            </a:avLst>
          </a:prstGeom>
          <a:solidFill>
            <a:srgbClr val="0E1E2B">
              <a:alpha val="53253"/>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397" fontAlgn="base">
              <a:spcBef>
                <a:spcPct val="0"/>
              </a:spcBef>
              <a:spcAft>
                <a:spcPct val="0"/>
              </a:spcAft>
              <a:defRPr/>
            </a:pPr>
            <a:endParaRPr lang="en-US" sz="2000" err="1">
              <a:solidFill>
                <a:srgbClr val="0E1E2B"/>
              </a:solidFill>
              <a:latin typeface="Aptos"/>
              <a:ea typeface="Segoe UI" pitchFamily="34" charset="0"/>
              <a:cs typeface="Segoe UI" pitchFamily="34" charset="0"/>
            </a:endParaRPr>
          </a:p>
        </p:txBody>
      </p:sp>
      <p:sp>
        <p:nvSpPr>
          <p:cNvPr id="2" name="Title 1">
            <a:extLst>
              <a:ext uri="{FF2B5EF4-FFF2-40B4-BE49-F238E27FC236}">
                <a16:creationId xmlns:a16="http://schemas.microsoft.com/office/drawing/2014/main" id="{0A561F4F-6129-D29E-3954-F496F0490157}"/>
              </a:ext>
            </a:extLst>
          </p:cNvPr>
          <p:cNvSpPr>
            <a:spLocks noGrp="1"/>
          </p:cNvSpPr>
          <p:nvPr>
            <p:ph type="title"/>
          </p:nvPr>
        </p:nvSpPr>
        <p:spPr>
          <a:xfrm>
            <a:off x="583407" y="2074783"/>
            <a:ext cx="11025187" cy="2708434"/>
          </a:xfrm>
        </p:spPr>
        <p:txBody>
          <a:bodyPr/>
          <a:lstStyle/>
          <a:p>
            <a:pPr algn="ctr" defTabSz="914327">
              <a:spcBef>
                <a:spcPts val="0"/>
              </a:spcBef>
              <a:defRPr/>
            </a:pPr>
            <a:r>
              <a:rPr lang="en-US" sz="8800" spc="300" dirty="0">
                <a:ln>
                  <a:noFill/>
                </a:ln>
                <a:solidFill>
                  <a:srgbClr val="FFFFFF"/>
                </a:solidFill>
                <a:cs typeface="+mn-cs"/>
              </a:rPr>
              <a:t>How do I </a:t>
            </a:r>
            <a:r>
              <a:rPr lang="en-US" sz="8800" b="1" spc="300" dirty="0">
                <a:ln>
                  <a:noFill/>
                </a:ln>
                <a:gradFill>
                  <a:gsLst>
                    <a:gs pos="2000">
                      <a:srgbClr val="0179D4"/>
                    </a:gs>
                    <a:gs pos="32000">
                      <a:srgbClr val="2CB6FF"/>
                    </a:gs>
                    <a:gs pos="44000">
                      <a:srgbClr val="2DB6FF"/>
                    </a:gs>
                    <a:gs pos="81000">
                      <a:srgbClr val="D962FA"/>
                    </a:gs>
                    <a:gs pos="96000">
                      <a:srgbClr val="F69991"/>
                    </a:gs>
                  </a:gsLst>
                  <a:lin ang="3600000" scaled="0"/>
                </a:gradFill>
                <a:cs typeface="+mn-cs"/>
              </a:rPr>
              <a:t>measure </a:t>
            </a:r>
            <a:r>
              <a:rPr lang="en-US" sz="8800" b="1" spc="300" dirty="0">
                <a:ln>
                  <a:noFill/>
                </a:ln>
                <a:solidFill>
                  <a:srgbClr val="FFFFFF"/>
                </a:solidFill>
                <a:cs typeface="+mn-cs"/>
              </a:rPr>
              <a:t>effectiveness?</a:t>
            </a:r>
            <a:r>
              <a:rPr lang="en-US" sz="8800" spc="300" dirty="0">
                <a:ln>
                  <a:noFill/>
                </a:ln>
                <a:solidFill>
                  <a:srgbClr val="FFFFFF"/>
                </a:solidFill>
                <a:cs typeface="+mn-cs"/>
              </a:rPr>
              <a:t> </a:t>
            </a:r>
            <a:endParaRPr lang="en-US" sz="8800" spc="120" dirty="0">
              <a:ln>
                <a:noFill/>
              </a:ln>
              <a:solidFill>
                <a:srgbClr val="E6E6E6"/>
              </a:solidFill>
              <a:cs typeface="Segoe UI Semibold" panose="020B0702040204020203" pitchFamily="34" charset="0"/>
            </a:endParaRPr>
          </a:p>
        </p:txBody>
      </p:sp>
    </p:spTree>
    <p:extLst>
      <p:ext uri="{BB962C8B-B14F-4D97-AF65-F5344CB8AC3E}">
        <p14:creationId xmlns:p14="http://schemas.microsoft.com/office/powerpoint/2010/main" val="814060404"/>
      </p:ext>
    </p:extLst>
  </p:cSld>
  <p:clrMapOvr>
    <a:masterClrMapping/>
  </p:clrMapOvr>
  <p:transition>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Background rounded rectangle">
            <a:extLst>
              <a:ext uri="{FF2B5EF4-FFF2-40B4-BE49-F238E27FC236}">
                <a16:creationId xmlns:a16="http://schemas.microsoft.com/office/drawing/2014/main" id="{70BDC2E6-BDA0-4011-23EB-FA219DD0B91D}"/>
              </a:ext>
            </a:extLst>
          </p:cNvPr>
          <p:cNvSpPr/>
          <p:nvPr/>
        </p:nvSpPr>
        <p:spPr bwMode="auto">
          <a:xfrm>
            <a:off x="0" y="1409670"/>
            <a:ext cx="12192000" cy="5101609"/>
          </a:xfrm>
          <a:prstGeom prst="roundRect">
            <a:avLst>
              <a:gd name="adj" fmla="val 5488"/>
            </a:avLst>
          </a:prstGeom>
          <a:gradFill flip="none" rotWithShape="1">
            <a:gsLst>
              <a:gs pos="0">
                <a:schemeClr val="bg1">
                  <a:lumMod val="95000"/>
                  <a:alpha val="80000"/>
                </a:schemeClr>
              </a:gs>
              <a:gs pos="50000">
                <a:schemeClr val="bg1">
                  <a:lumMod val="95000"/>
                  <a:alpha val="50000"/>
                </a:schemeClr>
              </a:gs>
              <a:gs pos="100000">
                <a:schemeClr val="bg1">
                  <a:lumMod val="95000"/>
                  <a:shade val="100000"/>
                  <a:satMod val="115000"/>
                  <a:alpha val="35000"/>
                </a:schemeClr>
              </a:gs>
            </a:gsLst>
            <a:lin ang="2700000" scaled="1"/>
            <a:tileRect/>
          </a:gradFill>
          <a:ln>
            <a:solidFill>
              <a:schemeClr val="bg1">
                <a:lumMod val="6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397" fontAlgn="base">
              <a:spcBef>
                <a:spcPct val="0"/>
              </a:spcBef>
              <a:spcAft>
                <a:spcPct val="0"/>
              </a:spcAft>
              <a:defRPr/>
            </a:pPr>
            <a:endParaRPr lang="en-US" sz="2000" err="1">
              <a:solidFill>
                <a:srgbClr val="FFFFFF"/>
              </a:solidFill>
              <a:latin typeface="Aptos"/>
              <a:ea typeface="Segoe UI" pitchFamily="34" charset="0"/>
              <a:cs typeface="Segoe UI" pitchFamily="34" charset="0"/>
            </a:endParaRPr>
          </a:p>
        </p:txBody>
      </p:sp>
      <p:pic>
        <p:nvPicPr>
          <p:cNvPr id="2" name="Picture 1">
            <a:extLst>
              <a:ext uri="{FF2B5EF4-FFF2-40B4-BE49-F238E27FC236}">
                <a16:creationId xmlns:a16="http://schemas.microsoft.com/office/drawing/2014/main" id="{0B513221-3D1D-B34F-BA5F-44A5D57CEFB4}"/>
              </a:ext>
            </a:extLst>
          </p:cNvPr>
          <p:cNvPicPr>
            <a:picLocks noChangeAspect="1"/>
          </p:cNvPicPr>
          <p:nvPr/>
        </p:nvPicPr>
        <p:blipFill rotWithShape="1">
          <a:blip r:embed="rId3"/>
          <a:srcRect l="18840" t="2190" r="13858" b="69813"/>
          <a:stretch/>
        </p:blipFill>
        <p:spPr>
          <a:xfrm>
            <a:off x="9177905" y="1755602"/>
            <a:ext cx="2889033" cy="4567851"/>
          </a:xfrm>
          <a:prstGeom prst="rect">
            <a:avLst/>
          </a:prstGeom>
          <a:effectLst>
            <a:outerShdw blurRad="50800" dist="38100" dir="2700000" algn="tl" rotWithShape="0">
              <a:prstClr val="black">
                <a:alpha val="40000"/>
              </a:prstClr>
            </a:outerShdw>
          </a:effectLst>
        </p:spPr>
      </p:pic>
      <p:pic>
        <p:nvPicPr>
          <p:cNvPr id="6" name="Picture 5">
            <a:extLst>
              <a:ext uri="{FF2B5EF4-FFF2-40B4-BE49-F238E27FC236}">
                <a16:creationId xmlns:a16="http://schemas.microsoft.com/office/drawing/2014/main" id="{EECA5068-56ED-ADDC-F8F2-A2FC28ADBCB5}"/>
              </a:ext>
            </a:extLst>
          </p:cNvPr>
          <p:cNvPicPr>
            <a:picLocks noChangeAspect="1"/>
          </p:cNvPicPr>
          <p:nvPr/>
        </p:nvPicPr>
        <p:blipFill rotWithShape="1">
          <a:blip r:embed="rId4"/>
          <a:srcRect l="17474" t="2740" r="12505" b="60297"/>
          <a:stretch/>
        </p:blipFill>
        <p:spPr>
          <a:xfrm>
            <a:off x="6184935" y="1755601"/>
            <a:ext cx="2889033" cy="4567852"/>
          </a:xfrm>
          <a:prstGeom prst="rect">
            <a:avLst/>
          </a:prstGeom>
          <a:effectLst>
            <a:outerShdw blurRad="50800" dist="38100" dir="2700000" algn="tl" rotWithShape="0">
              <a:prstClr val="black">
                <a:alpha val="40000"/>
              </a:prstClr>
            </a:outerShdw>
          </a:effectLst>
        </p:spPr>
      </p:pic>
      <p:pic>
        <p:nvPicPr>
          <p:cNvPr id="7" name="Picture 6">
            <a:extLst>
              <a:ext uri="{FF2B5EF4-FFF2-40B4-BE49-F238E27FC236}">
                <a16:creationId xmlns:a16="http://schemas.microsoft.com/office/drawing/2014/main" id="{DF051C06-AC61-00FE-4C0E-DFB770E8AA5F}"/>
              </a:ext>
            </a:extLst>
          </p:cNvPr>
          <p:cNvPicPr>
            <a:picLocks noChangeAspect="1"/>
          </p:cNvPicPr>
          <p:nvPr/>
        </p:nvPicPr>
        <p:blipFill rotWithShape="1">
          <a:blip r:embed="rId5"/>
          <a:srcRect l="18470" t="4130" r="13695" b="41493"/>
          <a:stretch/>
        </p:blipFill>
        <p:spPr>
          <a:xfrm>
            <a:off x="3170844" y="1755601"/>
            <a:ext cx="2867909" cy="4481512"/>
          </a:xfrm>
          <a:prstGeom prst="rect">
            <a:avLst/>
          </a:prstGeom>
          <a:effectLst>
            <a:outerShdw blurRad="50800" dist="38100" dir="2700000" algn="tl" rotWithShape="0">
              <a:prstClr val="black">
                <a:alpha val="40000"/>
              </a:prstClr>
            </a:outerShdw>
          </a:effectLst>
        </p:spPr>
      </p:pic>
      <p:pic>
        <p:nvPicPr>
          <p:cNvPr id="8" name="Picture 7">
            <a:extLst>
              <a:ext uri="{FF2B5EF4-FFF2-40B4-BE49-F238E27FC236}">
                <a16:creationId xmlns:a16="http://schemas.microsoft.com/office/drawing/2014/main" id="{1C95154B-283E-3160-8B17-8435DE5B33E8}"/>
              </a:ext>
            </a:extLst>
          </p:cNvPr>
          <p:cNvPicPr>
            <a:picLocks noChangeAspect="1"/>
          </p:cNvPicPr>
          <p:nvPr/>
        </p:nvPicPr>
        <p:blipFill rotWithShape="1">
          <a:blip r:embed="rId6"/>
          <a:srcRect t="-132" b="38405"/>
          <a:stretch/>
        </p:blipFill>
        <p:spPr>
          <a:xfrm>
            <a:off x="156749" y="1755601"/>
            <a:ext cx="2867909" cy="4567852"/>
          </a:xfrm>
          <a:prstGeom prst="rect">
            <a:avLst/>
          </a:prstGeom>
          <a:effectLst>
            <a:outerShdw blurRad="50800" dist="38100" dir="2700000" algn="tl" rotWithShape="0">
              <a:prstClr val="black">
                <a:alpha val="40000"/>
              </a:prstClr>
            </a:outerShdw>
          </a:effectLst>
        </p:spPr>
      </p:pic>
      <p:sp>
        <p:nvSpPr>
          <p:cNvPr id="9" name="TextBox 8">
            <a:extLst>
              <a:ext uri="{FF2B5EF4-FFF2-40B4-BE49-F238E27FC236}">
                <a16:creationId xmlns:a16="http://schemas.microsoft.com/office/drawing/2014/main" id="{D501CC60-F92F-9A88-6B1C-9498993EC5A8}"/>
              </a:ext>
            </a:extLst>
          </p:cNvPr>
          <p:cNvSpPr txBox="1"/>
          <p:nvPr/>
        </p:nvSpPr>
        <p:spPr>
          <a:xfrm>
            <a:off x="1027073" y="1409668"/>
            <a:ext cx="1106137" cy="230832"/>
          </a:xfrm>
          <a:prstGeom prst="rect">
            <a:avLst/>
          </a:prstGeom>
          <a:noFill/>
        </p:spPr>
        <p:txBody>
          <a:bodyPr wrap="none" lIns="0" tIns="0" rIns="0" bIns="0" rtlCol="0">
            <a:spAutoFit/>
          </a:bodyPr>
          <a:lstStyle/>
          <a:p>
            <a:pPr algn="ctr" defTabSz="914293">
              <a:defRPr/>
            </a:pPr>
            <a:r>
              <a:rPr lang="en-US" sz="1500">
                <a:solidFill>
                  <a:srgbClr val="000000"/>
                </a:solidFill>
                <a:latin typeface="Aptos"/>
              </a:rPr>
              <a:t>Conversation</a:t>
            </a:r>
          </a:p>
        </p:txBody>
      </p:sp>
      <p:sp>
        <p:nvSpPr>
          <p:cNvPr id="10" name="TextBox 9">
            <a:extLst>
              <a:ext uri="{FF2B5EF4-FFF2-40B4-BE49-F238E27FC236}">
                <a16:creationId xmlns:a16="http://schemas.microsoft.com/office/drawing/2014/main" id="{E33CA3B8-B5C9-32B9-AA70-C893CA83F917}"/>
              </a:ext>
            </a:extLst>
          </p:cNvPr>
          <p:cNvSpPr txBox="1"/>
          <p:nvPr/>
        </p:nvSpPr>
        <p:spPr>
          <a:xfrm>
            <a:off x="4243067" y="1409668"/>
            <a:ext cx="723468" cy="230832"/>
          </a:xfrm>
          <a:prstGeom prst="rect">
            <a:avLst/>
          </a:prstGeom>
          <a:noFill/>
        </p:spPr>
        <p:txBody>
          <a:bodyPr wrap="none" lIns="0" tIns="0" rIns="0" bIns="0" rtlCol="0">
            <a:spAutoFit/>
          </a:bodyPr>
          <a:lstStyle/>
          <a:p>
            <a:pPr algn="ctr" defTabSz="914293">
              <a:defRPr/>
            </a:pPr>
            <a:r>
              <a:rPr lang="en-US" sz="1500">
                <a:solidFill>
                  <a:srgbClr val="000000"/>
                </a:solidFill>
                <a:latin typeface="Aptos"/>
              </a:rPr>
              <a:t>Personal</a:t>
            </a:r>
          </a:p>
        </p:txBody>
      </p:sp>
      <p:sp>
        <p:nvSpPr>
          <p:cNvPr id="12" name="TextBox 11">
            <a:extLst>
              <a:ext uri="{FF2B5EF4-FFF2-40B4-BE49-F238E27FC236}">
                <a16:creationId xmlns:a16="http://schemas.microsoft.com/office/drawing/2014/main" id="{C64D8D31-9C63-906E-3E56-17365233FE43}"/>
              </a:ext>
            </a:extLst>
          </p:cNvPr>
          <p:cNvSpPr txBox="1"/>
          <p:nvPr/>
        </p:nvSpPr>
        <p:spPr>
          <a:xfrm>
            <a:off x="7226956" y="1409668"/>
            <a:ext cx="783869" cy="230832"/>
          </a:xfrm>
          <a:prstGeom prst="rect">
            <a:avLst/>
          </a:prstGeom>
          <a:noFill/>
        </p:spPr>
        <p:txBody>
          <a:bodyPr wrap="none" lIns="0" tIns="0" rIns="0" bIns="0" rtlCol="0">
            <a:spAutoFit/>
          </a:bodyPr>
          <a:lstStyle/>
          <a:p>
            <a:pPr algn="ctr" defTabSz="914293">
              <a:defRPr/>
            </a:pPr>
            <a:r>
              <a:rPr lang="en-US" sz="1500">
                <a:solidFill>
                  <a:srgbClr val="000000"/>
                </a:solidFill>
                <a:latin typeface="Aptos"/>
              </a:rPr>
              <a:t>Audience</a:t>
            </a:r>
          </a:p>
        </p:txBody>
      </p:sp>
      <p:sp>
        <p:nvSpPr>
          <p:cNvPr id="14" name="TextBox 13">
            <a:extLst>
              <a:ext uri="{FF2B5EF4-FFF2-40B4-BE49-F238E27FC236}">
                <a16:creationId xmlns:a16="http://schemas.microsoft.com/office/drawing/2014/main" id="{0E37E7F9-3914-C822-5BBC-056612E2FF1F}"/>
              </a:ext>
            </a:extLst>
          </p:cNvPr>
          <p:cNvSpPr txBox="1"/>
          <p:nvPr/>
        </p:nvSpPr>
        <p:spPr>
          <a:xfrm>
            <a:off x="10273099" y="1409668"/>
            <a:ext cx="698654" cy="230832"/>
          </a:xfrm>
          <a:prstGeom prst="rect">
            <a:avLst/>
          </a:prstGeom>
          <a:noFill/>
        </p:spPr>
        <p:txBody>
          <a:bodyPr wrap="none" lIns="0" tIns="0" rIns="0" bIns="0" rtlCol="0">
            <a:spAutoFit/>
          </a:bodyPr>
          <a:lstStyle/>
          <a:p>
            <a:pPr algn="ctr" defTabSz="914293">
              <a:defRPr/>
            </a:pPr>
            <a:r>
              <a:rPr lang="en-US" sz="1500">
                <a:solidFill>
                  <a:srgbClr val="000000"/>
                </a:solidFill>
                <a:latin typeface="Aptos"/>
              </a:rPr>
              <a:t>Network</a:t>
            </a:r>
          </a:p>
        </p:txBody>
      </p:sp>
      <p:sp>
        <p:nvSpPr>
          <p:cNvPr id="13" name="Pillar">
            <a:extLst>
              <a:ext uri="{FF2B5EF4-FFF2-40B4-BE49-F238E27FC236}">
                <a16:creationId xmlns:a16="http://schemas.microsoft.com/office/drawing/2014/main" id="{2FF598C6-9E73-C3AC-2002-A0218DC76F48}"/>
              </a:ext>
            </a:extLst>
          </p:cNvPr>
          <p:cNvSpPr txBox="1"/>
          <p:nvPr/>
        </p:nvSpPr>
        <p:spPr>
          <a:xfrm>
            <a:off x="3371850" y="413994"/>
            <a:ext cx="5436248" cy="759247"/>
          </a:xfrm>
          <a:prstGeom prst="rect">
            <a:avLst/>
          </a:prstGeom>
          <a:noFill/>
        </p:spPr>
        <p:txBody>
          <a:bodyPr wrap="square">
            <a:spAutoFit/>
          </a:bodyPr>
          <a:lstStyle/>
          <a:p>
            <a:pPr algn="ctr" defTabSz="914118">
              <a:lnSpc>
                <a:spcPct val="90000"/>
              </a:lnSpc>
              <a:spcAft>
                <a:spcPts val="588"/>
              </a:spcAft>
              <a:defRPr/>
            </a:pPr>
            <a:r>
              <a:rPr lang="en-US" sz="2400">
                <a:gradFill>
                  <a:gsLst>
                    <a:gs pos="2917">
                      <a:srgbClr val="00A389"/>
                    </a:gs>
                    <a:gs pos="30000">
                      <a:srgbClr val="00A389"/>
                    </a:gs>
                    <a:gs pos="100000">
                      <a:srgbClr val="0078D4"/>
                    </a:gs>
                  </a:gsLst>
                  <a:lin ang="8100000" scaled="1"/>
                </a:gradFill>
                <a:latin typeface="Aptos SemiBold"/>
              </a:rPr>
              <a:t>LEVERAGE AI, listening and analytics to measure and improve effectiveness</a:t>
            </a:r>
          </a:p>
        </p:txBody>
      </p:sp>
      <p:pic>
        <p:nvPicPr>
          <p:cNvPr id="3" name="Graphic 2">
            <a:extLst>
              <a:ext uri="{FF2B5EF4-FFF2-40B4-BE49-F238E27FC236}">
                <a16:creationId xmlns:a16="http://schemas.microsoft.com/office/drawing/2014/main" id="{27F4D7E8-F65D-4BAC-B00B-FFB7E3D4BB6A}"/>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3166082" y="453458"/>
            <a:ext cx="340158" cy="340158"/>
          </a:xfrm>
          <a:prstGeom prst="rect">
            <a:avLst/>
          </a:prstGeom>
        </p:spPr>
      </p:pic>
    </p:spTree>
    <p:extLst>
      <p:ext uri="{BB962C8B-B14F-4D97-AF65-F5344CB8AC3E}">
        <p14:creationId xmlns:p14="http://schemas.microsoft.com/office/powerpoint/2010/main" val="2682572427"/>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EE06F4C-8C20-9407-4D0E-E8EDFB0117ED}"/>
            </a:ext>
          </a:extLst>
        </p:cNvPr>
        <p:cNvGrpSpPr/>
        <p:nvPr/>
      </p:nvGrpSpPr>
      <p:grpSpPr>
        <a:xfrm>
          <a:off x="0" y="0"/>
          <a:ext cx="0" cy="0"/>
          <a:chOff x="0" y="0"/>
          <a:chExt cx="0" cy="0"/>
        </a:xfrm>
      </p:grpSpPr>
      <p:pic>
        <p:nvPicPr>
          <p:cNvPr id="44" name="Picture 9">
            <a:extLst>
              <a:ext uri="{FF2B5EF4-FFF2-40B4-BE49-F238E27FC236}">
                <a16:creationId xmlns:a16="http://schemas.microsoft.com/office/drawing/2014/main" id="{D948C128-1C7D-BE12-4F05-22F64A13EE7D}"/>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263992" y="5863103"/>
            <a:ext cx="203210" cy="203210"/>
          </a:xfrm>
          <a:prstGeom prst="rect">
            <a:avLst/>
          </a:prstGeom>
        </p:spPr>
      </p:pic>
      <p:pic>
        <p:nvPicPr>
          <p:cNvPr id="45" name="Picture 44">
            <a:extLst>
              <a:ext uri="{FF2B5EF4-FFF2-40B4-BE49-F238E27FC236}">
                <a16:creationId xmlns:a16="http://schemas.microsoft.com/office/drawing/2014/main" id="{937097AE-3A40-0A58-A89D-024D6D0BE36D}"/>
              </a:ext>
            </a:extLst>
          </p:cNvPr>
          <p:cNvPicPr>
            <a:picLocks noChangeAspect="1"/>
          </p:cNvPicPr>
          <p:nvPr/>
        </p:nvPicPr>
        <p:blipFill>
          <a:blip r:embed="rId5"/>
          <a:stretch>
            <a:fillRect/>
          </a:stretch>
        </p:blipFill>
        <p:spPr>
          <a:xfrm>
            <a:off x="263992" y="6122846"/>
            <a:ext cx="203210" cy="203210"/>
          </a:xfrm>
          <a:prstGeom prst="rect">
            <a:avLst/>
          </a:prstGeom>
        </p:spPr>
      </p:pic>
      <p:sp>
        <p:nvSpPr>
          <p:cNvPr id="2" name="Title 1">
            <a:extLst>
              <a:ext uri="{FF2B5EF4-FFF2-40B4-BE49-F238E27FC236}">
                <a16:creationId xmlns:a16="http://schemas.microsoft.com/office/drawing/2014/main" id="{52546BE8-14B3-9CDD-2D94-A9D0489F2B43}"/>
              </a:ext>
            </a:extLst>
          </p:cNvPr>
          <p:cNvSpPr>
            <a:spLocks noGrp="1"/>
          </p:cNvSpPr>
          <p:nvPr>
            <p:ph type="title"/>
          </p:nvPr>
        </p:nvSpPr>
        <p:spPr>
          <a:xfrm>
            <a:off x="339360" y="425746"/>
            <a:ext cx="4605866" cy="553998"/>
          </a:xfrm>
        </p:spPr>
        <p:txBody>
          <a:bodyPr>
            <a:spAutoFit/>
          </a:bodyPr>
          <a:lstStyle/>
          <a:p>
            <a:r>
              <a:rPr lang="en-US"/>
              <a:t>Conversation insights</a:t>
            </a:r>
          </a:p>
        </p:txBody>
      </p:sp>
      <p:sp>
        <p:nvSpPr>
          <p:cNvPr id="4" name="Text Placeholder 3">
            <a:extLst>
              <a:ext uri="{FF2B5EF4-FFF2-40B4-BE49-F238E27FC236}">
                <a16:creationId xmlns:a16="http://schemas.microsoft.com/office/drawing/2014/main" id="{B65A1482-A371-9006-36AB-4FC9D746E48F}"/>
              </a:ext>
            </a:extLst>
          </p:cNvPr>
          <p:cNvSpPr>
            <a:spLocks noGrp="1"/>
          </p:cNvSpPr>
          <p:nvPr>
            <p:ph type="body" sz="quarter" idx="10"/>
          </p:nvPr>
        </p:nvSpPr>
        <p:spPr>
          <a:xfrm>
            <a:off x="343737" y="1473730"/>
            <a:ext cx="4879195" cy="4154984"/>
          </a:xfrm>
        </p:spPr>
        <p:txBody>
          <a:bodyPr/>
          <a:lstStyle/>
          <a:p>
            <a:r>
              <a:rPr lang="en-US">
                <a:solidFill>
                  <a:schemeClr val="accent1"/>
                </a:solidFill>
                <a:latin typeface="+mj-lt"/>
              </a:rPr>
              <a:t>Measure reach</a:t>
            </a:r>
          </a:p>
          <a:p>
            <a:r>
              <a:rPr lang="en-US"/>
              <a:t>Potential reach, number of views, and the scope of the audience.</a:t>
            </a:r>
          </a:p>
          <a:p>
            <a:r>
              <a:rPr lang="en-US">
                <a:solidFill>
                  <a:schemeClr val="accent1"/>
                </a:solidFill>
                <a:latin typeface="+mj-lt"/>
              </a:rPr>
              <a:t>Monitor engagement</a:t>
            </a:r>
          </a:p>
          <a:p>
            <a:r>
              <a:rPr lang="en-US"/>
              <a:t>When each conversation was posted and how many people engaged with it through comments, reactions and shares.</a:t>
            </a:r>
          </a:p>
          <a:p>
            <a:r>
              <a:rPr lang="en-US">
                <a:solidFill>
                  <a:schemeClr val="accent1"/>
                </a:solidFill>
                <a:latin typeface="+mj-lt"/>
              </a:rPr>
              <a:t>Understand conversation themes</a:t>
            </a:r>
          </a:p>
          <a:p>
            <a:r>
              <a:rPr lang="en-US"/>
              <a:t>Using AI, we evaluate the comments and pull-out themes so you can quickly see summaries of comments grouped by theme.</a:t>
            </a:r>
          </a:p>
        </p:txBody>
      </p:sp>
      <p:sp>
        <p:nvSpPr>
          <p:cNvPr id="5" name="Text Placeholder 1">
            <a:extLst>
              <a:ext uri="{FF2B5EF4-FFF2-40B4-BE49-F238E27FC236}">
                <a16:creationId xmlns:a16="http://schemas.microsoft.com/office/drawing/2014/main" id="{4935162D-F01B-BE0A-528A-DF0F109B9A7B}"/>
              </a:ext>
            </a:extLst>
          </p:cNvPr>
          <p:cNvSpPr txBox="1">
            <a:spLocks/>
          </p:cNvSpPr>
          <p:nvPr/>
        </p:nvSpPr>
        <p:spPr>
          <a:xfrm>
            <a:off x="502616" y="5863105"/>
            <a:ext cx="4891897" cy="215444"/>
          </a:xfrm>
          <a:prstGeom prst="rect">
            <a:avLst/>
          </a:prstGeom>
        </p:spPr>
        <p:txBody>
          <a:bodyPr vert="horz" wrap="square" lIns="0" tIns="0" rIns="0" bIns="0" rtlCol="0" anchor="ctr" anchorCtr="0">
            <a:spAutoFit/>
          </a:bodyPr>
          <a:lstStyle>
            <a:lvl1pPr marL="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Segoe UI" panose="020B0502040204020203" pitchFamily="34" charset="0"/>
              </a:defRPr>
            </a:lvl1pPr>
            <a:lvl2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2pPr>
            <a:lvl3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667">
              <a:defRPr/>
            </a:pPr>
            <a:r>
              <a:rPr lang="en-US" sz="1400">
                <a:solidFill>
                  <a:srgbClr val="000000"/>
                </a:solidFill>
                <a:latin typeface="Aptos"/>
              </a:rPr>
              <a:t>Conversation insights for community posts &amp; announcements</a:t>
            </a:r>
          </a:p>
        </p:txBody>
      </p:sp>
      <p:pic>
        <p:nvPicPr>
          <p:cNvPr id="6" name="Picture 9">
            <a:extLst>
              <a:ext uri="{FF2B5EF4-FFF2-40B4-BE49-F238E27FC236}">
                <a16:creationId xmlns:a16="http://schemas.microsoft.com/office/drawing/2014/main" id="{0FE5B9EE-E0DD-BBD0-F706-1A19E6FE0077}"/>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9320338" y="3618263"/>
            <a:ext cx="176115" cy="176115"/>
          </a:xfrm>
          <a:prstGeom prst="rect">
            <a:avLst/>
          </a:prstGeom>
        </p:spPr>
      </p:pic>
      <p:sp>
        <p:nvSpPr>
          <p:cNvPr id="9" name="Text Placeholder 1">
            <a:extLst>
              <a:ext uri="{FF2B5EF4-FFF2-40B4-BE49-F238E27FC236}">
                <a16:creationId xmlns:a16="http://schemas.microsoft.com/office/drawing/2014/main" id="{7E5C1055-402B-9802-20EB-D13F10356295}"/>
              </a:ext>
            </a:extLst>
          </p:cNvPr>
          <p:cNvSpPr txBox="1">
            <a:spLocks/>
          </p:cNvSpPr>
          <p:nvPr/>
        </p:nvSpPr>
        <p:spPr>
          <a:xfrm>
            <a:off x="510943" y="6110142"/>
            <a:ext cx="5032740" cy="430887"/>
          </a:xfrm>
          <a:prstGeom prst="rect">
            <a:avLst/>
          </a:prstGeom>
        </p:spPr>
        <p:txBody>
          <a:bodyPr vert="horz" wrap="square" lIns="0" tIns="0" rIns="0" bIns="0" rtlCol="0" anchor="ctr" anchorCtr="0">
            <a:spAutoFit/>
          </a:bodyPr>
          <a:lstStyle>
            <a:lvl1pPr marL="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Segoe UI" panose="020B0502040204020203" pitchFamily="34" charset="0"/>
              </a:defRPr>
            </a:lvl1pPr>
            <a:lvl2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2pPr>
            <a:lvl3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667">
              <a:defRPr/>
            </a:pPr>
            <a:r>
              <a:rPr lang="en-US" sz="1400">
                <a:solidFill>
                  <a:srgbClr val="000000"/>
                </a:solidFill>
                <a:latin typeface="Aptos"/>
                <a:cs typeface="Segoe UI"/>
              </a:rPr>
              <a:t>Conversation insights for storyline + advanced analytics, sentiment and theme analytics </a:t>
            </a:r>
            <a:endParaRPr lang="en-US" sz="1400">
              <a:solidFill>
                <a:srgbClr val="000000"/>
              </a:solidFill>
              <a:latin typeface="Aptos"/>
            </a:endParaRPr>
          </a:p>
        </p:txBody>
      </p:sp>
      <p:pic>
        <p:nvPicPr>
          <p:cNvPr id="10" name="Picture 9">
            <a:extLst>
              <a:ext uri="{FF2B5EF4-FFF2-40B4-BE49-F238E27FC236}">
                <a16:creationId xmlns:a16="http://schemas.microsoft.com/office/drawing/2014/main" id="{BCF2786E-9E6F-D830-2641-A16D20DEB328}"/>
              </a:ext>
            </a:extLst>
          </p:cNvPr>
          <p:cNvPicPr>
            <a:picLocks noChangeAspect="1"/>
          </p:cNvPicPr>
          <p:nvPr/>
        </p:nvPicPr>
        <p:blipFill>
          <a:blip r:embed="rId5"/>
          <a:stretch>
            <a:fillRect/>
          </a:stretch>
        </p:blipFill>
        <p:spPr>
          <a:xfrm>
            <a:off x="9320338" y="3618263"/>
            <a:ext cx="176115" cy="176115"/>
          </a:xfrm>
          <a:prstGeom prst="rect">
            <a:avLst/>
          </a:prstGeom>
        </p:spPr>
      </p:pic>
      <p:grpSp>
        <p:nvGrpSpPr>
          <p:cNvPr id="31" name="Group 30">
            <a:extLst>
              <a:ext uri="{FF2B5EF4-FFF2-40B4-BE49-F238E27FC236}">
                <a16:creationId xmlns:a16="http://schemas.microsoft.com/office/drawing/2014/main" id="{01EB80D1-5115-AD91-80F7-54BBE95BF022}"/>
              </a:ext>
            </a:extLst>
          </p:cNvPr>
          <p:cNvGrpSpPr/>
          <p:nvPr/>
        </p:nvGrpSpPr>
        <p:grpSpPr>
          <a:xfrm>
            <a:off x="5543683" y="0"/>
            <a:ext cx="6659072" cy="22830572"/>
            <a:chOff x="5237988" y="0"/>
            <a:chExt cx="6954012" cy="23841770"/>
          </a:xfrm>
        </p:grpSpPr>
        <p:pic>
          <p:nvPicPr>
            <p:cNvPr id="8" name="Picture 7">
              <a:extLst>
                <a:ext uri="{FF2B5EF4-FFF2-40B4-BE49-F238E27FC236}">
                  <a16:creationId xmlns:a16="http://schemas.microsoft.com/office/drawing/2014/main" id="{3060FBD4-2A7A-5A4E-2D0B-AC41CD962875}"/>
                </a:ext>
              </a:extLst>
            </p:cNvPr>
            <p:cNvPicPr>
              <a:picLocks noChangeAspect="1"/>
            </p:cNvPicPr>
            <p:nvPr/>
          </p:nvPicPr>
          <p:blipFill>
            <a:blip r:embed="rId6"/>
            <a:stretch>
              <a:fillRect/>
            </a:stretch>
          </p:blipFill>
          <p:spPr>
            <a:xfrm>
              <a:off x="5237988" y="0"/>
              <a:ext cx="6954012" cy="6858000"/>
            </a:xfrm>
            <a:prstGeom prst="rect">
              <a:avLst/>
            </a:prstGeom>
          </p:spPr>
        </p:pic>
        <p:pic>
          <p:nvPicPr>
            <p:cNvPr id="22" name="Picture 21">
              <a:extLst>
                <a:ext uri="{FF2B5EF4-FFF2-40B4-BE49-F238E27FC236}">
                  <a16:creationId xmlns:a16="http://schemas.microsoft.com/office/drawing/2014/main" id="{FD817701-9060-0DF5-4AA2-C40BFFE633E4}"/>
                </a:ext>
              </a:extLst>
            </p:cNvPr>
            <p:cNvPicPr>
              <a:picLocks noChangeAspect="1"/>
            </p:cNvPicPr>
            <p:nvPr/>
          </p:nvPicPr>
          <p:blipFill>
            <a:blip r:embed="rId7"/>
            <a:srcRect t="5485"/>
            <a:stretch>
              <a:fillRect/>
            </a:stretch>
          </p:blipFill>
          <p:spPr>
            <a:xfrm>
              <a:off x="5237988" y="6484620"/>
              <a:ext cx="6954012" cy="6481848"/>
            </a:xfrm>
            <a:prstGeom prst="rect">
              <a:avLst/>
            </a:prstGeom>
          </p:spPr>
        </p:pic>
        <p:pic>
          <p:nvPicPr>
            <p:cNvPr id="26" name="Picture 25">
              <a:extLst>
                <a:ext uri="{FF2B5EF4-FFF2-40B4-BE49-F238E27FC236}">
                  <a16:creationId xmlns:a16="http://schemas.microsoft.com/office/drawing/2014/main" id="{5EA53FE6-CA62-8977-33B9-F11E742D6D57}"/>
                </a:ext>
              </a:extLst>
            </p:cNvPr>
            <p:cNvPicPr>
              <a:picLocks noChangeAspect="1"/>
            </p:cNvPicPr>
            <p:nvPr/>
          </p:nvPicPr>
          <p:blipFill>
            <a:blip r:embed="rId8"/>
            <a:srcRect t="4887"/>
            <a:stretch>
              <a:fillRect/>
            </a:stretch>
          </p:blipFill>
          <p:spPr>
            <a:xfrm>
              <a:off x="5237988" y="12751325"/>
              <a:ext cx="6954012" cy="6522822"/>
            </a:xfrm>
            <a:prstGeom prst="rect">
              <a:avLst/>
            </a:prstGeom>
          </p:spPr>
        </p:pic>
        <p:pic>
          <p:nvPicPr>
            <p:cNvPr id="30" name="Picture 29">
              <a:extLst>
                <a:ext uri="{FF2B5EF4-FFF2-40B4-BE49-F238E27FC236}">
                  <a16:creationId xmlns:a16="http://schemas.microsoft.com/office/drawing/2014/main" id="{2DDC9E6B-CD9F-CF73-4EBE-B6472B03EAA5}"/>
                </a:ext>
              </a:extLst>
            </p:cNvPr>
            <p:cNvPicPr>
              <a:picLocks noChangeAspect="1"/>
            </p:cNvPicPr>
            <p:nvPr/>
          </p:nvPicPr>
          <p:blipFill>
            <a:blip r:embed="rId9"/>
            <a:srcRect t="26105"/>
            <a:stretch>
              <a:fillRect/>
            </a:stretch>
          </p:blipFill>
          <p:spPr>
            <a:xfrm>
              <a:off x="5237988" y="18774068"/>
              <a:ext cx="6954012" cy="5067702"/>
            </a:xfrm>
            <a:prstGeom prst="rect">
              <a:avLst/>
            </a:prstGeom>
          </p:spPr>
        </p:pic>
      </p:grpSp>
      <p:sp>
        <p:nvSpPr>
          <p:cNvPr id="46" name="Rectangle: Rounded Corners 45">
            <a:extLst>
              <a:ext uri="{FF2B5EF4-FFF2-40B4-BE49-F238E27FC236}">
                <a16:creationId xmlns:a16="http://schemas.microsoft.com/office/drawing/2014/main" id="{0CDBCE14-32C4-4187-0F72-AB09766B741E}"/>
              </a:ext>
            </a:extLst>
          </p:cNvPr>
          <p:cNvSpPr/>
          <p:nvPr/>
        </p:nvSpPr>
        <p:spPr bwMode="auto">
          <a:xfrm>
            <a:off x="7085009" y="1905001"/>
            <a:ext cx="2087262" cy="449485"/>
          </a:xfrm>
          <a:prstGeom prst="roundRect">
            <a:avLst>
              <a:gd name="adj" fmla="val 16737"/>
            </a:avLst>
          </a:prstGeom>
          <a:solidFill>
            <a:srgbClr val="FFFFFF"/>
          </a:solidFill>
          <a:ln w="38100" cap="flat" cmpd="sng" algn="ctr">
            <a:solidFill>
              <a:srgbClr val="0078D4"/>
            </a:solid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 tIns="18288" rIns="18288" bIns="18288" numCol="1" spcCol="0" rtlCol="0" fromWordArt="0" anchor="ctr" anchorCtr="1" forceAA="0" compatLnSpc="1">
            <a:prstTxWarp prst="textNoShape">
              <a:avLst/>
            </a:prstTxWarp>
            <a:spAutoFit/>
          </a:bodyPr>
          <a:lstStyle/>
          <a:p>
            <a:pPr algn="ctr" defTabSz="932397" fontAlgn="base">
              <a:spcBef>
                <a:spcPct val="0"/>
              </a:spcBef>
              <a:spcAft>
                <a:spcPct val="0"/>
              </a:spcAft>
              <a:defRPr/>
            </a:pPr>
            <a:r>
              <a:rPr lang="en-US" sz="1200">
                <a:solidFill>
                  <a:srgbClr val="081F2C"/>
                </a:solidFill>
                <a:latin typeface="Aptos"/>
                <a:ea typeface="Segoe UI" pitchFamily="34" charset="0"/>
                <a:cs typeface="Segoe UI"/>
              </a:rPr>
              <a:t>Understand how people are engaging with your post</a:t>
            </a:r>
            <a:endParaRPr lang="en-US" sz="1200">
              <a:solidFill>
                <a:srgbClr val="081F2C"/>
              </a:solidFill>
              <a:latin typeface="Aptos"/>
              <a:ea typeface="Segoe UI" pitchFamily="34" charset="0"/>
              <a:cs typeface="Segoe UI" pitchFamily="34" charset="0"/>
            </a:endParaRPr>
          </a:p>
        </p:txBody>
      </p:sp>
      <p:pic>
        <p:nvPicPr>
          <p:cNvPr id="39" name="commenting">
            <a:extLst>
              <a:ext uri="{FF2B5EF4-FFF2-40B4-BE49-F238E27FC236}">
                <a16:creationId xmlns:a16="http://schemas.microsoft.com/office/drawing/2014/main" id="{5DF35FF2-D589-FF61-6CBA-022A5886342F}"/>
              </a:ext>
            </a:extLst>
          </p:cNvPr>
          <p:cNvPicPr>
            <a:picLocks noChangeAspect="1"/>
          </p:cNvPicPr>
          <p:nvPr/>
        </p:nvPicPr>
        <p:blipFill>
          <a:blip r:embed="rId10"/>
          <a:stretch>
            <a:fillRect/>
          </a:stretch>
        </p:blipFill>
        <p:spPr>
          <a:xfrm>
            <a:off x="6096000" y="290867"/>
            <a:ext cx="5764968" cy="5943600"/>
          </a:xfrm>
          <a:prstGeom prst="rect">
            <a:avLst/>
          </a:prstGeom>
          <a:effectLst>
            <a:outerShdw blurRad="63500" sx="102000" sy="102000" algn="ctr" rotWithShape="0">
              <a:srgbClr val="E33BA5">
                <a:alpha val="25000"/>
              </a:srgbClr>
            </a:outerShdw>
          </a:effectLst>
        </p:spPr>
      </p:pic>
      <p:pic>
        <p:nvPicPr>
          <p:cNvPr id="41" name="reacting">
            <a:extLst>
              <a:ext uri="{FF2B5EF4-FFF2-40B4-BE49-F238E27FC236}">
                <a16:creationId xmlns:a16="http://schemas.microsoft.com/office/drawing/2014/main" id="{20C2E8AA-ACA3-4C8A-029B-92C11F5CE985}"/>
              </a:ext>
            </a:extLst>
          </p:cNvPr>
          <p:cNvPicPr>
            <a:picLocks noChangeAspect="1"/>
          </p:cNvPicPr>
          <p:nvPr/>
        </p:nvPicPr>
        <p:blipFill>
          <a:blip r:embed="rId11"/>
          <a:stretch>
            <a:fillRect/>
          </a:stretch>
        </p:blipFill>
        <p:spPr>
          <a:xfrm>
            <a:off x="6096000" y="290867"/>
            <a:ext cx="5764968" cy="5943600"/>
          </a:xfrm>
          <a:prstGeom prst="rect">
            <a:avLst/>
          </a:prstGeom>
          <a:effectLst>
            <a:outerShdw blurRad="63500" sx="102000" sy="102000" algn="ctr" rotWithShape="0">
              <a:srgbClr val="E33BA5">
                <a:alpha val="25000"/>
              </a:srgbClr>
            </a:outerShdw>
          </a:effectLst>
        </p:spPr>
      </p:pic>
      <p:pic>
        <p:nvPicPr>
          <p:cNvPr id="43" name="seen by">
            <a:extLst>
              <a:ext uri="{FF2B5EF4-FFF2-40B4-BE49-F238E27FC236}">
                <a16:creationId xmlns:a16="http://schemas.microsoft.com/office/drawing/2014/main" id="{E1767922-4FBF-9F1E-944A-E80D00E2093E}"/>
              </a:ext>
            </a:extLst>
          </p:cNvPr>
          <p:cNvPicPr>
            <a:picLocks noChangeAspect="1"/>
          </p:cNvPicPr>
          <p:nvPr/>
        </p:nvPicPr>
        <p:blipFill>
          <a:blip r:embed="rId12"/>
          <a:stretch>
            <a:fillRect/>
          </a:stretch>
        </p:blipFill>
        <p:spPr>
          <a:xfrm>
            <a:off x="6096000" y="290867"/>
            <a:ext cx="5764968" cy="5943600"/>
          </a:xfrm>
          <a:prstGeom prst="roundRect">
            <a:avLst>
              <a:gd name="adj" fmla="val 1775"/>
            </a:avLst>
          </a:prstGeom>
          <a:effectLst>
            <a:outerShdw blurRad="63500" sx="102000" sy="102000" algn="ctr" rotWithShape="0">
              <a:srgbClr val="E33BA5">
                <a:alpha val="25000"/>
              </a:srgbClr>
            </a:outerShdw>
          </a:effectLst>
        </p:spPr>
      </p:pic>
      <p:sp>
        <p:nvSpPr>
          <p:cNvPr id="47" name="Rectangle: Rounded Corners 46">
            <a:extLst>
              <a:ext uri="{FF2B5EF4-FFF2-40B4-BE49-F238E27FC236}">
                <a16:creationId xmlns:a16="http://schemas.microsoft.com/office/drawing/2014/main" id="{81ECFE03-D825-9C6F-0756-F22A9C3AF6DB}"/>
              </a:ext>
            </a:extLst>
          </p:cNvPr>
          <p:cNvSpPr/>
          <p:nvPr/>
        </p:nvSpPr>
        <p:spPr bwMode="auto">
          <a:xfrm>
            <a:off x="4898341" y="957105"/>
            <a:ext cx="2074566" cy="236601"/>
          </a:xfrm>
          <a:prstGeom prst="roundRect">
            <a:avLst>
              <a:gd name="adj" fmla="val 12165"/>
            </a:avLst>
          </a:prstGeom>
          <a:solidFill>
            <a:srgbClr val="FFFFFF"/>
          </a:solidFill>
          <a:ln w="38100" cap="flat" cmpd="sng" algn="ctr">
            <a:solidFill>
              <a:srgbClr val="0078D4"/>
            </a:solid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 tIns="18288" rIns="18288" bIns="18288" numCol="1" spcCol="0" rtlCol="0" fromWordArt="0" anchor="ctr" anchorCtr="1" forceAA="0" compatLnSpc="1">
            <a:prstTxWarp prst="textNoShape">
              <a:avLst/>
            </a:prstTxWarp>
            <a:spAutoFit/>
          </a:bodyPr>
          <a:lstStyle/>
          <a:p>
            <a:pPr algn="ctr" defTabSz="932397" fontAlgn="base">
              <a:spcBef>
                <a:spcPct val="0"/>
              </a:spcBef>
              <a:spcAft>
                <a:spcPct val="0"/>
              </a:spcAft>
              <a:defRPr/>
            </a:pPr>
            <a:r>
              <a:rPr lang="en-US" sz="1200">
                <a:solidFill>
                  <a:srgbClr val="081F2C"/>
                </a:solidFill>
                <a:latin typeface="Aptos"/>
                <a:ea typeface="Segoe UI" pitchFamily="34" charset="0"/>
                <a:cs typeface="Segoe UI" pitchFamily="34" charset="0"/>
              </a:rPr>
              <a:t>View activity per channel</a:t>
            </a:r>
          </a:p>
        </p:txBody>
      </p:sp>
      <p:sp>
        <p:nvSpPr>
          <p:cNvPr id="48" name="Rectangle: Rounded Corners 47">
            <a:extLst>
              <a:ext uri="{FF2B5EF4-FFF2-40B4-BE49-F238E27FC236}">
                <a16:creationId xmlns:a16="http://schemas.microsoft.com/office/drawing/2014/main" id="{2EC299EE-53D5-C764-D93C-6FCDB43A5819}"/>
              </a:ext>
            </a:extLst>
          </p:cNvPr>
          <p:cNvSpPr/>
          <p:nvPr/>
        </p:nvSpPr>
        <p:spPr bwMode="auto">
          <a:xfrm>
            <a:off x="3698765" y="1256843"/>
            <a:ext cx="2074566" cy="433769"/>
          </a:xfrm>
          <a:prstGeom prst="roundRect">
            <a:avLst>
              <a:gd name="adj" fmla="val 12165"/>
            </a:avLst>
          </a:prstGeom>
          <a:solidFill>
            <a:srgbClr val="FFFFFF"/>
          </a:solidFill>
          <a:ln w="38100" cap="flat" cmpd="sng" algn="ctr">
            <a:solidFill>
              <a:srgbClr val="0078D4"/>
            </a:solid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 tIns="18288" rIns="18288" bIns="18288" numCol="1" spcCol="0" rtlCol="0" fromWordArt="0" anchor="ctr" anchorCtr="1" forceAA="0" compatLnSpc="1">
            <a:prstTxWarp prst="textNoShape">
              <a:avLst/>
            </a:prstTxWarp>
            <a:spAutoFit/>
          </a:bodyPr>
          <a:lstStyle/>
          <a:p>
            <a:pPr algn="ctr" defTabSz="932397" fontAlgn="base">
              <a:spcBef>
                <a:spcPct val="0"/>
              </a:spcBef>
              <a:spcAft>
                <a:spcPct val="0"/>
              </a:spcAft>
              <a:defRPr/>
            </a:pPr>
            <a:r>
              <a:rPr lang="en-US" sz="1200">
                <a:solidFill>
                  <a:srgbClr val="081F2C"/>
                </a:solidFill>
                <a:latin typeface="Aptos"/>
                <a:ea typeface="Segoe UI" pitchFamily="34" charset="0"/>
                <a:cs typeface="Segoe UI" pitchFamily="34" charset="0"/>
              </a:rPr>
              <a:t>Gauge sentiment in </a:t>
            </a:r>
            <a:br>
              <a:rPr lang="en-US" sz="1200">
                <a:solidFill>
                  <a:srgbClr val="081F2C"/>
                </a:solidFill>
                <a:latin typeface="Aptos"/>
                <a:ea typeface="Segoe UI" pitchFamily="34" charset="0"/>
                <a:cs typeface="Segoe UI" pitchFamily="34" charset="0"/>
              </a:rPr>
            </a:br>
            <a:r>
              <a:rPr lang="en-US" sz="1200">
                <a:solidFill>
                  <a:srgbClr val="081F2C"/>
                </a:solidFill>
                <a:latin typeface="Aptos"/>
                <a:ea typeface="Segoe UI" pitchFamily="34" charset="0"/>
                <a:cs typeface="Segoe UI" pitchFamily="34" charset="0"/>
              </a:rPr>
              <a:t>replies and reactions</a:t>
            </a:r>
          </a:p>
        </p:txBody>
      </p:sp>
      <p:sp>
        <p:nvSpPr>
          <p:cNvPr id="49" name="Rectangle: Rounded Corners 48">
            <a:extLst>
              <a:ext uri="{FF2B5EF4-FFF2-40B4-BE49-F238E27FC236}">
                <a16:creationId xmlns:a16="http://schemas.microsoft.com/office/drawing/2014/main" id="{6C9B1774-5A18-27D2-FE99-BF362BCBCEAD}"/>
              </a:ext>
            </a:extLst>
          </p:cNvPr>
          <p:cNvSpPr/>
          <p:nvPr/>
        </p:nvSpPr>
        <p:spPr bwMode="auto">
          <a:xfrm>
            <a:off x="9408395" y="3794377"/>
            <a:ext cx="2074566" cy="433769"/>
          </a:xfrm>
          <a:prstGeom prst="roundRect">
            <a:avLst>
              <a:gd name="adj" fmla="val 12165"/>
            </a:avLst>
          </a:prstGeom>
          <a:solidFill>
            <a:srgbClr val="FFFFFF"/>
          </a:solidFill>
          <a:ln w="38100" cap="flat" cmpd="sng" algn="ctr">
            <a:solidFill>
              <a:srgbClr val="0078D4"/>
            </a:solidFill>
            <a:prstDash val="solid"/>
            <a:headEnd type="none" w="med" len="med"/>
            <a:tailEnd type="none" w="med" len="med"/>
          </a:ln>
          <a:effectLst>
            <a:outerShdw blurRad="50800" dist="38100" dir="2700000" algn="tl" rotWithShape="0">
              <a:prstClr val="black">
                <a:alpha val="40000"/>
              </a:prstClr>
            </a:outerShdw>
          </a:effectLst>
        </p:spPr>
        <p:txBody>
          <a:bodyPr rot="0" spcFirstLastPara="0" vertOverflow="overflow" horzOverflow="overflow" vert="horz" wrap="square" lIns="18288" tIns="18288" rIns="18288" bIns="18288" numCol="1" spcCol="0" rtlCol="0" fromWordArt="0" anchor="ctr" anchorCtr="1" forceAA="0" compatLnSpc="1">
            <a:prstTxWarp prst="textNoShape">
              <a:avLst/>
            </a:prstTxWarp>
            <a:spAutoFit/>
          </a:bodyPr>
          <a:lstStyle/>
          <a:p>
            <a:pPr algn="ctr" defTabSz="932397" fontAlgn="base">
              <a:spcBef>
                <a:spcPct val="0"/>
              </a:spcBef>
              <a:spcAft>
                <a:spcPct val="0"/>
              </a:spcAft>
              <a:defRPr/>
            </a:pPr>
            <a:r>
              <a:rPr lang="en-US" sz="1200">
                <a:solidFill>
                  <a:srgbClr val="081F2C"/>
                </a:solidFill>
                <a:latin typeface="Aptos"/>
                <a:ea typeface="Segoe UI" pitchFamily="34" charset="0"/>
                <a:cs typeface="Segoe UI" pitchFamily="34" charset="0"/>
              </a:rPr>
              <a:t> View the </a:t>
            </a:r>
          </a:p>
          <a:p>
            <a:pPr algn="ctr" defTabSz="932397" fontAlgn="base">
              <a:spcBef>
                <a:spcPct val="0"/>
              </a:spcBef>
              <a:spcAft>
                <a:spcPct val="0"/>
              </a:spcAft>
              <a:defRPr/>
            </a:pPr>
            <a:r>
              <a:rPr lang="en-US" sz="1200">
                <a:solidFill>
                  <a:srgbClr val="081F2C"/>
                </a:solidFill>
                <a:latin typeface="Aptos"/>
                <a:ea typeface="Segoe UI" pitchFamily="34" charset="0"/>
                <a:cs typeface="Segoe UI" pitchFamily="34" charset="0"/>
              </a:rPr>
              <a:t>leadership cascade</a:t>
            </a:r>
          </a:p>
        </p:txBody>
      </p:sp>
    </p:spTree>
    <p:extLst>
      <p:ext uri="{BB962C8B-B14F-4D97-AF65-F5344CB8AC3E}">
        <p14:creationId xmlns:p14="http://schemas.microsoft.com/office/powerpoint/2010/main" val="19721641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fade">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46"/>
                                        </p:tgtEl>
                                      </p:cBhvr>
                                    </p:animEffect>
                                    <p:set>
                                      <p:cBhvr>
                                        <p:cTn id="12" dur="1" fill="hold">
                                          <p:stCondLst>
                                            <p:cond delay="499"/>
                                          </p:stCondLst>
                                        </p:cTn>
                                        <p:tgtEl>
                                          <p:spTgt spid="46"/>
                                        </p:tgtEl>
                                        <p:attrNameLst>
                                          <p:attrName>style.visibility</p:attrName>
                                        </p:attrNameLst>
                                      </p:cBhvr>
                                      <p:to>
                                        <p:strVal val="hidden"/>
                                      </p:to>
                                    </p:set>
                                  </p:childTnLst>
                                </p:cTn>
                              </p:par>
                              <p:par>
                                <p:cTn id="13" presetID="42" presetClass="path" presetSubtype="0" accel="50000" decel="50000" fill="hold" nodeType="withEffect">
                                  <p:stCondLst>
                                    <p:cond delay="0"/>
                                  </p:stCondLst>
                                  <p:childTnLst>
                                    <p:animMotion origin="layout" path="M -4.375E-6 -1.85185E-6 L -4.375E-6 -0.47268 " pathEditMode="relative" rAng="0" ptsTypes="AA">
                                      <p:cBhvr>
                                        <p:cTn id="14" dur="2000" fill="hold"/>
                                        <p:tgtEl>
                                          <p:spTgt spid="31"/>
                                        </p:tgtEl>
                                        <p:attrNameLst>
                                          <p:attrName>ppt_x</p:attrName>
                                          <p:attrName>ppt_y</p:attrName>
                                        </p:attrNameLst>
                                      </p:cBhvr>
                                      <p:rCtr x="0" y="-23634"/>
                                    </p:animMotion>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47"/>
                                        </p:tgtEl>
                                        <p:attrNameLst>
                                          <p:attrName>style.visibility</p:attrName>
                                        </p:attrNameLst>
                                      </p:cBhvr>
                                      <p:to>
                                        <p:strVal val="visible"/>
                                      </p:to>
                                    </p:set>
                                    <p:animEffect transition="in" filter="fade">
                                      <p:cBhvr>
                                        <p:cTn id="19" dur="500"/>
                                        <p:tgtEl>
                                          <p:spTgt spid="47"/>
                                        </p:tgtEl>
                                      </p:cBhvr>
                                    </p:animEffect>
                                  </p:childTnLst>
                                </p:cTn>
                              </p:par>
                              <p:par>
                                <p:cTn id="20" presetID="10" presetClass="entr" presetSubtype="0" fill="hold" nodeType="with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fade">
                                      <p:cBhvr>
                                        <p:cTn id="22" dur="5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500"/>
                                        <p:tgtEl>
                                          <p:spTgt spid="41"/>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43"/>
                                        </p:tgtEl>
                                        <p:attrNameLst>
                                          <p:attrName>style.visibility</p:attrName>
                                        </p:attrNameLst>
                                      </p:cBhvr>
                                      <p:to>
                                        <p:strVal val="visible"/>
                                      </p:to>
                                    </p:set>
                                    <p:animEffect transition="in" filter="fade">
                                      <p:cBhvr>
                                        <p:cTn id="32" dur="500"/>
                                        <p:tgtEl>
                                          <p:spTgt spid="43"/>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47"/>
                                        </p:tgtEl>
                                      </p:cBhvr>
                                    </p:animEffect>
                                    <p:set>
                                      <p:cBhvr>
                                        <p:cTn id="37" dur="1" fill="hold">
                                          <p:stCondLst>
                                            <p:cond delay="499"/>
                                          </p:stCondLst>
                                        </p:cTn>
                                        <p:tgtEl>
                                          <p:spTgt spid="47"/>
                                        </p:tgtEl>
                                        <p:attrNameLst>
                                          <p:attrName>style.visibility</p:attrName>
                                        </p:attrNameLst>
                                      </p:cBhvr>
                                      <p:to>
                                        <p:strVal val="hidden"/>
                                      </p:to>
                                    </p:set>
                                  </p:childTnLst>
                                </p:cTn>
                              </p:par>
                            </p:childTnLst>
                          </p:cTn>
                        </p:par>
                        <p:par>
                          <p:cTn id="38" fill="hold">
                            <p:stCondLst>
                              <p:cond delay="500"/>
                            </p:stCondLst>
                            <p:childTnLst>
                              <p:par>
                                <p:cTn id="39" presetID="10" presetClass="exit" presetSubtype="0" fill="hold" nodeType="afterEffect">
                                  <p:stCondLst>
                                    <p:cond delay="0"/>
                                  </p:stCondLst>
                                  <p:childTnLst>
                                    <p:animEffect transition="out" filter="fade">
                                      <p:cBhvr>
                                        <p:cTn id="40" dur="500"/>
                                        <p:tgtEl>
                                          <p:spTgt spid="39"/>
                                        </p:tgtEl>
                                      </p:cBhvr>
                                    </p:animEffect>
                                    <p:set>
                                      <p:cBhvr>
                                        <p:cTn id="41" dur="1" fill="hold">
                                          <p:stCondLst>
                                            <p:cond delay="499"/>
                                          </p:stCondLst>
                                        </p:cTn>
                                        <p:tgtEl>
                                          <p:spTgt spid="39"/>
                                        </p:tgtEl>
                                        <p:attrNameLst>
                                          <p:attrName>style.visibility</p:attrName>
                                        </p:attrNameLst>
                                      </p:cBhvr>
                                      <p:to>
                                        <p:strVal val="hidden"/>
                                      </p:to>
                                    </p:set>
                                  </p:childTnLst>
                                </p:cTn>
                              </p:par>
                              <p:par>
                                <p:cTn id="42" presetID="10" presetClass="exit" presetSubtype="0" fill="hold" nodeType="withEffect">
                                  <p:stCondLst>
                                    <p:cond delay="0"/>
                                  </p:stCondLst>
                                  <p:childTnLst>
                                    <p:animEffect transition="out" filter="fade">
                                      <p:cBhvr>
                                        <p:cTn id="43" dur="500"/>
                                        <p:tgtEl>
                                          <p:spTgt spid="41"/>
                                        </p:tgtEl>
                                      </p:cBhvr>
                                    </p:animEffect>
                                    <p:set>
                                      <p:cBhvr>
                                        <p:cTn id="44" dur="1" fill="hold">
                                          <p:stCondLst>
                                            <p:cond delay="499"/>
                                          </p:stCondLst>
                                        </p:cTn>
                                        <p:tgtEl>
                                          <p:spTgt spid="41"/>
                                        </p:tgtEl>
                                        <p:attrNameLst>
                                          <p:attrName>style.visibility</p:attrName>
                                        </p:attrNameLst>
                                      </p:cBhvr>
                                      <p:to>
                                        <p:strVal val="hidden"/>
                                      </p:to>
                                    </p:set>
                                  </p:childTnLst>
                                </p:cTn>
                              </p:par>
                              <p:par>
                                <p:cTn id="45" presetID="10" presetClass="exit" presetSubtype="0" fill="hold" nodeType="withEffect">
                                  <p:stCondLst>
                                    <p:cond delay="0"/>
                                  </p:stCondLst>
                                  <p:childTnLst>
                                    <p:animEffect transition="out" filter="fade">
                                      <p:cBhvr>
                                        <p:cTn id="46" dur="500"/>
                                        <p:tgtEl>
                                          <p:spTgt spid="43"/>
                                        </p:tgtEl>
                                      </p:cBhvr>
                                    </p:animEffect>
                                    <p:set>
                                      <p:cBhvr>
                                        <p:cTn id="47" dur="1" fill="hold">
                                          <p:stCondLst>
                                            <p:cond delay="499"/>
                                          </p:stCondLst>
                                        </p:cTn>
                                        <p:tgtEl>
                                          <p:spTgt spid="43"/>
                                        </p:tgtEl>
                                        <p:attrNameLst>
                                          <p:attrName>style.visibility</p:attrName>
                                        </p:attrNameLst>
                                      </p:cBhvr>
                                      <p:to>
                                        <p:strVal val="hidden"/>
                                      </p:to>
                                    </p:set>
                                  </p:childTnLst>
                                </p:cTn>
                              </p:par>
                            </p:childTnLst>
                          </p:cTn>
                        </p:par>
                        <p:par>
                          <p:cTn id="48" fill="hold">
                            <p:stCondLst>
                              <p:cond delay="1000"/>
                            </p:stCondLst>
                            <p:childTnLst>
                              <p:par>
                                <p:cTn id="49" presetID="42" presetClass="path" presetSubtype="0" accel="50000" decel="50000" fill="hold" nodeType="afterEffect">
                                  <p:stCondLst>
                                    <p:cond delay="0"/>
                                  </p:stCondLst>
                                  <p:childTnLst>
                                    <p:animMotion origin="layout" path="M -4.375E-6 -0.47268 L -4.375E-6 -1.11111 " pathEditMode="relative" rAng="0" ptsTypes="AA">
                                      <p:cBhvr>
                                        <p:cTn id="50" dur="2000" fill="hold"/>
                                        <p:tgtEl>
                                          <p:spTgt spid="31"/>
                                        </p:tgtEl>
                                        <p:attrNameLst>
                                          <p:attrName>ppt_x</p:attrName>
                                          <p:attrName>ppt_y</p:attrName>
                                        </p:attrNameLst>
                                      </p:cBhvr>
                                      <p:rCtr x="0" y="-31921"/>
                                    </p:animMotion>
                                  </p:childTnLst>
                                </p:cTn>
                              </p:par>
                            </p:childTnLst>
                          </p:cTn>
                        </p:par>
                        <p:par>
                          <p:cTn id="51" fill="hold">
                            <p:stCondLst>
                              <p:cond delay="3000"/>
                            </p:stCondLst>
                            <p:childTnLst>
                              <p:par>
                                <p:cTn id="52" presetID="10" presetClass="entr" presetSubtype="0" fill="hold" grpId="0" nodeType="afterEffect">
                                  <p:stCondLst>
                                    <p:cond delay="0"/>
                                  </p:stCondLst>
                                  <p:childTnLst>
                                    <p:set>
                                      <p:cBhvr>
                                        <p:cTn id="53" dur="1" fill="hold">
                                          <p:stCondLst>
                                            <p:cond delay="0"/>
                                          </p:stCondLst>
                                        </p:cTn>
                                        <p:tgtEl>
                                          <p:spTgt spid="48"/>
                                        </p:tgtEl>
                                        <p:attrNameLst>
                                          <p:attrName>style.visibility</p:attrName>
                                        </p:attrNameLst>
                                      </p:cBhvr>
                                      <p:to>
                                        <p:strVal val="visible"/>
                                      </p:to>
                                    </p:set>
                                    <p:animEffect transition="in" filter="fade">
                                      <p:cBhvr>
                                        <p:cTn id="54" dur="250"/>
                                        <p:tgtEl>
                                          <p:spTgt spid="48"/>
                                        </p:tgtEl>
                                      </p:cBhvr>
                                    </p:animEffect>
                                  </p:childTnLst>
                                </p:cTn>
                              </p:par>
                            </p:childTnLst>
                          </p:cTn>
                        </p:par>
                      </p:childTnLst>
                    </p:cTn>
                  </p:par>
                  <p:par>
                    <p:cTn id="55" fill="hold">
                      <p:stCondLst>
                        <p:cond delay="indefinite"/>
                      </p:stCondLst>
                      <p:childTnLst>
                        <p:par>
                          <p:cTn id="56" fill="hold">
                            <p:stCondLst>
                              <p:cond delay="0"/>
                            </p:stCondLst>
                            <p:childTnLst>
                              <p:par>
                                <p:cTn id="57" presetID="10" presetClass="exit" presetSubtype="0" fill="hold" grpId="1" nodeType="clickEffect">
                                  <p:stCondLst>
                                    <p:cond delay="0"/>
                                  </p:stCondLst>
                                  <p:childTnLst>
                                    <p:animEffect transition="out" filter="fade">
                                      <p:cBhvr>
                                        <p:cTn id="58" dur="500"/>
                                        <p:tgtEl>
                                          <p:spTgt spid="48"/>
                                        </p:tgtEl>
                                      </p:cBhvr>
                                    </p:animEffect>
                                    <p:set>
                                      <p:cBhvr>
                                        <p:cTn id="59" dur="1" fill="hold">
                                          <p:stCondLst>
                                            <p:cond delay="499"/>
                                          </p:stCondLst>
                                        </p:cTn>
                                        <p:tgtEl>
                                          <p:spTgt spid="48"/>
                                        </p:tgtEl>
                                        <p:attrNameLst>
                                          <p:attrName>style.visibility</p:attrName>
                                        </p:attrNameLst>
                                      </p:cBhvr>
                                      <p:to>
                                        <p:strVal val="hidden"/>
                                      </p:to>
                                    </p:set>
                                  </p:childTnLst>
                                </p:cTn>
                              </p:par>
                              <p:par>
                                <p:cTn id="60" presetID="42" presetClass="path" presetSubtype="0" accel="50000" decel="50000" fill="hold" nodeType="withEffect">
                                  <p:stCondLst>
                                    <p:cond delay="0"/>
                                  </p:stCondLst>
                                  <p:childTnLst>
                                    <p:animMotion origin="layout" path="M -4.375E-6 -1.11111 L -4.375E-6 -2.30532 " pathEditMode="relative" rAng="0" ptsTypes="AA">
                                      <p:cBhvr>
                                        <p:cTn id="61" dur="2000" fill="hold"/>
                                        <p:tgtEl>
                                          <p:spTgt spid="31"/>
                                        </p:tgtEl>
                                        <p:attrNameLst>
                                          <p:attrName>ppt_x</p:attrName>
                                          <p:attrName>ppt_y</p:attrName>
                                        </p:attrNameLst>
                                      </p:cBhvr>
                                      <p:rCtr x="0" y="-59699"/>
                                    </p:animMotion>
                                  </p:childTnLst>
                                </p:cTn>
                              </p:par>
                            </p:childTnLst>
                          </p:cTn>
                        </p:par>
                        <p:par>
                          <p:cTn id="62" fill="hold">
                            <p:stCondLst>
                              <p:cond delay="2000"/>
                            </p:stCondLst>
                            <p:childTnLst>
                              <p:par>
                                <p:cTn id="63" presetID="10" presetClass="entr" presetSubtype="0" fill="hold" grpId="0" nodeType="afterEffect">
                                  <p:stCondLst>
                                    <p:cond delay="0"/>
                                  </p:stCondLst>
                                  <p:childTnLst>
                                    <p:set>
                                      <p:cBhvr>
                                        <p:cTn id="64" dur="1" fill="hold">
                                          <p:stCondLst>
                                            <p:cond delay="0"/>
                                          </p:stCondLst>
                                        </p:cTn>
                                        <p:tgtEl>
                                          <p:spTgt spid="49"/>
                                        </p:tgtEl>
                                        <p:attrNameLst>
                                          <p:attrName>style.visibility</p:attrName>
                                        </p:attrNameLst>
                                      </p:cBhvr>
                                      <p:to>
                                        <p:strVal val="visible"/>
                                      </p:to>
                                    </p:set>
                                    <p:animEffect transition="in" filter="fade">
                                      <p:cBhvr>
                                        <p:cTn id="65" dur="25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animBg="1"/>
      <p:bldP spid="46" grpId="1" animBg="1"/>
      <p:bldP spid="47" grpId="0" animBg="1"/>
      <p:bldP spid="47" grpId="1" animBg="1"/>
      <p:bldP spid="48" grpId="0" animBg="1"/>
      <p:bldP spid="48" grpId="1" animBg="1"/>
      <p:bldP spid="4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66E27C9-466F-835A-302C-B79AFF994453}"/>
              </a:ext>
            </a:extLst>
          </p:cNvPr>
          <p:cNvSpPr>
            <a:spLocks noGrp="1"/>
          </p:cNvSpPr>
          <p:nvPr>
            <p:ph type="title"/>
          </p:nvPr>
        </p:nvSpPr>
        <p:spPr>
          <a:xfrm>
            <a:off x="584201" y="457202"/>
            <a:ext cx="3923064" cy="984885"/>
          </a:xfrm>
        </p:spPr>
        <p:txBody>
          <a:bodyPr>
            <a:spAutoFit/>
          </a:bodyPr>
          <a:lstStyle/>
          <a:p>
            <a:r>
              <a:rPr lang="en-US"/>
              <a:t>Personal analytics </a:t>
            </a:r>
            <a:r>
              <a:rPr lang="en-US" sz="2800" cap="small"/>
              <a:t>your reach &amp; engagement</a:t>
            </a:r>
            <a:endParaRPr lang="en-US" cap="small"/>
          </a:p>
        </p:txBody>
      </p:sp>
      <p:sp>
        <p:nvSpPr>
          <p:cNvPr id="13" name="Text Placeholder 3">
            <a:extLst>
              <a:ext uri="{FF2B5EF4-FFF2-40B4-BE49-F238E27FC236}">
                <a16:creationId xmlns:a16="http://schemas.microsoft.com/office/drawing/2014/main" id="{E196EE0D-1AEE-3123-FE12-890FC5151B91}"/>
              </a:ext>
            </a:extLst>
          </p:cNvPr>
          <p:cNvSpPr>
            <a:spLocks noGrp="1"/>
          </p:cNvSpPr>
          <p:nvPr>
            <p:ph type="body" sz="quarter" idx="10"/>
          </p:nvPr>
        </p:nvSpPr>
        <p:spPr>
          <a:xfrm>
            <a:off x="584200" y="2209456"/>
            <a:ext cx="4638041" cy="2043722"/>
          </a:xfrm>
        </p:spPr>
        <p:txBody>
          <a:bodyPr vert="horz" wrap="square" lIns="0" tIns="0" rIns="0" bIns="0" rtlCol="0" anchor="t" anchorCtr="0">
            <a:spAutoFit/>
          </a:bodyPr>
          <a:lstStyle/>
          <a:p>
            <a:r>
              <a:rPr lang="en-US"/>
              <a:t>Understand the </a:t>
            </a:r>
            <a:r>
              <a:rPr lang="en-US">
                <a:solidFill>
                  <a:schemeClr val="accent1"/>
                </a:solidFill>
              </a:rPr>
              <a:t>reach and engagement you’re creating </a:t>
            </a:r>
            <a:r>
              <a:rPr lang="en-US"/>
              <a:t>in Viva Engage including: </a:t>
            </a:r>
          </a:p>
          <a:p>
            <a:pPr marL="342872" lvl="1"/>
            <a:r>
              <a:rPr lang="en-US"/>
              <a:t>Reach, views, reactions and replies</a:t>
            </a:r>
          </a:p>
          <a:p>
            <a:pPr marL="342872" lvl="1"/>
            <a:r>
              <a:rPr lang="en-US"/>
              <a:t>Followers and audiences</a:t>
            </a:r>
          </a:p>
          <a:p>
            <a:pPr marL="342872" lvl="1"/>
            <a:r>
              <a:rPr lang="en-US"/>
              <a:t>Engagement rate across viewers, followers and audiences</a:t>
            </a:r>
          </a:p>
          <a:p>
            <a:pPr marL="342872" lvl="1"/>
            <a:r>
              <a:rPr lang="en-US"/>
              <a:t>Number of people you’ve replied to</a:t>
            </a:r>
          </a:p>
        </p:txBody>
      </p:sp>
      <p:sp>
        <p:nvSpPr>
          <p:cNvPr id="6" name="Text Placeholder 1">
            <a:extLst>
              <a:ext uri="{FF2B5EF4-FFF2-40B4-BE49-F238E27FC236}">
                <a16:creationId xmlns:a16="http://schemas.microsoft.com/office/drawing/2014/main" id="{5D3348DF-6588-3537-862A-F8931A8A24F3}"/>
              </a:ext>
            </a:extLst>
          </p:cNvPr>
          <p:cNvSpPr txBox="1">
            <a:spLocks/>
          </p:cNvSpPr>
          <p:nvPr/>
        </p:nvSpPr>
        <p:spPr>
          <a:xfrm>
            <a:off x="859371" y="4675644"/>
            <a:ext cx="4483101" cy="215444"/>
          </a:xfrm>
          <a:prstGeom prst="rect">
            <a:avLst/>
          </a:prstGeom>
        </p:spPr>
        <p:txBody>
          <a:bodyPr vert="horz" wrap="square" lIns="0" tIns="0" rIns="0" bIns="0" rtlCol="0" anchor="ctr" anchorCtr="0">
            <a:spAutoFit/>
          </a:bodyPr>
          <a:lstStyle>
            <a:lvl1pPr marL="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Segoe UI" panose="020B0502040204020203" pitchFamily="34" charset="0"/>
              </a:defRPr>
            </a:lvl1pPr>
            <a:lvl2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2pPr>
            <a:lvl3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667">
              <a:defRPr/>
            </a:pPr>
            <a:r>
              <a:rPr lang="en-US" sz="1400">
                <a:solidFill>
                  <a:srgbClr val="000000"/>
                </a:solidFill>
                <a:latin typeface="Aptos"/>
              </a:rPr>
              <a:t>Personal analytics for storyline</a:t>
            </a:r>
          </a:p>
        </p:txBody>
      </p:sp>
      <p:pic>
        <p:nvPicPr>
          <p:cNvPr id="4" name="Picture 3" descr="A screenshot of a computer&#10;&#10;AI-generated content may be incorrect.">
            <a:extLst>
              <a:ext uri="{FF2B5EF4-FFF2-40B4-BE49-F238E27FC236}">
                <a16:creationId xmlns:a16="http://schemas.microsoft.com/office/drawing/2014/main" id="{91DCE6A4-DE6C-3BD8-B021-C55272A7A217}"/>
              </a:ext>
            </a:extLst>
          </p:cNvPr>
          <p:cNvPicPr>
            <a:picLocks noChangeAspect="1"/>
          </p:cNvPicPr>
          <p:nvPr/>
        </p:nvPicPr>
        <p:blipFill>
          <a:blip r:embed="rId3"/>
          <a:stretch>
            <a:fillRect/>
          </a:stretch>
        </p:blipFill>
        <p:spPr>
          <a:xfrm>
            <a:off x="5615349" y="0"/>
            <a:ext cx="6624252" cy="6858000"/>
          </a:xfrm>
          <a:prstGeom prst="rect">
            <a:avLst/>
          </a:prstGeom>
        </p:spPr>
      </p:pic>
      <p:pic>
        <p:nvPicPr>
          <p:cNvPr id="3" name="Picture 9">
            <a:extLst>
              <a:ext uri="{FF2B5EF4-FFF2-40B4-BE49-F238E27FC236}">
                <a16:creationId xmlns:a16="http://schemas.microsoft.com/office/drawing/2014/main" id="{9E279C67-9B6E-51BD-DA5E-942C0FD227C1}"/>
              </a:ext>
            </a:extLst>
          </p:cNvPr>
          <p:cNvPicPr>
            <a:picLocks noChangeAspect="1"/>
          </p:cNvPicPr>
          <p:nvPr/>
        </p:nvPicPr>
        <p:blipFill>
          <a:blip r:embed="rId4">
            <a:extLst>
              <a:ext uri="{96DAC541-7B7A-43D3-8B79-37D633B846F1}">
                <asvg:svgBlip xmlns:asvg="http://schemas.microsoft.com/office/drawing/2016/SVG/main" r:embed="rId5"/>
              </a:ext>
            </a:extLst>
          </a:blip>
          <a:srcRect/>
          <a:stretch/>
        </p:blipFill>
        <p:spPr>
          <a:xfrm>
            <a:off x="584198" y="4687878"/>
            <a:ext cx="203210" cy="203210"/>
          </a:xfrm>
          <a:prstGeom prst="rect">
            <a:avLst/>
          </a:prstGeom>
        </p:spPr>
      </p:pic>
    </p:spTree>
    <p:extLst>
      <p:ext uri="{BB962C8B-B14F-4D97-AF65-F5344CB8AC3E}">
        <p14:creationId xmlns:p14="http://schemas.microsoft.com/office/powerpoint/2010/main" val="3285123138"/>
      </p:ext>
    </p:extLst>
  </p:cSld>
  <p:clrMapOvr>
    <a:masterClrMapping/>
  </p:clrMapOvr>
  <p:transition>
    <p:fade/>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AD0BC-B1B2-B442-9EA2-9B58EFAE422B}"/>
              </a:ext>
            </a:extLst>
          </p:cNvPr>
          <p:cNvSpPr>
            <a:spLocks noGrp="1"/>
          </p:cNvSpPr>
          <p:nvPr>
            <p:ph type="title"/>
          </p:nvPr>
        </p:nvSpPr>
        <p:spPr>
          <a:xfrm>
            <a:off x="584200" y="457201"/>
            <a:ext cx="4834466" cy="553998"/>
          </a:xfrm>
        </p:spPr>
        <p:txBody>
          <a:bodyPr/>
          <a:lstStyle/>
          <a:p>
            <a:r>
              <a:rPr lang="en-US"/>
              <a:t>Community Insights</a:t>
            </a:r>
          </a:p>
        </p:txBody>
      </p:sp>
      <p:sp>
        <p:nvSpPr>
          <p:cNvPr id="3" name="Text Placeholder 2">
            <a:extLst>
              <a:ext uri="{FF2B5EF4-FFF2-40B4-BE49-F238E27FC236}">
                <a16:creationId xmlns:a16="http://schemas.microsoft.com/office/drawing/2014/main" id="{2103E2AF-AEB0-2ABE-1AC3-786391E8D09C}"/>
              </a:ext>
            </a:extLst>
          </p:cNvPr>
          <p:cNvSpPr>
            <a:spLocks noGrp="1"/>
          </p:cNvSpPr>
          <p:nvPr>
            <p:ph type="body" sz="quarter" idx="10"/>
          </p:nvPr>
        </p:nvSpPr>
        <p:spPr>
          <a:xfrm>
            <a:off x="584201" y="1292755"/>
            <a:ext cx="4834467" cy="4616648"/>
          </a:xfrm>
        </p:spPr>
        <p:txBody>
          <a:bodyPr>
            <a:spAutoFit/>
          </a:bodyPr>
          <a:lstStyle/>
          <a:p>
            <a:pPr lvl="0"/>
            <a:r>
              <a:rPr lang="en-US" noProof="0">
                <a:solidFill>
                  <a:schemeClr val="accent1"/>
                </a:solidFill>
                <a:latin typeface="+mj-lt"/>
              </a:rPr>
              <a:t>Measure community growth </a:t>
            </a:r>
            <a:r>
              <a:rPr lang="en-US" noProof="0"/>
              <a:t>including new member creation, active people, their location and department.</a:t>
            </a:r>
          </a:p>
          <a:p>
            <a:r>
              <a:rPr lang="en-US">
                <a:solidFill>
                  <a:schemeClr val="accent1"/>
                </a:solidFill>
                <a:latin typeface="+mj-lt"/>
              </a:rPr>
              <a:t>Analyze and foster engagement </a:t>
            </a:r>
            <a:r>
              <a:rPr lang="en-US" noProof="0"/>
              <a:t>with insights into how people engaged with conversations, comments, reactions, questions, answers, live events and more.</a:t>
            </a:r>
          </a:p>
          <a:p>
            <a:pPr lvl="0"/>
            <a:r>
              <a:rPr lang="en-US">
                <a:solidFill>
                  <a:schemeClr val="accent1"/>
                </a:solidFill>
                <a:latin typeface="+mj-lt"/>
              </a:rPr>
              <a:t>Recognize catalysts and trends </a:t>
            </a:r>
            <a:r>
              <a:rPr lang="en-US" noProof="0"/>
              <a:t>including top conversations, questions, active contributors, champions and trends to measure event attendance, and knowledge dissemination.</a:t>
            </a:r>
          </a:p>
          <a:p>
            <a:pPr lvl="0"/>
            <a:r>
              <a:rPr lang="en-US">
                <a:solidFill>
                  <a:schemeClr val="accent1"/>
                </a:solidFill>
                <a:latin typeface="+mj-lt"/>
              </a:rPr>
              <a:t>Export data for deeper analysis</a:t>
            </a:r>
          </a:p>
        </p:txBody>
      </p:sp>
      <p:sp>
        <p:nvSpPr>
          <p:cNvPr id="8" name="Text Placeholder 1">
            <a:extLst>
              <a:ext uri="{FF2B5EF4-FFF2-40B4-BE49-F238E27FC236}">
                <a16:creationId xmlns:a16="http://schemas.microsoft.com/office/drawing/2014/main" id="{92178601-0FBA-6235-182C-6A178619324B}"/>
              </a:ext>
            </a:extLst>
          </p:cNvPr>
          <p:cNvSpPr txBox="1">
            <a:spLocks/>
          </p:cNvSpPr>
          <p:nvPr/>
        </p:nvSpPr>
        <p:spPr>
          <a:xfrm>
            <a:off x="901782" y="6359285"/>
            <a:ext cx="4891897" cy="215444"/>
          </a:xfrm>
          <a:prstGeom prst="rect">
            <a:avLst/>
          </a:prstGeom>
        </p:spPr>
        <p:txBody>
          <a:bodyPr vert="horz" wrap="square" lIns="0" tIns="0" rIns="0" bIns="0" rtlCol="0" anchor="ctr" anchorCtr="0">
            <a:spAutoFit/>
          </a:bodyPr>
          <a:lstStyle>
            <a:lvl1pPr marL="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Segoe UI" panose="020B0502040204020203" pitchFamily="34" charset="0"/>
              </a:defRPr>
            </a:lvl1pPr>
            <a:lvl2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2pPr>
            <a:lvl3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667">
              <a:defRPr/>
            </a:pPr>
            <a:r>
              <a:rPr lang="en-US" sz="1400">
                <a:solidFill>
                  <a:srgbClr val="000000"/>
                </a:solidFill>
                <a:latin typeface="Aptos"/>
              </a:rPr>
              <a:t>Community insights</a:t>
            </a:r>
          </a:p>
        </p:txBody>
      </p:sp>
      <p:pic>
        <p:nvPicPr>
          <p:cNvPr id="10" name="Picture 9">
            <a:extLst>
              <a:ext uri="{FF2B5EF4-FFF2-40B4-BE49-F238E27FC236}">
                <a16:creationId xmlns:a16="http://schemas.microsoft.com/office/drawing/2014/main" id="{DA1B7674-07D3-7EDC-1F89-17E217D59933}"/>
              </a:ext>
            </a:extLst>
          </p:cNvPr>
          <p:cNvPicPr>
            <a:picLocks noChangeAspect="1"/>
          </p:cNvPicPr>
          <p:nvPr/>
        </p:nvPicPr>
        <p:blipFill>
          <a:blip r:embed="rId3">
            <a:extLst>
              <a:ext uri="{96DAC541-7B7A-43D3-8B79-37D633B846F1}">
                <asvg:svgBlip xmlns:asvg="http://schemas.microsoft.com/office/drawing/2016/SVG/main" r:embed="rId4"/>
              </a:ext>
            </a:extLst>
          </a:blip>
          <a:srcRect/>
          <a:stretch/>
        </p:blipFill>
        <p:spPr>
          <a:xfrm>
            <a:off x="626610" y="6355508"/>
            <a:ext cx="203210" cy="203210"/>
          </a:xfrm>
          <a:prstGeom prst="rect">
            <a:avLst/>
          </a:prstGeom>
        </p:spPr>
      </p:pic>
      <p:pic>
        <p:nvPicPr>
          <p:cNvPr id="6" name="Picture 5" descr="A screenshot of a computer&#10;&#10;AI-generated content may be incorrect.">
            <a:extLst>
              <a:ext uri="{FF2B5EF4-FFF2-40B4-BE49-F238E27FC236}">
                <a16:creationId xmlns:a16="http://schemas.microsoft.com/office/drawing/2014/main" id="{A0DD0A18-C951-61DD-2EE7-2CEE342762D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900828" y="15250"/>
            <a:ext cx="5160261" cy="684275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0318664"/>
      </p:ext>
    </p:extLst>
  </p:cSld>
  <p:clrMapOvr>
    <a:masterClrMapping/>
  </p:clrMapOvr>
  <p:transition>
    <p:fade/>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AD0BC-B1B2-B442-9EA2-9B58EFAE422B}"/>
              </a:ext>
            </a:extLst>
          </p:cNvPr>
          <p:cNvSpPr>
            <a:spLocks noGrp="1"/>
          </p:cNvSpPr>
          <p:nvPr>
            <p:ph type="title"/>
          </p:nvPr>
        </p:nvSpPr>
        <p:spPr>
          <a:xfrm>
            <a:off x="588263" y="457200"/>
            <a:ext cx="11018520" cy="983234"/>
          </a:xfrm>
        </p:spPr>
        <p:txBody>
          <a:bodyPr vert="horz" wrap="square" lIns="0" tIns="0" rIns="0" bIns="0" rtlCol="0" anchor="t">
            <a:normAutofit/>
          </a:bodyPr>
          <a:lstStyle/>
          <a:p>
            <a:r>
              <a:rPr lang="en-US">
                <a:solidFill>
                  <a:schemeClr val="accent2"/>
                </a:solidFill>
                <a:cs typeface="Segoe Sans Display" pitchFamily="2" charset="0"/>
              </a:rPr>
              <a:t>NEW! </a:t>
            </a:r>
            <a:r>
              <a:rPr lang="en-US">
                <a:cs typeface="Segoe Sans Display" pitchFamily="2" charset="0"/>
              </a:rPr>
              <a:t>Advanced Community analytics </a:t>
            </a:r>
          </a:p>
        </p:txBody>
      </p:sp>
      <p:sp>
        <p:nvSpPr>
          <p:cNvPr id="6" name="TextBox 5">
            <a:extLst>
              <a:ext uri="{FF2B5EF4-FFF2-40B4-BE49-F238E27FC236}">
                <a16:creationId xmlns:a16="http://schemas.microsoft.com/office/drawing/2014/main" id="{6B3101E8-AA1F-8357-B27F-0BDC7F32FBCE}"/>
              </a:ext>
            </a:extLst>
          </p:cNvPr>
          <p:cNvSpPr txBox="1"/>
          <p:nvPr/>
        </p:nvSpPr>
        <p:spPr>
          <a:xfrm>
            <a:off x="716428" y="4242164"/>
            <a:ext cx="10666507" cy="579438"/>
          </a:xfrm>
          <a:prstGeom prst="rect">
            <a:avLst/>
          </a:prstGeom>
        </p:spPr>
        <p:txBody>
          <a:bodyPr vert="horz" wrap="square" lIns="0" tIns="0" rIns="0" bIns="0" rtlCol="0">
            <a:noAutofit/>
          </a:bodyPr>
          <a:lstStyle/>
          <a:p>
            <a:pPr marL="285728" indent="-285728" defTabSz="932667">
              <a:lnSpc>
                <a:spcPct val="90000"/>
              </a:lnSpc>
              <a:spcAft>
                <a:spcPts val="600"/>
              </a:spcAft>
              <a:buSzPct val="90000"/>
              <a:buFont typeface="Wingdings" panose="05000000000000000000" pitchFamily="2" charset="2"/>
              <a:buChar char="ü"/>
              <a:defRPr/>
            </a:pPr>
            <a:r>
              <a:rPr lang="en-US" sz="1600">
                <a:solidFill>
                  <a:srgbClr val="000000"/>
                </a:solidFill>
                <a:latin typeface="Aptos" panose="020B0004020202020204" pitchFamily="34" charset="0"/>
                <a:cs typeface="Segoe Sans Display" pitchFamily="2" charset="0"/>
              </a:rPr>
              <a:t>Time saved</a:t>
            </a:r>
          </a:p>
          <a:p>
            <a:pPr marL="285728" indent="-285728" defTabSz="932667">
              <a:lnSpc>
                <a:spcPct val="90000"/>
              </a:lnSpc>
              <a:spcAft>
                <a:spcPts val="600"/>
              </a:spcAft>
              <a:buSzPct val="90000"/>
              <a:buFont typeface="Wingdings" panose="05000000000000000000" pitchFamily="2" charset="2"/>
              <a:buChar char="ü"/>
              <a:defRPr/>
            </a:pPr>
            <a:r>
              <a:rPr lang="en-US" sz="1600">
                <a:solidFill>
                  <a:srgbClr val="000000"/>
                </a:solidFill>
                <a:latin typeface="Aptos" panose="020B0004020202020204" pitchFamily="34" charset="0"/>
                <a:cs typeface="Segoe Sans Display" pitchFamily="2" charset="0"/>
              </a:rPr>
              <a:t>People helped</a:t>
            </a:r>
          </a:p>
          <a:p>
            <a:pPr marL="285728" indent="-285728" defTabSz="932667">
              <a:lnSpc>
                <a:spcPct val="90000"/>
              </a:lnSpc>
              <a:spcAft>
                <a:spcPts val="600"/>
              </a:spcAft>
              <a:buSzPct val="90000"/>
              <a:buFont typeface="Wingdings" panose="05000000000000000000" pitchFamily="2" charset="2"/>
              <a:buChar char="ü"/>
              <a:defRPr/>
            </a:pPr>
            <a:r>
              <a:rPr lang="en-US" sz="1600">
                <a:solidFill>
                  <a:srgbClr val="000000"/>
                </a:solidFill>
                <a:latin typeface="Aptos" panose="020B0004020202020204" pitchFamily="34" charset="0"/>
                <a:cs typeface="Segoe Sans Display" pitchFamily="2" charset="0"/>
              </a:rPr>
              <a:t>Frequent contributors</a:t>
            </a:r>
          </a:p>
          <a:p>
            <a:pPr marL="285728" indent="-285728" defTabSz="932667">
              <a:lnSpc>
                <a:spcPct val="90000"/>
              </a:lnSpc>
              <a:spcAft>
                <a:spcPts val="600"/>
              </a:spcAft>
              <a:buSzPct val="90000"/>
              <a:buFont typeface="Wingdings" panose="05000000000000000000" pitchFamily="2" charset="2"/>
              <a:buChar char="ü"/>
              <a:defRPr/>
            </a:pPr>
            <a:r>
              <a:rPr lang="en-US" sz="1600">
                <a:solidFill>
                  <a:srgbClr val="000000"/>
                </a:solidFill>
                <a:latin typeface="Aptos" panose="020B0004020202020204" pitchFamily="34" charset="0"/>
                <a:cs typeface="Segoe Sans Display" pitchFamily="2" charset="0"/>
              </a:rPr>
              <a:t>New members</a:t>
            </a:r>
          </a:p>
          <a:p>
            <a:pPr marL="285728" indent="-285728" defTabSz="932667">
              <a:lnSpc>
                <a:spcPct val="90000"/>
              </a:lnSpc>
              <a:spcAft>
                <a:spcPts val="600"/>
              </a:spcAft>
              <a:buSzPct val="90000"/>
              <a:buFont typeface="Wingdings" panose="05000000000000000000" pitchFamily="2" charset="2"/>
              <a:buChar char="ü"/>
              <a:defRPr/>
            </a:pPr>
            <a:r>
              <a:rPr lang="en-US" sz="1600">
                <a:solidFill>
                  <a:srgbClr val="000000"/>
                </a:solidFill>
                <a:latin typeface="Aptos" panose="020B0004020202020204" pitchFamily="34" charset="0"/>
                <a:cs typeface="Segoe Sans Display" pitchFamily="2" charset="0"/>
              </a:rPr>
              <a:t>Unanswered questions and conversations </a:t>
            </a:r>
            <a:br>
              <a:rPr lang="en-US" sz="1600">
                <a:solidFill>
                  <a:srgbClr val="000000"/>
                </a:solidFill>
                <a:latin typeface="Aptos" panose="020B0004020202020204" pitchFamily="34" charset="0"/>
                <a:cs typeface="Segoe Sans Display" pitchFamily="2" charset="0"/>
              </a:rPr>
            </a:br>
            <a:r>
              <a:rPr lang="en-US" sz="1600">
                <a:solidFill>
                  <a:srgbClr val="000000"/>
                </a:solidFill>
                <a:latin typeface="Aptos" panose="020B0004020202020204" pitchFamily="34" charset="0"/>
                <a:cs typeface="Segoe Sans Display" pitchFamily="2" charset="0"/>
              </a:rPr>
              <a:t>without engagement</a:t>
            </a:r>
          </a:p>
        </p:txBody>
      </p:sp>
      <p:sp>
        <p:nvSpPr>
          <p:cNvPr id="9" name="TextBox 8">
            <a:extLst>
              <a:ext uri="{FF2B5EF4-FFF2-40B4-BE49-F238E27FC236}">
                <a16:creationId xmlns:a16="http://schemas.microsoft.com/office/drawing/2014/main" id="{11F87CB8-B2EC-A947-A661-BC3363B1745E}"/>
              </a:ext>
            </a:extLst>
          </p:cNvPr>
          <p:cNvSpPr txBox="1"/>
          <p:nvPr/>
        </p:nvSpPr>
        <p:spPr>
          <a:xfrm>
            <a:off x="1239400" y="1299751"/>
            <a:ext cx="5367528" cy="579438"/>
          </a:xfrm>
          <a:prstGeom prst="rect">
            <a:avLst/>
          </a:prstGeom>
        </p:spPr>
        <p:txBody>
          <a:bodyPr vert="horz" wrap="square" lIns="0" tIns="0" rIns="0" bIns="0" rtlCol="0">
            <a:normAutofit/>
          </a:bodyPr>
          <a:lstStyle/>
          <a:p>
            <a:pPr defTabSz="932667">
              <a:spcAft>
                <a:spcPts val="600"/>
              </a:spcAft>
              <a:buSzPct val="90000"/>
              <a:defRPr/>
            </a:pPr>
            <a:r>
              <a:rPr lang="en-US" sz="1765">
                <a:solidFill>
                  <a:srgbClr val="000000"/>
                </a:solidFill>
                <a:latin typeface="Aptos SemiBold"/>
                <a:cs typeface="Segoe Sans Display" pitchFamily="2" charset="0"/>
              </a:rPr>
              <a:t>Measure knowledge in your community</a:t>
            </a:r>
          </a:p>
        </p:txBody>
      </p:sp>
      <p:pic>
        <p:nvPicPr>
          <p:cNvPr id="4" name="Picture 3" descr="A screenshot of a graph&#10;&#10;AI-generated content may be incorrect.">
            <a:extLst>
              <a:ext uri="{FF2B5EF4-FFF2-40B4-BE49-F238E27FC236}">
                <a16:creationId xmlns:a16="http://schemas.microsoft.com/office/drawing/2014/main" id="{356B91E7-5541-E63A-8CB9-ED5F272F21E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528" y="1728511"/>
            <a:ext cx="6250765" cy="2250274"/>
          </a:xfrm>
          <a:prstGeom prst="rect">
            <a:avLst/>
          </a:prstGeom>
          <a:noFill/>
          <a:ln>
            <a:noFill/>
          </a:ln>
          <a:effectLst>
            <a:outerShdw blurRad="292100" dist="139700" dir="2700000" algn="tl" rotWithShape="0">
              <a:srgbClr val="333333">
                <a:alpha val="65000"/>
              </a:srgbClr>
            </a:outerShdw>
          </a:effectLst>
        </p:spPr>
      </p:pic>
      <p:pic>
        <p:nvPicPr>
          <p:cNvPr id="8" name="Picture 7" descr="A screenshot of a social media account&#10;&#10;AI-generated content may be incorrect.">
            <a:extLst>
              <a:ext uri="{FF2B5EF4-FFF2-40B4-BE49-F238E27FC236}">
                <a16:creationId xmlns:a16="http://schemas.microsoft.com/office/drawing/2014/main" id="{21F9F223-4A29-1C19-945A-E03C377E2F2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807740" y="2509954"/>
            <a:ext cx="6158973" cy="3464420"/>
          </a:xfrm>
          <a:prstGeom prst="rect">
            <a:avLst/>
          </a:prstGeom>
          <a:noFill/>
          <a:ln>
            <a:noFill/>
          </a:ln>
          <a:effectLst>
            <a:outerShdw blurRad="292100" dist="139700" dir="2700000" algn="tl" rotWithShape="0">
              <a:srgbClr val="333333">
                <a:alpha val="65000"/>
              </a:srgbClr>
            </a:outerShdw>
          </a:effectLst>
        </p:spPr>
      </p:pic>
      <p:pic>
        <p:nvPicPr>
          <p:cNvPr id="10" name="Picture 9" descr="A picture containing screenshot, circle, colorfulness, graphics&#10;&#10;Description automatically generated">
            <a:extLst>
              <a:ext uri="{FF2B5EF4-FFF2-40B4-BE49-F238E27FC236}">
                <a16:creationId xmlns:a16="http://schemas.microsoft.com/office/drawing/2014/main" id="{6D962B76-D637-2F44-6F8E-EC8B8FA23375}"/>
              </a:ext>
            </a:extLst>
          </p:cNvPr>
          <p:cNvPicPr>
            <a:picLocks noChangeAspect="1"/>
          </p:cNvPicPr>
          <p:nvPr/>
        </p:nvPicPr>
        <p:blipFill>
          <a:blip r:embed="rId5"/>
          <a:stretch>
            <a:fillRect/>
          </a:stretch>
        </p:blipFill>
        <p:spPr>
          <a:xfrm>
            <a:off x="200528" y="6466133"/>
            <a:ext cx="266667" cy="266667"/>
          </a:xfrm>
          <a:prstGeom prst="rect">
            <a:avLst/>
          </a:prstGeom>
        </p:spPr>
      </p:pic>
      <p:sp>
        <p:nvSpPr>
          <p:cNvPr id="3" name="TextBox 2">
            <a:extLst>
              <a:ext uri="{FF2B5EF4-FFF2-40B4-BE49-F238E27FC236}">
                <a16:creationId xmlns:a16="http://schemas.microsoft.com/office/drawing/2014/main" id="{C969067A-A0AC-6A08-BF59-50BAFC564FA8}"/>
              </a:ext>
            </a:extLst>
          </p:cNvPr>
          <p:cNvSpPr txBox="1"/>
          <p:nvPr/>
        </p:nvSpPr>
        <p:spPr>
          <a:xfrm>
            <a:off x="356865" y="6340935"/>
            <a:ext cx="8177536" cy="517065"/>
          </a:xfrm>
          <a:prstGeom prst="rect">
            <a:avLst/>
          </a:prstGeom>
          <a:noFill/>
        </p:spPr>
        <p:txBody>
          <a:bodyPr wrap="square" lIns="182880" tIns="146304" rIns="182880" bIns="146304" rtlCol="0">
            <a:spAutoFit/>
          </a:bodyPr>
          <a:lstStyle/>
          <a:p>
            <a:pPr>
              <a:lnSpc>
                <a:spcPct val="90000"/>
              </a:lnSpc>
              <a:spcAft>
                <a:spcPts val="600"/>
              </a:spcAft>
              <a:defRPr/>
            </a:pPr>
            <a:r>
              <a:rPr lang="en-US" sz="1600" b="1">
                <a:solidFill>
                  <a:srgbClr val="8661C5"/>
                </a:solidFill>
                <a:latin typeface="Segoe UI"/>
              </a:rPr>
              <a:t>Coming soon: </a:t>
            </a:r>
            <a:r>
              <a:rPr lang="en-US" sz="1600">
                <a:solidFill>
                  <a:srgbClr val="000000"/>
                </a:solidFill>
                <a:latin typeface="Segoe UI"/>
              </a:rPr>
              <a:t>Custom date range, sentiment analysis &amp; themes. </a:t>
            </a:r>
          </a:p>
        </p:txBody>
      </p:sp>
      <p:sp>
        <p:nvSpPr>
          <p:cNvPr id="5" name="TextBox 4">
            <a:extLst>
              <a:ext uri="{FF2B5EF4-FFF2-40B4-BE49-F238E27FC236}">
                <a16:creationId xmlns:a16="http://schemas.microsoft.com/office/drawing/2014/main" id="{48CF9032-ED59-F54D-8F8B-27F830B991BC}"/>
              </a:ext>
            </a:extLst>
          </p:cNvPr>
          <p:cNvSpPr txBox="1"/>
          <p:nvPr/>
        </p:nvSpPr>
        <p:spPr>
          <a:xfrm>
            <a:off x="6411642" y="2067534"/>
            <a:ext cx="5367528" cy="579438"/>
          </a:xfrm>
          <a:prstGeom prst="rect">
            <a:avLst/>
          </a:prstGeom>
        </p:spPr>
        <p:txBody>
          <a:bodyPr vert="horz" wrap="square" lIns="0" tIns="0" rIns="0" bIns="0" rtlCol="0">
            <a:normAutofit/>
          </a:bodyPr>
          <a:lstStyle/>
          <a:p>
            <a:pPr algn="ctr" defTabSz="932667">
              <a:spcAft>
                <a:spcPts val="600"/>
              </a:spcAft>
              <a:buSzPct val="90000"/>
              <a:defRPr/>
            </a:pPr>
            <a:r>
              <a:rPr lang="en-US" sz="1765">
                <a:solidFill>
                  <a:srgbClr val="000000"/>
                </a:solidFill>
                <a:latin typeface="Aptos SemiBold"/>
                <a:cs typeface="Segoe Sans Display" pitchFamily="2" charset="0"/>
              </a:rPr>
              <a:t>Respond to the conversations</a:t>
            </a:r>
          </a:p>
        </p:txBody>
      </p:sp>
    </p:spTree>
    <p:extLst>
      <p:ext uri="{BB962C8B-B14F-4D97-AF65-F5344CB8AC3E}">
        <p14:creationId xmlns:p14="http://schemas.microsoft.com/office/powerpoint/2010/main" val="1038895229"/>
      </p:ext>
    </p:extLst>
  </p:cSld>
  <p:clrMapOvr>
    <a:masterClrMapping/>
  </p:clrMapOvr>
  <p:transition>
    <p:fade/>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5EF5D39-B8D5-90C1-4DF0-3039D535FBCC}"/>
              </a:ext>
            </a:extLst>
          </p:cNvPr>
          <p:cNvSpPr>
            <a:spLocks noGrp="1"/>
          </p:cNvSpPr>
          <p:nvPr>
            <p:ph type="title"/>
          </p:nvPr>
        </p:nvSpPr>
        <p:spPr>
          <a:xfrm>
            <a:off x="499540" y="291573"/>
            <a:ext cx="5372101" cy="1538883"/>
          </a:xfrm>
        </p:spPr>
        <p:txBody>
          <a:bodyPr/>
          <a:lstStyle/>
          <a:p>
            <a:r>
              <a:rPr lang="en-US"/>
              <a:t>Audience &amp; sentiment analysis </a:t>
            </a:r>
            <a:br>
              <a:rPr lang="en-US"/>
            </a:br>
            <a:r>
              <a:rPr lang="en-US" sz="2800" cap="small"/>
              <a:t>listen and learn</a:t>
            </a:r>
          </a:p>
        </p:txBody>
      </p:sp>
      <p:sp>
        <p:nvSpPr>
          <p:cNvPr id="3" name="Text Placeholder 2">
            <a:extLst>
              <a:ext uri="{FF2B5EF4-FFF2-40B4-BE49-F238E27FC236}">
                <a16:creationId xmlns:a16="http://schemas.microsoft.com/office/drawing/2014/main" id="{7D183F5C-470B-94BB-2E63-E3EEC5A4C11A}"/>
              </a:ext>
            </a:extLst>
          </p:cNvPr>
          <p:cNvSpPr>
            <a:spLocks noGrp="1"/>
          </p:cNvSpPr>
          <p:nvPr>
            <p:ph type="body" sz="quarter" idx="10"/>
          </p:nvPr>
        </p:nvSpPr>
        <p:spPr>
          <a:xfrm>
            <a:off x="510126" y="2011341"/>
            <a:ext cx="4437948" cy="4154984"/>
          </a:xfrm>
        </p:spPr>
        <p:txBody>
          <a:bodyPr vert="horz" wrap="square" lIns="0" tIns="0" rIns="0" bIns="0" rtlCol="0" anchor="t" anchorCtr="0">
            <a:spAutoFit/>
          </a:bodyPr>
          <a:lstStyle/>
          <a:p>
            <a:r>
              <a:rPr lang="en-US">
                <a:solidFill>
                  <a:schemeClr val="accent1"/>
                </a:solidFill>
              </a:rPr>
              <a:t>Leverage Microsoft AI and machine learning </a:t>
            </a:r>
            <a:r>
              <a:rPr lang="en-US"/>
              <a:t>to better understand and engage with your audience. </a:t>
            </a:r>
          </a:p>
          <a:p>
            <a:r>
              <a:rPr lang="en-US">
                <a:solidFill>
                  <a:schemeClr val="accent1"/>
                </a:solidFill>
              </a:rPr>
              <a:t>Leaders and their delegates </a:t>
            </a:r>
            <a:r>
              <a:rPr lang="en-US"/>
              <a:t>can identify </a:t>
            </a:r>
            <a:r>
              <a:rPr lang="en-US">
                <a:solidFill>
                  <a:schemeClr val="accent1"/>
                </a:solidFill>
              </a:rPr>
              <a:t>top themes and conversations</a:t>
            </a:r>
            <a:r>
              <a:rPr lang="en-US"/>
              <a:t>.</a:t>
            </a:r>
            <a:endParaRPr lang="en-US">
              <a:solidFill>
                <a:schemeClr val="accent1"/>
              </a:solidFill>
            </a:endParaRPr>
          </a:p>
          <a:p>
            <a:r>
              <a:rPr lang="en-US">
                <a:solidFill>
                  <a:schemeClr val="accent1"/>
                </a:solidFill>
              </a:rPr>
              <a:t>Identify opportunities to create clarity and improve outcomes </a:t>
            </a:r>
            <a:r>
              <a:rPr lang="en-US"/>
              <a:t>by engaging in discussions that matter to employees. </a:t>
            </a:r>
          </a:p>
          <a:p>
            <a:r>
              <a:rPr lang="en-US"/>
              <a:t>Sentiment analysis surfaces </a:t>
            </a:r>
            <a:r>
              <a:rPr lang="en-US">
                <a:solidFill>
                  <a:schemeClr val="accent1"/>
                </a:solidFill>
              </a:rPr>
              <a:t>privacy-protected </a:t>
            </a:r>
            <a:r>
              <a:rPr lang="en-US"/>
              <a:t>insights across </a:t>
            </a:r>
            <a:r>
              <a:rPr lang="en-US">
                <a:solidFill>
                  <a:schemeClr val="accent1"/>
                </a:solidFill>
              </a:rPr>
              <a:t>public conversations </a:t>
            </a:r>
            <a:r>
              <a:rPr lang="en-US"/>
              <a:t>and can be </a:t>
            </a:r>
            <a:r>
              <a:rPr lang="en-US">
                <a:solidFill>
                  <a:schemeClr val="accent1"/>
                </a:solidFill>
              </a:rPr>
              <a:t>enabled or disabled by admins</a:t>
            </a:r>
            <a:r>
              <a:rPr lang="en-US"/>
              <a:t>. </a:t>
            </a:r>
          </a:p>
        </p:txBody>
      </p:sp>
      <p:sp>
        <p:nvSpPr>
          <p:cNvPr id="7" name="Text Placeholder 1">
            <a:extLst>
              <a:ext uri="{FF2B5EF4-FFF2-40B4-BE49-F238E27FC236}">
                <a16:creationId xmlns:a16="http://schemas.microsoft.com/office/drawing/2014/main" id="{6065E510-4A86-C1FC-6C41-95FB2673570F}"/>
              </a:ext>
            </a:extLst>
          </p:cNvPr>
          <p:cNvSpPr txBox="1">
            <a:spLocks/>
          </p:cNvSpPr>
          <p:nvPr/>
        </p:nvSpPr>
        <p:spPr>
          <a:xfrm>
            <a:off x="785299" y="6350984"/>
            <a:ext cx="4483101" cy="215444"/>
          </a:xfrm>
          <a:prstGeom prst="rect">
            <a:avLst/>
          </a:prstGeom>
        </p:spPr>
        <p:txBody>
          <a:bodyPr vert="horz" wrap="square" lIns="0" tIns="0" rIns="0" bIns="0" rtlCol="0" anchor="ctr" anchorCtr="0">
            <a:spAutoFit/>
          </a:bodyPr>
          <a:lstStyle>
            <a:lvl1pPr marL="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Segoe UI" panose="020B0502040204020203" pitchFamily="34" charset="0"/>
              </a:defRPr>
            </a:lvl1pPr>
            <a:lvl2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2pPr>
            <a:lvl3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667">
              <a:defRPr/>
            </a:pPr>
            <a:r>
              <a:rPr lang="en-US" sz="1400">
                <a:solidFill>
                  <a:srgbClr val="000000"/>
                </a:solidFill>
                <a:latin typeface="Aptos"/>
              </a:rPr>
              <a:t>Audience analytics</a:t>
            </a:r>
          </a:p>
        </p:txBody>
      </p:sp>
      <p:pic>
        <p:nvPicPr>
          <p:cNvPr id="8" name="Picture 7">
            <a:extLst>
              <a:ext uri="{FF2B5EF4-FFF2-40B4-BE49-F238E27FC236}">
                <a16:creationId xmlns:a16="http://schemas.microsoft.com/office/drawing/2014/main" id="{9484F518-44B3-4AF4-4D36-1B2FB7929459}"/>
              </a:ext>
            </a:extLst>
          </p:cNvPr>
          <p:cNvPicPr>
            <a:picLocks noChangeAspect="1"/>
          </p:cNvPicPr>
          <p:nvPr/>
        </p:nvPicPr>
        <p:blipFill>
          <a:blip r:embed="rId3"/>
          <a:stretch>
            <a:fillRect/>
          </a:stretch>
        </p:blipFill>
        <p:spPr>
          <a:xfrm>
            <a:off x="510126" y="6347207"/>
            <a:ext cx="203210" cy="203210"/>
          </a:xfrm>
          <a:prstGeom prst="rect">
            <a:avLst/>
          </a:prstGeom>
        </p:spPr>
      </p:pic>
      <p:pic>
        <p:nvPicPr>
          <p:cNvPr id="6" name="Picture 5" descr="A screenshot of a computer&#10;&#10;AI-generated content may be incorrect.">
            <a:extLst>
              <a:ext uri="{FF2B5EF4-FFF2-40B4-BE49-F238E27FC236}">
                <a16:creationId xmlns:a16="http://schemas.microsoft.com/office/drawing/2014/main" id="{247ECADD-084C-2CC8-A7CD-B9A29A7309A6}"/>
              </a:ext>
            </a:extLst>
          </p:cNvPr>
          <p:cNvPicPr>
            <a:picLocks noChangeAspect="1"/>
          </p:cNvPicPr>
          <p:nvPr/>
        </p:nvPicPr>
        <p:blipFill>
          <a:blip r:embed="rId4"/>
          <a:stretch>
            <a:fillRect/>
          </a:stretch>
        </p:blipFill>
        <p:spPr>
          <a:xfrm>
            <a:off x="5667331" y="0"/>
            <a:ext cx="6568424" cy="6756400"/>
          </a:xfrm>
          <a:prstGeom prst="rect">
            <a:avLst/>
          </a:prstGeom>
        </p:spPr>
      </p:pic>
    </p:spTree>
    <p:extLst>
      <p:ext uri="{BB962C8B-B14F-4D97-AF65-F5344CB8AC3E}">
        <p14:creationId xmlns:p14="http://schemas.microsoft.com/office/powerpoint/2010/main" val="1330022085"/>
      </p:ext>
    </p:extLst>
  </p:cSld>
  <p:clrMapOvr>
    <a:masterClrMapping/>
  </p:clrMapOvr>
  <p:transition>
    <p:fade/>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3A0C741-79BC-6E2B-FABC-C67AFCFF6F76}"/>
              </a:ext>
            </a:extLst>
          </p:cNvPr>
          <p:cNvSpPr>
            <a:spLocks noGrp="1"/>
          </p:cNvSpPr>
          <p:nvPr>
            <p:ph type="title"/>
          </p:nvPr>
        </p:nvSpPr>
        <p:spPr>
          <a:xfrm>
            <a:off x="584201" y="457200"/>
            <a:ext cx="3683000" cy="553998"/>
          </a:xfrm>
        </p:spPr>
        <p:txBody>
          <a:bodyPr/>
          <a:lstStyle/>
          <a:p>
            <a:r>
              <a:rPr lang="en-US"/>
              <a:t>Network analytics</a:t>
            </a:r>
          </a:p>
        </p:txBody>
      </p:sp>
      <p:sp>
        <p:nvSpPr>
          <p:cNvPr id="3" name="Text Placeholder 2">
            <a:extLst>
              <a:ext uri="{FF2B5EF4-FFF2-40B4-BE49-F238E27FC236}">
                <a16:creationId xmlns:a16="http://schemas.microsoft.com/office/drawing/2014/main" id="{CF133800-8EC2-DF68-E8C3-3506DA82AE57}"/>
              </a:ext>
            </a:extLst>
          </p:cNvPr>
          <p:cNvSpPr>
            <a:spLocks noGrp="1"/>
          </p:cNvSpPr>
          <p:nvPr>
            <p:ph type="body" sz="quarter" idx="10"/>
          </p:nvPr>
        </p:nvSpPr>
        <p:spPr>
          <a:xfrm>
            <a:off x="584203" y="1436688"/>
            <a:ext cx="4470399" cy="4040188"/>
          </a:xfrm>
        </p:spPr>
        <p:txBody>
          <a:bodyPr/>
          <a:lstStyle/>
          <a:p>
            <a:r>
              <a:rPr lang="en-US">
                <a:solidFill>
                  <a:schemeClr val="accent1"/>
                </a:solidFill>
              </a:rPr>
              <a:t>Analytics from across your Viva Engage network </a:t>
            </a:r>
            <a:r>
              <a:rPr lang="en-US"/>
              <a:t>help you measure adoption, understand how employees are interacting with each other, and gauge which platforms are driving engagement.</a:t>
            </a:r>
          </a:p>
          <a:p>
            <a:r>
              <a:rPr lang="en-US">
                <a:solidFill>
                  <a:schemeClr val="accent1"/>
                </a:solidFill>
              </a:rPr>
              <a:t>Sentiment and theme analysis </a:t>
            </a:r>
            <a:r>
              <a:rPr lang="en-US"/>
              <a:t>show trends and spotlight conversations that are most associated with particular themes or sentiment.</a:t>
            </a:r>
          </a:p>
          <a:p>
            <a:r>
              <a:rPr lang="en-US"/>
              <a:t>You can also </a:t>
            </a:r>
            <a:r>
              <a:rPr lang="en-US">
                <a:solidFill>
                  <a:schemeClr val="accent1"/>
                </a:solidFill>
              </a:rPr>
              <a:t>explore engagement patterns </a:t>
            </a:r>
            <a:r>
              <a:rPr lang="en-US"/>
              <a:t>to identify opportunities to support or scale success.</a:t>
            </a:r>
          </a:p>
        </p:txBody>
      </p:sp>
      <p:sp>
        <p:nvSpPr>
          <p:cNvPr id="6" name="Text Placeholder 1">
            <a:extLst>
              <a:ext uri="{FF2B5EF4-FFF2-40B4-BE49-F238E27FC236}">
                <a16:creationId xmlns:a16="http://schemas.microsoft.com/office/drawing/2014/main" id="{8E6769F8-08FE-7620-C1F6-535733A88CCC}"/>
              </a:ext>
            </a:extLst>
          </p:cNvPr>
          <p:cNvSpPr txBox="1">
            <a:spLocks/>
          </p:cNvSpPr>
          <p:nvPr/>
        </p:nvSpPr>
        <p:spPr>
          <a:xfrm>
            <a:off x="859374" y="5794644"/>
            <a:ext cx="4483101" cy="215444"/>
          </a:xfrm>
          <a:prstGeom prst="rect">
            <a:avLst/>
          </a:prstGeom>
        </p:spPr>
        <p:txBody>
          <a:bodyPr vert="horz" wrap="square" lIns="0" tIns="0" rIns="0" bIns="0" rtlCol="0" anchor="ctr" anchorCtr="0">
            <a:spAutoFit/>
          </a:bodyPr>
          <a:lstStyle>
            <a:lvl1pPr marL="0" marR="0" indent="0" algn="l" defTabSz="932742" rtl="0" eaLnBrk="1" fontAlgn="auto" latinLnBrk="0" hangingPunct="1">
              <a:lnSpc>
                <a:spcPct val="100000"/>
              </a:lnSpc>
              <a:spcBef>
                <a:spcPts val="1200"/>
              </a:spcBef>
              <a:spcAft>
                <a:spcPts val="0"/>
              </a:spcAft>
              <a:buClrTx/>
              <a:buSzPct val="90000"/>
              <a:buFont typeface="Wingdings" panose="05000000000000000000" pitchFamily="2" charset="2"/>
              <a:buNone/>
              <a:tabLst/>
              <a:defRPr sz="2000" kern="1200" spc="0" baseline="0">
                <a:solidFill>
                  <a:schemeClr val="tx1"/>
                </a:solidFill>
                <a:latin typeface="+mn-lt"/>
                <a:ea typeface="+mn-ea"/>
                <a:cs typeface="Segoe UI" panose="020B0502040204020203" pitchFamily="34" charset="0"/>
              </a:defRPr>
            </a:lvl1pPr>
            <a:lvl2pPr marL="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2pPr>
            <a:lvl3pPr marL="2286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600" kern="1200" spc="0" baseline="0">
                <a:solidFill>
                  <a:schemeClr val="tx1"/>
                </a:solidFill>
                <a:latin typeface="+mn-lt"/>
                <a:ea typeface="+mn-ea"/>
                <a:cs typeface="+mn-cs"/>
              </a:defRPr>
            </a:lvl3pPr>
            <a:lvl4pPr marL="4572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4pPr>
            <a:lvl5pPr marL="685800" marR="0" indent="0" algn="l" defTabSz="932742" rtl="0" eaLnBrk="1" fontAlgn="auto" latinLnBrk="0" hangingPunct="1">
              <a:lnSpc>
                <a:spcPct val="100000"/>
              </a:lnSpc>
              <a:spcBef>
                <a:spcPct val="20000"/>
              </a:spcBef>
              <a:spcAft>
                <a:spcPts val="0"/>
              </a:spcAft>
              <a:buClrTx/>
              <a:buSzPct val="90000"/>
              <a:buFont typeface="Wingdings" panose="05000000000000000000" pitchFamily="2" charset="2"/>
              <a:buNone/>
              <a:tabLst/>
              <a:defRPr sz="1400" kern="1200" spc="0" baseline="0">
                <a:solidFill>
                  <a:schemeClr val="tx1"/>
                </a:solidFill>
                <a:latin typeface="+mn-lt"/>
                <a:ea typeface="+mn-ea"/>
                <a:cs typeface="+mn-cs"/>
              </a:defRPr>
            </a:lvl5pPr>
            <a:lvl6pPr marL="2565040"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3031412"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97783"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964155" indent="-233186" algn="l" defTabSz="932742" rtl="0" eaLnBrk="1" latinLnBrk="0" hangingPunct="1">
              <a:spcBef>
                <a:spcPct val="20000"/>
              </a:spcBef>
              <a:buFont typeface="Arial" pitchFamily="34" charset="0"/>
              <a:buChar char="•"/>
              <a:defRPr sz="2000" kern="1200">
                <a:solidFill>
                  <a:schemeClr val="tx1"/>
                </a:solidFill>
                <a:latin typeface="+mn-lt"/>
                <a:ea typeface="+mn-ea"/>
                <a:cs typeface="+mn-cs"/>
              </a:defRPr>
            </a:lvl9pPr>
          </a:lstStyle>
          <a:p>
            <a:pPr defTabSz="932667">
              <a:defRPr/>
            </a:pPr>
            <a:r>
              <a:rPr lang="en-US" sz="1400">
                <a:solidFill>
                  <a:srgbClr val="000000"/>
                </a:solidFill>
                <a:latin typeface="Aptos"/>
              </a:rPr>
              <a:t>Network analytics</a:t>
            </a:r>
          </a:p>
        </p:txBody>
      </p:sp>
      <p:pic>
        <p:nvPicPr>
          <p:cNvPr id="7" name="Picture 6">
            <a:extLst>
              <a:ext uri="{FF2B5EF4-FFF2-40B4-BE49-F238E27FC236}">
                <a16:creationId xmlns:a16="http://schemas.microsoft.com/office/drawing/2014/main" id="{6963E413-1801-883B-CD71-C2166864F735}"/>
              </a:ext>
            </a:extLst>
          </p:cNvPr>
          <p:cNvPicPr>
            <a:picLocks noChangeAspect="1"/>
          </p:cNvPicPr>
          <p:nvPr/>
        </p:nvPicPr>
        <p:blipFill>
          <a:blip r:embed="rId2"/>
          <a:stretch>
            <a:fillRect/>
          </a:stretch>
        </p:blipFill>
        <p:spPr>
          <a:xfrm>
            <a:off x="584201" y="5790867"/>
            <a:ext cx="203210" cy="203210"/>
          </a:xfrm>
          <a:prstGeom prst="rect">
            <a:avLst/>
          </a:prstGeom>
        </p:spPr>
      </p:pic>
      <p:pic>
        <p:nvPicPr>
          <p:cNvPr id="4" name="Picture 3" descr="A screenshot of a computer&#10;&#10;AI-generated content may be incorrect.">
            <a:extLst>
              <a:ext uri="{FF2B5EF4-FFF2-40B4-BE49-F238E27FC236}">
                <a16:creationId xmlns:a16="http://schemas.microsoft.com/office/drawing/2014/main" id="{FFDEF718-3D84-0283-CBD1-436097ADF6A7}"/>
              </a:ext>
            </a:extLst>
          </p:cNvPr>
          <p:cNvPicPr>
            <a:picLocks noChangeAspect="1"/>
          </p:cNvPicPr>
          <p:nvPr/>
        </p:nvPicPr>
        <p:blipFill>
          <a:blip r:embed="rId3"/>
          <a:stretch>
            <a:fillRect/>
          </a:stretch>
        </p:blipFill>
        <p:spPr>
          <a:xfrm>
            <a:off x="5931888" y="0"/>
            <a:ext cx="6258285" cy="6858000"/>
          </a:xfrm>
          <a:prstGeom prst="rect">
            <a:avLst/>
          </a:prstGeom>
        </p:spPr>
      </p:pic>
    </p:spTree>
    <p:extLst>
      <p:ext uri="{BB962C8B-B14F-4D97-AF65-F5344CB8AC3E}">
        <p14:creationId xmlns:p14="http://schemas.microsoft.com/office/powerpoint/2010/main" val="461868267"/>
      </p:ext>
    </p:extLst>
  </p:cSld>
  <p:clrMapOvr>
    <a:masterClrMapping/>
  </p:clrMapOvr>
  <p:transition>
    <p:fade/>
  </p:transition>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EBD770AD-64C9-D2CA-86BC-F8AF1DCC45AB}"/>
              </a:ext>
            </a:extLst>
          </p:cNvPr>
          <p:cNvSpPr txBox="1">
            <a:spLocks noGrp="1"/>
          </p:cNvSpPr>
          <p:nvPr>
            <p:ph type="title" idx="4294967295"/>
          </p:nvPr>
        </p:nvSpPr>
        <p:spPr>
          <a:xfrm>
            <a:off x="857957" y="1162051"/>
            <a:ext cx="10360025" cy="646331"/>
          </a:xfrm>
          <a:prstGeom prst="rect">
            <a:avLst/>
          </a:prstGeom>
          <a:noFill/>
          <a:ln>
            <a:noFill/>
            <a:prstDash/>
          </a:ln>
          <a:effectLst/>
        </p:spPr>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a:defRPr sz="4000">
                <a:gradFill>
                  <a:gsLst>
                    <a:gs pos="2917">
                      <a:schemeClr val="tx1"/>
                    </a:gs>
                    <a:gs pos="30000">
                      <a:schemeClr val="tx1"/>
                    </a:gs>
                  </a:gsLst>
                  <a:lin ang="5400000" scaled="0"/>
                </a:gradFill>
                <a:latin typeface="+mj-lt"/>
              </a:defRPr>
            </a:lvl1pPr>
          </a:lstStyle>
          <a:p>
            <a:pPr algn="ctr">
              <a:spcBef>
                <a:spcPts val="0"/>
              </a:spcBef>
              <a:defRPr/>
            </a:pPr>
            <a:r>
              <a:rPr lang="en-US" sz="4200">
                <a:solidFill>
                  <a:schemeClr val="tx1"/>
                </a:solidFill>
                <a:latin typeface="Segoe UI" panose="020B0502040204020203" pitchFamily="34" charset="0"/>
              </a:rPr>
              <a:t>Expertise and tools for your journey</a:t>
            </a:r>
          </a:p>
        </p:txBody>
      </p:sp>
      <p:grpSp>
        <p:nvGrpSpPr>
          <p:cNvPr id="10" name="Group 9">
            <a:extLst>
              <a:ext uri="{FF2B5EF4-FFF2-40B4-BE49-F238E27FC236}">
                <a16:creationId xmlns:a16="http://schemas.microsoft.com/office/drawing/2014/main" id="{821DD49C-ABAA-220D-1125-85E9C1E905B1}"/>
              </a:ext>
            </a:extLst>
          </p:cNvPr>
          <p:cNvGrpSpPr/>
          <p:nvPr/>
        </p:nvGrpSpPr>
        <p:grpSpPr>
          <a:xfrm>
            <a:off x="1248868" y="2270196"/>
            <a:ext cx="3074305" cy="3134588"/>
            <a:chOff x="1248867" y="2270196"/>
            <a:chExt cx="3074305" cy="3134588"/>
          </a:xfrm>
        </p:grpSpPr>
        <p:sp>
          <p:nvSpPr>
            <p:cNvPr id="30" name="Rounded Rectangle 1">
              <a:extLst>
                <a:ext uri="{FF2B5EF4-FFF2-40B4-BE49-F238E27FC236}">
                  <a16:creationId xmlns:a16="http://schemas.microsoft.com/office/drawing/2014/main" id="{3EF2F2D5-5FF6-13B1-E13C-CDCE0E767FB7}"/>
                </a:ext>
                <a:ext uri="{C183D7F6-B498-43B3-948B-1728B52AA6E4}">
                  <adec:decorative xmlns:adec="http://schemas.microsoft.com/office/drawing/2017/decorative" val="1"/>
                </a:ext>
              </a:extLst>
            </p:cNvPr>
            <p:cNvSpPr/>
            <p:nvPr/>
          </p:nvSpPr>
          <p:spPr bwMode="auto">
            <a:xfrm>
              <a:off x="1248867" y="2270196"/>
              <a:ext cx="3074305" cy="3134588"/>
            </a:xfrm>
            <a:prstGeom prst="roundRect">
              <a:avLst>
                <a:gd name="adj" fmla="val 2901"/>
              </a:avLst>
            </a:prstGeom>
            <a:solidFill>
              <a:schemeClr val="tx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397" fontAlgn="base">
                <a:spcBef>
                  <a:spcPct val="0"/>
                </a:spcBef>
                <a:spcAft>
                  <a:spcPct val="0"/>
                </a:spcAft>
              </a:pPr>
              <a:endParaRPr lang="en-US" sz="2000">
                <a:solidFill>
                  <a:srgbClr val="FFFFFF"/>
                </a:solidFill>
                <a:cs typeface="Segoe UI" pitchFamily="34" charset="0"/>
              </a:endParaRPr>
            </a:p>
          </p:txBody>
        </p:sp>
        <p:sp>
          <p:nvSpPr>
            <p:cNvPr id="19" name="Graphic 17">
              <a:extLst>
                <a:ext uri="{FF2B5EF4-FFF2-40B4-BE49-F238E27FC236}">
                  <a16:creationId xmlns:a16="http://schemas.microsoft.com/office/drawing/2014/main" id="{1671C1AE-48F5-63FC-81E7-056521914D34}"/>
                </a:ext>
                <a:ext uri="{C183D7F6-B498-43B3-948B-1728B52AA6E4}">
                  <adec:decorative xmlns:adec="http://schemas.microsoft.com/office/drawing/2017/decorative" val="1"/>
                </a:ext>
              </a:extLst>
            </p:cNvPr>
            <p:cNvSpPr>
              <a:spLocks noChangeAspect="1"/>
            </p:cNvSpPr>
            <p:nvPr/>
          </p:nvSpPr>
          <p:spPr>
            <a:xfrm>
              <a:off x="2499777" y="2624777"/>
              <a:ext cx="572484" cy="632875"/>
            </a:xfrm>
            <a:custGeom>
              <a:avLst/>
              <a:gdLst>
                <a:gd name="connsiteX0" fmla="*/ 415870 w 718428"/>
                <a:gd name="connsiteY0" fmla="*/ 510576 h 794216"/>
                <a:gd name="connsiteX1" fmla="*/ 425560 w 718428"/>
                <a:gd name="connsiteY1" fmla="*/ 453816 h 794216"/>
                <a:gd name="connsiteX2" fmla="*/ 85052 w 718428"/>
                <a:gd name="connsiteY2" fmla="*/ 453816 h 794216"/>
                <a:gd name="connsiteX3" fmla="*/ 0 w 718428"/>
                <a:gd name="connsiteY3" fmla="*/ 538899 h 794216"/>
                <a:gd name="connsiteX4" fmla="*/ 0 w 718428"/>
                <a:gd name="connsiteY4" fmla="*/ 573705 h 794216"/>
                <a:gd name="connsiteX5" fmla="*/ 19302 w 718428"/>
                <a:gd name="connsiteY5" fmla="*/ 634076 h 794216"/>
                <a:gd name="connsiteX6" fmla="*/ 302426 w 718428"/>
                <a:gd name="connsiteY6" fmla="*/ 756522 h 794216"/>
                <a:gd name="connsiteX7" fmla="*/ 453690 w 718428"/>
                <a:gd name="connsiteY7" fmla="*/ 732741 h 794216"/>
                <a:gd name="connsiteX8" fmla="*/ 453690 w 718428"/>
                <a:gd name="connsiteY8" fmla="*/ 617594 h 794216"/>
                <a:gd name="connsiteX9" fmla="*/ 415870 w 718428"/>
                <a:gd name="connsiteY9" fmla="*/ 510576 h 794216"/>
                <a:gd name="connsiteX10" fmla="*/ 302426 w 718428"/>
                <a:gd name="connsiteY10" fmla="*/ 0 h 794216"/>
                <a:gd name="connsiteX11" fmla="*/ 491525 w 718428"/>
                <a:gd name="connsiteY11" fmla="*/ 189164 h 794216"/>
                <a:gd name="connsiteX12" fmla="*/ 302426 w 718428"/>
                <a:gd name="connsiteY12" fmla="*/ 378327 h 794216"/>
                <a:gd name="connsiteX13" fmla="*/ 113325 w 718428"/>
                <a:gd name="connsiteY13" fmla="*/ 189164 h 794216"/>
                <a:gd name="connsiteX14" fmla="*/ 302426 w 718428"/>
                <a:gd name="connsiteY14" fmla="*/ 0 h 794216"/>
                <a:gd name="connsiteX15" fmla="*/ 718429 w 718428"/>
                <a:gd name="connsiteY15" fmla="*/ 510576 h 794216"/>
                <a:gd name="connsiteX16" fmla="*/ 586060 w 718428"/>
                <a:gd name="connsiteY16" fmla="*/ 642991 h 794216"/>
                <a:gd name="connsiteX17" fmla="*/ 453690 w 718428"/>
                <a:gd name="connsiteY17" fmla="*/ 510576 h 794216"/>
                <a:gd name="connsiteX18" fmla="*/ 586060 w 718428"/>
                <a:gd name="connsiteY18" fmla="*/ 378161 h 794216"/>
                <a:gd name="connsiteX19" fmla="*/ 718429 w 718428"/>
                <a:gd name="connsiteY19" fmla="*/ 510576 h 794216"/>
                <a:gd name="connsiteX20" fmla="*/ 680609 w 718428"/>
                <a:gd name="connsiteY20" fmla="*/ 652154 h 794216"/>
                <a:gd name="connsiteX21" fmla="*/ 586060 w 718428"/>
                <a:gd name="connsiteY21" fmla="*/ 680822 h 794216"/>
                <a:gd name="connsiteX22" fmla="*/ 491510 w 718428"/>
                <a:gd name="connsiteY22" fmla="*/ 652154 h 794216"/>
                <a:gd name="connsiteX23" fmla="*/ 491510 w 718428"/>
                <a:gd name="connsiteY23" fmla="*/ 784743 h 794216"/>
                <a:gd name="connsiteX24" fmla="*/ 506332 w 718428"/>
                <a:gd name="connsiteY24" fmla="*/ 792530 h 794216"/>
                <a:gd name="connsiteX25" fmla="*/ 586060 w 718428"/>
                <a:gd name="connsiteY25" fmla="*/ 737574 h 794216"/>
                <a:gd name="connsiteX26" fmla="*/ 665791 w 718428"/>
                <a:gd name="connsiteY26" fmla="*/ 792530 h 794216"/>
                <a:gd name="connsiteX27" fmla="*/ 680609 w 718428"/>
                <a:gd name="connsiteY27" fmla="*/ 784743 h 794216"/>
                <a:gd name="connsiteX28" fmla="*/ 680609 w 718428"/>
                <a:gd name="connsiteY28" fmla="*/ 652154 h 79421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Lst>
              <a:rect l="l" t="t" r="r" b="b"/>
              <a:pathLst>
                <a:path w="718428" h="794216">
                  <a:moveTo>
                    <a:pt x="415870" y="510576"/>
                  </a:moveTo>
                  <a:cubicBezTo>
                    <a:pt x="415870" y="490675"/>
                    <a:pt x="419285" y="471568"/>
                    <a:pt x="425560" y="453816"/>
                  </a:cubicBezTo>
                  <a:lnTo>
                    <a:pt x="85052" y="453816"/>
                  </a:lnTo>
                  <a:cubicBezTo>
                    <a:pt x="38079" y="453816"/>
                    <a:pt x="0" y="491908"/>
                    <a:pt x="0" y="538899"/>
                  </a:cubicBezTo>
                  <a:lnTo>
                    <a:pt x="0" y="573705"/>
                  </a:lnTo>
                  <a:cubicBezTo>
                    <a:pt x="0" y="595345"/>
                    <a:pt x="6747" y="616449"/>
                    <a:pt x="19302" y="634076"/>
                  </a:cubicBezTo>
                  <a:cubicBezTo>
                    <a:pt x="77626" y="715960"/>
                    <a:pt x="173044" y="756522"/>
                    <a:pt x="302426" y="756522"/>
                  </a:cubicBezTo>
                  <a:cubicBezTo>
                    <a:pt x="359541" y="756522"/>
                    <a:pt x="410054" y="748618"/>
                    <a:pt x="453690" y="732741"/>
                  </a:cubicBezTo>
                  <a:lnTo>
                    <a:pt x="453690" y="617594"/>
                  </a:lnTo>
                  <a:cubicBezTo>
                    <a:pt x="430038" y="588352"/>
                    <a:pt x="415870" y="551122"/>
                    <a:pt x="415870" y="510576"/>
                  </a:cubicBezTo>
                  <a:close/>
                  <a:moveTo>
                    <a:pt x="302426" y="0"/>
                  </a:moveTo>
                  <a:cubicBezTo>
                    <a:pt x="406862" y="0"/>
                    <a:pt x="491525" y="84692"/>
                    <a:pt x="491525" y="189164"/>
                  </a:cubicBezTo>
                  <a:cubicBezTo>
                    <a:pt x="491525" y="293637"/>
                    <a:pt x="406862" y="378327"/>
                    <a:pt x="302426" y="378327"/>
                  </a:cubicBezTo>
                  <a:cubicBezTo>
                    <a:pt x="197988" y="378327"/>
                    <a:pt x="113325" y="293637"/>
                    <a:pt x="113325" y="189164"/>
                  </a:cubicBezTo>
                  <a:cubicBezTo>
                    <a:pt x="113325" y="84692"/>
                    <a:pt x="197988" y="0"/>
                    <a:pt x="302426" y="0"/>
                  </a:cubicBezTo>
                  <a:close/>
                  <a:moveTo>
                    <a:pt x="718429" y="510576"/>
                  </a:moveTo>
                  <a:cubicBezTo>
                    <a:pt x="718429" y="583708"/>
                    <a:pt x="659165" y="642991"/>
                    <a:pt x="586060" y="642991"/>
                  </a:cubicBezTo>
                  <a:cubicBezTo>
                    <a:pt x="512954" y="642991"/>
                    <a:pt x="453690" y="583708"/>
                    <a:pt x="453690" y="510576"/>
                  </a:cubicBezTo>
                  <a:cubicBezTo>
                    <a:pt x="453690" y="437447"/>
                    <a:pt x="512954" y="378161"/>
                    <a:pt x="586060" y="378161"/>
                  </a:cubicBezTo>
                  <a:cubicBezTo>
                    <a:pt x="659165" y="378161"/>
                    <a:pt x="718429" y="437447"/>
                    <a:pt x="718429" y="510576"/>
                  </a:cubicBezTo>
                  <a:close/>
                  <a:moveTo>
                    <a:pt x="680609" y="652154"/>
                  </a:moveTo>
                  <a:cubicBezTo>
                    <a:pt x="653568" y="670262"/>
                    <a:pt x="621047" y="680822"/>
                    <a:pt x="586060" y="680822"/>
                  </a:cubicBezTo>
                  <a:cubicBezTo>
                    <a:pt x="551072" y="680822"/>
                    <a:pt x="518551" y="670262"/>
                    <a:pt x="491510" y="652154"/>
                  </a:cubicBezTo>
                  <a:lnTo>
                    <a:pt x="491510" y="784743"/>
                  </a:lnTo>
                  <a:cubicBezTo>
                    <a:pt x="491510" y="792364"/>
                    <a:pt x="500057" y="796853"/>
                    <a:pt x="506332" y="792530"/>
                  </a:cubicBezTo>
                  <a:lnTo>
                    <a:pt x="586060" y="737574"/>
                  </a:lnTo>
                  <a:lnTo>
                    <a:pt x="665791" y="792530"/>
                  </a:lnTo>
                  <a:cubicBezTo>
                    <a:pt x="672062" y="796853"/>
                    <a:pt x="680609" y="792364"/>
                    <a:pt x="680609" y="784743"/>
                  </a:cubicBezTo>
                  <a:lnTo>
                    <a:pt x="680609" y="652154"/>
                  </a:ln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31" name="TextBox 30">
              <a:extLst>
                <a:ext uri="{FF2B5EF4-FFF2-40B4-BE49-F238E27FC236}">
                  <a16:creationId xmlns:a16="http://schemas.microsoft.com/office/drawing/2014/main" id="{3D507279-6D44-5BE3-7268-06B5C91626E8}"/>
                </a:ext>
              </a:extLst>
            </p:cNvPr>
            <p:cNvSpPr txBox="1"/>
            <p:nvPr/>
          </p:nvSpPr>
          <p:spPr>
            <a:xfrm>
              <a:off x="1485325" y="3648599"/>
              <a:ext cx="2601388" cy="889025"/>
            </a:xfrm>
            <a:prstGeom prst="rect">
              <a:avLst/>
            </a:prstGeom>
            <a:noFill/>
          </p:spPr>
          <p:txBody>
            <a:bodyPr wrap="square" lIns="0" tIns="0" rIns="0" bIns="0" anchor="t">
              <a:noAutofit/>
            </a:bodyPr>
            <a:lstStyle/>
            <a:p>
              <a:pPr algn="ctr">
                <a:spcAft>
                  <a:spcPts val="700"/>
                </a:spcAft>
                <a:defRPr/>
              </a:pPr>
              <a:r>
                <a:rPr lang="en-US" sz="2160" b="1">
                  <a:solidFill>
                    <a:srgbClr val="8661C5"/>
                  </a:solidFill>
                  <a:latin typeface="Segoe UI Semibold" panose="020B0502040204020203" pitchFamily="34" charset="0"/>
                  <a:cs typeface="Segoe UI Semibold" panose="020B0502040204020203" pitchFamily="34" charset="0"/>
                </a:rPr>
                <a:t>Technical expertise </a:t>
              </a:r>
              <a:r>
                <a:rPr lang="en-US" sz="1500">
                  <a:solidFill>
                    <a:prstClr val="black"/>
                  </a:solidFill>
                  <a:latin typeface="Segoe UI"/>
                  <a:cs typeface="Segoe UI Semibold" panose="020B0502040204020203" pitchFamily="34" charset="0"/>
                </a:rPr>
                <a:t>via our FastTrack partners</a:t>
              </a:r>
            </a:p>
          </p:txBody>
        </p:sp>
        <p:sp>
          <p:nvSpPr>
            <p:cNvPr id="2" name="Rectangle: Rounded Corners 1">
              <a:extLst>
                <a:ext uri="{FF2B5EF4-FFF2-40B4-BE49-F238E27FC236}">
                  <a16:creationId xmlns:a16="http://schemas.microsoft.com/office/drawing/2014/main" id="{2D1E822C-B69C-9C2F-28B0-4AD8D6D602A9}"/>
                </a:ext>
              </a:extLst>
            </p:cNvPr>
            <p:cNvSpPr/>
            <p:nvPr/>
          </p:nvSpPr>
          <p:spPr bwMode="auto">
            <a:xfrm>
              <a:off x="1427997" y="4686644"/>
              <a:ext cx="2658716" cy="454508"/>
            </a:xfrm>
            <a:prstGeom prst="roundRect">
              <a:avLst>
                <a:gd name="adj" fmla="val 50000"/>
              </a:avLst>
            </a:prstGeom>
            <a:gradFill flip="none" rotWithShape="1">
              <a:gsLst>
                <a:gs pos="82000">
                  <a:srgbClr val="E77DC6"/>
                </a:gs>
                <a:gs pos="58000">
                  <a:srgbClr val="D962FA">
                    <a:lumMod val="84000"/>
                  </a:srgbClr>
                </a:gs>
                <a:gs pos="15000">
                  <a:srgbClr val="0B87DE"/>
                </a:gs>
                <a:gs pos="100000">
                  <a:srgbClr val="F69991"/>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397" fontAlgn="base">
                <a:spcBef>
                  <a:spcPct val="0"/>
                </a:spcBef>
                <a:spcAft>
                  <a:spcPct val="0"/>
                </a:spcAft>
                <a:defRPr/>
              </a:pPr>
              <a:r>
                <a:rPr lang="en-US" sz="1400">
                  <a:ln w="3175">
                    <a:noFill/>
                  </a:ln>
                  <a:solidFill>
                    <a:srgbClr val="FFFFFF"/>
                  </a:solidFill>
                  <a:latin typeface="Segoe UI Semibold"/>
                  <a:cs typeface="Segoe UI Semibold" panose="020B0502040204020203" pitchFamily="34" charset="0"/>
                </a:rPr>
                <a:t>aka.ms/Microsoft/FastTrack</a:t>
              </a:r>
            </a:p>
          </p:txBody>
        </p:sp>
      </p:grpSp>
      <p:sp>
        <p:nvSpPr>
          <p:cNvPr id="26" name="Rounded Rectangle 1">
            <a:extLst>
              <a:ext uri="{FF2B5EF4-FFF2-40B4-BE49-F238E27FC236}">
                <a16:creationId xmlns:a16="http://schemas.microsoft.com/office/drawing/2014/main" id="{869C7623-C55E-6814-1269-F4E5337BC0D6}"/>
              </a:ext>
              <a:ext uri="{C183D7F6-B498-43B3-948B-1728B52AA6E4}">
                <adec:decorative xmlns:adec="http://schemas.microsoft.com/office/drawing/2017/decorative" val="1"/>
              </a:ext>
            </a:extLst>
          </p:cNvPr>
          <p:cNvSpPr/>
          <p:nvPr/>
        </p:nvSpPr>
        <p:spPr bwMode="auto">
          <a:xfrm>
            <a:off x="4558848" y="2270196"/>
            <a:ext cx="3074305" cy="3134588"/>
          </a:xfrm>
          <a:prstGeom prst="roundRect">
            <a:avLst>
              <a:gd name="adj" fmla="val 2901"/>
            </a:avLst>
          </a:prstGeom>
          <a:solidFill>
            <a:schemeClr val="tx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397" fontAlgn="base">
              <a:spcBef>
                <a:spcPct val="0"/>
              </a:spcBef>
              <a:spcAft>
                <a:spcPct val="0"/>
              </a:spcAft>
            </a:pPr>
            <a:endParaRPr lang="en-US" sz="2000">
              <a:solidFill>
                <a:srgbClr val="FFFFFF"/>
              </a:solidFill>
              <a:cs typeface="Segoe UI" pitchFamily="34" charset="0"/>
            </a:endParaRPr>
          </a:p>
        </p:txBody>
      </p:sp>
      <p:sp>
        <p:nvSpPr>
          <p:cNvPr id="37" name="Graphic 34">
            <a:extLst>
              <a:ext uri="{FF2B5EF4-FFF2-40B4-BE49-F238E27FC236}">
                <a16:creationId xmlns:a16="http://schemas.microsoft.com/office/drawing/2014/main" id="{BDDB9927-35F6-56E4-CF2F-2C3A6F0A2D9D}"/>
              </a:ext>
              <a:ext uri="{C183D7F6-B498-43B3-948B-1728B52AA6E4}">
                <adec:decorative xmlns:adec="http://schemas.microsoft.com/office/drawing/2017/decorative" val="1"/>
              </a:ext>
            </a:extLst>
          </p:cNvPr>
          <p:cNvSpPr>
            <a:spLocks noChangeAspect="1"/>
          </p:cNvSpPr>
          <p:nvPr/>
        </p:nvSpPr>
        <p:spPr>
          <a:xfrm>
            <a:off x="5789227" y="2624778"/>
            <a:ext cx="602738" cy="632875"/>
          </a:xfrm>
          <a:custGeom>
            <a:avLst/>
            <a:gdLst>
              <a:gd name="connsiteX0" fmla="*/ 23813 w 190500"/>
              <a:gd name="connsiteY0" fmla="*/ 0 h 200025"/>
              <a:gd name="connsiteX1" fmla="*/ 133350 w 190500"/>
              <a:gd name="connsiteY1" fmla="*/ 0 h 200025"/>
              <a:gd name="connsiteX2" fmla="*/ 157163 w 190500"/>
              <a:gd name="connsiteY2" fmla="*/ 23813 h 200025"/>
              <a:gd name="connsiteX3" fmla="*/ 157163 w 190500"/>
              <a:gd name="connsiteY3" fmla="*/ 88711 h 200025"/>
              <a:gd name="connsiteX4" fmla="*/ 138113 w 190500"/>
              <a:gd name="connsiteY4" fmla="*/ 85725 h 200025"/>
              <a:gd name="connsiteX5" fmla="*/ 76200 w 190500"/>
              <a:gd name="connsiteY5" fmla="*/ 147638 h 200025"/>
              <a:gd name="connsiteX6" fmla="*/ 79186 w 190500"/>
              <a:gd name="connsiteY6" fmla="*/ 166688 h 200025"/>
              <a:gd name="connsiteX7" fmla="*/ 14288 w 190500"/>
              <a:gd name="connsiteY7" fmla="*/ 166688 h 200025"/>
              <a:gd name="connsiteX8" fmla="*/ 23813 w 190500"/>
              <a:gd name="connsiteY8" fmla="*/ 176213 h 200025"/>
              <a:gd name="connsiteX9" fmla="*/ 83174 w 190500"/>
              <a:gd name="connsiteY9" fmla="*/ 176213 h 200025"/>
              <a:gd name="connsiteX10" fmla="*/ 93436 w 190500"/>
              <a:gd name="connsiteY10" fmla="*/ 190500 h 200025"/>
              <a:gd name="connsiteX11" fmla="*/ 23813 w 190500"/>
              <a:gd name="connsiteY11" fmla="*/ 190500 h 200025"/>
              <a:gd name="connsiteX12" fmla="*/ 0 w 190500"/>
              <a:gd name="connsiteY12" fmla="*/ 166688 h 200025"/>
              <a:gd name="connsiteX13" fmla="*/ 0 w 190500"/>
              <a:gd name="connsiteY13" fmla="*/ 23813 h 200025"/>
              <a:gd name="connsiteX14" fmla="*/ 23813 w 190500"/>
              <a:gd name="connsiteY14" fmla="*/ 0 h 200025"/>
              <a:gd name="connsiteX15" fmla="*/ 38100 w 190500"/>
              <a:gd name="connsiteY15" fmla="*/ 28575 h 200025"/>
              <a:gd name="connsiteX16" fmla="*/ 28575 w 190500"/>
              <a:gd name="connsiteY16" fmla="*/ 38100 h 200025"/>
              <a:gd name="connsiteX17" fmla="*/ 28575 w 190500"/>
              <a:gd name="connsiteY17" fmla="*/ 47625 h 200025"/>
              <a:gd name="connsiteX18" fmla="*/ 38100 w 190500"/>
              <a:gd name="connsiteY18" fmla="*/ 57150 h 200025"/>
              <a:gd name="connsiteX19" fmla="*/ 114300 w 190500"/>
              <a:gd name="connsiteY19" fmla="*/ 57150 h 200025"/>
              <a:gd name="connsiteX20" fmla="*/ 123825 w 190500"/>
              <a:gd name="connsiteY20" fmla="*/ 47625 h 200025"/>
              <a:gd name="connsiteX21" fmla="*/ 123825 w 190500"/>
              <a:gd name="connsiteY21" fmla="*/ 38100 h 200025"/>
              <a:gd name="connsiteX22" fmla="*/ 114300 w 190500"/>
              <a:gd name="connsiteY22" fmla="*/ 28575 h 200025"/>
              <a:gd name="connsiteX23" fmla="*/ 38100 w 190500"/>
              <a:gd name="connsiteY23" fmla="*/ 28575 h 200025"/>
              <a:gd name="connsiteX24" fmla="*/ 190500 w 190500"/>
              <a:gd name="connsiteY24" fmla="*/ 147638 h 200025"/>
              <a:gd name="connsiteX25" fmla="*/ 138113 w 190500"/>
              <a:gd name="connsiteY25" fmla="*/ 95250 h 200025"/>
              <a:gd name="connsiteX26" fmla="*/ 85725 w 190500"/>
              <a:gd name="connsiteY26" fmla="*/ 147638 h 200025"/>
              <a:gd name="connsiteX27" fmla="*/ 138113 w 190500"/>
              <a:gd name="connsiteY27" fmla="*/ 200025 h 200025"/>
              <a:gd name="connsiteX28" fmla="*/ 190500 w 190500"/>
              <a:gd name="connsiteY28" fmla="*/ 147638 h 200025"/>
              <a:gd name="connsiteX29" fmla="*/ 132529 w 190500"/>
              <a:gd name="connsiteY29" fmla="*/ 124749 h 200025"/>
              <a:gd name="connsiteX30" fmla="*/ 159261 w 190500"/>
              <a:gd name="connsiteY30" fmla="*/ 142278 h 200025"/>
              <a:gd name="connsiteX31" fmla="*/ 161214 w 190500"/>
              <a:gd name="connsiteY31" fmla="*/ 144403 h 200025"/>
              <a:gd name="connsiteX32" fmla="*/ 161925 w 190500"/>
              <a:gd name="connsiteY32" fmla="*/ 147237 h 200025"/>
              <a:gd name="connsiteX33" fmla="*/ 161244 w 190500"/>
              <a:gd name="connsiteY33" fmla="*/ 150071 h 200025"/>
              <a:gd name="connsiteX34" fmla="*/ 159349 w 190500"/>
              <a:gd name="connsiteY34" fmla="*/ 152228 h 200025"/>
              <a:gd name="connsiteX35" fmla="*/ 132618 w 190500"/>
              <a:gd name="connsiteY35" fmla="*/ 170464 h 200025"/>
              <a:gd name="connsiteX36" fmla="*/ 131108 w 190500"/>
              <a:gd name="connsiteY36" fmla="*/ 171203 h 200025"/>
              <a:gd name="connsiteX37" fmla="*/ 129509 w 190500"/>
              <a:gd name="connsiteY37" fmla="*/ 171450 h 200025"/>
              <a:gd name="connsiteX38" fmla="*/ 127348 w 190500"/>
              <a:gd name="connsiteY38" fmla="*/ 170988 h 200025"/>
              <a:gd name="connsiteX39" fmla="*/ 125513 w 190500"/>
              <a:gd name="connsiteY39" fmla="*/ 169695 h 200025"/>
              <a:gd name="connsiteX40" fmla="*/ 124269 w 190500"/>
              <a:gd name="connsiteY40" fmla="*/ 167784 h 200025"/>
              <a:gd name="connsiteX41" fmla="*/ 123825 w 190500"/>
              <a:gd name="connsiteY41" fmla="*/ 165535 h 200025"/>
              <a:gd name="connsiteX42" fmla="*/ 123825 w 190500"/>
              <a:gd name="connsiteY42" fmla="*/ 129740 h 200025"/>
              <a:gd name="connsiteX43" fmla="*/ 124269 w 190500"/>
              <a:gd name="connsiteY43" fmla="*/ 127460 h 200025"/>
              <a:gd name="connsiteX44" fmla="*/ 125513 w 190500"/>
              <a:gd name="connsiteY44" fmla="*/ 125580 h 200025"/>
              <a:gd name="connsiteX45" fmla="*/ 127318 w 190500"/>
              <a:gd name="connsiteY45" fmla="*/ 124317 h 200025"/>
              <a:gd name="connsiteX46" fmla="*/ 129509 w 190500"/>
              <a:gd name="connsiteY46" fmla="*/ 123825 h 200025"/>
              <a:gd name="connsiteX47" fmla="*/ 132529 w 190500"/>
              <a:gd name="connsiteY47" fmla="*/ 124749 h 20002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Lst>
            <a:rect l="l" t="t" r="r" b="b"/>
            <a:pathLst>
              <a:path w="190500" h="200025">
                <a:moveTo>
                  <a:pt x="23813" y="0"/>
                </a:moveTo>
                <a:lnTo>
                  <a:pt x="133350" y="0"/>
                </a:lnTo>
                <a:cubicBezTo>
                  <a:pt x="146501" y="0"/>
                  <a:pt x="157163" y="10661"/>
                  <a:pt x="157163" y="23813"/>
                </a:cubicBezTo>
                <a:lnTo>
                  <a:pt x="157163" y="88711"/>
                </a:lnTo>
                <a:cubicBezTo>
                  <a:pt x="151161" y="86773"/>
                  <a:pt x="144759" y="85725"/>
                  <a:pt x="138113" y="85725"/>
                </a:cubicBezTo>
                <a:cubicBezTo>
                  <a:pt x="103919" y="85725"/>
                  <a:pt x="76200" y="113444"/>
                  <a:pt x="76200" y="147638"/>
                </a:cubicBezTo>
                <a:cubicBezTo>
                  <a:pt x="76200" y="154284"/>
                  <a:pt x="77248" y="160686"/>
                  <a:pt x="79186" y="166688"/>
                </a:cubicBezTo>
                <a:lnTo>
                  <a:pt x="14288" y="166688"/>
                </a:lnTo>
                <a:cubicBezTo>
                  <a:pt x="14288" y="171948"/>
                  <a:pt x="18552" y="176213"/>
                  <a:pt x="23813" y="176213"/>
                </a:cubicBezTo>
                <a:lnTo>
                  <a:pt x="83174" y="176213"/>
                </a:lnTo>
                <a:cubicBezTo>
                  <a:pt x="85910" y="181461"/>
                  <a:pt x="89375" y="186268"/>
                  <a:pt x="93436" y="190500"/>
                </a:cubicBezTo>
                <a:lnTo>
                  <a:pt x="23813" y="190500"/>
                </a:lnTo>
                <a:cubicBezTo>
                  <a:pt x="10661" y="190500"/>
                  <a:pt x="0" y="179839"/>
                  <a:pt x="0" y="166688"/>
                </a:cubicBezTo>
                <a:lnTo>
                  <a:pt x="0" y="23813"/>
                </a:lnTo>
                <a:cubicBezTo>
                  <a:pt x="0" y="10661"/>
                  <a:pt x="10661" y="0"/>
                  <a:pt x="23813" y="0"/>
                </a:cubicBezTo>
                <a:close/>
                <a:moveTo>
                  <a:pt x="38100" y="28575"/>
                </a:moveTo>
                <a:cubicBezTo>
                  <a:pt x="32840" y="28575"/>
                  <a:pt x="28575" y="32840"/>
                  <a:pt x="28575" y="38100"/>
                </a:cubicBezTo>
                <a:lnTo>
                  <a:pt x="28575" y="47625"/>
                </a:lnTo>
                <a:cubicBezTo>
                  <a:pt x="28575" y="52885"/>
                  <a:pt x="32840" y="57150"/>
                  <a:pt x="38100" y="57150"/>
                </a:cubicBezTo>
                <a:lnTo>
                  <a:pt x="114300" y="57150"/>
                </a:lnTo>
                <a:cubicBezTo>
                  <a:pt x="119561" y="57150"/>
                  <a:pt x="123825" y="52885"/>
                  <a:pt x="123825" y="47625"/>
                </a:cubicBezTo>
                <a:lnTo>
                  <a:pt x="123825" y="38100"/>
                </a:lnTo>
                <a:cubicBezTo>
                  <a:pt x="123825" y="32840"/>
                  <a:pt x="119561" y="28575"/>
                  <a:pt x="114300" y="28575"/>
                </a:cubicBezTo>
                <a:lnTo>
                  <a:pt x="38100" y="28575"/>
                </a:lnTo>
                <a:close/>
                <a:moveTo>
                  <a:pt x="190500" y="147638"/>
                </a:moveTo>
                <a:cubicBezTo>
                  <a:pt x="190500" y="118704"/>
                  <a:pt x="167046" y="95250"/>
                  <a:pt x="138113" y="95250"/>
                </a:cubicBezTo>
                <a:cubicBezTo>
                  <a:pt x="109179" y="95250"/>
                  <a:pt x="85725" y="118704"/>
                  <a:pt x="85725" y="147638"/>
                </a:cubicBezTo>
                <a:cubicBezTo>
                  <a:pt x="85725" y="176571"/>
                  <a:pt x="109179" y="200025"/>
                  <a:pt x="138113" y="200025"/>
                </a:cubicBezTo>
                <a:cubicBezTo>
                  <a:pt x="167046" y="200025"/>
                  <a:pt x="190500" y="176571"/>
                  <a:pt x="190500" y="147638"/>
                </a:cubicBezTo>
                <a:close/>
                <a:moveTo>
                  <a:pt x="132529" y="124749"/>
                </a:moveTo>
                <a:lnTo>
                  <a:pt x="159261" y="142278"/>
                </a:lnTo>
                <a:cubicBezTo>
                  <a:pt x="160090" y="142811"/>
                  <a:pt x="160741" y="143520"/>
                  <a:pt x="161214" y="144403"/>
                </a:cubicBezTo>
                <a:cubicBezTo>
                  <a:pt x="161688" y="145266"/>
                  <a:pt x="161925" y="146211"/>
                  <a:pt x="161925" y="147237"/>
                </a:cubicBezTo>
                <a:cubicBezTo>
                  <a:pt x="161925" y="148222"/>
                  <a:pt x="161698" y="149167"/>
                  <a:pt x="161244" y="150071"/>
                </a:cubicBezTo>
                <a:cubicBezTo>
                  <a:pt x="160791" y="150975"/>
                  <a:pt x="160159" y="151693"/>
                  <a:pt x="159349" y="152228"/>
                </a:cubicBezTo>
                <a:lnTo>
                  <a:pt x="132618" y="170464"/>
                </a:lnTo>
                <a:cubicBezTo>
                  <a:pt x="132124" y="170793"/>
                  <a:pt x="131620" y="171039"/>
                  <a:pt x="131108" y="171203"/>
                </a:cubicBezTo>
                <a:cubicBezTo>
                  <a:pt x="130614" y="171368"/>
                  <a:pt x="130081" y="171450"/>
                  <a:pt x="129509" y="171450"/>
                </a:cubicBezTo>
                <a:cubicBezTo>
                  <a:pt x="128759" y="171450"/>
                  <a:pt x="128039" y="171296"/>
                  <a:pt x="127348" y="170988"/>
                </a:cubicBezTo>
                <a:cubicBezTo>
                  <a:pt x="126657" y="170659"/>
                  <a:pt x="126045" y="170228"/>
                  <a:pt x="125513" y="169695"/>
                </a:cubicBezTo>
                <a:cubicBezTo>
                  <a:pt x="124999" y="169139"/>
                  <a:pt x="124585" y="168503"/>
                  <a:pt x="124269" y="167784"/>
                </a:cubicBezTo>
                <a:cubicBezTo>
                  <a:pt x="123973" y="167066"/>
                  <a:pt x="123825" y="166316"/>
                  <a:pt x="123825" y="165535"/>
                </a:cubicBezTo>
                <a:lnTo>
                  <a:pt x="123825" y="129740"/>
                </a:lnTo>
                <a:cubicBezTo>
                  <a:pt x="123825" y="128939"/>
                  <a:pt x="123973" y="128179"/>
                  <a:pt x="124269" y="127460"/>
                </a:cubicBezTo>
                <a:cubicBezTo>
                  <a:pt x="124585" y="126742"/>
                  <a:pt x="124999" y="126115"/>
                  <a:pt x="125513" y="125580"/>
                </a:cubicBezTo>
                <a:cubicBezTo>
                  <a:pt x="126025" y="125047"/>
                  <a:pt x="126627" y="124626"/>
                  <a:pt x="127318" y="124317"/>
                </a:cubicBezTo>
                <a:cubicBezTo>
                  <a:pt x="128009" y="123989"/>
                  <a:pt x="128739" y="123825"/>
                  <a:pt x="129509" y="123825"/>
                </a:cubicBezTo>
                <a:cubicBezTo>
                  <a:pt x="130614" y="123825"/>
                  <a:pt x="131620" y="124133"/>
                  <a:pt x="132529" y="124749"/>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27" name="TextBox 26">
            <a:extLst>
              <a:ext uri="{FF2B5EF4-FFF2-40B4-BE49-F238E27FC236}">
                <a16:creationId xmlns:a16="http://schemas.microsoft.com/office/drawing/2014/main" id="{A9BE6833-3B82-F25F-2CBA-4162D5DB780B}"/>
              </a:ext>
            </a:extLst>
          </p:cNvPr>
          <p:cNvSpPr txBox="1"/>
          <p:nvPr/>
        </p:nvSpPr>
        <p:spPr>
          <a:xfrm>
            <a:off x="4678385" y="3648600"/>
            <a:ext cx="2813993" cy="1466396"/>
          </a:xfrm>
          <a:prstGeom prst="rect">
            <a:avLst/>
          </a:prstGeom>
          <a:noFill/>
        </p:spPr>
        <p:txBody>
          <a:bodyPr wrap="square" lIns="0" tIns="0" rIns="0" bIns="0" anchor="t">
            <a:noAutofit/>
          </a:bodyPr>
          <a:lstStyle/>
          <a:p>
            <a:pPr algn="ctr">
              <a:spcAft>
                <a:spcPts val="700"/>
              </a:spcAft>
              <a:defRPr/>
            </a:pPr>
            <a:r>
              <a:rPr lang="en-US" sz="2160" b="1">
                <a:solidFill>
                  <a:srgbClr val="8661C5"/>
                </a:solidFill>
                <a:latin typeface="Segoe UI Semibold" panose="020B0502040204020203" pitchFamily="34" charset="0"/>
                <a:cs typeface="Segoe UI Semibold" panose="020B0502040204020203" pitchFamily="34" charset="0"/>
              </a:rPr>
              <a:t>Tools, resources &amp; training </a:t>
            </a:r>
            <a:r>
              <a:rPr lang="en-US" sz="2160">
                <a:solidFill>
                  <a:prstClr val="black"/>
                </a:solidFill>
                <a:latin typeface="Segoe UI"/>
                <a:cs typeface="Segoe UI Semibold" panose="020B0502040204020203" pitchFamily="34" charset="0"/>
              </a:rPr>
              <a:t>on our Adoption Hub</a:t>
            </a:r>
          </a:p>
        </p:txBody>
      </p:sp>
      <p:sp>
        <p:nvSpPr>
          <p:cNvPr id="3" name="Rectangle: Rounded Corners 2">
            <a:extLst>
              <a:ext uri="{FF2B5EF4-FFF2-40B4-BE49-F238E27FC236}">
                <a16:creationId xmlns:a16="http://schemas.microsoft.com/office/drawing/2014/main" id="{F9388511-13A7-1A07-1A4C-D9DA82A01F6A}"/>
              </a:ext>
            </a:extLst>
          </p:cNvPr>
          <p:cNvSpPr/>
          <p:nvPr/>
        </p:nvSpPr>
        <p:spPr bwMode="auto">
          <a:xfrm>
            <a:off x="4756025" y="4660487"/>
            <a:ext cx="2658716" cy="454508"/>
          </a:xfrm>
          <a:prstGeom prst="roundRect">
            <a:avLst>
              <a:gd name="adj" fmla="val 50000"/>
            </a:avLst>
          </a:prstGeom>
          <a:gradFill flip="none" rotWithShape="1">
            <a:gsLst>
              <a:gs pos="82000">
                <a:srgbClr val="E77DC6"/>
              </a:gs>
              <a:gs pos="58000">
                <a:srgbClr val="D962FA">
                  <a:lumMod val="84000"/>
                </a:srgbClr>
              </a:gs>
              <a:gs pos="15000">
                <a:srgbClr val="0B87DE"/>
              </a:gs>
              <a:gs pos="100000">
                <a:srgbClr val="F69991"/>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397" fontAlgn="base">
              <a:spcBef>
                <a:spcPct val="0"/>
              </a:spcBef>
              <a:spcAft>
                <a:spcPct val="0"/>
              </a:spcAft>
              <a:defRPr/>
            </a:pPr>
            <a:r>
              <a:rPr lang="en-US" sz="1600">
                <a:ln w="3175">
                  <a:noFill/>
                </a:ln>
                <a:solidFill>
                  <a:srgbClr val="FFFFFF"/>
                </a:solidFill>
                <a:latin typeface="Segoe UI Semibold"/>
                <a:cs typeface="Segoe UI Semibold" panose="020B0502040204020203" pitchFamily="34" charset="0"/>
              </a:rPr>
              <a:t>adoption.microsoft.com</a:t>
            </a:r>
          </a:p>
        </p:txBody>
      </p:sp>
      <p:grpSp>
        <p:nvGrpSpPr>
          <p:cNvPr id="11" name="Group 10">
            <a:extLst>
              <a:ext uri="{FF2B5EF4-FFF2-40B4-BE49-F238E27FC236}">
                <a16:creationId xmlns:a16="http://schemas.microsoft.com/office/drawing/2014/main" id="{B034DB9B-16F5-F414-C0B4-6B9512691394}"/>
              </a:ext>
            </a:extLst>
          </p:cNvPr>
          <p:cNvGrpSpPr/>
          <p:nvPr/>
        </p:nvGrpSpPr>
        <p:grpSpPr>
          <a:xfrm>
            <a:off x="7868828" y="2270196"/>
            <a:ext cx="3074305" cy="3134588"/>
            <a:chOff x="7868827" y="2270196"/>
            <a:chExt cx="3074305" cy="3134588"/>
          </a:xfrm>
        </p:grpSpPr>
        <p:sp>
          <p:nvSpPr>
            <p:cNvPr id="22" name="Rounded Rectangle 1">
              <a:extLst>
                <a:ext uri="{FF2B5EF4-FFF2-40B4-BE49-F238E27FC236}">
                  <a16:creationId xmlns:a16="http://schemas.microsoft.com/office/drawing/2014/main" id="{F6379D70-B3AF-76B3-A431-EB6742534434}"/>
                </a:ext>
                <a:ext uri="{C183D7F6-B498-43B3-948B-1728B52AA6E4}">
                  <adec:decorative xmlns:adec="http://schemas.microsoft.com/office/drawing/2017/decorative" val="1"/>
                </a:ext>
              </a:extLst>
            </p:cNvPr>
            <p:cNvSpPr/>
            <p:nvPr/>
          </p:nvSpPr>
          <p:spPr bwMode="auto">
            <a:xfrm>
              <a:off x="7868827" y="2270196"/>
              <a:ext cx="3074305" cy="3134588"/>
            </a:xfrm>
            <a:prstGeom prst="roundRect">
              <a:avLst>
                <a:gd name="adj" fmla="val 2901"/>
              </a:avLst>
            </a:prstGeom>
            <a:solidFill>
              <a:schemeClr val="tx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defTabSz="932397" fontAlgn="base">
                <a:spcBef>
                  <a:spcPct val="0"/>
                </a:spcBef>
                <a:spcAft>
                  <a:spcPct val="0"/>
                </a:spcAft>
              </a:pPr>
              <a:endParaRPr lang="en-US" sz="2000">
                <a:solidFill>
                  <a:srgbClr val="FFFFFF"/>
                </a:solidFill>
                <a:cs typeface="Segoe UI" pitchFamily="34" charset="0"/>
              </a:endParaRPr>
            </a:p>
          </p:txBody>
        </p:sp>
        <p:sp>
          <p:nvSpPr>
            <p:cNvPr id="36" name="Graphic 32">
              <a:extLst>
                <a:ext uri="{FF2B5EF4-FFF2-40B4-BE49-F238E27FC236}">
                  <a16:creationId xmlns:a16="http://schemas.microsoft.com/office/drawing/2014/main" id="{3108AF80-9C74-98E5-AF26-93A53A5248E7}"/>
                </a:ext>
                <a:ext uri="{C183D7F6-B498-43B3-948B-1728B52AA6E4}">
                  <adec:decorative xmlns:adec="http://schemas.microsoft.com/office/drawing/2017/decorative" val="1"/>
                </a:ext>
              </a:extLst>
            </p:cNvPr>
            <p:cNvSpPr>
              <a:spLocks noChangeAspect="1"/>
            </p:cNvSpPr>
            <p:nvPr/>
          </p:nvSpPr>
          <p:spPr>
            <a:xfrm>
              <a:off x="9081428" y="2624777"/>
              <a:ext cx="649102" cy="632875"/>
            </a:xfrm>
            <a:custGeom>
              <a:avLst/>
              <a:gdLst>
                <a:gd name="connsiteX0" fmla="*/ 104775 w 381000"/>
                <a:gd name="connsiteY0" fmla="*/ 114300 h 371475"/>
                <a:gd name="connsiteX1" fmla="*/ 161925 w 381000"/>
                <a:gd name="connsiteY1" fmla="*/ 57150 h 371475"/>
                <a:gd name="connsiteX2" fmla="*/ 104775 w 381000"/>
                <a:gd name="connsiteY2" fmla="*/ 0 h 371475"/>
                <a:gd name="connsiteX3" fmla="*/ 47625 w 381000"/>
                <a:gd name="connsiteY3" fmla="*/ 57150 h 371475"/>
                <a:gd name="connsiteX4" fmla="*/ 104775 w 381000"/>
                <a:gd name="connsiteY4" fmla="*/ 114300 h 371475"/>
                <a:gd name="connsiteX5" fmla="*/ 276225 w 381000"/>
                <a:gd name="connsiteY5" fmla="*/ 114300 h 371475"/>
                <a:gd name="connsiteX6" fmla="*/ 333375 w 381000"/>
                <a:gd name="connsiteY6" fmla="*/ 57150 h 371475"/>
                <a:gd name="connsiteX7" fmla="*/ 276225 w 381000"/>
                <a:gd name="connsiteY7" fmla="*/ 0 h 371475"/>
                <a:gd name="connsiteX8" fmla="*/ 219075 w 381000"/>
                <a:gd name="connsiteY8" fmla="*/ 57150 h 371475"/>
                <a:gd name="connsiteX9" fmla="*/ 276225 w 381000"/>
                <a:gd name="connsiteY9" fmla="*/ 114300 h 371475"/>
                <a:gd name="connsiteX10" fmla="*/ 0 w 381000"/>
                <a:gd name="connsiteY10" fmla="*/ 166177 h 371475"/>
                <a:gd name="connsiteX11" fmla="*/ 32827 w 381000"/>
                <a:gd name="connsiteY11" fmla="*/ 133350 h 371475"/>
                <a:gd name="connsiteX12" fmla="*/ 124495 w 381000"/>
                <a:gd name="connsiteY12" fmla="*/ 133350 h 371475"/>
                <a:gd name="connsiteX13" fmla="*/ 114300 w 381000"/>
                <a:gd name="connsiteY13" fmla="*/ 171450 h 371475"/>
                <a:gd name="connsiteX14" fmla="*/ 140098 w 381000"/>
                <a:gd name="connsiteY14" fmla="*/ 228600 h 371475"/>
                <a:gd name="connsiteX15" fmla="*/ 118552 w 381000"/>
                <a:gd name="connsiteY15" fmla="*/ 228600 h 371475"/>
                <a:gd name="connsiteX16" fmla="*/ 73716 w 381000"/>
                <a:gd name="connsiteY16" fmla="*/ 254365 h 371475"/>
                <a:gd name="connsiteX17" fmla="*/ 13514 w 381000"/>
                <a:gd name="connsiteY17" fmla="*/ 216568 h 371475"/>
                <a:gd name="connsiteX18" fmla="*/ 0 w 381000"/>
                <a:gd name="connsiteY18" fmla="*/ 170283 h 371475"/>
                <a:gd name="connsiteX19" fmla="*/ 0 w 381000"/>
                <a:gd name="connsiteY19" fmla="*/ 166177 h 371475"/>
                <a:gd name="connsiteX20" fmla="*/ 262448 w 381000"/>
                <a:gd name="connsiteY20" fmla="*/ 228600 h 371475"/>
                <a:gd name="connsiteX21" fmla="*/ 307284 w 381000"/>
                <a:gd name="connsiteY21" fmla="*/ 254365 h 371475"/>
                <a:gd name="connsiteX22" fmla="*/ 367486 w 381000"/>
                <a:gd name="connsiteY22" fmla="*/ 216568 h 371475"/>
                <a:gd name="connsiteX23" fmla="*/ 381000 w 381000"/>
                <a:gd name="connsiteY23" fmla="*/ 170283 h 371475"/>
                <a:gd name="connsiteX24" fmla="*/ 381000 w 381000"/>
                <a:gd name="connsiteY24" fmla="*/ 166177 h 371475"/>
                <a:gd name="connsiteX25" fmla="*/ 348173 w 381000"/>
                <a:gd name="connsiteY25" fmla="*/ 133350 h 371475"/>
                <a:gd name="connsiteX26" fmla="*/ 256505 w 381000"/>
                <a:gd name="connsiteY26" fmla="*/ 133350 h 371475"/>
                <a:gd name="connsiteX27" fmla="*/ 266700 w 381000"/>
                <a:gd name="connsiteY27" fmla="*/ 171450 h 371475"/>
                <a:gd name="connsiteX28" fmla="*/ 240902 w 381000"/>
                <a:gd name="connsiteY28" fmla="*/ 228600 h 371475"/>
                <a:gd name="connsiteX29" fmla="*/ 262448 w 381000"/>
                <a:gd name="connsiteY29" fmla="*/ 228600 h 371475"/>
                <a:gd name="connsiteX30" fmla="*/ 247650 w 381000"/>
                <a:gd name="connsiteY30" fmla="*/ 171450 h 371475"/>
                <a:gd name="connsiteX31" fmla="*/ 190500 w 381000"/>
                <a:gd name="connsiteY31" fmla="*/ 228600 h 371475"/>
                <a:gd name="connsiteX32" fmla="*/ 133350 w 381000"/>
                <a:gd name="connsiteY32" fmla="*/ 171450 h 371475"/>
                <a:gd name="connsiteX33" fmla="*/ 190500 w 381000"/>
                <a:gd name="connsiteY33" fmla="*/ 114300 h 371475"/>
                <a:gd name="connsiteX34" fmla="*/ 247650 w 381000"/>
                <a:gd name="connsiteY34" fmla="*/ 171450 h 371475"/>
                <a:gd name="connsiteX35" fmla="*/ 85725 w 381000"/>
                <a:gd name="connsiteY35" fmla="*/ 280477 h 371475"/>
                <a:gd name="connsiteX36" fmla="*/ 118552 w 381000"/>
                <a:gd name="connsiteY36" fmla="*/ 247650 h 371475"/>
                <a:gd name="connsiteX37" fmla="*/ 262448 w 381000"/>
                <a:gd name="connsiteY37" fmla="*/ 247650 h 371475"/>
                <a:gd name="connsiteX38" fmla="*/ 295275 w 381000"/>
                <a:gd name="connsiteY38" fmla="*/ 280477 h 371475"/>
                <a:gd name="connsiteX39" fmla="*/ 295275 w 381000"/>
                <a:gd name="connsiteY39" fmla="*/ 284583 h 371475"/>
                <a:gd name="connsiteX40" fmla="*/ 281761 w 381000"/>
                <a:gd name="connsiteY40" fmla="*/ 330868 h 371475"/>
                <a:gd name="connsiteX41" fmla="*/ 190500 w 381000"/>
                <a:gd name="connsiteY41" fmla="*/ 371475 h 371475"/>
                <a:gd name="connsiteX42" fmla="*/ 99239 w 381000"/>
                <a:gd name="connsiteY42" fmla="*/ 330868 h 371475"/>
                <a:gd name="connsiteX43" fmla="*/ 85725 w 381000"/>
                <a:gd name="connsiteY43" fmla="*/ 284583 h 371475"/>
                <a:gd name="connsiteX44" fmla="*/ 85725 w 381000"/>
                <a:gd name="connsiteY44" fmla="*/ 280477 h 371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Lst>
              <a:rect l="l" t="t" r="r" b="b"/>
              <a:pathLst>
                <a:path w="381000" h="371475">
                  <a:moveTo>
                    <a:pt x="104775" y="114300"/>
                  </a:moveTo>
                  <a:cubicBezTo>
                    <a:pt x="136338" y="114300"/>
                    <a:pt x="161925" y="88713"/>
                    <a:pt x="161925" y="57150"/>
                  </a:cubicBezTo>
                  <a:cubicBezTo>
                    <a:pt x="161925" y="25587"/>
                    <a:pt x="136338" y="0"/>
                    <a:pt x="104775" y="0"/>
                  </a:cubicBezTo>
                  <a:cubicBezTo>
                    <a:pt x="73212" y="0"/>
                    <a:pt x="47625" y="25587"/>
                    <a:pt x="47625" y="57150"/>
                  </a:cubicBezTo>
                  <a:cubicBezTo>
                    <a:pt x="47625" y="88713"/>
                    <a:pt x="73212" y="114300"/>
                    <a:pt x="104775" y="114300"/>
                  </a:cubicBezTo>
                  <a:close/>
                  <a:moveTo>
                    <a:pt x="276225" y="114300"/>
                  </a:moveTo>
                  <a:cubicBezTo>
                    <a:pt x="307788" y="114300"/>
                    <a:pt x="333375" y="88713"/>
                    <a:pt x="333375" y="57150"/>
                  </a:cubicBezTo>
                  <a:cubicBezTo>
                    <a:pt x="333375" y="25587"/>
                    <a:pt x="307788" y="0"/>
                    <a:pt x="276225" y="0"/>
                  </a:cubicBezTo>
                  <a:cubicBezTo>
                    <a:pt x="244662" y="0"/>
                    <a:pt x="219075" y="25587"/>
                    <a:pt x="219075" y="57150"/>
                  </a:cubicBezTo>
                  <a:cubicBezTo>
                    <a:pt x="219075" y="88713"/>
                    <a:pt x="244662" y="114300"/>
                    <a:pt x="276225" y="114300"/>
                  </a:cubicBezTo>
                  <a:close/>
                  <a:moveTo>
                    <a:pt x="0" y="166177"/>
                  </a:moveTo>
                  <a:cubicBezTo>
                    <a:pt x="0" y="148047"/>
                    <a:pt x="14697" y="133350"/>
                    <a:pt x="32827" y="133350"/>
                  </a:cubicBezTo>
                  <a:lnTo>
                    <a:pt x="124495" y="133350"/>
                  </a:lnTo>
                  <a:cubicBezTo>
                    <a:pt x="118011" y="144558"/>
                    <a:pt x="114300" y="157571"/>
                    <a:pt x="114300" y="171450"/>
                  </a:cubicBezTo>
                  <a:cubicBezTo>
                    <a:pt x="114300" y="194209"/>
                    <a:pt x="124277" y="214637"/>
                    <a:pt x="140098" y="228600"/>
                  </a:cubicBezTo>
                  <a:lnTo>
                    <a:pt x="118552" y="228600"/>
                  </a:lnTo>
                  <a:cubicBezTo>
                    <a:pt x="99422" y="228600"/>
                    <a:pt x="82710" y="238955"/>
                    <a:pt x="73716" y="254365"/>
                  </a:cubicBezTo>
                  <a:cubicBezTo>
                    <a:pt x="43022" y="248346"/>
                    <a:pt x="24375" y="233383"/>
                    <a:pt x="13514" y="216568"/>
                  </a:cubicBezTo>
                  <a:cubicBezTo>
                    <a:pt x="0" y="195647"/>
                    <a:pt x="0" y="174030"/>
                    <a:pt x="0" y="170283"/>
                  </a:cubicBezTo>
                  <a:lnTo>
                    <a:pt x="0" y="166177"/>
                  </a:lnTo>
                  <a:close/>
                  <a:moveTo>
                    <a:pt x="262448" y="228600"/>
                  </a:moveTo>
                  <a:cubicBezTo>
                    <a:pt x="281578" y="228600"/>
                    <a:pt x="298290" y="238955"/>
                    <a:pt x="307284" y="254365"/>
                  </a:cubicBezTo>
                  <a:cubicBezTo>
                    <a:pt x="337978" y="248346"/>
                    <a:pt x="356625" y="233383"/>
                    <a:pt x="367486" y="216568"/>
                  </a:cubicBezTo>
                  <a:cubicBezTo>
                    <a:pt x="381000" y="195647"/>
                    <a:pt x="381000" y="174030"/>
                    <a:pt x="381000" y="170283"/>
                  </a:cubicBezTo>
                  <a:lnTo>
                    <a:pt x="381000" y="166177"/>
                  </a:lnTo>
                  <a:cubicBezTo>
                    <a:pt x="381000" y="148047"/>
                    <a:pt x="366303" y="133350"/>
                    <a:pt x="348173" y="133350"/>
                  </a:cubicBezTo>
                  <a:lnTo>
                    <a:pt x="256505" y="133350"/>
                  </a:lnTo>
                  <a:cubicBezTo>
                    <a:pt x="262989" y="144558"/>
                    <a:pt x="266700" y="157571"/>
                    <a:pt x="266700" y="171450"/>
                  </a:cubicBezTo>
                  <a:cubicBezTo>
                    <a:pt x="266700" y="194209"/>
                    <a:pt x="256723" y="214637"/>
                    <a:pt x="240902" y="228600"/>
                  </a:cubicBezTo>
                  <a:lnTo>
                    <a:pt x="262448" y="228600"/>
                  </a:lnTo>
                  <a:close/>
                  <a:moveTo>
                    <a:pt x="247650" y="171450"/>
                  </a:moveTo>
                  <a:cubicBezTo>
                    <a:pt x="247650" y="203013"/>
                    <a:pt x="222063" y="228600"/>
                    <a:pt x="190500" y="228600"/>
                  </a:cubicBezTo>
                  <a:cubicBezTo>
                    <a:pt x="158937" y="228600"/>
                    <a:pt x="133350" y="203013"/>
                    <a:pt x="133350" y="171450"/>
                  </a:cubicBezTo>
                  <a:cubicBezTo>
                    <a:pt x="133350" y="139887"/>
                    <a:pt x="158937" y="114300"/>
                    <a:pt x="190500" y="114300"/>
                  </a:cubicBezTo>
                  <a:cubicBezTo>
                    <a:pt x="222063" y="114300"/>
                    <a:pt x="247650" y="139887"/>
                    <a:pt x="247650" y="171450"/>
                  </a:cubicBezTo>
                  <a:close/>
                  <a:moveTo>
                    <a:pt x="85725" y="280477"/>
                  </a:moveTo>
                  <a:cubicBezTo>
                    <a:pt x="85725" y="262347"/>
                    <a:pt x="100422" y="247650"/>
                    <a:pt x="118552" y="247650"/>
                  </a:cubicBezTo>
                  <a:lnTo>
                    <a:pt x="262448" y="247650"/>
                  </a:lnTo>
                  <a:cubicBezTo>
                    <a:pt x="280578" y="247650"/>
                    <a:pt x="295275" y="262347"/>
                    <a:pt x="295275" y="280477"/>
                  </a:cubicBezTo>
                  <a:lnTo>
                    <a:pt x="295275" y="284583"/>
                  </a:lnTo>
                  <a:cubicBezTo>
                    <a:pt x="295275" y="288330"/>
                    <a:pt x="295275" y="309947"/>
                    <a:pt x="281761" y="330868"/>
                  </a:cubicBezTo>
                  <a:cubicBezTo>
                    <a:pt x="267635" y="352736"/>
                    <a:pt x="240341" y="371475"/>
                    <a:pt x="190500" y="371475"/>
                  </a:cubicBezTo>
                  <a:cubicBezTo>
                    <a:pt x="140660" y="371475"/>
                    <a:pt x="113365" y="352736"/>
                    <a:pt x="99239" y="330868"/>
                  </a:cubicBezTo>
                  <a:cubicBezTo>
                    <a:pt x="85725" y="309947"/>
                    <a:pt x="85725" y="288330"/>
                    <a:pt x="85725" y="284583"/>
                  </a:cubicBezTo>
                  <a:lnTo>
                    <a:pt x="85725" y="280477"/>
                  </a:ln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sp>
          <p:nvSpPr>
            <p:cNvPr id="23" name="TextBox 22">
              <a:extLst>
                <a:ext uri="{FF2B5EF4-FFF2-40B4-BE49-F238E27FC236}">
                  <a16:creationId xmlns:a16="http://schemas.microsoft.com/office/drawing/2014/main" id="{3F1D19A9-3108-B0E3-70B2-8D8BA06779CC}"/>
                </a:ext>
              </a:extLst>
            </p:cNvPr>
            <p:cNvSpPr txBox="1"/>
            <p:nvPr/>
          </p:nvSpPr>
          <p:spPr>
            <a:xfrm>
              <a:off x="8040227" y="3648599"/>
              <a:ext cx="2750075" cy="1311103"/>
            </a:xfrm>
            <a:prstGeom prst="rect">
              <a:avLst/>
            </a:prstGeom>
            <a:noFill/>
          </p:spPr>
          <p:txBody>
            <a:bodyPr wrap="square" lIns="0" tIns="0" rIns="0" bIns="0" anchor="t">
              <a:noAutofit/>
            </a:bodyPr>
            <a:lstStyle/>
            <a:p>
              <a:pPr algn="ctr">
                <a:spcAft>
                  <a:spcPts val="700"/>
                </a:spcAft>
                <a:defRPr/>
              </a:pPr>
              <a:r>
                <a:rPr lang="en-US" sz="2160">
                  <a:solidFill>
                    <a:prstClr val="black"/>
                  </a:solidFill>
                  <a:cs typeface="Segoe UI Semibold" panose="020B0502040204020203" pitchFamily="34" charset="0"/>
                </a:rPr>
                <a:t>Events and real-world knowledge in our </a:t>
              </a:r>
              <a:r>
                <a:rPr lang="en-US" sz="1500" b="1">
                  <a:solidFill>
                    <a:srgbClr val="8661C5"/>
                  </a:solidFill>
                  <a:latin typeface="Segoe UI Semibold" panose="020B0502040204020203" pitchFamily="34" charset="0"/>
                  <a:cs typeface="Segoe UI Semibold" panose="020B0502040204020203" pitchFamily="34" charset="0"/>
                </a:rPr>
                <a:t>community</a:t>
              </a:r>
              <a:endParaRPr lang="en-US" sz="1500">
                <a:solidFill>
                  <a:prstClr val="black"/>
                </a:solidFill>
                <a:latin typeface="Segoe UI"/>
                <a:cs typeface="Segoe UI Semibold" panose="020B0502040204020203" pitchFamily="34" charset="0"/>
              </a:endParaRPr>
            </a:p>
          </p:txBody>
        </p:sp>
        <p:sp>
          <p:nvSpPr>
            <p:cNvPr id="4" name="Rectangle: Rounded Corners 3">
              <a:extLst>
                <a:ext uri="{FF2B5EF4-FFF2-40B4-BE49-F238E27FC236}">
                  <a16:creationId xmlns:a16="http://schemas.microsoft.com/office/drawing/2014/main" id="{09997C4F-9D8E-D3F1-5DFC-B8B9A10F7B51}"/>
                </a:ext>
              </a:extLst>
            </p:cNvPr>
            <p:cNvSpPr/>
            <p:nvPr/>
          </p:nvSpPr>
          <p:spPr bwMode="auto">
            <a:xfrm>
              <a:off x="8040227" y="4660487"/>
              <a:ext cx="2658716" cy="454508"/>
            </a:xfrm>
            <a:prstGeom prst="roundRect">
              <a:avLst>
                <a:gd name="adj" fmla="val 50000"/>
              </a:avLst>
            </a:prstGeom>
            <a:gradFill flip="none" rotWithShape="1">
              <a:gsLst>
                <a:gs pos="82000">
                  <a:srgbClr val="E77DC6"/>
                </a:gs>
                <a:gs pos="58000">
                  <a:srgbClr val="D962FA">
                    <a:lumMod val="84000"/>
                  </a:srgbClr>
                </a:gs>
                <a:gs pos="15000">
                  <a:srgbClr val="0B87DE"/>
                </a:gs>
                <a:gs pos="100000">
                  <a:srgbClr val="F69991"/>
                </a:gs>
              </a:gsLst>
              <a:lin ang="3600000" scaled="0"/>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397" fontAlgn="base">
                <a:spcBef>
                  <a:spcPct val="0"/>
                </a:spcBef>
                <a:spcAft>
                  <a:spcPct val="0"/>
                </a:spcAft>
                <a:defRPr/>
              </a:pPr>
              <a:r>
                <a:rPr lang="en-US" sz="1400">
                  <a:ln w="3175">
                    <a:noFill/>
                  </a:ln>
                  <a:solidFill>
                    <a:srgbClr val="FFFFFF"/>
                  </a:solidFill>
                  <a:latin typeface="Segoe UI Semibold"/>
                  <a:cs typeface="Segoe UI Semibold" panose="020B0502040204020203" pitchFamily="34" charset="0"/>
                </a:rPr>
                <a:t>aka.ms/</a:t>
              </a:r>
              <a:r>
                <a:rPr lang="en-US" sz="1400" err="1">
                  <a:ln w="3175">
                    <a:noFill/>
                  </a:ln>
                  <a:solidFill>
                    <a:srgbClr val="FFFFFF"/>
                  </a:solidFill>
                  <a:latin typeface="Segoe UI Semibold"/>
                  <a:cs typeface="Segoe UI Semibold" panose="020B0502040204020203" pitchFamily="34" charset="0"/>
                </a:rPr>
                <a:t>TechCommunity</a:t>
              </a:r>
              <a:endParaRPr lang="en-US" sz="1400">
                <a:ln w="3175">
                  <a:noFill/>
                </a:ln>
                <a:solidFill>
                  <a:srgbClr val="FFFFFF"/>
                </a:solidFill>
                <a:latin typeface="Segoe UI Semibold"/>
                <a:cs typeface="Segoe UI Semibold" panose="020B0502040204020203" pitchFamily="34" charset="0"/>
              </a:endParaRPr>
            </a:p>
          </p:txBody>
        </p:sp>
      </p:grpSp>
    </p:spTree>
    <p:extLst>
      <p:ext uri="{BB962C8B-B14F-4D97-AF65-F5344CB8AC3E}">
        <p14:creationId xmlns:p14="http://schemas.microsoft.com/office/powerpoint/2010/main" val="392863195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60367D0-AB7E-EF50-62D7-DE3AEF61B81F}"/>
            </a:ext>
          </a:extLst>
        </p:cNvPr>
        <p:cNvGrpSpPr/>
        <p:nvPr/>
      </p:nvGrpSpPr>
      <p:grpSpPr>
        <a:xfrm>
          <a:off x="0" y="0"/>
          <a:ext cx="0" cy="0"/>
          <a:chOff x="0" y="0"/>
          <a:chExt cx="0" cy="0"/>
        </a:xfrm>
      </p:grpSpPr>
      <p:sp>
        <p:nvSpPr>
          <p:cNvPr id="2" name="Oval 1">
            <a:extLst>
              <a:ext uri="{FF2B5EF4-FFF2-40B4-BE49-F238E27FC236}">
                <a16:creationId xmlns:a16="http://schemas.microsoft.com/office/drawing/2014/main" id="{5781A47C-2493-7B13-8892-C652D70B544D}"/>
              </a:ext>
              <a:ext uri="{C183D7F6-B498-43B3-948B-1728B52AA6E4}">
                <adec:decorative xmlns:adec="http://schemas.microsoft.com/office/drawing/2017/decorative" val="1"/>
              </a:ext>
            </a:extLst>
          </p:cNvPr>
          <p:cNvSpPr>
            <a:spLocks noChangeAspect="1"/>
          </p:cNvSpPr>
          <p:nvPr/>
        </p:nvSpPr>
        <p:spPr bwMode="auto">
          <a:xfrm>
            <a:off x="4105835" y="1438835"/>
            <a:ext cx="3980330" cy="3980330"/>
          </a:xfrm>
          <a:prstGeom prst="ellipse">
            <a:avLst/>
          </a:prstGeom>
          <a:ln w="1905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397" fontAlgn="base">
              <a:spcBef>
                <a:spcPct val="0"/>
              </a:spcBef>
              <a:spcAft>
                <a:spcPct val="0"/>
              </a:spcAft>
              <a:defRPr/>
            </a:pPr>
            <a:endParaRPr lang="en-US" sz="2000">
              <a:solidFill>
                <a:srgbClr val="091F2C"/>
              </a:solidFill>
              <a:latin typeface="Segoe UI"/>
              <a:cs typeface="Segoe UI" pitchFamily="34" charset="0"/>
            </a:endParaRPr>
          </a:p>
        </p:txBody>
      </p:sp>
      <p:sp>
        <p:nvSpPr>
          <p:cNvPr id="3" name="Oval 2">
            <a:extLst>
              <a:ext uri="{FF2B5EF4-FFF2-40B4-BE49-F238E27FC236}">
                <a16:creationId xmlns:a16="http://schemas.microsoft.com/office/drawing/2014/main" id="{20684060-B7AC-1F3E-59EE-73D8DF78777B}"/>
              </a:ext>
            </a:extLst>
          </p:cNvPr>
          <p:cNvSpPr/>
          <p:nvPr/>
        </p:nvSpPr>
        <p:spPr bwMode="auto">
          <a:xfrm>
            <a:off x="3204884" y="537884"/>
            <a:ext cx="5782236" cy="5782236"/>
          </a:xfrm>
          <a:prstGeom prst="ellipse">
            <a:avLst/>
          </a:prstGeom>
          <a:ln w="1905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397" fontAlgn="base">
              <a:spcBef>
                <a:spcPct val="0"/>
              </a:spcBef>
              <a:spcAft>
                <a:spcPct val="0"/>
              </a:spcAft>
              <a:defRPr/>
            </a:pPr>
            <a:endParaRPr lang="en-US" sz="2000" err="1">
              <a:solidFill>
                <a:srgbClr val="091F2C"/>
              </a:solidFill>
              <a:latin typeface="Segoe UI"/>
              <a:ea typeface="Segoe UI" pitchFamily="34" charset="0"/>
              <a:cs typeface="Segoe UI" pitchFamily="34" charset="0"/>
            </a:endParaRPr>
          </a:p>
        </p:txBody>
      </p:sp>
      <p:sp>
        <p:nvSpPr>
          <p:cNvPr id="7" name="Oval 6">
            <a:extLst>
              <a:ext uri="{FF2B5EF4-FFF2-40B4-BE49-F238E27FC236}">
                <a16:creationId xmlns:a16="http://schemas.microsoft.com/office/drawing/2014/main" id="{F3447771-2467-C608-135B-55726E8844F0}"/>
              </a:ext>
              <a:ext uri="{C183D7F6-B498-43B3-948B-1728B52AA6E4}">
                <adec:decorative xmlns:adec="http://schemas.microsoft.com/office/drawing/2017/decorative" val="1"/>
              </a:ext>
            </a:extLst>
          </p:cNvPr>
          <p:cNvSpPr>
            <a:spLocks noChangeAspect="1"/>
          </p:cNvSpPr>
          <p:nvPr/>
        </p:nvSpPr>
        <p:spPr bwMode="auto">
          <a:xfrm>
            <a:off x="3653120" y="986120"/>
            <a:ext cx="4885762" cy="4885762"/>
          </a:xfrm>
          <a:prstGeom prst="ellipse">
            <a:avLst/>
          </a:prstGeom>
          <a:ln w="1905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397" fontAlgn="base">
              <a:spcBef>
                <a:spcPct val="0"/>
              </a:spcBef>
              <a:spcAft>
                <a:spcPct val="0"/>
              </a:spcAft>
              <a:defRPr/>
            </a:pPr>
            <a:endParaRPr lang="en-US" sz="2000">
              <a:solidFill>
                <a:srgbClr val="091F2C"/>
              </a:solidFill>
              <a:latin typeface="Segoe UI"/>
              <a:cs typeface="Segoe UI" pitchFamily="34" charset="0"/>
            </a:endParaRPr>
          </a:p>
        </p:txBody>
      </p:sp>
      <p:pic>
        <p:nvPicPr>
          <p:cNvPr id="8" name="Picture 7" descr="A person using a tablet&#10;&#10;AI-generated content may be incorrect.">
            <a:extLst>
              <a:ext uri="{FF2B5EF4-FFF2-40B4-BE49-F238E27FC236}">
                <a16:creationId xmlns:a16="http://schemas.microsoft.com/office/drawing/2014/main" id="{1F07337A-995F-768A-5B46-BD3213643D05}"/>
              </a:ext>
            </a:extLst>
          </p:cNvPr>
          <p:cNvPicPr>
            <a:picLocks noChangeAspect="1"/>
          </p:cNvPicPr>
          <p:nvPr/>
        </p:nvPicPr>
        <p:blipFill>
          <a:blip r:embed="rId3">
            <a:alphaModFix/>
            <a:extLst>
              <a:ext uri="{28A0092B-C50C-407E-A947-70E740481C1C}">
                <a14:useLocalDpi xmlns:a14="http://schemas.microsoft.com/office/drawing/2010/main" val="0"/>
              </a:ext>
            </a:extLst>
          </a:blip>
          <a:srcRect l="34115" t="18059" r="19909" b="13015"/>
          <a:stretch>
            <a:fillRect/>
          </a:stretch>
        </p:blipFill>
        <p:spPr>
          <a:xfrm>
            <a:off x="4672830" y="2005830"/>
            <a:ext cx="2846344" cy="2846344"/>
          </a:xfrm>
          <a:custGeom>
            <a:avLst/>
            <a:gdLst>
              <a:gd name="connsiteX0" fmla="*/ 1548000 w 3096000"/>
              <a:gd name="connsiteY0" fmla="*/ 0 h 3096000"/>
              <a:gd name="connsiteX1" fmla="*/ 3096000 w 3096000"/>
              <a:gd name="connsiteY1" fmla="*/ 1548000 h 3096000"/>
              <a:gd name="connsiteX2" fmla="*/ 1548000 w 3096000"/>
              <a:gd name="connsiteY2" fmla="*/ 3096000 h 3096000"/>
              <a:gd name="connsiteX3" fmla="*/ 0 w 3096000"/>
              <a:gd name="connsiteY3" fmla="*/ 1548000 h 3096000"/>
              <a:gd name="connsiteX4" fmla="*/ 1548000 w 3096000"/>
              <a:gd name="connsiteY4" fmla="*/ 0 h 309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000" h="3096000">
                <a:moveTo>
                  <a:pt x="1548000" y="0"/>
                </a:moveTo>
                <a:cubicBezTo>
                  <a:pt x="2402937" y="0"/>
                  <a:pt x="3096000" y="693063"/>
                  <a:pt x="3096000" y="1548000"/>
                </a:cubicBezTo>
                <a:cubicBezTo>
                  <a:pt x="3096000" y="2402937"/>
                  <a:pt x="2402937" y="3096000"/>
                  <a:pt x="1548000" y="3096000"/>
                </a:cubicBezTo>
                <a:cubicBezTo>
                  <a:pt x="693063" y="3096000"/>
                  <a:pt x="0" y="2402937"/>
                  <a:pt x="0" y="1548000"/>
                </a:cubicBezTo>
                <a:cubicBezTo>
                  <a:pt x="0" y="693063"/>
                  <a:pt x="693063" y="0"/>
                  <a:pt x="1548000" y="0"/>
                </a:cubicBezTo>
                <a:close/>
              </a:path>
            </a:pathLst>
          </a:custGeom>
        </p:spPr>
      </p:pic>
      <p:sp>
        <p:nvSpPr>
          <p:cNvPr id="9" name="Text Placeholder 3">
            <a:extLst>
              <a:ext uri="{FF2B5EF4-FFF2-40B4-BE49-F238E27FC236}">
                <a16:creationId xmlns:a16="http://schemas.microsoft.com/office/drawing/2014/main" id="{0D54EFD6-E789-842A-E5CD-2138CE1B5DB6}"/>
              </a:ext>
            </a:extLst>
          </p:cNvPr>
          <p:cNvSpPr txBox="1">
            <a:spLocks/>
          </p:cNvSpPr>
          <p:nvPr/>
        </p:nvSpPr>
        <p:spPr>
          <a:xfrm>
            <a:off x="1283317" y="2928800"/>
            <a:ext cx="3843130" cy="1000402"/>
          </a:xfrm>
          <a:prstGeom prst="rect">
            <a:avLst/>
          </a:prstGeom>
          <a:noFill/>
        </p:spPr>
        <p:txBody>
          <a:bodyPr vert="horz" wrap="square" lIns="0" tIns="0" rIns="0" bIns="0" rtlCol="0" anchor="b" anchorCtr="0">
            <a:spAutoFit/>
          </a:bodyPr>
          <a:lstStyle>
            <a:defPPr>
              <a:defRPr lang="en-US"/>
            </a:defPPr>
            <a:lvl1pPr algn="ctr">
              <a:lnSpc>
                <a:spcPct val="90000"/>
              </a:lnSpc>
              <a:spcBef>
                <a:spcPct val="0"/>
              </a:spcBef>
              <a:buNone/>
              <a:defRPr sz="3600" b="1" i="0" spc="-50" baseline="0">
                <a:gradFill>
                  <a:gsLst>
                    <a:gs pos="2000">
                      <a:srgbClr val="0179D4"/>
                    </a:gs>
                    <a:gs pos="32000">
                      <a:srgbClr val="2CB6FF"/>
                    </a:gs>
                    <a:gs pos="44000">
                      <a:srgbClr val="2DB6FF"/>
                    </a:gs>
                    <a:gs pos="81000">
                      <a:srgbClr val="D962FA"/>
                    </a:gs>
                    <a:gs pos="96000">
                      <a:srgbClr val="F69991"/>
                    </a:gs>
                  </a:gsLst>
                  <a:lin ang="3600000" scaled="0"/>
                </a:gradFill>
                <a:latin typeface="Aptos" panose="020B0004020202020204" pitchFamily="34" charset="0"/>
                <a:ea typeface="+mj-ea"/>
                <a:cs typeface="Segoe UI" panose="020B0502040204020203" pitchFamily="34" charset="0"/>
              </a:defRPr>
            </a:lvl1pPr>
            <a:lvl2pPr indent="0">
              <a:spcBef>
                <a:spcPct val="20000"/>
              </a:spcBef>
              <a:buFontTx/>
              <a:buNone/>
              <a:defRPr sz="4400" b="1" u="sng" spc="400" baseline="0">
                <a:solidFill>
                  <a:srgbClr val="EC5038"/>
                </a:solidFill>
              </a:defRPr>
            </a:lvl2pPr>
            <a:lvl3pPr indent="0">
              <a:spcBef>
                <a:spcPct val="20000"/>
              </a:spcBef>
              <a:buFontTx/>
              <a:buNone/>
              <a:defRPr sz="2000" b="1" i="1">
                <a:solidFill>
                  <a:schemeClr val="tx2"/>
                </a:solidFill>
                <a:latin typeface="+mj-lt"/>
              </a:defRPr>
            </a:lvl3pPr>
            <a:lvl4pPr indent="0">
              <a:spcBef>
                <a:spcPct val="20000"/>
              </a:spcBef>
              <a:buFontTx/>
              <a:buNone/>
              <a:defRPr sz="2000" b="1" i="1" spc="300">
                <a:solidFill>
                  <a:schemeClr val="accent3"/>
                </a:solidFill>
              </a:defRPr>
            </a:lvl4pPr>
            <a:lvl5pPr indent="0">
              <a:spcBef>
                <a:spcPct val="20000"/>
              </a:spcBef>
              <a:buFontTx/>
              <a:buNone/>
              <a:defRPr b="1" i="1">
                <a:solidFill>
                  <a:schemeClr val="tx2"/>
                </a:solidFill>
                <a:latin typeface="Graphik Regular" panose="020B0503030202060203"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a:t>LISTEN &amp;</a:t>
            </a:r>
            <a:br>
              <a:rPr lang="en-US"/>
            </a:br>
            <a:r>
              <a:rPr lang="en-US"/>
              <a:t>LEARN</a:t>
            </a:r>
          </a:p>
        </p:txBody>
      </p:sp>
      <p:sp>
        <p:nvSpPr>
          <p:cNvPr id="10" name="Text Placeholder 3">
            <a:extLst>
              <a:ext uri="{FF2B5EF4-FFF2-40B4-BE49-F238E27FC236}">
                <a16:creationId xmlns:a16="http://schemas.microsoft.com/office/drawing/2014/main" id="{70BC75AF-1541-9BC7-07B2-E3DC928B9BD8}"/>
              </a:ext>
            </a:extLst>
          </p:cNvPr>
          <p:cNvSpPr txBox="1">
            <a:spLocks/>
          </p:cNvSpPr>
          <p:nvPr/>
        </p:nvSpPr>
        <p:spPr>
          <a:xfrm>
            <a:off x="4518992" y="552711"/>
            <a:ext cx="3154019" cy="1000402"/>
          </a:xfrm>
          <a:prstGeom prst="rect">
            <a:avLst/>
          </a:prstGeom>
          <a:noFill/>
        </p:spPr>
        <p:txBody>
          <a:bodyPr vert="horz" wrap="square" lIns="0" tIns="0" rIns="0" bIns="0" rtlCol="0" anchor="b" anchorCtr="0">
            <a:spAutoFit/>
          </a:bodyPr>
          <a:lstStyle>
            <a:defPPr>
              <a:defRPr lang="en-US"/>
            </a:defPPr>
            <a:lvl1pPr>
              <a:lnSpc>
                <a:spcPct val="90000"/>
              </a:lnSpc>
              <a:spcBef>
                <a:spcPct val="0"/>
              </a:spcBef>
              <a:buNone/>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Aptos" panose="020B0004020202020204" pitchFamily="34" charset="0"/>
                <a:ea typeface="+mj-ea"/>
                <a:cs typeface="Segoe UI" panose="020B0502040204020203" pitchFamily="34" charset="0"/>
              </a:defRPr>
            </a:lvl1pPr>
            <a:lvl2pPr marL="457200" indent="0" defTabSz="914400">
              <a:spcBef>
                <a:spcPct val="20000"/>
              </a:spcBef>
              <a:buFontTx/>
              <a:buNone/>
              <a:defRPr sz="4400" b="1" u="sng" spc="400" baseline="0">
                <a:solidFill>
                  <a:srgbClr val="EC5038"/>
                </a:solidFill>
              </a:defRPr>
            </a:lvl2pPr>
            <a:lvl3pPr marL="914400" indent="0" defTabSz="914400">
              <a:spcBef>
                <a:spcPct val="20000"/>
              </a:spcBef>
              <a:buFontTx/>
              <a:buNone/>
              <a:defRPr sz="2000" b="1" i="1">
                <a:solidFill>
                  <a:schemeClr val="tx2"/>
                </a:solidFill>
                <a:latin typeface="+mj-lt"/>
              </a:defRPr>
            </a:lvl3pPr>
            <a:lvl4pPr marL="1371600" indent="0" defTabSz="914400">
              <a:spcBef>
                <a:spcPct val="20000"/>
              </a:spcBef>
              <a:buFontTx/>
              <a:buNone/>
              <a:defRPr sz="2000" b="1" i="1" spc="300">
                <a:solidFill>
                  <a:schemeClr val="accent3"/>
                </a:solidFill>
              </a:defRPr>
            </a:lvl4pPr>
            <a:lvl5pPr marL="1828800" indent="0" defTabSz="914400">
              <a:spcBef>
                <a:spcPct val="20000"/>
              </a:spcBef>
              <a:buFontTx/>
              <a:buNone/>
              <a:defRPr sz="1800" b="1" i="1">
                <a:solidFill>
                  <a:schemeClr val="tx2"/>
                </a:solidFill>
                <a:latin typeface="Graphik Regular" panose="020B0503030202060203" pitchFamily="34" charset="0"/>
              </a:defRPr>
            </a:lvl5pPr>
            <a:lvl6pPr marL="2514600" indent="-228600" defTabSz="914400">
              <a:spcBef>
                <a:spcPct val="20000"/>
              </a:spcBef>
              <a:buFont typeface="Arial" pitchFamily="34" charset="0"/>
              <a:buChar char="•"/>
              <a:defRPr sz="2000"/>
            </a:lvl6pPr>
            <a:lvl7pPr marL="2971800" indent="-228600" defTabSz="914400">
              <a:spcBef>
                <a:spcPct val="20000"/>
              </a:spcBef>
              <a:buFont typeface="Arial" pitchFamily="34" charset="0"/>
              <a:buChar char="•"/>
              <a:defRPr sz="2000"/>
            </a:lvl7pPr>
            <a:lvl8pPr marL="3429000" indent="-228600" defTabSz="914400">
              <a:spcBef>
                <a:spcPct val="20000"/>
              </a:spcBef>
              <a:buFont typeface="Arial" pitchFamily="34" charset="0"/>
              <a:buChar char="•"/>
              <a:defRPr sz="2000"/>
            </a:lvl8pPr>
            <a:lvl9pPr marL="3886200" indent="-228600" defTabSz="914400">
              <a:spcBef>
                <a:spcPct val="20000"/>
              </a:spcBef>
              <a:buFont typeface="Arial" pitchFamily="34" charset="0"/>
              <a:buChar char="•"/>
              <a:defRPr sz="2000"/>
            </a:lvl9pPr>
          </a:lstStyle>
          <a:p>
            <a:pPr algn="ctr"/>
            <a:r>
              <a:rPr lang="en-US" sz="3600"/>
              <a:t>LEAD &amp; INSPIRE</a:t>
            </a:r>
          </a:p>
        </p:txBody>
      </p:sp>
      <p:sp>
        <p:nvSpPr>
          <p:cNvPr id="11" name="Text Placeholder 3">
            <a:extLst>
              <a:ext uri="{FF2B5EF4-FFF2-40B4-BE49-F238E27FC236}">
                <a16:creationId xmlns:a16="http://schemas.microsoft.com/office/drawing/2014/main" id="{0FA7F027-FD42-6C37-D1BF-6D4CE3FF6A9B}"/>
              </a:ext>
            </a:extLst>
          </p:cNvPr>
          <p:cNvSpPr txBox="1">
            <a:spLocks/>
          </p:cNvSpPr>
          <p:nvPr/>
        </p:nvSpPr>
        <p:spPr>
          <a:xfrm>
            <a:off x="7257614" y="2928800"/>
            <a:ext cx="3459008" cy="1000402"/>
          </a:xfrm>
          <a:prstGeom prst="rect">
            <a:avLst/>
          </a:prstGeom>
          <a:noFill/>
        </p:spPr>
        <p:txBody>
          <a:bodyPr vert="horz" wrap="square" lIns="0" tIns="0" rIns="0" bIns="0" rtlCol="0" anchor="b" anchorCtr="0">
            <a:spAutoFit/>
          </a:bodyPr>
          <a:lstStyle>
            <a:defPPr>
              <a:defRPr lang="en-US"/>
            </a:defPPr>
            <a:lvl1pPr algn="ctr">
              <a:lnSpc>
                <a:spcPct val="90000"/>
              </a:lnSpc>
              <a:spcBef>
                <a:spcPct val="0"/>
              </a:spcBef>
              <a:buNone/>
              <a:defRPr sz="3600" b="1" i="0" spc="-50" baseline="0">
                <a:gradFill>
                  <a:gsLst>
                    <a:gs pos="2000">
                      <a:srgbClr val="0179D4"/>
                    </a:gs>
                    <a:gs pos="32000">
                      <a:srgbClr val="2CB6FF"/>
                    </a:gs>
                    <a:gs pos="44000">
                      <a:srgbClr val="2DB6FF"/>
                    </a:gs>
                    <a:gs pos="81000">
                      <a:srgbClr val="D962FA"/>
                    </a:gs>
                    <a:gs pos="96000">
                      <a:srgbClr val="F69991"/>
                    </a:gs>
                  </a:gsLst>
                  <a:lin ang="3600000" scaled="0"/>
                </a:gradFill>
                <a:latin typeface="Aptos" panose="020B0004020202020204" pitchFamily="34" charset="0"/>
                <a:ea typeface="+mj-ea"/>
                <a:cs typeface="Segoe UI" panose="020B0502040204020203" pitchFamily="34" charset="0"/>
              </a:defRPr>
            </a:lvl1pPr>
            <a:lvl2pPr indent="0">
              <a:spcBef>
                <a:spcPct val="20000"/>
              </a:spcBef>
              <a:buFontTx/>
              <a:buNone/>
              <a:defRPr sz="4400" b="1" u="sng" spc="400" baseline="0">
                <a:solidFill>
                  <a:srgbClr val="EC5038"/>
                </a:solidFill>
              </a:defRPr>
            </a:lvl2pPr>
            <a:lvl3pPr indent="0">
              <a:spcBef>
                <a:spcPct val="20000"/>
              </a:spcBef>
              <a:buFontTx/>
              <a:buNone/>
              <a:defRPr sz="2000" b="1" i="1">
                <a:solidFill>
                  <a:schemeClr val="tx2"/>
                </a:solidFill>
                <a:latin typeface="+mj-lt"/>
              </a:defRPr>
            </a:lvl3pPr>
            <a:lvl4pPr indent="0">
              <a:spcBef>
                <a:spcPct val="20000"/>
              </a:spcBef>
              <a:buFontTx/>
              <a:buNone/>
              <a:defRPr sz="2000" b="1" i="1" spc="300">
                <a:solidFill>
                  <a:schemeClr val="accent3"/>
                </a:solidFill>
              </a:defRPr>
            </a:lvl4pPr>
            <a:lvl5pPr indent="0">
              <a:spcBef>
                <a:spcPct val="20000"/>
              </a:spcBef>
              <a:buFontTx/>
              <a:buNone/>
              <a:defRPr b="1" i="1">
                <a:solidFill>
                  <a:schemeClr val="tx2"/>
                </a:solidFill>
                <a:latin typeface="Graphik Regular" panose="020B0503030202060203"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a:t>INFORM &amp; </a:t>
            </a:r>
            <a:br>
              <a:rPr lang="en-US"/>
            </a:br>
            <a:r>
              <a:rPr lang="en-US"/>
              <a:t>ALIGN</a:t>
            </a:r>
          </a:p>
        </p:txBody>
      </p:sp>
      <p:sp>
        <p:nvSpPr>
          <p:cNvPr id="12" name="Text Placeholder 3">
            <a:extLst>
              <a:ext uri="{FF2B5EF4-FFF2-40B4-BE49-F238E27FC236}">
                <a16:creationId xmlns:a16="http://schemas.microsoft.com/office/drawing/2014/main" id="{40C6CF42-1522-A214-4F16-6403F656563C}"/>
              </a:ext>
            </a:extLst>
          </p:cNvPr>
          <p:cNvSpPr txBox="1">
            <a:spLocks/>
          </p:cNvSpPr>
          <p:nvPr/>
        </p:nvSpPr>
        <p:spPr>
          <a:xfrm>
            <a:off x="4312356" y="5371680"/>
            <a:ext cx="3567288" cy="1000402"/>
          </a:xfrm>
          <a:prstGeom prst="rect">
            <a:avLst/>
          </a:prstGeom>
          <a:noFill/>
        </p:spPr>
        <p:txBody>
          <a:bodyPr vert="horz" wrap="square" lIns="0" tIns="0" rIns="0" bIns="0" rtlCol="0" anchor="b" anchorCtr="0">
            <a:spAutoFit/>
          </a:bodyPr>
          <a:lstStyle>
            <a:defPPr>
              <a:defRPr lang="en-US"/>
            </a:defPPr>
            <a:lvl1pPr algn="ctr">
              <a:lnSpc>
                <a:spcPct val="90000"/>
              </a:lnSpc>
              <a:spcBef>
                <a:spcPct val="0"/>
              </a:spcBef>
              <a:buNone/>
              <a:defRPr sz="3600" b="1" i="0" spc="-50" baseline="0">
                <a:gradFill>
                  <a:gsLst>
                    <a:gs pos="2000">
                      <a:srgbClr val="0179D4"/>
                    </a:gs>
                    <a:gs pos="32000">
                      <a:srgbClr val="2CB6FF"/>
                    </a:gs>
                    <a:gs pos="44000">
                      <a:srgbClr val="2DB6FF"/>
                    </a:gs>
                    <a:gs pos="81000">
                      <a:srgbClr val="D962FA"/>
                    </a:gs>
                    <a:gs pos="96000">
                      <a:srgbClr val="F69991"/>
                    </a:gs>
                  </a:gsLst>
                  <a:lin ang="3600000" scaled="0"/>
                </a:gradFill>
                <a:latin typeface="Aptos" panose="020B0004020202020204" pitchFamily="34" charset="0"/>
                <a:ea typeface="+mj-ea"/>
                <a:cs typeface="Segoe UI" panose="020B0502040204020203" pitchFamily="34" charset="0"/>
              </a:defRPr>
            </a:lvl1pPr>
            <a:lvl2pPr indent="0">
              <a:spcBef>
                <a:spcPct val="20000"/>
              </a:spcBef>
              <a:buFontTx/>
              <a:buNone/>
              <a:defRPr sz="4400" b="1" u="sng" spc="400" baseline="0">
                <a:solidFill>
                  <a:srgbClr val="EC5038"/>
                </a:solidFill>
              </a:defRPr>
            </a:lvl2pPr>
            <a:lvl3pPr indent="0">
              <a:spcBef>
                <a:spcPct val="20000"/>
              </a:spcBef>
              <a:buFontTx/>
              <a:buNone/>
              <a:defRPr sz="2000" b="1" i="1">
                <a:solidFill>
                  <a:schemeClr val="tx2"/>
                </a:solidFill>
                <a:latin typeface="+mj-lt"/>
              </a:defRPr>
            </a:lvl3pPr>
            <a:lvl4pPr indent="0">
              <a:spcBef>
                <a:spcPct val="20000"/>
              </a:spcBef>
              <a:buFontTx/>
              <a:buNone/>
              <a:defRPr sz="2000" b="1" i="1" spc="300">
                <a:solidFill>
                  <a:schemeClr val="accent3"/>
                </a:solidFill>
              </a:defRPr>
            </a:lvl4pPr>
            <a:lvl5pPr indent="0">
              <a:spcBef>
                <a:spcPct val="20000"/>
              </a:spcBef>
              <a:buFontTx/>
              <a:buNone/>
              <a:defRPr b="1" i="1">
                <a:solidFill>
                  <a:schemeClr val="tx2"/>
                </a:solidFill>
                <a:latin typeface="Graphik Regular" panose="020B0503030202060203"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a:t>ENGAGE &amp;</a:t>
            </a:r>
            <a:br>
              <a:rPr lang="en-US"/>
            </a:br>
            <a:r>
              <a:rPr lang="en-US"/>
              <a:t>EMPOWER</a:t>
            </a:r>
          </a:p>
        </p:txBody>
      </p:sp>
    </p:spTree>
    <p:extLst>
      <p:ext uri="{BB962C8B-B14F-4D97-AF65-F5344CB8AC3E}">
        <p14:creationId xmlns:p14="http://schemas.microsoft.com/office/powerpoint/2010/main" val="321395843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40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par>
                                <p:cTn id="8" presetID="6" presetClass="emph" presetSubtype="0" accel="100000" autoRev="1" fill="hold" grpId="1" nodeType="withEffect">
                                  <p:stCondLst>
                                    <p:cond delay="100"/>
                                  </p:stCondLst>
                                  <p:childTnLst>
                                    <p:animScale>
                                      <p:cBhvr>
                                        <p:cTn id="9" dur="300" fill="hold"/>
                                        <p:tgtEl>
                                          <p:spTgt spid="2"/>
                                        </p:tgtEl>
                                      </p:cBhvr>
                                      <p:by x="85000" y="85000"/>
                                    </p:animScale>
                                  </p:childTnLst>
                                </p:cTn>
                              </p:par>
                              <p:par>
                                <p:cTn id="10" presetID="10" presetClass="entr" presetSubtype="0" fill="hold" grpId="0" nodeType="withEffect">
                                  <p:stCondLst>
                                    <p:cond delay="50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par>
                                <p:cTn id="13" presetID="6" presetClass="emph" presetSubtype="0" accel="100000" autoRev="1" fill="hold" grpId="1" nodeType="withEffect">
                                  <p:stCondLst>
                                    <p:cond delay="200"/>
                                  </p:stCondLst>
                                  <p:childTnLst>
                                    <p:animScale>
                                      <p:cBhvr>
                                        <p:cTn id="14" dur="300" fill="hold"/>
                                        <p:tgtEl>
                                          <p:spTgt spid="7"/>
                                        </p:tgtEl>
                                      </p:cBhvr>
                                      <p:by x="85000" y="85000"/>
                                    </p:animScale>
                                  </p:childTnLst>
                                </p:cTn>
                              </p:par>
                              <p:par>
                                <p:cTn id="15" presetID="10" presetClass="entr" presetSubtype="0" fill="hold" grpId="0" nodeType="withEffect">
                                  <p:stCondLst>
                                    <p:cond delay="60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6" presetClass="emph" presetSubtype="0" accel="100000" autoRev="1" fill="hold" grpId="1" nodeType="withEffect">
                                  <p:stCondLst>
                                    <p:cond delay="300"/>
                                  </p:stCondLst>
                                  <p:childTnLst>
                                    <p:animScale>
                                      <p:cBhvr>
                                        <p:cTn id="19" dur="300" fill="hold"/>
                                        <p:tgtEl>
                                          <p:spTgt spid="3"/>
                                        </p:tgtEl>
                                      </p:cBhvr>
                                      <p:by x="85000" y="85000"/>
                                    </p:animScale>
                                  </p:childTnLst>
                                </p:cTn>
                              </p:par>
                            </p:childTnLst>
                          </p:cTn>
                        </p:par>
                        <p:par>
                          <p:cTn id="20" fill="hold">
                            <p:stCondLst>
                              <p:cond delay="1100"/>
                            </p:stCondLst>
                            <p:childTnLst>
                              <p:par>
                                <p:cTn id="21" presetID="53" presetClass="entr" presetSubtype="16" fill="hold" grpId="0" nodeType="afterEffect">
                                  <p:stCondLst>
                                    <p:cond delay="0"/>
                                  </p:stCondLst>
                                  <p:childTnLst>
                                    <p:set>
                                      <p:cBhvr>
                                        <p:cTn id="22" dur="1" fill="hold">
                                          <p:stCondLst>
                                            <p:cond delay="0"/>
                                          </p:stCondLst>
                                        </p:cTn>
                                        <p:tgtEl>
                                          <p:spTgt spid="10">
                                            <p:txEl>
                                              <p:pRg st="0" end="0"/>
                                            </p:txEl>
                                          </p:spTgt>
                                        </p:tgtEl>
                                        <p:attrNameLst>
                                          <p:attrName>style.visibility</p:attrName>
                                        </p:attrNameLst>
                                      </p:cBhvr>
                                      <p:to>
                                        <p:strVal val="visible"/>
                                      </p:to>
                                    </p:set>
                                    <p:anim calcmode="lin" valueType="num">
                                      <p:cBhvr>
                                        <p:cTn id="23" dur="1000" fill="hold"/>
                                        <p:tgtEl>
                                          <p:spTgt spid="10">
                                            <p:txEl>
                                              <p:pRg st="0" end="0"/>
                                            </p:txEl>
                                          </p:spTgt>
                                        </p:tgtEl>
                                        <p:attrNameLst>
                                          <p:attrName>ppt_w</p:attrName>
                                        </p:attrNameLst>
                                      </p:cBhvr>
                                      <p:tavLst>
                                        <p:tav tm="0">
                                          <p:val>
                                            <p:fltVal val="0"/>
                                          </p:val>
                                        </p:tav>
                                        <p:tav tm="100000">
                                          <p:val>
                                            <p:strVal val="#ppt_w"/>
                                          </p:val>
                                        </p:tav>
                                      </p:tavLst>
                                    </p:anim>
                                    <p:anim calcmode="lin" valueType="num">
                                      <p:cBhvr>
                                        <p:cTn id="24" dur="1000" fill="hold"/>
                                        <p:tgtEl>
                                          <p:spTgt spid="10">
                                            <p:txEl>
                                              <p:pRg st="0" end="0"/>
                                            </p:txEl>
                                          </p:spTgt>
                                        </p:tgtEl>
                                        <p:attrNameLst>
                                          <p:attrName>ppt_h</p:attrName>
                                        </p:attrNameLst>
                                      </p:cBhvr>
                                      <p:tavLst>
                                        <p:tav tm="0">
                                          <p:val>
                                            <p:fltVal val="0"/>
                                          </p:val>
                                        </p:tav>
                                        <p:tav tm="100000">
                                          <p:val>
                                            <p:strVal val="#ppt_h"/>
                                          </p:val>
                                        </p:tav>
                                      </p:tavLst>
                                    </p:anim>
                                    <p:animEffect transition="in" filter="fade">
                                      <p:cBhvr>
                                        <p:cTn id="25" dur="1000"/>
                                        <p:tgtEl>
                                          <p:spTgt spid="10">
                                            <p:txEl>
                                              <p:pRg st="0" end="0"/>
                                            </p:txEl>
                                          </p:spTgt>
                                        </p:tgtEl>
                                      </p:cBhvr>
                                    </p:animEffect>
                                  </p:childTnLst>
                                </p:cTn>
                              </p:par>
                            </p:childTnLst>
                          </p:cTn>
                        </p:par>
                        <p:par>
                          <p:cTn id="26" fill="hold">
                            <p:stCondLst>
                              <p:cond delay="2100"/>
                            </p:stCondLst>
                            <p:childTnLst>
                              <p:par>
                                <p:cTn id="27" presetID="53" presetClass="entr" presetSubtype="16" fill="hold" grpId="0" nodeType="afterEffect">
                                  <p:stCondLst>
                                    <p:cond delay="0"/>
                                  </p:stCondLst>
                                  <p:childTnLst>
                                    <p:set>
                                      <p:cBhvr>
                                        <p:cTn id="28" dur="1" fill="hold">
                                          <p:stCondLst>
                                            <p:cond delay="0"/>
                                          </p:stCondLst>
                                        </p:cTn>
                                        <p:tgtEl>
                                          <p:spTgt spid="11">
                                            <p:txEl>
                                              <p:pRg st="0" end="0"/>
                                            </p:txEl>
                                          </p:spTgt>
                                        </p:tgtEl>
                                        <p:attrNameLst>
                                          <p:attrName>style.visibility</p:attrName>
                                        </p:attrNameLst>
                                      </p:cBhvr>
                                      <p:to>
                                        <p:strVal val="visible"/>
                                      </p:to>
                                    </p:set>
                                    <p:anim calcmode="lin" valueType="num">
                                      <p:cBhvr>
                                        <p:cTn id="29" dur="1000" fill="hold"/>
                                        <p:tgtEl>
                                          <p:spTgt spid="11">
                                            <p:txEl>
                                              <p:pRg st="0" end="0"/>
                                            </p:txEl>
                                          </p:spTgt>
                                        </p:tgtEl>
                                        <p:attrNameLst>
                                          <p:attrName>ppt_w</p:attrName>
                                        </p:attrNameLst>
                                      </p:cBhvr>
                                      <p:tavLst>
                                        <p:tav tm="0">
                                          <p:val>
                                            <p:fltVal val="0"/>
                                          </p:val>
                                        </p:tav>
                                        <p:tav tm="100000">
                                          <p:val>
                                            <p:strVal val="#ppt_w"/>
                                          </p:val>
                                        </p:tav>
                                      </p:tavLst>
                                    </p:anim>
                                    <p:anim calcmode="lin" valueType="num">
                                      <p:cBhvr>
                                        <p:cTn id="30" dur="1000" fill="hold"/>
                                        <p:tgtEl>
                                          <p:spTgt spid="11">
                                            <p:txEl>
                                              <p:pRg st="0" end="0"/>
                                            </p:txEl>
                                          </p:spTgt>
                                        </p:tgtEl>
                                        <p:attrNameLst>
                                          <p:attrName>ppt_h</p:attrName>
                                        </p:attrNameLst>
                                      </p:cBhvr>
                                      <p:tavLst>
                                        <p:tav tm="0">
                                          <p:val>
                                            <p:fltVal val="0"/>
                                          </p:val>
                                        </p:tav>
                                        <p:tav tm="100000">
                                          <p:val>
                                            <p:strVal val="#ppt_h"/>
                                          </p:val>
                                        </p:tav>
                                      </p:tavLst>
                                    </p:anim>
                                    <p:animEffect transition="in" filter="fade">
                                      <p:cBhvr>
                                        <p:cTn id="31" dur="1000"/>
                                        <p:tgtEl>
                                          <p:spTgt spid="11">
                                            <p:txEl>
                                              <p:pRg st="0" end="0"/>
                                            </p:txEl>
                                          </p:spTgt>
                                        </p:tgtEl>
                                      </p:cBhvr>
                                    </p:animEffect>
                                  </p:childTnLst>
                                </p:cTn>
                              </p:par>
                            </p:childTnLst>
                          </p:cTn>
                        </p:par>
                        <p:par>
                          <p:cTn id="32" fill="hold">
                            <p:stCondLst>
                              <p:cond delay="3100"/>
                            </p:stCondLst>
                            <p:childTnLst>
                              <p:par>
                                <p:cTn id="33" presetID="53" presetClass="entr" presetSubtype="16" fill="hold" grpId="0" nodeType="afterEffect">
                                  <p:stCondLst>
                                    <p:cond delay="0"/>
                                  </p:stCondLst>
                                  <p:childTnLst>
                                    <p:set>
                                      <p:cBhvr>
                                        <p:cTn id="34" dur="1" fill="hold">
                                          <p:stCondLst>
                                            <p:cond delay="0"/>
                                          </p:stCondLst>
                                        </p:cTn>
                                        <p:tgtEl>
                                          <p:spTgt spid="12">
                                            <p:txEl>
                                              <p:pRg st="0" end="0"/>
                                            </p:txEl>
                                          </p:spTgt>
                                        </p:tgtEl>
                                        <p:attrNameLst>
                                          <p:attrName>style.visibility</p:attrName>
                                        </p:attrNameLst>
                                      </p:cBhvr>
                                      <p:to>
                                        <p:strVal val="visible"/>
                                      </p:to>
                                    </p:set>
                                    <p:anim calcmode="lin" valueType="num">
                                      <p:cBhvr>
                                        <p:cTn id="35" dur="1000" fill="hold"/>
                                        <p:tgtEl>
                                          <p:spTgt spid="12">
                                            <p:txEl>
                                              <p:pRg st="0" end="0"/>
                                            </p:txEl>
                                          </p:spTgt>
                                        </p:tgtEl>
                                        <p:attrNameLst>
                                          <p:attrName>ppt_w</p:attrName>
                                        </p:attrNameLst>
                                      </p:cBhvr>
                                      <p:tavLst>
                                        <p:tav tm="0">
                                          <p:val>
                                            <p:fltVal val="0"/>
                                          </p:val>
                                        </p:tav>
                                        <p:tav tm="100000">
                                          <p:val>
                                            <p:strVal val="#ppt_w"/>
                                          </p:val>
                                        </p:tav>
                                      </p:tavLst>
                                    </p:anim>
                                    <p:anim calcmode="lin" valueType="num">
                                      <p:cBhvr>
                                        <p:cTn id="36" dur="1000" fill="hold"/>
                                        <p:tgtEl>
                                          <p:spTgt spid="12">
                                            <p:txEl>
                                              <p:pRg st="0" end="0"/>
                                            </p:txEl>
                                          </p:spTgt>
                                        </p:tgtEl>
                                        <p:attrNameLst>
                                          <p:attrName>ppt_h</p:attrName>
                                        </p:attrNameLst>
                                      </p:cBhvr>
                                      <p:tavLst>
                                        <p:tav tm="0">
                                          <p:val>
                                            <p:fltVal val="0"/>
                                          </p:val>
                                        </p:tav>
                                        <p:tav tm="100000">
                                          <p:val>
                                            <p:strVal val="#ppt_h"/>
                                          </p:val>
                                        </p:tav>
                                      </p:tavLst>
                                    </p:anim>
                                    <p:animEffect transition="in" filter="fade">
                                      <p:cBhvr>
                                        <p:cTn id="37" dur="1000"/>
                                        <p:tgtEl>
                                          <p:spTgt spid="12">
                                            <p:txEl>
                                              <p:pRg st="0" end="0"/>
                                            </p:txEl>
                                          </p:spTgt>
                                        </p:tgtEl>
                                      </p:cBhvr>
                                    </p:animEffect>
                                  </p:childTnLst>
                                </p:cTn>
                              </p:par>
                            </p:childTnLst>
                          </p:cTn>
                        </p:par>
                        <p:par>
                          <p:cTn id="38" fill="hold">
                            <p:stCondLst>
                              <p:cond delay="4100"/>
                            </p:stCondLst>
                            <p:childTnLst>
                              <p:par>
                                <p:cTn id="39" presetID="53" presetClass="entr" presetSubtype="16" fill="hold" grpId="0" nodeType="afterEffect">
                                  <p:stCondLst>
                                    <p:cond delay="0"/>
                                  </p:stCondLst>
                                  <p:childTnLst>
                                    <p:set>
                                      <p:cBhvr>
                                        <p:cTn id="40" dur="1" fill="hold">
                                          <p:stCondLst>
                                            <p:cond delay="0"/>
                                          </p:stCondLst>
                                        </p:cTn>
                                        <p:tgtEl>
                                          <p:spTgt spid="9">
                                            <p:txEl>
                                              <p:pRg st="0" end="0"/>
                                            </p:txEl>
                                          </p:spTgt>
                                        </p:tgtEl>
                                        <p:attrNameLst>
                                          <p:attrName>style.visibility</p:attrName>
                                        </p:attrNameLst>
                                      </p:cBhvr>
                                      <p:to>
                                        <p:strVal val="visible"/>
                                      </p:to>
                                    </p:set>
                                    <p:anim calcmode="lin" valueType="num">
                                      <p:cBhvr>
                                        <p:cTn id="41" dur="1000" fill="hold"/>
                                        <p:tgtEl>
                                          <p:spTgt spid="9">
                                            <p:txEl>
                                              <p:pRg st="0" end="0"/>
                                            </p:txEl>
                                          </p:spTgt>
                                        </p:tgtEl>
                                        <p:attrNameLst>
                                          <p:attrName>ppt_w</p:attrName>
                                        </p:attrNameLst>
                                      </p:cBhvr>
                                      <p:tavLst>
                                        <p:tav tm="0">
                                          <p:val>
                                            <p:fltVal val="0"/>
                                          </p:val>
                                        </p:tav>
                                        <p:tav tm="100000">
                                          <p:val>
                                            <p:strVal val="#ppt_w"/>
                                          </p:val>
                                        </p:tav>
                                      </p:tavLst>
                                    </p:anim>
                                    <p:anim calcmode="lin" valueType="num">
                                      <p:cBhvr>
                                        <p:cTn id="42" dur="1000" fill="hold"/>
                                        <p:tgtEl>
                                          <p:spTgt spid="9">
                                            <p:txEl>
                                              <p:pRg st="0" end="0"/>
                                            </p:txEl>
                                          </p:spTgt>
                                        </p:tgtEl>
                                        <p:attrNameLst>
                                          <p:attrName>ppt_h</p:attrName>
                                        </p:attrNameLst>
                                      </p:cBhvr>
                                      <p:tavLst>
                                        <p:tav tm="0">
                                          <p:val>
                                            <p:fltVal val="0"/>
                                          </p:val>
                                        </p:tav>
                                        <p:tav tm="100000">
                                          <p:val>
                                            <p:strVal val="#ppt_h"/>
                                          </p:val>
                                        </p:tav>
                                      </p:tavLst>
                                    </p:anim>
                                    <p:animEffect transition="in" filter="fade">
                                      <p:cBhvr>
                                        <p:cTn id="43" dur="1000"/>
                                        <p:tgtEl>
                                          <p:spTgt spid="9">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animBg="1"/>
      <p:bldP spid="3" grpId="1" animBg="1"/>
      <p:bldP spid="7" grpId="0" animBg="1"/>
      <p:bldP spid="7" grpId="1" animBg="1"/>
      <p:bldP spid="9" grpId="0" uiExpand="1" build="p"/>
      <p:bldP spid="10" grpId="0" uiExpand="1" build="p"/>
      <p:bldP spid="11" grpId="0" uiExpand="1" build="p"/>
      <p:bldP spid="12"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a:extLst>
              <a:ext uri="{FF2B5EF4-FFF2-40B4-BE49-F238E27FC236}">
                <a16:creationId xmlns:a16="http://schemas.microsoft.com/office/drawing/2014/main" id="{401CC56B-028E-D142-1C1A-ACABB8392A3F}"/>
              </a:ext>
            </a:extLst>
          </p:cNvPr>
          <p:cNvSpPr>
            <a:spLocks noGrp="1"/>
          </p:cNvSpPr>
          <p:nvPr>
            <p:ph type="title"/>
          </p:nvPr>
        </p:nvSpPr>
        <p:spPr/>
        <p:txBody>
          <a:bodyPr/>
          <a:lstStyle/>
          <a:p>
            <a:pPr algn="ctr"/>
            <a:r>
              <a:rPr lang="en-US" b="1">
                <a:latin typeface="+mn-lt"/>
              </a:rPr>
              <a:t>News &amp; </a:t>
            </a:r>
            <a:r>
              <a:rPr lang="en-US" b="1">
                <a:gradFill>
                  <a:gsLst>
                    <a:gs pos="2000">
                      <a:srgbClr val="0179D4"/>
                    </a:gs>
                    <a:gs pos="32000">
                      <a:srgbClr val="2CB6FF"/>
                    </a:gs>
                    <a:gs pos="44000">
                      <a:srgbClr val="2DB6FF"/>
                    </a:gs>
                    <a:gs pos="81000">
                      <a:srgbClr val="D962FA"/>
                    </a:gs>
                    <a:gs pos="96000">
                      <a:srgbClr val="F69991"/>
                    </a:gs>
                  </a:gsLst>
                  <a:lin ang="3600000" scaled="0"/>
                </a:gradFill>
                <a:latin typeface="+mn-lt"/>
              </a:rPr>
              <a:t>community content</a:t>
            </a:r>
            <a:endParaRPr lang="en-IN" b="1">
              <a:gradFill>
                <a:gsLst>
                  <a:gs pos="2000">
                    <a:srgbClr val="0179D4"/>
                  </a:gs>
                  <a:gs pos="32000">
                    <a:srgbClr val="2CB6FF"/>
                  </a:gs>
                  <a:gs pos="44000">
                    <a:srgbClr val="2DB6FF"/>
                  </a:gs>
                  <a:gs pos="81000">
                    <a:srgbClr val="D962FA"/>
                  </a:gs>
                  <a:gs pos="96000">
                    <a:srgbClr val="F69991"/>
                  </a:gs>
                </a:gsLst>
                <a:lin ang="3600000" scaled="0"/>
              </a:gradFill>
              <a:latin typeface="+mn-lt"/>
            </a:endParaRPr>
          </a:p>
        </p:txBody>
      </p:sp>
      <p:sp>
        <p:nvSpPr>
          <p:cNvPr id="8" name="Rectangle: Rounded Corners 7">
            <a:extLst>
              <a:ext uri="{FF2B5EF4-FFF2-40B4-BE49-F238E27FC236}">
                <a16:creationId xmlns:a16="http://schemas.microsoft.com/office/drawing/2014/main" id="{7EC4072C-BD84-3E71-4B66-298F9AE4D384}"/>
              </a:ext>
              <a:ext uri="{C183D7F6-B498-43B3-948B-1728B52AA6E4}">
                <adec:decorative xmlns:adec="http://schemas.microsoft.com/office/drawing/2017/decorative" val="1"/>
              </a:ext>
            </a:extLst>
          </p:cNvPr>
          <p:cNvSpPr/>
          <p:nvPr/>
        </p:nvSpPr>
        <p:spPr bwMode="auto">
          <a:xfrm>
            <a:off x="557435" y="1450684"/>
            <a:ext cx="11332152" cy="4874419"/>
          </a:xfrm>
          <a:prstGeom prst="roundRect">
            <a:avLst>
              <a:gd name="adj" fmla="val 3385"/>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397" fontAlgn="base">
              <a:spcBef>
                <a:spcPct val="0"/>
              </a:spcBef>
              <a:spcAft>
                <a:spcPct val="0"/>
              </a:spcAft>
            </a:pPr>
            <a:endParaRPr lang="en-IN" sz="2000">
              <a:solidFill>
                <a:srgbClr val="FFFFFF"/>
              </a:solidFill>
              <a:cs typeface="Segoe UI" pitchFamily="34" charset="0"/>
            </a:endParaRPr>
          </a:p>
        </p:txBody>
      </p:sp>
      <p:sp>
        <p:nvSpPr>
          <p:cNvPr id="19" name="Graphic 8" descr="Icon of an AI robot">
            <a:extLst>
              <a:ext uri="{FF2B5EF4-FFF2-40B4-BE49-F238E27FC236}">
                <a16:creationId xmlns:a16="http://schemas.microsoft.com/office/drawing/2014/main" id="{16A6E9CF-EECA-CF0B-CB02-E2EF11BB3605}"/>
              </a:ext>
            </a:extLst>
          </p:cNvPr>
          <p:cNvSpPr>
            <a:spLocks/>
          </p:cNvSpPr>
          <p:nvPr/>
        </p:nvSpPr>
        <p:spPr>
          <a:xfrm>
            <a:off x="1080395" y="1938697"/>
            <a:ext cx="425956" cy="532477"/>
          </a:xfrm>
          <a:custGeom>
            <a:avLst/>
            <a:gdLst>
              <a:gd name="connsiteX0" fmla="*/ 310304 w 361083"/>
              <a:gd name="connsiteY0" fmla="*/ 270807 h 451381"/>
              <a:gd name="connsiteX1" fmla="*/ 361083 w 361083"/>
              <a:gd name="connsiteY1" fmla="*/ 321586 h 451381"/>
              <a:gd name="connsiteX2" fmla="*/ 361083 w 361083"/>
              <a:gd name="connsiteY2" fmla="*/ 342013 h 451381"/>
              <a:gd name="connsiteX3" fmla="*/ 331579 w 361083"/>
              <a:gd name="connsiteY3" fmla="*/ 406227 h 451381"/>
              <a:gd name="connsiteX4" fmla="*/ 180468 w 361083"/>
              <a:gd name="connsiteY4" fmla="*/ 451382 h 451381"/>
              <a:gd name="connsiteX5" fmla="*/ 29458 w 361083"/>
              <a:gd name="connsiteY5" fmla="*/ 406238 h 451381"/>
              <a:gd name="connsiteX6" fmla="*/ 0 w 361083"/>
              <a:gd name="connsiteY6" fmla="*/ 342063 h 451381"/>
              <a:gd name="connsiteX7" fmla="*/ 0 w 361083"/>
              <a:gd name="connsiteY7" fmla="*/ 321586 h 451381"/>
              <a:gd name="connsiteX8" fmla="*/ 50779 w 361083"/>
              <a:gd name="connsiteY8" fmla="*/ 270807 h 451381"/>
              <a:gd name="connsiteX9" fmla="*/ 310304 w 361083"/>
              <a:gd name="connsiteY9" fmla="*/ 270807 h 451381"/>
              <a:gd name="connsiteX10" fmla="*/ 310304 w 361083"/>
              <a:gd name="connsiteY10" fmla="*/ 304660 h 451381"/>
              <a:gd name="connsiteX11" fmla="*/ 50779 w 361083"/>
              <a:gd name="connsiteY11" fmla="*/ 304660 h 451381"/>
              <a:gd name="connsiteX12" fmla="*/ 33853 w 361083"/>
              <a:gd name="connsiteY12" fmla="*/ 321586 h 451381"/>
              <a:gd name="connsiteX13" fmla="*/ 33853 w 361083"/>
              <a:gd name="connsiteY13" fmla="*/ 342063 h 451381"/>
              <a:gd name="connsiteX14" fmla="*/ 51527 w 361083"/>
              <a:gd name="connsiteY14" fmla="*/ 380569 h 451381"/>
              <a:gd name="connsiteX15" fmla="*/ 180468 w 361083"/>
              <a:gd name="connsiteY15" fmla="*/ 417529 h 451381"/>
              <a:gd name="connsiteX16" fmla="*/ 309530 w 361083"/>
              <a:gd name="connsiteY16" fmla="*/ 380542 h 451381"/>
              <a:gd name="connsiteX17" fmla="*/ 327231 w 361083"/>
              <a:gd name="connsiteY17" fmla="*/ 342013 h 451381"/>
              <a:gd name="connsiteX18" fmla="*/ 327231 w 361083"/>
              <a:gd name="connsiteY18" fmla="*/ 321586 h 451381"/>
              <a:gd name="connsiteX19" fmla="*/ 310304 w 361083"/>
              <a:gd name="connsiteY19" fmla="*/ 304660 h 451381"/>
              <a:gd name="connsiteX20" fmla="*/ 178177 w 361083"/>
              <a:gd name="connsiteY20" fmla="*/ 155 h 451381"/>
              <a:gd name="connsiteX21" fmla="*/ 180475 w 361083"/>
              <a:gd name="connsiteY21" fmla="*/ 0 h 451381"/>
              <a:gd name="connsiteX22" fmla="*/ 197245 w 361083"/>
              <a:gd name="connsiteY22" fmla="*/ 14630 h 451381"/>
              <a:gd name="connsiteX23" fmla="*/ 197401 w 361083"/>
              <a:gd name="connsiteY23" fmla="*/ 16926 h 451381"/>
              <a:gd name="connsiteX24" fmla="*/ 197383 w 361083"/>
              <a:gd name="connsiteY24" fmla="*/ 33830 h 451381"/>
              <a:gd name="connsiteX25" fmla="*/ 276384 w 361083"/>
              <a:gd name="connsiteY25" fmla="*/ 33842 h 451381"/>
              <a:gd name="connsiteX26" fmla="*/ 327163 w 361083"/>
              <a:gd name="connsiteY26" fmla="*/ 84621 h 451381"/>
              <a:gd name="connsiteX27" fmla="*/ 327163 w 361083"/>
              <a:gd name="connsiteY27" fmla="*/ 186282 h 451381"/>
              <a:gd name="connsiteX28" fmla="*/ 276384 w 361083"/>
              <a:gd name="connsiteY28" fmla="*/ 237061 h 451381"/>
              <a:gd name="connsiteX29" fmla="*/ 84551 w 361083"/>
              <a:gd name="connsiteY29" fmla="*/ 237061 h 451381"/>
              <a:gd name="connsiteX30" fmla="*/ 33773 w 361083"/>
              <a:gd name="connsiteY30" fmla="*/ 186282 h 451381"/>
              <a:gd name="connsiteX31" fmla="*/ 33773 w 361083"/>
              <a:gd name="connsiteY31" fmla="*/ 84621 h 451381"/>
              <a:gd name="connsiteX32" fmla="*/ 84551 w 361083"/>
              <a:gd name="connsiteY32" fmla="*/ 33842 h 451381"/>
              <a:gd name="connsiteX33" fmla="*/ 163531 w 361083"/>
              <a:gd name="connsiteY33" fmla="*/ 33830 h 451381"/>
              <a:gd name="connsiteX34" fmla="*/ 163549 w 361083"/>
              <a:gd name="connsiteY34" fmla="*/ 16926 h 451381"/>
              <a:gd name="connsiteX35" fmla="*/ 178177 w 361083"/>
              <a:gd name="connsiteY35" fmla="*/ 155 h 451381"/>
              <a:gd name="connsiteX36" fmla="*/ 180475 w 361083"/>
              <a:gd name="connsiteY36" fmla="*/ 0 h 451381"/>
              <a:gd name="connsiteX37" fmla="*/ 178177 w 361083"/>
              <a:gd name="connsiteY37" fmla="*/ 155 h 451381"/>
              <a:gd name="connsiteX38" fmla="*/ 276384 w 361083"/>
              <a:gd name="connsiteY38" fmla="*/ 67694 h 451381"/>
              <a:gd name="connsiteX39" fmla="*/ 84551 w 361083"/>
              <a:gd name="connsiteY39" fmla="*/ 67694 h 451381"/>
              <a:gd name="connsiteX40" fmla="*/ 67625 w 361083"/>
              <a:gd name="connsiteY40" fmla="*/ 84621 h 451381"/>
              <a:gd name="connsiteX41" fmla="*/ 67625 w 361083"/>
              <a:gd name="connsiteY41" fmla="*/ 186282 h 451381"/>
              <a:gd name="connsiteX42" fmla="*/ 84551 w 361083"/>
              <a:gd name="connsiteY42" fmla="*/ 203208 h 451381"/>
              <a:gd name="connsiteX43" fmla="*/ 276384 w 361083"/>
              <a:gd name="connsiteY43" fmla="*/ 203208 h 451381"/>
              <a:gd name="connsiteX44" fmla="*/ 293310 w 361083"/>
              <a:gd name="connsiteY44" fmla="*/ 186282 h 451381"/>
              <a:gd name="connsiteX45" fmla="*/ 293310 w 361083"/>
              <a:gd name="connsiteY45" fmla="*/ 84621 h 451381"/>
              <a:gd name="connsiteX46" fmla="*/ 276384 w 361083"/>
              <a:gd name="connsiteY46" fmla="*/ 67694 h 451381"/>
              <a:gd name="connsiteX47" fmla="*/ 129672 w 361083"/>
              <a:gd name="connsiteY47" fmla="*/ 101547 h 451381"/>
              <a:gd name="connsiteX48" fmla="*/ 157866 w 361083"/>
              <a:gd name="connsiteY48" fmla="*/ 129741 h 451381"/>
              <a:gd name="connsiteX49" fmla="*/ 129672 w 361083"/>
              <a:gd name="connsiteY49" fmla="*/ 157936 h 451381"/>
              <a:gd name="connsiteX50" fmla="*/ 101478 w 361083"/>
              <a:gd name="connsiteY50" fmla="*/ 129741 h 451381"/>
              <a:gd name="connsiteX51" fmla="*/ 129672 w 361083"/>
              <a:gd name="connsiteY51" fmla="*/ 101547 h 451381"/>
              <a:gd name="connsiteX52" fmla="*/ 231067 w 361083"/>
              <a:gd name="connsiteY52" fmla="*/ 101547 h 451381"/>
              <a:gd name="connsiteX53" fmla="*/ 259261 w 361083"/>
              <a:gd name="connsiteY53" fmla="*/ 129741 h 451381"/>
              <a:gd name="connsiteX54" fmla="*/ 231067 w 361083"/>
              <a:gd name="connsiteY54" fmla="*/ 157936 h 451381"/>
              <a:gd name="connsiteX55" fmla="*/ 202872 w 361083"/>
              <a:gd name="connsiteY55" fmla="*/ 129741 h 451381"/>
              <a:gd name="connsiteX56" fmla="*/ 231067 w 361083"/>
              <a:gd name="connsiteY56" fmla="*/ 101547 h 45138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Lst>
            <a:rect l="l" t="t" r="r" b="b"/>
            <a:pathLst>
              <a:path w="361083" h="451381">
                <a:moveTo>
                  <a:pt x="310304" y="270807"/>
                </a:moveTo>
                <a:cubicBezTo>
                  <a:pt x="338350" y="270807"/>
                  <a:pt x="361083" y="293543"/>
                  <a:pt x="361083" y="321586"/>
                </a:cubicBezTo>
                <a:lnTo>
                  <a:pt x="361083" y="342013"/>
                </a:lnTo>
                <a:cubicBezTo>
                  <a:pt x="361083" y="366696"/>
                  <a:pt x="350309" y="390149"/>
                  <a:pt x="331579" y="406227"/>
                </a:cubicBezTo>
                <a:cubicBezTo>
                  <a:pt x="296251" y="436557"/>
                  <a:pt x="245691" y="451382"/>
                  <a:pt x="180468" y="451382"/>
                </a:cubicBezTo>
                <a:cubicBezTo>
                  <a:pt x="115256" y="451382"/>
                  <a:pt x="64729" y="436563"/>
                  <a:pt x="29458" y="406238"/>
                </a:cubicBezTo>
                <a:cubicBezTo>
                  <a:pt x="10757" y="390161"/>
                  <a:pt x="0" y="366726"/>
                  <a:pt x="0" y="342063"/>
                </a:cubicBezTo>
                <a:lnTo>
                  <a:pt x="0" y="321586"/>
                </a:lnTo>
                <a:cubicBezTo>
                  <a:pt x="0" y="293543"/>
                  <a:pt x="22735" y="270807"/>
                  <a:pt x="50779" y="270807"/>
                </a:cubicBezTo>
                <a:lnTo>
                  <a:pt x="310304" y="270807"/>
                </a:lnTo>
                <a:close/>
                <a:moveTo>
                  <a:pt x="310304" y="304660"/>
                </a:moveTo>
                <a:lnTo>
                  <a:pt x="50779" y="304660"/>
                </a:lnTo>
                <a:cubicBezTo>
                  <a:pt x="41431" y="304660"/>
                  <a:pt x="33853" y="312239"/>
                  <a:pt x="33853" y="321586"/>
                </a:cubicBezTo>
                <a:lnTo>
                  <a:pt x="33853" y="342063"/>
                </a:lnTo>
                <a:cubicBezTo>
                  <a:pt x="33853" y="356861"/>
                  <a:pt x="40307" y="370921"/>
                  <a:pt x="51527" y="380569"/>
                </a:cubicBezTo>
                <a:cubicBezTo>
                  <a:pt x="79920" y="404979"/>
                  <a:pt x="122710" y="417529"/>
                  <a:pt x="180468" y="417529"/>
                </a:cubicBezTo>
                <a:cubicBezTo>
                  <a:pt x="238241" y="417529"/>
                  <a:pt x="281074" y="404972"/>
                  <a:pt x="309530" y="380542"/>
                </a:cubicBezTo>
                <a:cubicBezTo>
                  <a:pt x="320765" y="370894"/>
                  <a:pt x="327231" y="356822"/>
                  <a:pt x="327231" y="342013"/>
                </a:cubicBezTo>
                <a:lnTo>
                  <a:pt x="327231" y="321586"/>
                </a:lnTo>
                <a:cubicBezTo>
                  <a:pt x="327231" y="312239"/>
                  <a:pt x="319652" y="304660"/>
                  <a:pt x="310304" y="304660"/>
                </a:cubicBezTo>
                <a:close/>
                <a:moveTo>
                  <a:pt x="178177" y="155"/>
                </a:moveTo>
                <a:lnTo>
                  <a:pt x="180475" y="0"/>
                </a:lnTo>
                <a:cubicBezTo>
                  <a:pt x="189044" y="0"/>
                  <a:pt x="196126" y="6368"/>
                  <a:pt x="197245" y="14630"/>
                </a:cubicBezTo>
                <a:lnTo>
                  <a:pt x="197401" y="16926"/>
                </a:lnTo>
                <a:lnTo>
                  <a:pt x="197383" y="33830"/>
                </a:lnTo>
                <a:lnTo>
                  <a:pt x="276384" y="33842"/>
                </a:lnTo>
                <a:cubicBezTo>
                  <a:pt x="304427" y="33842"/>
                  <a:pt x="327163" y="56576"/>
                  <a:pt x="327163" y="84621"/>
                </a:cubicBezTo>
                <a:lnTo>
                  <a:pt x="327163" y="186282"/>
                </a:lnTo>
                <a:cubicBezTo>
                  <a:pt x="327163" y="214325"/>
                  <a:pt x="304427" y="237061"/>
                  <a:pt x="276384" y="237061"/>
                </a:cubicBezTo>
                <a:lnTo>
                  <a:pt x="84551" y="237061"/>
                </a:lnTo>
                <a:cubicBezTo>
                  <a:pt x="56507" y="237061"/>
                  <a:pt x="33773" y="214325"/>
                  <a:pt x="33773" y="186282"/>
                </a:cubicBezTo>
                <a:lnTo>
                  <a:pt x="33773" y="84621"/>
                </a:lnTo>
                <a:cubicBezTo>
                  <a:pt x="33773" y="56576"/>
                  <a:pt x="56507" y="33842"/>
                  <a:pt x="84551" y="33842"/>
                </a:cubicBezTo>
                <a:lnTo>
                  <a:pt x="163531" y="33830"/>
                </a:lnTo>
                <a:lnTo>
                  <a:pt x="163549" y="16926"/>
                </a:lnTo>
                <a:cubicBezTo>
                  <a:pt x="163549" y="8357"/>
                  <a:pt x="169915" y="1275"/>
                  <a:pt x="178177" y="155"/>
                </a:cubicBezTo>
                <a:lnTo>
                  <a:pt x="180475" y="0"/>
                </a:lnTo>
                <a:lnTo>
                  <a:pt x="178177" y="155"/>
                </a:lnTo>
                <a:close/>
                <a:moveTo>
                  <a:pt x="276384" y="67694"/>
                </a:moveTo>
                <a:lnTo>
                  <a:pt x="84551" y="67694"/>
                </a:lnTo>
                <a:cubicBezTo>
                  <a:pt x="75203" y="67694"/>
                  <a:pt x="67625" y="75272"/>
                  <a:pt x="67625" y="84621"/>
                </a:cubicBezTo>
                <a:lnTo>
                  <a:pt x="67625" y="186282"/>
                </a:lnTo>
                <a:cubicBezTo>
                  <a:pt x="67625" y="195630"/>
                  <a:pt x="75203" y="203208"/>
                  <a:pt x="84551" y="203208"/>
                </a:cubicBezTo>
                <a:lnTo>
                  <a:pt x="276384" y="203208"/>
                </a:lnTo>
                <a:cubicBezTo>
                  <a:pt x="285732" y="203208"/>
                  <a:pt x="293310" y="195630"/>
                  <a:pt x="293310" y="186282"/>
                </a:cubicBezTo>
                <a:lnTo>
                  <a:pt x="293310" y="84621"/>
                </a:lnTo>
                <a:cubicBezTo>
                  <a:pt x="293310" y="75272"/>
                  <a:pt x="285732" y="67694"/>
                  <a:pt x="276384" y="67694"/>
                </a:cubicBezTo>
                <a:close/>
                <a:moveTo>
                  <a:pt x="129672" y="101547"/>
                </a:moveTo>
                <a:cubicBezTo>
                  <a:pt x="145243" y="101547"/>
                  <a:pt x="157866" y="114170"/>
                  <a:pt x="157866" y="129741"/>
                </a:cubicBezTo>
                <a:cubicBezTo>
                  <a:pt x="157866" y="145313"/>
                  <a:pt x="145243" y="157936"/>
                  <a:pt x="129672" y="157936"/>
                </a:cubicBezTo>
                <a:cubicBezTo>
                  <a:pt x="114101" y="157936"/>
                  <a:pt x="101478" y="145313"/>
                  <a:pt x="101478" y="129741"/>
                </a:cubicBezTo>
                <a:cubicBezTo>
                  <a:pt x="101478" y="114170"/>
                  <a:pt x="114101" y="101547"/>
                  <a:pt x="129672" y="101547"/>
                </a:cubicBezTo>
                <a:close/>
                <a:moveTo>
                  <a:pt x="231067" y="101547"/>
                </a:moveTo>
                <a:cubicBezTo>
                  <a:pt x="246639" y="101547"/>
                  <a:pt x="259261" y="114170"/>
                  <a:pt x="259261" y="129741"/>
                </a:cubicBezTo>
                <a:cubicBezTo>
                  <a:pt x="259261" y="145313"/>
                  <a:pt x="246639" y="157936"/>
                  <a:pt x="231067" y="157936"/>
                </a:cubicBezTo>
                <a:cubicBezTo>
                  <a:pt x="215494" y="157936"/>
                  <a:pt x="202872" y="145313"/>
                  <a:pt x="202872" y="129741"/>
                </a:cubicBezTo>
                <a:cubicBezTo>
                  <a:pt x="202872" y="114170"/>
                  <a:pt x="215494" y="101547"/>
                  <a:pt x="231067" y="101547"/>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cxnSp>
        <p:nvCxnSpPr>
          <p:cNvPr id="3" name="Straight Connector 2">
            <a:extLst>
              <a:ext uri="{FF2B5EF4-FFF2-40B4-BE49-F238E27FC236}">
                <a16:creationId xmlns:a16="http://schemas.microsoft.com/office/drawing/2014/main" id="{3CB66A91-61B6-F264-C068-31278F623AC7}"/>
              </a:ext>
              <a:ext uri="{C183D7F6-B498-43B3-948B-1728B52AA6E4}">
                <adec:decorative xmlns:adec="http://schemas.microsoft.com/office/drawing/2017/decorative" val="1"/>
              </a:ext>
            </a:extLst>
          </p:cNvPr>
          <p:cNvCxnSpPr/>
          <p:nvPr/>
        </p:nvCxnSpPr>
        <p:spPr>
          <a:xfrm>
            <a:off x="1000125" y="4029075"/>
            <a:ext cx="3929063" cy="0"/>
          </a:xfrm>
          <a:prstGeom prst="line">
            <a:avLst/>
          </a:prstGeom>
          <a:solidFill>
            <a:schemeClr val="bg1"/>
          </a:solidFill>
          <a:ln w="12700" cap="rnd">
            <a:solidFill>
              <a:schemeClr val="bg1">
                <a:lumMod val="75000"/>
              </a:schemeClr>
            </a:solid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cxnSp>
      <p:sp>
        <p:nvSpPr>
          <p:cNvPr id="18" name="Graphic 86" descr="Icon of a person with a callout ">
            <a:extLst>
              <a:ext uri="{FF2B5EF4-FFF2-40B4-BE49-F238E27FC236}">
                <a16:creationId xmlns:a16="http://schemas.microsoft.com/office/drawing/2014/main" id="{5AAC9682-3D00-A6AC-E079-5B8C8F77C345}"/>
              </a:ext>
            </a:extLst>
          </p:cNvPr>
          <p:cNvSpPr/>
          <p:nvPr/>
        </p:nvSpPr>
        <p:spPr>
          <a:xfrm>
            <a:off x="1080395" y="4343486"/>
            <a:ext cx="565220" cy="537208"/>
          </a:xfrm>
          <a:custGeom>
            <a:avLst/>
            <a:gdLst>
              <a:gd name="connsiteX0" fmla="*/ 118070 w 269875"/>
              <a:gd name="connsiteY0" fmla="*/ 161925 h 256502"/>
              <a:gd name="connsiteX1" fmla="*/ 148431 w 269875"/>
              <a:gd name="connsiteY1" fmla="*/ 192286 h 256502"/>
              <a:gd name="connsiteX2" fmla="*/ 148431 w 269875"/>
              <a:gd name="connsiteY2" fmla="*/ 212554 h 256502"/>
              <a:gd name="connsiteX3" fmla="*/ 148323 w 269875"/>
              <a:gd name="connsiteY3" fmla="*/ 214011 h 256502"/>
              <a:gd name="connsiteX4" fmla="*/ 75120 w 269875"/>
              <a:gd name="connsiteY4" fmla="*/ 256503 h 256502"/>
              <a:gd name="connsiteX5" fmla="*/ 189 w 269875"/>
              <a:gd name="connsiteY5" fmla="*/ 214510 h 256502"/>
              <a:gd name="connsiteX6" fmla="*/ 0 w 269875"/>
              <a:gd name="connsiteY6" fmla="*/ 212527 h 256502"/>
              <a:gd name="connsiteX7" fmla="*/ 0 w 269875"/>
              <a:gd name="connsiteY7" fmla="*/ 192286 h 256502"/>
              <a:gd name="connsiteX8" fmla="*/ 30361 w 269875"/>
              <a:gd name="connsiteY8" fmla="*/ 161925 h 256502"/>
              <a:gd name="connsiteX9" fmla="*/ 118070 w 269875"/>
              <a:gd name="connsiteY9" fmla="*/ 161925 h 256502"/>
              <a:gd name="connsiteX10" fmla="*/ 118070 w 269875"/>
              <a:gd name="connsiteY10" fmla="*/ 182166 h 256502"/>
              <a:gd name="connsiteX11" fmla="*/ 30361 w 269875"/>
              <a:gd name="connsiteY11" fmla="*/ 182166 h 256502"/>
              <a:gd name="connsiteX12" fmla="*/ 20241 w 269875"/>
              <a:gd name="connsiteY12" fmla="*/ 192286 h 256502"/>
              <a:gd name="connsiteX13" fmla="*/ 20241 w 269875"/>
              <a:gd name="connsiteY13" fmla="*/ 211447 h 256502"/>
              <a:gd name="connsiteX14" fmla="*/ 75120 w 269875"/>
              <a:gd name="connsiteY14" fmla="*/ 236262 h 256502"/>
              <a:gd name="connsiteX15" fmla="*/ 128191 w 269875"/>
              <a:gd name="connsiteY15" fmla="*/ 211757 h 256502"/>
              <a:gd name="connsiteX16" fmla="*/ 128191 w 269875"/>
              <a:gd name="connsiteY16" fmla="*/ 192286 h 256502"/>
              <a:gd name="connsiteX17" fmla="*/ 118070 w 269875"/>
              <a:gd name="connsiteY17" fmla="*/ 182166 h 256502"/>
              <a:gd name="connsiteX18" fmla="*/ 74216 w 269875"/>
              <a:gd name="connsiteY18" fmla="*/ 53975 h 256502"/>
              <a:gd name="connsiteX19" fmla="*/ 121444 w 269875"/>
              <a:gd name="connsiteY19" fmla="*/ 101203 h 256502"/>
              <a:gd name="connsiteX20" fmla="*/ 74216 w 269875"/>
              <a:gd name="connsiteY20" fmla="*/ 148431 h 256502"/>
              <a:gd name="connsiteX21" fmla="*/ 26988 w 269875"/>
              <a:gd name="connsiteY21" fmla="*/ 101203 h 256502"/>
              <a:gd name="connsiteX22" fmla="*/ 74216 w 269875"/>
              <a:gd name="connsiteY22" fmla="*/ 53975 h 256502"/>
              <a:gd name="connsiteX23" fmla="*/ 239514 w 269875"/>
              <a:gd name="connsiteY23" fmla="*/ 0 h 256502"/>
              <a:gd name="connsiteX24" fmla="*/ 269875 w 269875"/>
              <a:gd name="connsiteY24" fmla="*/ 30361 h 256502"/>
              <a:gd name="connsiteX25" fmla="*/ 269875 w 269875"/>
              <a:gd name="connsiteY25" fmla="*/ 77589 h 256502"/>
              <a:gd name="connsiteX26" fmla="*/ 239514 w 269875"/>
              <a:gd name="connsiteY26" fmla="*/ 107950 h 256502"/>
              <a:gd name="connsiteX27" fmla="*/ 219881 w 269875"/>
              <a:gd name="connsiteY27" fmla="*/ 107950 h 256502"/>
              <a:gd name="connsiteX28" fmla="*/ 190653 w 269875"/>
              <a:gd name="connsiteY28" fmla="*/ 136840 h 256502"/>
              <a:gd name="connsiteX29" fmla="*/ 166800 w 269875"/>
              <a:gd name="connsiteY29" fmla="*/ 136709 h 256502"/>
              <a:gd name="connsiteX30" fmla="*/ 161925 w 269875"/>
              <a:gd name="connsiteY30" fmla="*/ 124858 h 256502"/>
              <a:gd name="connsiteX31" fmla="*/ 161925 w 269875"/>
              <a:gd name="connsiteY31" fmla="*/ 107761 h 256502"/>
              <a:gd name="connsiteX32" fmla="*/ 134938 w 269875"/>
              <a:gd name="connsiteY32" fmla="*/ 77589 h 256502"/>
              <a:gd name="connsiteX33" fmla="*/ 134938 w 269875"/>
              <a:gd name="connsiteY33" fmla="*/ 30361 h 256502"/>
              <a:gd name="connsiteX34" fmla="*/ 165298 w 269875"/>
              <a:gd name="connsiteY34" fmla="*/ 0 h 256502"/>
              <a:gd name="connsiteX35" fmla="*/ 239514 w 269875"/>
              <a:gd name="connsiteY35" fmla="*/ 0 h 256502"/>
              <a:gd name="connsiteX36" fmla="*/ 74216 w 269875"/>
              <a:gd name="connsiteY36" fmla="*/ 74216 h 256502"/>
              <a:gd name="connsiteX37" fmla="*/ 47228 w 269875"/>
              <a:gd name="connsiteY37" fmla="*/ 101203 h 256502"/>
              <a:gd name="connsiteX38" fmla="*/ 74216 w 269875"/>
              <a:gd name="connsiteY38" fmla="*/ 128191 h 256502"/>
              <a:gd name="connsiteX39" fmla="*/ 101203 w 269875"/>
              <a:gd name="connsiteY39" fmla="*/ 101203 h 256502"/>
              <a:gd name="connsiteX40" fmla="*/ 74216 w 269875"/>
              <a:gd name="connsiteY40" fmla="*/ 74216 h 256502"/>
              <a:gd name="connsiteX41" fmla="*/ 239514 w 269875"/>
              <a:gd name="connsiteY41" fmla="*/ 20241 h 256502"/>
              <a:gd name="connsiteX42" fmla="*/ 165298 w 269875"/>
              <a:gd name="connsiteY42" fmla="*/ 20241 h 256502"/>
              <a:gd name="connsiteX43" fmla="*/ 155178 w 269875"/>
              <a:gd name="connsiteY43" fmla="*/ 30361 h 256502"/>
              <a:gd name="connsiteX44" fmla="*/ 155178 w 269875"/>
              <a:gd name="connsiteY44" fmla="*/ 77589 h 256502"/>
              <a:gd name="connsiteX45" fmla="*/ 165298 w 269875"/>
              <a:gd name="connsiteY45" fmla="*/ 87709 h 256502"/>
              <a:gd name="connsiteX46" fmla="*/ 182152 w 269875"/>
              <a:gd name="connsiteY46" fmla="*/ 87709 h 256502"/>
              <a:gd name="connsiteX47" fmla="*/ 182152 w 269875"/>
              <a:gd name="connsiteY47" fmla="*/ 116775 h 256502"/>
              <a:gd name="connsiteX48" fmla="*/ 211582 w 269875"/>
              <a:gd name="connsiteY48" fmla="*/ 87709 h 256502"/>
              <a:gd name="connsiteX49" fmla="*/ 239528 w 269875"/>
              <a:gd name="connsiteY49" fmla="*/ 87709 h 256502"/>
              <a:gd name="connsiteX50" fmla="*/ 249648 w 269875"/>
              <a:gd name="connsiteY50" fmla="*/ 77589 h 256502"/>
              <a:gd name="connsiteX51" fmla="*/ 249648 w 269875"/>
              <a:gd name="connsiteY51" fmla="*/ 30361 h 256502"/>
              <a:gd name="connsiteX52" fmla="*/ 239528 w 269875"/>
              <a:gd name="connsiteY52" fmla="*/ 20241 h 2565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Lst>
            <a:rect l="l" t="t" r="r" b="b"/>
            <a:pathLst>
              <a:path w="269875" h="256502">
                <a:moveTo>
                  <a:pt x="118070" y="161925"/>
                </a:moveTo>
                <a:cubicBezTo>
                  <a:pt x="134838" y="161925"/>
                  <a:pt x="148431" y="175519"/>
                  <a:pt x="148431" y="192286"/>
                </a:cubicBezTo>
                <a:lnTo>
                  <a:pt x="148431" y="212554"/>
                </a:lnTo>
                <a:lnTo>
                  <a:pt x="148323" y="214011"/>
                </a:lnTo>
                <a:cubicBezTo>
                  <a:pt x="144140" y="242712"/>
                  <a:pt x="118367" y="256503"/>
                  <a:pt x="75120" y="256503"/>
                </a:cubicBezTo>
                <a:cubicBezTo>
                  <a:pt x="32034" y="256503"/>
                  <a:pt x="5843" y="242874"/>
                  <a:pt x="189" y="214510"/>
                </a:cubicBezTo>
                <a:lnTo>
                  <a:pt x="0" y="212527"/>
                </a:lnTo>
                <a:lnTo>
                  <a:pt x="0" y="192286"/>
                </a:lnTo>
                <a:cubicBezTo>
                  <a:pt x="0" y="175519"/>
                  <a:pt x="13593" y="161925"/>
                  <a:pt x="30361" y="161925"/>
                </a:cubicBezTo>
                <a:lnTo>
                  <a:pt x="118070" y="161925"/>
                </a:lnTo>
                <a:close/>
                <a:moveTo>
                  <a:pt x="118070" y="182166"/>
                </a:moveTo>
                <a:lnTo>
                  <a:pt x="30361" y="182166"/>
                </a:lnTo>
                <a:cubicBezTo>
                  <a:pt x="24772" y="182166"/>
                  <a:pt x="20241" y="186697"/>
                  <a:pt x="20241" y="192286"/>
                </a:cubicBezTo>
                <a:lnTo>
                  <a:pt x="20241" y="211447"/>
                </a:lnTo>
                <a:cubicBezTo>
                  <a:pt x="24019" y="227640"/>
                  <a:pt x="41156" y="236262"/>
                  <a:pt x="75120" y="236262"/>
                </a:cubicBezTo>
                <a:cubicBezTo>
                  <a:pt x="109070" y="236262"/>
                  <a:pt x="125451" y="227748"/>
                  <a:pt x="128191" y="211757"/>
                </a:cubicBezTo>
                <a:lnTo>
                  <a:pt x="128191" y="192286"/>
                </a:lnTo>
                <a:cubicBezTo>
                  <a:pt x="128191" y="186697"/>
                  <a:pt x="123659" y="182166"/>
                  <a:pt x="118070" y="182166"/>
                </a:cubicBezTo>
                <a:close/>
                <a:moveTo>
                  <a:pt x="74216" y="53975"/>
                </a:moveTo>
                <a:cubicBezTo>
                  <a:pt x="100299" y="53975"/>
                  <a:pt x="121444" y="75120"/>
                  <a:pt x="121444" y="101203"/>
                </a:cubicBezTo>
                <a:cubicBezTo>
                  <a:pt x="121444" y="127287"/>
                  <a:pt x="100299" y="148431"/>
                  <a:pt x="74216" y="148431"/>
                </a:cubicBezTo>
                <a:cubicBezTo>
                  <a:pt x="48132" y="148431"/>
                  <a:pt x="26988" y="127287"/>
                  <a:pt x="26988" y="101203"/>
                </a:cubicBezTo>
                <a:cubicBezTo>
                  <a:pt x="26988" y="75120"/>
                  <a:pt x="48132" y="53975"/>
                  <a:pt x="74216" y="53975"/>
                </a:cubicBezTo>
                <a:close/>
                <a:moveTo>
                  <a:pt x="239514" y="0"/>
                </a:moveTo>
                <a:cubicBezTo>
                  <a:pt x="256281" y="0"/>
                  <a:pt x="269875" y="13593"/>
                  <a:pt x="269875" y="30361"/>
                </a:cubicBezTo>
                <a:lnTo>
                  <a:pt x="269875" y="77589"/>
                </a:lnTo>
                <a:cubicBezTo>
                  <a:pt x="269875" y="94357"/>
                  <a:pt x="256281" y="107950"/>
                  <a:pt x="239514" y="107950"/>
                </a:cubicBezTo>
                <a:lnTo>
                  <a:pt x="219881" y="107950"/>
                </a:lnTo>
                <a:lnTo>
                  <a:pt x="190653" y="136840"/>
                </a:lnTo>
                <a:cubicBezTo>
                  <a:pt x="184030" y="143391"/>
                  <a:pt x="173350" y="143332"/>
                  <a:pt x="166800" y="136709"/>
                </a:cubicBezTo>
                <a:cubicBezTo>
                  <a:pt x="163679" y="133553"/>
                  <a:pt x="161928" y="129296"/>
                  <a:pt x="161925" y="124858"/>
                </a:cubicBezTo>
                <a:lnTo>
                  <a:pt x="161925" y="107761"/>
                </a:lnTo>
                <a:cubicBezTo>
                  <a:pt x="146558" y="106043"/>
                  <a:pt x="134938" y="93051"/>
                  <a:pt x="134938" y="77589"/>
                </a:cubicBezTo>
                <a:lnTo>
                  <a:pt x="134938" y="30361"/>
                </a:lnTo>
                <a:cubicBezTo>
                  <a:pt x="134938" y="13593"/>
                  <a:pt x="148531" y="0"/>
                  <a:pt x="165298" y="0"/>
                </a:cubicBezTo>
                <a:lnTo>
                  <a:pt x="239514" y="0"/>
                </a:lnTo>
                <a:close/>
                <a:moveTo>
                  <a:pt x="74216" y="74216"/>
                </a:moveTo>
                <a:cubicBezTo>
                  <a:pt x="59311" y="74216"/>
                  <a:pt x="47228" y="86298"/>
                  <a:pt x="47228" y="101203"/>
                </a:cubicBezTo>
                <a:cubicBezTo>
                  <a:pt x="47228" y="116108"/>
                  <a:pt x="59311" y="128191"/>
                  <a:pt x="74216" y="128191"/>
                </a:cubicBezTo>
                <a:cubicBezTo>
                  <a:pt x="89120" y="128191"/>
                  <a:pt x="101203" y="116108"/>
                  <a:pt x="101203" y="101203"/>
                </a:cubicBezTo>
                <a:cubicBezTo>
                  <a:pt x="101203" y="86298"/>
                  <a:pt x="89120" y="74216"/>
                  <a:pt x="74216" y="74216"/>
                </a:cubicBezTo>
                <a:close/>
                <a:moveTo>
                  <a:pt x="239514" y="20241"/>
                </a:moveTo>
                <a:lnTo>
                  <a:pt x="165298" y="20241"/>
                </a:lnTo>
                <a:cubicBezTo>
                  <a:pt x="159709" y="20241"/>
                  <a:pt x="155178" y="24772"/>
                  <a:pt x="155178" y="30361"/>
                </a:cubicBezTo>
                <a:lnTo>
                  <a:pt x="155178" y="77589"/>
                </a:lnTo>
                <a:cubicBezTo>
                  <a:pt x="155178" y="83175"/>
                  <a:pt x="159712" y="87709"/>
                  <a:pt x="165298" y="87709"/>
                </a:cubicBezTo>
                <a:lnTo>
                  <a:pt x="182152" y="87709"/>
                </a:lnTo>
                <a:lnTo>
                  <a:pt x="182152" y="116775"/>
                </a:lnTo>
                <a:lnTo>
                  <a:pt x="211582" y="87709"/>
                </a:lnTo>
                <a:lnTo>
                  <a:pt x="239528" y="87709"/>
                </a:lnTo>
                <a:cubicBezTo>
                  <a:pt x="245117" y="87709"/>
                  <a:pt x="249648" y="83178"/>
                  <a:pt x="249648" y="77589"/>
                </a:cubicBezTo>
                <a:lnTo>
                  <a:pt x="249648" y="30361"/>
                </a:lnTo>
                <a:cubicBezTo>
                  <a:pt x="249648" y="24772"/>
                  <a:pt x="245117" y="20241"/>
                  <a:pt x="239528" y="20241"/>
                </a:cubicBezTo>
                <a:close/>
              </a:path>
            </a:pathLst>
          </a:custGeom>
          <a:gradFill flip="none" rotWithShape="1">
            <a:gsLst>
              <a:gs pos="0">
                <a:srgbClr val="C03BC4"/>
              </a:gs>
              <a:gs pos="80000">
                <a:srgbClr val="0078D4"/>
              </a:gs>
            </a:gsLst>
            <a:path path="circle">
              <a:fillToRect l="100000" t="100000"/>
            </a:path>
            <a:tileRect r="-100000" b="-100000"/>
          </a:gradFill>
          <a:effectLst/>
        </p:spPr>
        <p:txBody>
          <a:bodyPr wrap="square" lIns="0" tIns="0" rIns="0" bIns="0" rtlCol="0" anchor="ctr" anchorCtr="0">
            <a:noAutofit/>
          </a:bodyPr>
          <a:lstStyle/>
          <a:p>
            <a:pPr algn="ctr" fontAlgn="base">
              <a:spcBef>
                <a:spcPct val="0"/>
              </a:spcBef>
              <a:spcAft>
                <a:spcPts val="1200"/>
              </a:spcAft>
              <a:buSzPct val="90000"/>
            </a:pPr>
            <a:endParaRPr lang="en-US" sz="1400" b="1">
              <a:solidFill>
                <a:schemeClr val="bg1"/>
              </a:solidFill>
            </a:endParaRPr>
          </a:p>
        </p:txBody>
      </p:sp>
      <p:pic>
        <p:nvPicPr>
          <p:cNvPr id="4" name="Picture 3" descr="Screenshot of the Microsoft 365 Copilot enablement hub on adoption.microsoft.com&#10;">
            <a:extLst>
              <a:ext uri="{FF2B5EF4-FFF2-40B4-BE49-F238E27FC236}">
                <a16:creationId xmlns:a16="http://schemas.microsoft.com/office/drawing/2014/main" id="{3A8B0C79-DD9B-52ED-7676-274AAF03804E}"/>
              </a:ext>
            </a:extLst>
          </p:cNvPr>
          <p:cNvPicPr>
            <a:picLocks noChangeAspect="1"/>
          </p:cNvPicPr>
          <p:nvPr/>
        </p:nvPicPr>
        <p:blipFill>
          <a:blip r:embed="rId3"/>
          <a:stretch>
            <a:fillRect/>
          </a:stretch>
        </p:blipFill>
        <p:spPr>
          <a:xfrm>
            <a:off x="5742421" y="1827710"/>
            <a:ext cx="4607234" cy="2060184"/>
          </a:xfrm>
          <a:prstGeom prst="roundRect">
            <a:avLst>
              <a:gd name="adj" fmla="val 4041"/>
            </a:avLst>
          </a:prstGeom>
          <a:ln>
            <a:solidFill>
              <a:schemeClr val="bg1">
                <a:lumMod val="85000"/>
              </a:schemeClr>
            </a:solidFill>
          </a:ln>
          <a:effectLst/>
        </p:spPr>
      </p:pic>
      <p:pic>
        <p:nvPicPr>
          <p:cNvPr id="6" name="Picture 5" descr="Screen shot of the Microsoft 365 Copilot community home page.">
            <a:extLst>
              <a:ext uri="{FF2B5EF4-FFF2-40B4-BE49-F238E27FC236}">
                <a16:creationId xmlns:a16="http://schemas.microsoft.com/office/drawing/2014/main" id="{C3878A09-DCE9-9CC0-DF8D-8023399E5D3A}"/>
              </a:ext>
            </a:extLst>
          </p:cNvPr>
          <p:cNvPicPr>
            <a:picLocks noChangeAspect="1"/>
          </p:cNvPicPr>
          <p:nvPr/>
        </p:nvPicPr>
        <p:blipFill>
          <a:blip r:embed="rId4"/>
          <a:srcRect t="18797" b="9819"/>
          <a:stretch/>
        </p:blipFill>
        <p:spPr>
          <a:xfrm>
            <a:off x="5745350" y="4160178"/>
            <a:ext cx="4604471" cy="1868722"/>
          </a:xfrm>
          <a:prstGeom prst="roundRect">
            <a:avLst>
              <a:gd name="adj" fmla="val 5989"/>
            </a:avLst>
          </a:prstGeom>
          <a:ln>
            <a:solidFill>
              <a:schemeClr val="bg1">
                <a:lumMod val="85000"/>
              </a:schemeClr>
            </a:solidFill>
          </a:ln>
          <a:effectLst/>
        </p:spPr>
      </p:pic>
      <p:sp>
        <p:nvSpPr>
          <p:cNvPr id="2" name="TextBox 1">
            <a:extLst>
              <a:ext uri="{FF2B5EF4-FFF2-40B4-BE49-F238E27FC236}">
                <a16:creationId xmlns:a16="http://schemas.microsoft.com/office/drawing/2014/main" id="{AFA09032-04EC-2040-77C6-6BE53E9B7B88}"/>
              </a:ext>
            </a:extLst>
          </p:cNvPr>
          <p:cNvSpPr txBox="1"/>
          <p:nvPr/>
        </p:nvSpPr>
        <p:spPr>
          <a:xfrm>
            <a:off x="1080395" y="2735856"/>
            <a:ext cx="3929063" cy="984885"/>
          </a:xfrm>
          <a:prstGeom prst="rect">
            <a:avLst/>
          </a:prstGeom>
          <a:noFill/>
        </p:spPr>
        <p:txBody>
          <a:bodyPr wrap="square" lIns="0" tIns="0" rIns="0" bIns="0" rtlCol="0">
            <a:spAutoFit/>
          </a:bodyPr>
          <a:lstStyle/>
          <a:p>
            <a:pPr>
              <a:defRPr/>
            </a:pPr>
            <a:r>
              <a:rPr lang="en-US" sz="1600" b="1">
                <a:solidFill>
                  <a:srgbClr val="000000"/>
                </a:solidFill>
                <a:latin typeface="Segoe UI Semibold"/>
              </a:rPr>
              <a:t>Microsoft Community Learning </a:t>
            </a:r>
            <a:r>
              <a:rPr lang="en-US" sz="1600">
                <a:solidFill>
                  <a:srgbClr val="0B87DE"/>
                </a:solidFill>
                <a:latin typeface="Segoe UI Semibold"/>
              </a:rPr>
              <a:t>aka.ms/Community/</a:t>
            </a:r>
            <a:r>
              <a:rPr lang="en-US" sz="1600" err="1">
                <a:solidFill>
                  <a:srgbClr val="0B87DE"/>
                </a:solidFill>
                <a:latin typeface="Segoe UI Semibold"/>
              </a:rPr>
              <a:t>LearningChannel</a:t>
            </a:r>
            <a:endParaRPr lang="en-US" sz="1600">
              <a:solidFill>
                <a:srgbClr val="0B87DE"/>
              </a:solidFill>
              <a:latin typeface="Segoe UI Semibold"/>
            </a:endParaRPr>
          </a:p>
          <a:p>
            <a:pPr>
              <a:defRPr/>
            </a:pPr>
            <a:r>
              <a:rPr lang="en-US" sz="1600">
                <a:solidFill>
                  <a:srgbClr val="000000"/>
                </a:solidFill>
                <a:latin typeface="Segoe UI"/>
              </a:rPr>
              <a:t>Community led expert content on all your favorite Microsoft services.</a:t>
            </a:r>
          </a:p>
        </p:txBody>
      </p:sp>
      <p:sp>
        <p:nvSpPr>
          <p:cNvPr id="5" name="TextBox 4">
            <a:extLst>
              <a:ext uri="{FF2B5EF4-FFF2-40B4-BE49-F238E27FC236}">
                <a16:creationId xmlns:a16="http://schemas.microsoft.com/office/drawing/2014/main" id="{9D354814-6A6C-B6E5-17C7-08E9267D9B9A}"/>
              </a:ext>
            </a:extLst>
          </p:cNvPr>
          <p:cNvSpPr txBox="1"/>
          <p:nvPr/>
        </p:nvSpPr>
        <p:spPr>
          <a:xfrm>
            <a:off x="1080395" y="5094541"/>
            <a:ext cx="3929063" cy="664797"/>
          </a:xfrm>
          <a:prstGeom prst="rect">
            <a:avLst/>
          </a:prstGeom>
          <a:noFill/>
        </p:spPr>
        <p:txBody>
          <a:bodyPr wrap="square" lIns="0" tIns="0" rIns="0" bIns="0" rtlCol="0">
            <a:spAutoFit/>
          </a:bodyPr>
          <a:lstStyle/>
          <a:p>
            <a:pPr>
              <a:lnSpc>
                <a:spcPct val="90000"/>
              </a:lnSpc>
              <a:defRPr/>
            </a:pPr>
            <a:r>
              <a:rPr lang="en-US" sz="1600">
                <a:solidFill>
                  <a:srgbClr val="000000"/>
                </a:solidFill>
                <a:latin typeface="Segoe UI"/>
              </a:rPr>
              <a:t>Start your week with l</a:t>
            </a:r>
            <a:r>
              <a:rPr lang="en-US" sz="1600" err="1">
                <a:solidFill>
                  <a:srgbClr val="000000"/>
                </a:solidFill>
                <a:latin typeface="Segoe UI"/>
              </a:rPr>
              <a:t>ive</a:t>
            </a:r>
            <a:r>
              <a:rPr lang="en-US" sz="1600">
                <a:solidFill>
                  <a:srgbClr val="000000"/>
                </a:solidFill>
                <a:latin typeface="Segoe UI"/>
              </a:rPr>
              <a:t> news and event updates </a:t>
            </a:r>
            <a:r>
              <a:rPr lang="en-US" sz="1600">
                <a:solidFill>
                  <a:srgbClr val="0B87DE"/>
                </a:solidFill>
                <a:latin typeface="Segoe UI Semibold"/>
                <a:hlinkClick r:id="rId5">
                  <a:extLst>
                    <a:ext uri="{A12FA001-AC4F-418D-AE19-62706E023703}">
                      <ahyp:hlinkClr xmlns:ahyp="http://schemas.microsoft.com/office/drawing/2018/hyperlinkcolor" val="tx"/>
                    </a:ext>
                  </a:extLst>
                </a:hlinkClick>
              </a:rPr>
              <a:t>aka.ms/</a:t>
            </a:r>
            <a:r>
              <a:rPr lang="en-US" sz="1600" err="1">
                <a:solidFill>
                  <a:srgbClr val="0B87DE"/>
                </a:solidFill>
                <a:latin typeface="Segoe UI Semibold"/>
                <a:hlinkClick r:id="rId5">
                  <a:extLst>
                    <a:ext uri="{A12FA001-AC4F-418D-AE19-62706E023703}">
                      <ahyp:hlinkClr xmlns:ahyp="http://schemas.microsoft.com/office/drawing/2018/hyperlinkcolor" val="tx"/>
                    </a:ext>
                  </a:extLst>
                </a:hlinkClick>
              </a:rPr>
              <a:t>MondaysatMicrosoft</a:t>
            </a:r>
            <a:endParaRPr lang="en-US" sz="1600">
              <a:solidFill>
                <a:srgbClr val="0B87DE"/>
              </a:solidFill>
              <a:latin typeface="Segoe UI Semibold"/>
            </a:endParaRPr>
          </a:p>
          <a:p>
            <a:pPr>
              <a:lnSpc>
                <a:spcPct val="90000"/>
              </a:lnSpc>
              <a:defRPr/>
            </a:pPr>
            <a:r>
              <a:rPr lang="en-US" sz="1600">
                <a:solidFill>
                  <a:srgbClr val="000000"/>
                </a:solidFill>
                <a:latin typeface="Segoe UI"/>
              </a:rPr>
              <a:t>Watch live or on-demand &amp; share our blog.</a:t>
            </a:r>
          </a:p>
        </p:txBody>
      </p:sp>
    </p:spTree>
    <p:extLst>
      <p:ext uri="{BB962C8B-B14F-4D97-AF65-F5344CB8AC3E}">
        <p14:creationId xmlns:p14="http://schemas.microsoft.com/office/powerpoint/2010/main" val="23899180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fade">
                                      <p:cBhvr>
                                        <p:cTn id="7" dur="500"/>
                                        <p:tgtEl>
                                          <p:spTgt spid="19"/>
                                        </p:tgtEl>
                                      </p:cBhvr>
                                    </p:animEffect>
                                  </p:childTnLst>
                                </p:cTn>
                              </p:par>
                              <p:par>
                                <p:cTn id="8" presetID="42" presetClass="path" presetSubtype="0" decel="100000" fill="hold" grpId="1" nodeType="withEffect">
                                  <p:stCondLst>
                                    <p:cond delay="0"/>
                                  </p:stCondLst>
                                  <p:childTnLst>
                                    <p:animMotion origin="layout" path="M 2.08333E-7 2.22222E-6 L 2.08333E-7 0.03541 " pathEditMode="relative" rAng="0" ptsTypes="AA">
                                      <p:cBhvr>
                                        <p:cTn id="9" dur="700" spd="-100000" fill="hold"/>
                                        <p:tgtEl>
                                          <p:spTgt spid="19"/>
                                        </p:tgtEl>
                                        <p:attrNameLst>
                                          <p:attrName>ppt_x</p:attrName>
                                          <p:attrName>ppt_y</p:attrName>
                                        </p:attrNameLst>
                                      </p:cBhvr>
                                      <p:rCtr x="0" y="1759"/>
                                    </p:animMotion>
                                  </p:childTnLst>
                                </p:cTn>
                              </p:par>
                              <p:par>
                                <p:cTn id="10" presetID="10" presetClass="entr" presetSubtype="0" fill="hold" grpId="0" nodeType="withEffect">
                                  <p:stCondLst>
                                    <p:cond delay="250"/>
                                  </p:stCondLst>
                                  <p:childTnLst>
                                    <p:set>
                                      <p:cBhvr>
                                        <p:cTn id="11" dur="1" fill="hold">
                                          <p:stCondLst>
                                            <p:cond delay="0"/>
                                          </p:stCondLst>
                                        </p:cTn>
                                        <p:tgtEl>
                                          <p:spTgt spid="18"/>
                                        </p:tgtEl>
                                        <p:attrNameLst>
                                          <p:attrName>style.visibility</p:attrName>
                                        </p:attrNameLst>
                                      </p:cBhvr>
                                      <p:to>
                                        <p:strVal val="visible"/>
                                      </p:to>
                                    </p:set>
                                    <p:animEffect transition="in" filter="fade">
                                      <p:cBhvr>
                                        <p:cTn id="12" dur="500"/>
                                        <p:tgtEl>
                                          <p:spTgt spid="18"/>
                                        </p:tgtEl>
                                      </p:cBhvr>
                                    </p:animEffect>
                                  </p:childTnLst>
                                </p:cTn>
                              </p:par>
                              <p:par>
                                <p:cTn id="13" presetID="42" presetClass="path" presetSubtype="0" decel="100000" fill="hold" grpId="1" nodeType="withEffect">
                                  <p:stCondLst>
                                    <p:cond delay="250"/>
                                  </p:stCondLst>
                                  <p:childTnLst>
                                    <p:animMotion origin="layout" path="M 1.04167E-6 -3.7037E-6 L 1.04167E-6 0.03542 " pathEditMode="relative" rAng="0" ptsTypes="AA">
                                      <p:cBhvr>
                                        <p:cTn id="14" dur="700" spd="-100000" fill="hold"/>
                                        <p:tgtEl>
                                          <p:spTgt spid="18"/>
                                        </p:tgtEl>
                                        <p:attrNameLst>
                                          <p:attrName>ppt_x</p:attrName>
                                          <p:attrName>ppt_y</p:attrName>
                                        </p:attrNameLst>
                                      </p:cBhvr>
                                      <p:rCtr x="0" y="1759"/>
                                    </p:animMotion>
                                  </p:childTnLst>
                                </p:cTn>
                              </p:par>
                              <p:par>
                                <p:cTn id="15" presetID="10" presetClass="entr" presetSubtype="0" fill="hold" nodeType="withEffect">
                                  <p:stCondLst>
                                    <p:cond delay="250"/>
                                  </p:stCondLst>
                                  <p:childTnLst>
                                    <p:set>
                                      <p:cBhvr>
                                        <p:cTn id="16" dur="1" fill="hold">
                                          <p:stCondLst>
                                            <p:cond delay="0"/>
                                          </p:stCondLst>
                                        </p:cTn>
                                        <p:tgtEl>
                                          <p:spTgt spid="3"/>
                                        </p:tgtEl>
                                        <p:attrNameLst>
                                          <p:attrName>style.visibility</p:attrName>
                                        </p:attrNameLst>
                                      </p:cBhvr>
                                      <p:to>
                                        <p:strVal val="visible"/>
                                      </p:to>
                                    </p:set>
                                    <p:animEffect transition="in" filter="fade">
                                      <p:cBhvr>
                                        <p:cTn id="17" dur="500"/>
                                        <p:tgtEl>
                                          <p:spTgt spid="3"/>
                                        </p:tgtEl>
                                      </p:cBhvr>
                                    </p:animEffect>
                                  </p:childTnLst>
                                </p:cTn>
                              </p:par>
                              <p:par>
                                <p:cTn id="18" presetID="42" presetClass="path" presetSubtype="0" decel="100000" fill="hold" nodeType="withEffect">
                                  <p:stCondLst>
                                    <p:cond delay="250"/>
                                  </p:stCondLst>
                                  <p:childTnLst>
                                    <p:animMotion origin="layout" path="M 1.04167E-6 -3.7037E-6 L 1.04167E-6 0.03542 " pathEditMode="relative" rAng="0" ptsTypes="AA">
                                      <p:cBhvr>
                                        <p:cTn id="19" dur="700" spd="-100000" fill="hold"/>
                                        <p:tgtEl>
                                          <p:spTgt spid="3"/>
                                        </p:tgtEl>
                                        <p:attrNameLst>
                                          <p:attrName>ppt_x</p:attrName>
                                          <p:attrName>ppt_y</p:attrName>
                                        </p:attrNameLst>
                                      </p:cBhvr>
                                      <p:rCtr x="0" y="1759"/>
                                    </p:animMotion>
                                  </p:childTnLst>
                                </p:cTn>
                              </p:par>
                              <p:par>
                                <p:cTn id="20" presetID="10" presetClass="entr" presetSubtype="0" fill="hold" grpId="0"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par>
                                <p:cTn id="23" presetID="42" presetClass="path" presetSubtype="0" decel="100000" fill="hold" grpId="1" nodeType="withEffect">
                                  <p:stCondLst>
                                    <p:cond delay="0"/>
                                  </p:stCondLst>
                                  <p:childTnLst>
                                    <p:animMotion origin="layout" path="M 4.16667E-7 -1.85185E-6 L 4.16667E-7 0.03542 " pathEditMode="relative" rAng="0" ptsTypes="AA">
                                      <p:cBhvr>
                                        <p:cTn id="24" dur="700" spd="-100000" fill="hold"/>
                                        <p:tgtEl>
                                          <p:spTgt spid="2"/>
                                        </p:tgtEl>
                                        <p:attrNameLst>
                                          <p:attrName>ppt_x</p:attrName>
                                          <p:attrName>ppt_y</p:attrName>
                                        </p:attrNameLst>
                                      </p:cBhvr>
                                      <p:rCtr x="0" y="1759"/>
                                    </p:animMotion>
                                  </p:childTnLst>
                                </p:cTn>
                              </p:par>
                              <p:par>
                                <p:cTn id="25" presetID="10" presetClass="entr" presetSubtype="0" fill="hold" grpId="0" nodeType="withEffect">
                                  <p:stCondLst>
                                    <p:cond delay="25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500"/>
                                        <p:tgtEl>
                                          <p:spTgt spid="5"/>
                                        </p:tgtEl>
                                      </p:cBhvr>
                                    </p:animEffect>
                                  </p:childTnLst>
                                </p:cTn>
                              </p:par>
                              <p:par>
                                <p:cTn id="28" presetID="42" presetClass="path" presetSubtype="0" decel="100000" fill="hold" grpId="1" nodeType="withEffect">
                                  <p:stCondLst>
                                    <p:cond delay="250"/>
                                  </p:stCondLst>
                                  <p:childTnLst>
                                    <p:animMotion origin="layout" path="M 4.16667E-7 -3.7037E-6 L 4.16667E-7 0.03542 " pathEditMode="relative" rAng="0" ptsTypes="AA">
                                      <p:cBhvr>
                                        <p:cTn id="29" dur="700" spd="-100000" fill="hold"/>
                                        <p:tgtEl>
                                          <p:spTgt spid="5"/>
                                        </p:tgtEl>
                                        <p:attrNameLst>
                                          <p:attrName>ppt_x</p:attrName>
                                          <p:attrName>ppt_y</p:attrName>
                                        </p:attrNameLst>
                                      </p:cBhvr>
                                      <p:rCtr x="0" y="1759"/>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P spid="19" grpId="1" animBg="1"/>
      <p:bldP spid="18" grpId="0" animBg="1"/>
      <p:bldP spid="18" grpId="1" animBg="1"/>
      <p:bldP spid="2" grpId="0"/>
      <p:bldP spid="2" grpId="1"/>
      <p:bldP spid="5" grpId="0"/>
      <p:bldP spid="5" grpId="1"/>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C513036-4806-57FF-6A84-62DABCDE8F21}"/>
            </a:ext>
          </a:extLst>
        </p:cNvPr>
        <p:cNvGrpSpPr/>
        <p:nvPr/>
      </p:nvGrpSpPr>
      <p:grpSpPr>
        <a:xfrm>
          <a:off x="0" y="0"/>
          <a:ext cx="0" cy="0"/>
          <a:chOff x="0" y="0"/>
          <a:chExt cx="0" cy="0"/>
        </a:xfrm>
      </p:grpSpPr>
      <p:pic>
        <p:nvPicPr>
          <p:cNvPr id="2" name="Image 0" descr=" ">
            <a:extLst>
              <a:ext uri="{FF2B5EF4-FFF2-40B4-BE49-F238E27FC236}">
                <a16:creationId xmlns:a16="http://schemas.microsoft.com/office/drawing/2014/main" id="{F1902A96-3657-BEF5-24E7-AB5E50DC8444}"/>
              </a:ext>
            </a:extLst>
          </p:cNvPr>
          <p:cNvPicPr>
            <a:picLocks noChangeAspect="1"/>
          </p:cNvPicPr>
          <p:nvPr/>
        </p:nvPicPr>
        <p:blipFill>
          <a:blip r:embed="rId3"/>
          <a:stretch>
            <a:fillRect/>
          </a:stretch>
        </p:blipFill>
        <p:spPr>
          <a:xfrm>
            <a:off x="478" y="0"/>
            <a:ext cx="12190781" cy="6858000"/>
          </a:xfrm>
          <a:prstGeom prst="rect">
            <a:avLst/>
          </a:prstGeom>
        </p:spPr>
      </p:pic>
      <p:sp>
        <p:nvSpPr>
          <p:cNvPr id="3" name="Shape 0">
            <a:extLst>
              <a:ext uri="{FF2B5EF4-FFF2-40B4-BE49-F238E27FC236}">
                <a16:creationId xmlns:a16="http://schemas.microsoft.com/office/drawing/2014/main" id="{AF37F540-B069-D630-1BEB-C10907A949B9}"/>
              </a:ext>
            </a:extLst>
          </p:cNvPr>
          <p:cNvSpPr/>
          <p:nvPr/>
        </p:nvSpPr>
        <p:spPr>
          <a:xfrm>
            <a:off x="381438" y="388621"/>
            <a:ext cx="11428857" cy="6080760"/>
          </a:xfrm>
          <a:prstGeom prst="rect">
            <a:avLst/>
          </a:prstGeom>
          <a:solidFill>
            <a:srgbClr val="091F2C">
              <a:alpha val="100000"/>
            </a:srgbClr>
          </a:solidFill>
          <a:ln/>
        </p:spPr>
        <p:txBody>
          <a:bodyPr/>
          <a:lstStyle/>
          <a:p>
            <a:pPr>
              <a:defRPr/>
            </a:pPr>
            <a:endParaRPr lang="en-US" sz="1080">
              <a:solidFill>
                <a:srgbClr val="FFFFFF"/>
              </a:solidFill>
              <a:latin typeface="Segoe UI"/>
            </a:endParaRPr>
          </a:p>
        </p:txBody>
      </p:sp>
      <p:sp>
        <p:nvSpPr>
          <p:cNvPr id="4" name="Shape 1">
            <a:extLst>
              <a:ext uri="{FF2B5EF4-FFF2-40B4-BE49-F238E27FC236}">
                <a16:creationId xmlns:a16="http://schemas.microsoft.com/office/drawing/2014/main" id="{936A063B-4207-B0E4-856D-4F597C36C675}"/>
              </a:ext>
            </a:extLst>
          </p:cNvPr>
          <p:cNvSpPr/>
          <p:nvPr/>
        </p:nvSpPr>
        <p:spPr>
          <a:xfrm>
            <a:off x="478" y="0"/>
            <a:ext cx="12190781" cy="6858000"/>
          </a:xfrm>
          <a:prstGeom prst="rect">
            <a:avLst/>
          </a:prstGeom>
          <a:noFill/>
          <a:ln/>
        </p:spPr>
        <p:txBody>
          <a:bodyPr/>
          <a:lstStyle/>
          <a:p>
            <a:pPr>
              <a:defRPr/>
            </a:pPr>
            <a:endParaRPr lang="en-US" sz="1080">
              <a:solidFill>
                <a:srgbClr val="000000"/>
              </a:solidFill>
              <a:latin typeface="Segoe UI"/>
            </a:endParaRPr>
          </a:p>
        </p:txBody>
      </p:sp>
      <p:sp>
        <p:nvSpPr>
          <p:cNvPr id="5" name="Shape 2">
            <a:extLst>
              <a:ext uri="{FF2B5EF4-FFF2-40B4-BE49-F238E27FC236}">
                <a16:creationId xmlns:a16="http://schemas.microsoft.com/office/drawing/2014/main" id="{F030DE14-61FE-F0CB-3D6D-9EDBF5E505BB}"/>
              </a:ext>
            </a:extLst>
          </p:cNvPr>
          <p:cNvSpPr>
            <a:spLocks noGrp="1" noRot="1" noMove="1" noResize="1" noEditPoints="1" noAdjustHandles="1" noChangeArrowheads="1" noChangeShapeType="1"/>
          </p:cNvSpPr>
          <p:nvPr/>
        </p:nvSpPr>
        <p:spPr>
          <a:xfrm>
            <a:off x="478" y="0"/>
            <a:ext cx="12190781" cy="1447800"/>
          </a:xfrm>
          <a:prstGeom prst="rect">
            <a:avLst/>
          </a:prstGeom>
          <a:noFill/>
          <a:ln/>
        </p:spPr>
        <p:txBody>
          <a:bodyPr/>
          <a:lstStyle/>
          <a:p>
            <a:pPr>
              <a:defRPr/>
            </a:pPr>
            <a:endParaRPr lang="en-US" sz="1080">
              <a:solidFill>
                <a:srgbClr val="000000"/>
              </a:solidFill>
              <a:latin typeface="Segoe UI"/>
            </a:endParaRPr>
          </a:p>
        </p:txBody>
      </p:sp>
      <p:sp>
        <p:nvSpPr>
          <p:cNvPr id="6" name="Shape 3">
            <a:extLst>
              <a:ext uri="{FF2B5EF4-FFF2-40B4-BE49-F238E27FC236}">
                <a16:creationId xmlns:a16="http://schemas.microsoft.com/office/drawing/2014/main" id="{34F3B268-B721-6102-F5ED-DC056B200609}"/>
              </a:ext>
            </a:extLst>
          </p:cNvPr>
          <p:cNvSpPr>
            <a:spLocks noGrp="1" noRot="1" noMove="1" noResize="1" noEditPoints="1" noAdjustHandles="1" noChangeArrowheads="1" noChangeShapeType="1"/>
          </p:cNvSpPr>
          <p:nvPr/>
        </p:nvSpPr>
        <p:spPr>
          <a:xfrm>
            <a:off x="762400" y="762000"/>
            <a:ext cx="10666933" cy="685800"/>
          </a:xfrm>
          <a:prstGeom prst="rect">
            <a:avLst/>
          </a:prstGeom>
          <a:noFill/>
          <a:ln/>
        </p:spPr>
        <p:txBody>
          <a:bodyPr/>
          <a:lstStyle/>
          <a:p>
            <a:pPr>
              <a:defRPr/>
            </a:pPr>
            <a:endParaRPr lang="en-US" sz="1080">
              <a:solidFill>
                <a:srgbClr val="000000"/>
              </a:solidFill>
              <a:latin typeface="Segoe UI"/>
            </a:endParaRPr>
          </a:p>
        </p:txBody>
      </p:sp>
      <p:grpSp>
        <p:nvGrpSpPr>
          <p:cNvPr id="63" name="Group 62">
            <a:extLst>
              <a:ext uri="{FF2B5EF4-FFF2-40B4-BE49-F238E27FC236}">
                <a16:creationId xmlns:a16="http://schemas.microsoft.com/office/drawing/2014/main" id="{37A91A9F-C12C-A41E-FA7B-7E4CC5DBCFF7}"/>
              </a:ext>
            </a:extLst>
          </p:cNvPr>
          <p:cNvGrpSpPr>
            <a:grpSpLocks noGrp="1" noUngrp="1" noRot="1" noMove="1" noResize="1"/>
          </p:cNvGrpSpPr>
          <p:nvPr/>
        </p:nvGrpSpPr>
        <p:grpSpPr>
          <a:xfrm>
            <a:off x="756390" y="762000"/>
            <a:ext cx="3825676" cy="689290"/>
            <a:chOff x="1259853" y="1270000"/>
            <a:chExt cx="6376126" cy="1148816"/>
          </a:xfrm>
        </p:grpSpPr>
        <p:pic>
          <p:nvPicPr>
            <p:cNvPr id="7" name="Image 1" descr=" ">
              <a:extLst>
                <a:ext uri="{FF2B5EF4-FFF2-40B4-BE49-F238E27FC236}">
                  <a16:creationId xmlns:a16="http://schemas.microsoft.com/office/drawing/2014/main" id="{B244EE70-14F8-5F95-28DD-E3141A9ABF68}"/>
                </a:ext>
              </a:extLst>
            </p:cNvPr>
            <p:cNvPicPr>
              <a:picLocks noGrp="1" noRot="1" noChangeAspect="1" noMove="1" noResize="1" noEditPoints="1" noAdjustHandles="1" noChangeArrowheads="1" noChangeShapeType="1" noCrop="1"/>
            </p:cNvPicPr>
            <p:nvPr/>
          </p:nvPicPr>
          <p:blipFill>
            <a:blip r:embed="rId4"/>
            <a:stretch>
              <a:fillRect/>
            </a:stretch>
          </p:blipFill>
          <p:spPr>
            <a:xfrm>
              <a:off x="1269873" y="1270000"/>
              <a:ext cx="6365982" cy="1143000"/>
            </a:xfrm>
            <a:prstGeom prst="rect">
              <a:avLst/>
            </a:prstGeom>
          </p:spPr>
        </p:pic>
        <p:pic>
          <p:nvPicPr>
            <p:cNvPr id="8" name="Image 2" descr=" ">
              <a:extLst>
                <a:ext uri="{FF2B5EF4-FFF2-40B4-BE49-F238E27FC236}">
                  <a16:creationId xmlns:a16="http://schemas.microsoft.com/office/drawing/2014/main" id="{ABF193AE-8B93-8629-13AD-A28F4E405948}"/>
                </a:ext>
              </a:extLst>
            </p:cNvPr>
            <p:cNvPicPr>
              <a:picLocks noGrp="1" noRot="1" noChangeAspect="1" noMove="1" noResize="1" noEditPoints="1" noAdjustHandles="1" noChangeArrowheads="1" noChangeShapeType="1" noCrop="1"/>
            </p:cNvPicPr>
            <p:nvPr/>
          </p:nvPicPr>
          <p:blipFill>
            <a:blip r:embed="rId5">
              <a:extLst>
                <a:ext uri="{96DAC541-7B7A-43D3-8B79-37D633B846F1}">
                  <asvg:svgBlip xmlns:asvg="http://schemas.microsoft.com/office/drawing/2016/SVG/main" r:embed="rId6"/>
                </a:ext>
              </a:extLst>
            </a:blip>
            <a:stretch>
              <a:fillRect/>
            </a:stretch>
          </p:blipFill>
          <p:spPr>
            <a:xfrm>
              <a:off x="2601379" y="1317444"/>
              <a:ext cx="610457" cy="565595"/>
            </a:xfrm>
            <a:prstGeom prst="rect">
              <a:avLst/>
            </a:prstGeom>
          </p:spPr>
        </p:pic>
        <p:pic>
          <p:nvPicPr>
            <p:cNvPr id="9" name="Image 3" descr=" ">
              <a:extLst>
                <a:ext uri="{FF2B5EF4-FFF2-40B4-BE49-F238E27FC236}">
                  <a16:creationId xmlns:a16="http://schemas.microsoft.com/office/drawing/2014/main" id="{BB213177-5304-EBA1-67A0-9F657C8B7C9F}"/>
                </a:ext>
              </a:extLst>
            </p:cNvPr>
            <p:cNvPicPr>
              <a:picLocks noGrp="1" noRot="1" noChangeAspect="1" noMove="1" noResize="1" noEditPoints="1" noAdjustHandles="1" noChangeArrowheads="1" noChangeShapeType="1" noCrop="1"/>
            </p:cNvPicPr>
            <p:nvPr/>
          </p:nvPicPr>
          <p:blipFill>
            <a:blip r:embed="rId7">
              <a:extLst>
                <a:ext uri="{96DAC541-7B7A-43D3-8B79-37D633B846F1}">
                  <asvg:svgBlip xmlns:asvg="http://schemas.microsoft.com/office/drawing/2016/SVG/main" r:embed="rId8"/>
                </a:ext>
              </a:extLst>
            </a:blip>
            <a:stretch>
              <a:fillRect/>
            </a:stretch>
          </p:blipFill>
          <p:spPr>
            <a:xfrm>
              <a:off x="3344032" y="1282832"/>
              <a:ext cx="111213" cy="600090"/>
            </a:xfrm>
            <a:prstGeom prst="rect">
              <a:avLst/>
            </a:prstGeom>
          </p:spPr>
        </p:pic>
        <p:pic>
          <p:nvPicPr>
            <p:cNvPr id="10" name="Image 4" descr=" ">
              <a:extLst>
                <a:ext uri="{FF2B5EF4-FFF2-40B4-BE49-F238E27FC236}">
                  <a16:creationId xmlns:a16="http://schemas.microsoft.com/office/drawing/2014/main" id="{BF483A95-BEDD-558D-C920-D11AAA2167E7}"/>
                </a:ext>
              </a:extLst>
            </p:cNvPr>
            <p:cNvPicPr>
              <a:picLocks noGrp="1" noRot="1" noChangeAspect="1" noMove="1" noResize="1" noEditPoints="1" noAdjustHandles="1" noChangeArrowheads="1" noChangeShapeType="1" noCrop="1"/>
            </p:cNvPicPr>
            <p:nvPr/>
          </p:nvPicPr>
          <p:blipFill>
            <a:blip r:embed="rId9">
              <a:extLst>
                <a:ext uri="{96DAC541-7B7A-43D3-8B79-37D633B846F1}">
                  <asvg:svgBlip xmlns:asvg="http://schemas.microsoft.com/office/drawing/2016/SVG/main" r:embed="rId10"/>
                </a:ext>
              </a:extLst>
            </a:blip>
            <a:stretch>
              <a:fillRect/>
            </a:stretch>
          </p:blipFill>
          <p:spPr>
            <a:xfrm>
              <a:off x="3545327" y="1469219"/>
              <a:ext cx="314145" cy="423524"/>
            </a:xfrm>
            <a:prstGeom prst="rect">
              <a:avLst/>
            </a:prstGeom>
          </p:spPr>
        </p:pic>
        <p:pic>
          <p:nvPicPr>
            <p:cNvPr id="11" name="Image 5" descr=" ">
              <a:extLst>
                <a:ext uri="{FF2B5EF4-FFF2-40B4-BE49-F238E27FC236}">
                  <a16:creationId xmlns:a16="http://schemas.microsoft.com/office/drawing/2014/main" id="{568FAC75-BEF3-D794-EC98-4D692CEE9CCA}"/>
                </a:ext>
              </a:extLst>
            </p:cNvPr>
            <p:cNvPicPr>
              <a:picLocks noGrp="1" noRot="1" noChangeAspect="1" noMove="1" noResize="1" noEditPoints="1" noAdjustHandles="1" noChangeArrowheads="1" noChangeShapeType="1" noCrop="1"/>
            </p:cNvPicPr>
            <p:nvPr/>
          </p:nvPicPr>
          <p:blipFill>
            <a:blip r:embed="rId11">
              <a:extLst>
                <a:ext uri="{96DAC541-7B7A-43D3-8B79-37D633B846F1}">
                  <asvg:svgBlip xmlns:asvg="http://schemas.microsoft.com/office/drawing/2016/SVG/main" r:embed="rId12"/>
                </a:ext>
              </a:extLst>
            </a:blip>
            <a:stretch>
              <a:fillRect/>
            </a:stretch>
          </p:blipFill>
          <p:spPr>
            <a:xfrm>
              <a:off x="3961929" y="1472027"/>
              <a:ext cx="231851" cy="411012"/>
            </a:xfrm>
            <a:prstGeom prst="rect">
              <a:avLst/>
            </a:prstGeom>
          </p:spPr>
        </p:pic>
        <p:pic>
          <p:nvPicPr>
            <p:cNvPr id="12" name="Image 6" descr=" ">
              <a:extLst>
                <a:ext uri="{FF2B5EF4-FFF2-40B4-BE49-F238E27FC236}">
                  <a16:creationId xmlns:a16="http://schemas.microsoft.com/office/drawing/2014/main" id="{B03707F2-1128-266B-C037-68E12D4E0EFC}"/>
                </a:ext>
              </a:extLst>
            </p:cNvPr>
            <p:cNvPicPr>
              <a:picLocks noGrp="1" noRot="1" noChangeAspect="1" noMove="1" noResize="1" noEditPoints="1" noAdjustHandles="1" noChangeArrowheads="1" noChangeShapeType="1" noCrop="1"/>
            </p:cNvPicPr>
            <p:nvPr/>
          </p:nvPicPr>
          <p:blipFill>
            <a:blip r:embed="rId13">
              <a:extLst>
                <a:ext uri="{96DAC541-7B7A-43D3-8B79-37D633B846F1}">
                  <asvg:svgBlip xmlns:asvg="http://schemas.microsoft.com/office/drawing/2016/SVG/main" r:embed="rId14"/>
                </a:ext>
              </a:extLst>
            </a:blip>
            <a:stretch>
              <a:fillRect/>
            </a:stretch>
          </p:blipFill>
          <p:spPr>
            <a:xfrm>
              <a:off x="4223320" y="1469338"/>
              <a:ext cx="413924" cy="423524"/>
            </a:xfrm>
            <a:prstGeom prst="rect">
              <a:avLst/>
            </a:prstGeom>
          </p:spPr>
        </p:pic>
        <p:pic>
          <p:nvPicPr>
            <p:cNvPr id="13" name="Image 7" descr=" ">
              <a:extLst>
                <a:ext uri="{FF2B5EF4-FFF2-40B4-BE49-F238E27FC236}">
                  <a16:creationId xmlns:a16="http://schemas.microsoft.com/office/drawing/2014/main" id="{1603540D-4506-5304-0033-E2B322595F82}"/>
                </a:ext>
              </a:extLst>
            </p:cNvPr>
            <p:cNvPicPr>
              <a:picLocks noGrp="1" noRot="1" noChangeAspect="1" noMove="1" noResize="1" noEditPoints="1" noAdjustHandles="1" noChangeArrowheads="1" noChangeShapeType="1" noCrop="1"/>
            </p:cNvPicPr>
            <p:nvPr/>
          </p:nvPicPr>
          <p:blipFill>
            <a:blip r:embed="rId15">
              <a:extLst>
                <a:ext uri="{96DAC541-7B7A-43D3-8B79-37D633B846F1}">
                  <asvg:svgBlip xmlns:asvg="http://schemas.microsoft.com/office/drawing/2016/SVG/main" r:embed="rId16"/>
                </a:ext>
              </a:extLst>
            </a:blip>
            <a:stretch>
              <a:fillRect/>
            </a:stretch>
          </p:blipFill>
          <p:spPr>
            <a:xfrm>
              <a:off x="4713486" y="1469338"/>
              <a:ext cx="265880" cy="423407"/>
            </a:xfrm>
            <a:prstGeom prst="rect">
              <a:avLst/>
            </a:prstGeom>
          </p:spPr>
        </p:pic>
        <p:pic>
          <p:nvPicPr>
            <p:cNvPr id="14" name="Image 8" descr=" ">
              <a:extLst>
                <a:ext uri="{FF2B5EF4-FFF2-40B4-BE49-F238E27FC236}">
                  <a16:creationId xmlns:a16="http://schemas.microsoft.com/office/drawing/2014/main" id="{DC55961D-CF9D-9928-69D0-AE966473F92D}"/>
                </a:ext>
              </a:extLst>
            </p:cNvPr>
            <p:cNvPicPr>
              <a:picLocks noGrp="1" noRot="1" noChangeAspect="1" noMove="1" noResize="1" noEditPoints="1" noAdjustHandles="1" noChangeArrowheads="1" noChangeShapeType="1" noCrop="1"/>
            </p:cNvPicPr>
            <p:nvPr/>
          </p:nvPicPr>
          <p:blipFill>
            <a:blip r:embed="rId17">
              <a:extLst>
                <a:ext uri="{96DAC541-7B7A-43D3-8B79-37D633B846F1}">
                  <asvg:svgBlip xmlns:asvg="http://schemas.microsoft.com/office/drawing/2016/SVG/main" r:embed="rId18"/>
                </a:ext>
              </a:extLst>
            </a:blip>
            <a:stretch>
              <a:fillRect/>
            </a:stretch>
          </p:blipFill>
          <p:spPr>
            <a:xfrm>
              <a:off x="5045563" y="1469338"/>
              <a:ext cx="413924" cy="423524"/>
            </a:xfrm>
            <a:prstGeom prst="rect">
              <a:avLst/>
            </a:prstGeom>
          </p:spPr>
        </p:pic>
        <p:pic>
          <p:nvPicPr>
            <p:cNvPr id="15" name="Image 9" descr=" ">
              <a:extLst>
                <a:ext uri="{FF2B5EF4-FFF2-40B4-BE49-F238E27FC236}">
                  <a16:creationId xmlns:a16="http://schemas.microsoft.com/office/drawing/2014/main" id="{29B49856-55A6-88B1-F2DB-8BAF8B57821D}"/>
                </a:ext>
              </a:extLst>
            </p:cNvPr>
            <p:cNvPicPr>
              <a:picLocks noGrp="1" noRot="1" noChangeAspect="1" noMove="1" noResize="1" noEditPoints="1" noAdjustHandles="1" noChangeArrowheads="1" noChangeShapeType="1" noCrop="1"/>
            </p:cNvPicPr>
            <p:nvPr/>
          </p:nvPicPr>
          <p:blipFill>
            <a:blip r:embed="rId19">
              <a:extLst>
                <a:ext uri="{96DAC541-7B7A-43D3-8B79-37D633B846F1}">
                  <asvg:svgBlip xmlns:asvg="http://schemas.microsoft.com/office/drawing/2016/SVG/main" r:embed="rId20"/>
                </a:ext>
              </a:extLst>
            </a:blip>
            <a:stretch>
              <a:fillRect/>
            </a:stretch>
          </p:blipFill>
          <p:spPr>
            <a:xfrm>
              <a:off x="5502146" y="1275815"/>
              <a:ext cx="265880" cy="607222"/>
            </a:xfrm>
            <a:prstGeom prst="rect">
              <a:avLst/>
            </a:prstGeom>
          </p:spPr>
        </p:pic>
        <p:pic>
          <p:nvPicPr>
            <p:cNvPr id="16" name="Image 10" descr=" ">
              <a:extLst>
                <a:ext uri="{FF2B5EF4-FFF2-40B4-BE49-F238E27FC236}">
                  <a16:creationId xmlns:a16="http://schemas.microsoft.com/office/drawing/2014/main" id="{80188D0F-2800-0B5E-25B6-505376C09CB6}"/>
                </a:ext>
              </a:extLst>
            </p:cNvPr>
            <p:cNvPicPr>
              <a:picLocks noGrp="1" noRot="1" noChangeAspect="1" noMove="1" noResize="1" noEditPoints="1" noAdjustHandles="1" noChangeArrowheads="1" noChangeShapeType="1" noCrop="1"/>
            </p:cNvPicPr>
            <p:nvPr/>
          </p:nvPicPr>
          <p:blipFill>
            <a:blip r:embed="rId21">
              <a:extLst>
                <a:ext uri="{96DAC541-7B7A-43D3-8B79-37D633B846F1}">
                  <asvg:svgBlip xmlns:asvg="http://schemas.microsoft.com/office/drawing/2016/SVG/main" r:embed="rId22"/>
                </a:ext>
              </a:extLst>
            </a:blip>
            <a:stretch>
              <a:fillRect/>
            </a:stretch>
          </p:blipFill>
          <p:spPr>
            <a:xfrm>
              <a:off x="5806742" y="1358018"/>
              <a:ext cx="255041" cy="534725"/>
            </a:xfrm>
            <a:prstGeom prst="rect">
              <a:avLst/>
            </a:prstGeom>
          </p:spPr>
        </p:pic>
        <p:pic>
          <p:nvPicPr>
            <p:cNvPr id="17" name="Image 11" descr=" ">
              <a:extLst>
                <a:ext uri="{FF2B5EF4-FFF2-40B4-BE49-F238E27FC236}">
                  <a16:creationId xmlns:a16="http://schemas.microsoft.com/office/drawing/2014/main" id="{362909E2-82A2-1626-BF60-EAEC96E99D78}"/>
                </a:ext>
              </a:extLst>
            </p:cNvPr>
            <p:cNvPicPr>
              <a:picLocks noGrp="1" noRot="1" noChangeAspect="1" noMove="1" noResize="1" noEditPoints="1" noAdjustHandles="1" noChangeArrowheads="1" noChangeShapeType="1" noCrop="1"/>
            </p:cNvPicPr>
            <p:nvPr/>
          </p:nvPicPr>
          <p:blipFill>
            <a:blip r:embed="rId23">
              <a:extLst>
                <a:ext uri="{96DAC541-7B7A-43D3-8B79-37D633B846F1}">
                  <asvg:svgBlip xmlns:asvg="http://schemas.microsoft.com/office/drawing/2016/SVG/main" r:embed="rId24"/>
                </a:ext>
              </a:extLst>
            </a:blip>
            <a:stretch>
              <a:fillRect/>
            </a:stretch>
          </p:blipFill>
          <p:spPr>
            <a:xfrm>
              <a:off x="6376499" y="1307737"/>
              <a:ext cx="343163" cy="585006"/>
            </a:xfrm>
            <a:prstGeom prst="rect">
              <a:avLst/>
            </a:prstGeom>
          </p:spPr>
        </p:pic>
        <p:pic>
          <p:nvPicPr>
            <p:cNvPr id="18" name="Image 12" descr=" ">
              <a:extLst>
                <a:ext uri="{FF2B5EF4-FFF2-40B4-BE49-F238E27FC236}">
                  <a16:creationId xmlns:a16="http://schemas.microsoft.com/office/drawing/2014/main" id="{C21D3BFE-107D-C2F0-13E1-0228CE314804}"/>
                </a:ext>
              </a:extLst>
            </p:cNvPr>
            <p:cNvPicPr>
              <a:picLocks noGrp="1" noRot="1" noChangeAspect="1" noMove="1" noResize="1" noEditPoints="1" noAdjustHandles="1" noChangeArrowheads="1" noChangeShapeType="1" noCrop="1"/>
            </p:cNvPicPr>
            <p:nvPr/>
          </p:nvPicPr>
          <p:blipFill>
            <a:blip r:embed="rId25">
              <a:extLst>
                <a:ext uri="{96DAC541-7B7A-43D3-8B79-37D633B846F1}">
                  <asvg:svgBlip xmlns:asvg="http://schemas.microsoft.com/office/drawing/2016/SVG/main" r:embed="rId26"/>
                </a:ext>
              </a:extLst>
            </a:blip>
            <a:stretch>
              <a:fillRect/>
            </a:stretch>
          </p:blipFill>
          <p:spPr>
            <a:xfrm>
              <a:off x="6818648" y="1307971"/>
              <a:ext cx="378606" cy="584772"/>
            </a:xfrm>
            <a:prstGeom prst="rect">
              <a:avLst/>
            </a:prstGeom>
          </p:spPr>
        </p:pic>
        <p:pic>
          <p:nvPicPr>
            <p:cNvPr id="19" name="Image 13" descr=" ">
              <a:extLst>
                <a:ext uri="{FF2B5EF4-FFF2-40B4-BE49-F238E27FC236}">
                  <a16:creationId xmlns:a16="http://schemas.microsoft.com/office/drawing/2014/main" id="{4284905C-5391-38D9-EA0F-03605E0FA2C1}"/>
                </a:ext>
              </a:extLst>
            </p:cNvPr>
            <p:cNvPicPr>
              <a:picLocks noGrp="1" noRot="1" noChangeAspect="1" noMove="1" noResize="1" noEditPoints="1" noAdjustHandles="1" noChangeArrowheads="1" noChangeShapeType="1" noCrop="1"/>
            </p:cNvPicPr>
            <p:nvPr/>
          </p:nvPicPr>
          <p:blipFill>
            <a:blip r:embed="rId27">
              <a:extLst>
                <a:ext uri="{96DAC541-7B7A-43D3-8B79-37D633B846F1}">
                  <asvg:svgBlip xmlns:asvg="http://schemas.microsoft.com/office/drawing/2016/SVG/main" r:embed="rId28"/>
                </a:ext>
              </a:extLst>
            </a:blip>
            <a:stretch>
              <a:fillRect/>
            </a:stretch>
          </p:blipFill>
          <p:spPr>
            <a:xfrm>
              <a:off x="7300976" y="1317444"/>
              <a:ext cx="335003" cy="575300"/>
            </a:xfrm>
            <a:prstGeom prst="rect">
              <a:avLst/>
            </a:prstGeom>
          </p:spPr>
        </p:pic>
        <p:pic>
          <p:nvPicPr>
            <p:cNvPr id="20" name="Image 14" descr=" ">
              <a:extLst>
                <a:ext uri="{FF2B5EF4-FFF2-40B4-BE49-F238E27FC236}">
                  <a16:creationId xmlns:a16="http://schemas.microsoft.com/office/drawing/2014/main" id="{40B7B3AE-38CC-0430-D37A-29DD7AB2A859}"/>
                </a:ext>
              </a:extLst>
            </p:cNvPr>
            <p:cNvPicPr>
              <a:picLocks noGrp="1" noRot="1" noChangeAspect="1" noMove="1" noResize="1" noEditPoints="1" noAdjustHandles="1" noChangeArrowheads="1" noChangeShapeType="1" noCrop="1"/>
            </p:cNvPicPr>
            <p:nvPr/>
          </p:nvPicPr>
          <p:blipFill>
            <a:blip r:embed="rId29">
              <a:extLst>
                <a:ext uri="{96DAC541-7B7A-43D3-8B79-37D633B846F1}">
                  <asvg:svgBlip xmlns:asvg="http://schemas.microsoft.com/office/drawing/2016/SVG/main" r:embed="rId30"/>
                </a:ext>
              </a:extLst>
            </a:blip>
            <a:stretch>
              <a:fillRect/>
            </a:stretch>
          </p:blipFill>
          <p:spPr>
            <a:xfrm>
              <a:off x="2578313" y="2071648"/>
              <a:ext cx="193507" cy="347051"/>
            </a:xfrm>
            <a:prstGeom prst="rect">
              <a:avLst/>
            </a:prstGeom>
          </p:spPr>
        </p:pic>
        <p:pic>
          <p:nvPicPr>
            <p:cNvPr id="21" name="Image 15" descr=" ">
              <a:extLst>
                <a:ext uri="{FF2B5EF4-FFF2-40B4-BE49-F238E27FC236}">
                  <a16:creationId xmlns:a16="http://schemas.microsoft.com/office/drawing/2014/main" id="{422BEB38-85A7-4055-CC0E-4D81BC59247E}"/>
                </a:ext>
              </a:extLst>
            </p:cNvPr>
            <p:cNvPicPr>
              <a:picLocks noGrp="1" noRot="1" noChangeAspect="1" noMove="1" noResize="1" noEditPoints="1" noAdjustHandles="1" noChangeArrowheads="1" noChangeShapeType="1" noCrop="1"/>
            </p:cNvPicPr>
            <p:nvPr/>
          </p:nvPicPr>
          <p:blipFill>
            <a:blip r:embed="rId31">
              <a:extLst>
                <a:ext uri="{96DAC541-7B7A-43D3-8B79-37D633B846F1}">
                  <asvg:svgBlip xmlns:asvg="http://schemas.microsoft.com/office/drawing/2016/SVG/main" r:embed="rId32"/>
                </a:ext>
              </a:extLst>
            </a:blip>
            <a:stretch>
              <a:fillRect/>
            </a:stretch>
          </p:blipFill>
          <p:spPr>
            <a:xfrm>
              <a:off x="2814455" y="2071648"/>
              <a:ext cx="239416" cy="347168"/>
            </a:xfrm>
            <a:prstGeom prst="rect">
              <a:avLst/>
            </a:prstGeom>
          </p:spPr>
        </p:pic>
        <p:pic>
          <p:nvPicPr>
            <p:cNvPr id="22" name="Image 16" descr=" ">
              <a:extLst>
                <a:ext uri="{FF2B5EF4-FFF2-40B4-BE49-F238E27FC236}">
                  <a16:creationId xmlns:a16="http://schemas.microsoft.com/office/drawing/2014/main" id="{17A97F21-2AC7-1146-2AC6-E9E728F504EA}"/>
                </a:ext>
              </a:extLst>
            </p:cNvPr>
            <p:cNvPicPr>
              <a:picLocks noGrp="1" noRot="1" noChangeAspect="1" noMove="1" noResize="1" noEditPoints="1" noAdjustHandles="1" noChangeArrowheads="1" noChangeShapeType="1" noCrop="1"/>
            </p:cNvPicPr>
            <p:nvPr/>
          </p:nvPicPr>
          <p:blipFill>
            <a:blip r:embed="rId33">
              <a:extLst>
                <a:ext uri="{96DAC541-7B7A-43D3-8B79-37D633B846F1}">
                  <asvg:svgBlip xmlns:asvg="http://schemas.microsoft.com/office/drawing/2016/SVG/main" r:embed="rId34"/>
                </a:ext>
              </a:extLst>
            </a:blip>
            <a:stretch>
              <a:fillRect/>
            </a:stretch>
          </p:blipFill>
          <p:spPr>
            <a:xfrm>
              <a:off x="3119522" y="2077027"/>
              <a:ext cx="285225" cy="335826"/>
            </a:xfrm>
            <a:prstGeom prst="rect">
              <a:avLst/>
            </a:prstGeom>
          </p:spPr>
        </p:pic>
        <p:pic>
          <p:nvPicPr>
            <p:cNvPr id="23" name="Image 17" descr=" ">
              <a:extLst>
                <a:ext uri="{FF2B5EF4-FFF2-40B4-BE49-F238E27FC236}">
                  <a16:creationId xmlns:a16="http://schemas.microsoft.com/office/drawing/2014/main" id="{C06ADAE4-DF85-C592-D8FD-EE0215C4A058}"/>
                </a:ext>
              </a:extLst>
            </p:cNvPr>
            <p:cNvPicPr>
              <a:picLocks noGrp="1" noRot="1" noChangeAspect="1" noMove="1" noResize="1" noEditPoints="1" noAdjustHandles="1" noChangeArrowheads="1" noChangeShapeType="1" noCrop="1"/>
            </p:cNvPicPr>
            <p:nvPr/>
          </p:nvPicPr>
          <p:blipFill>
            <a:blip r:embed="rId35">
              <a:extLst>
                <a:ext uri="{96DAC541-7B7A-43D3-8B79-37D633B846F1}">
                  <asvg:svgBlip xmlns:asvg="http://schemas.microsoft.com/office/drawing/2016/SVG/main" r:embed="rId36"/>
                </a:ext>
              </a:extLst>
            </a:blip>
            <a:stretch>
              <a:fillRect/>
            </a:stretch>
          </p:blipFill>
          <p:spPr>
            <a:xfrm>
              <a:off x="3481213" y="2077027"/>
              <a:ext cx="285225" cy="335826"/>
            </a:xfrm>
            <a:prstGeom prst="rect">
              <a:avLst/>
            </a:prstGeom>
          </p:spPr>
        </p:pic>
        <p:pic>
          <p:nvPicPr>
            <p:cNvPr id="24" name="Image 18" descr=" ">
              <a:extLst>
                <a:ext uri="{FF2B5EF4-FFF2-40B4-BE49-F238E27FC236}">
                  <a16:creationId xmlns:a16="http://schemas.microsoft.com/office/drawing/2014/main" id="{7F940A5F-4010-F1D7-5306-4E49643AEDDC}"/>
                </a:ext>
              </a:extLst>
            </p:cNvPr>
            <p:cNvPicPr>
              <a:picLocks noGrp="1" noRot="1" noChangeAspect="1" noMove="1" noResize="1" noEditPoints="1" noAdjustHandles="1" noChangeArrowheads="1" noChangeShapeType="1" noCrop="1"/>
            </p:cNvPicPr>
            <p:nvPr/>
          </p:nvPicPr>
          <p:blipFill>
            <a:blip r:embed="rId37">
              <a:extLst>
                <a:ext uri="{96DAC541-7B7A-43D3-8B79-37D633B846F1}">
                  <asvg:svgBlip xmlns:asvg="http://schemas.microsoft.com/office/drawing/2016/SVG/main" r:embed="rId38"/>
                </a:ext>
              </a:extLst>
            </a:blip>
            <a:stretch>
              <a:fillRect/>
            </a:stretch>
          </p:blipFill>
          <p:spPr>
            <a:xfrm>
              <a:off x="3841167" y="2077143"/>
              <a:ext cx="208884" cy="341555"/>
            </a:xfrm>
            <a:prstGeom prst="rect">
              <a:avLst/>
            </a:prstGeom>
          </p:spPr>
        </p:pic>
        <p:pic>
          <p:nvPicPr>
            <p:cNvPr id="25" name="Image 19" descr=" ">
              <a:extLst>
                <a:ext uri="{FF2B5EF4-FFF2-40B4-BE49-F238E27FC236}">
                  <a16:creationId xmlns:a16="http://schemas.microsoft.com/office/drawing/2014/main" id="{D6FB0450-25A7-6B12-CB49-DEFB4A9B114E}"/>
                </a:ext>
              </a:extLst>
            </p:cNvPr>
            <p:cNvPicPr>
              <a:picLocks noGrp="1" noRot="1" noChangeAspect="1" noMove="1" noResize="1" noEditPoints="1" noAdjustHandles="1" noChangeArrowheads="1" noChangeShapeType="1" noCrop="1"/>
            </p:cNvPicPr>
            <p:nvPr/>
          </p:nvPicPr>
          <p:blipFill>
            <a:blip r:embed="rId39">
              <a:extLst>
                <a:ext uri="{96DAC541-7B7A-43D3-8B79-37D633B846F1}">
                  <asvg:svgBlip xmlns:asvg="http://schemas.microsoft.com/office/drawing/2016/SVG/main" r:embed="rId40"/>
                </a:ext>
              </a:extLst>
            </a:blip>
            <a:stretch>
              <a:fillRect/>
            </a:stretch>
          </p:blipFill>
          <p:spPr>
            <a:xfrm>
              <a:off x="4124086" y="2077143"/>
              <a:ext cx="215060" cy="335709"/>
            </a:xfrm>
            <a:prstGeom prst="rect">
              <a:avLst/>
            </a:prstGeom>
          </p:spPr>
        </p:pic>
        <p:pic>
          <p:nvPicPr>
            <p:cNvPr id="26" name="Image 20" descr=" ">
              <a:extLst>
                <a:ext uri="{FF2B5EF4-FFF2-40B4-BE49-F238E27FC236}">
                  <a16:creationId xmlns:a16="http://schemas.microsoft.com/office/drawing/2014/main" id="{F0E81447-0D58-1466-7D7C-8BD894256E0B}"/>
                </a:ext>
              </a:extLst>
            </p:cNvPr>
            <p:cNvPicPr>
              <a:picLocks noGrp="1" noRot="1" noChangeAspect="1" noMove="1" noResize="1" noEditPoints="1" noAdjustHandles="1" noChangeArrowheads="1" noChangeShapeType="1" noCrop="1"/>
            </p:cNvPicPr>
            <p:nvPr/>
          </p:nvPicPr>
          <p:blipFill>
            <a:blip r:embed="rId41">
              <a:extLst>
                <a:ext uri="{96DAC541-7B7A-43D3-8B79-37D633B846F1}">
                  <asvg:svgBlip xmlns:asvg="http://schemas.microsoft.com/office/drawing/2016/SVG/main" r:embed="rId42"/>
                </a:ext>
              </a:extLst>
            </a:blip>
            <a:stretch>
              <a:fillRect/>
            </a:stretch>
          </p:blipFill>
          <p:spPr>
            <a:xfrm>
              <a:off x="4415537" y="2077143"/>
              <a:ext cx="64461" cy="335709"/>
            </a:xfrm>
            <a:prstGeom prst="rect">
              <a:avLst/>
            </a:prstGeom>
          </p:spPr>
        </p:pic>
        <p:pic>
          <p:nvPicPr>
            <p:cNvPr id="27" name="Image 21" descr=" ">
              <a:extLst>
                <a:ext uri="{FF2B5EF4-FFF2-40B4-BE49-F238E27FC236}">
                  <a16:creationId xmlns:a16="http://schemas.microsoft.com/office/drawing/2014/main" id="{E686CFCC-EB3C-AA87-B026-72710F568F28}"/>
                </a:ext>
              </a:extLst>
            </p:cNvPr>
            <p:cNvPicPr>
              <a:picLocks noGrp="1" noRot="1" noChangeAspect="1" noMove="1" noResize="1" noEditPoints="1" noAdjustHandles="1" noChangeArrowheads="1" noChangeShapeType="1" noCrop="1"/>
            </p:cNvPicPr>
            <p:nvPr/>
          </p:nvPicPr>
          <p:blipFill>
            <a:blip r:embed="rId43">
              <a:extLst>
                <a:ext uri="{96DAC541-7B7A-43D3-8B79-37D633B846F1}">
                  <asvg:svgBlip xmlns:asvg="http://schemas.microsoft.com/office/drawing/2016/SVG/main" r:embed="rId44"/>
                </a:ext>
              </a:extLst>
            </a:blip>
            <a:stretch>
              <a:fillRect/>
            </a:stretch>
          </p:blipFill>
          <p:spPr>
            <a:xfrm>
              <a:off x="4535952" y="2077028"/>
              <a:ext cx="200253" cy="335826"/>
            </a:xfrm>
            <a:prstGeom prst="rect">
              <a:avLst/>
            </a:prstGeom>
          </p:spPr>
        </p:pic>
        <p:pic>
          <p:nvPicPr>
            <p:cNvPr id="28" name="Image 22" descr=" ">
              <a:extLst>
                <a:ext uri="{FF2B5EF4-FFF2-40B4-BE49-F238E27FC236}">
                  <a16:creationId xmlns:a16="http://schemas.microsoft.com/office/drawing/2014/main" id="{D8494CAE-C6E7-E303-2C0C-E93CA5B31D82}"/>
                </a:ext>
              </a:extLst>
            </p:cNvPr>
            <p:cNvPicPr>
              <a:picLocks noGrp="1" noRot="1" noChangeAspect="1" noMove="1" noResize="1" noEditPoints="1" noAdjustHandles="1" noChangeArrowheads="1" noChangeShapeType="1" noCrop="1"/>
            </p:cNvPicPr>
            <p:nvPr/>
          </p:nvPicPr>
          <p:blipFill>
            <a:blip r:embed="rId45">
              <a:extLst>
                <a:ext uri="{96DAC541-7B7A-43D3-8B79-37D633B846F1}">
                  <asvg:svgBlip xmlns:asvg="http://schemas.microsoft.com/office/drawing/2016/SVG/main" r:embed="rId46"/>
                </a:ext>
              </a:extLst>
            </a:blip>
            <a:stretch>
              <a:fillRect/>
            </a:stretch>
          </p:blipFill>
          <p:spPr>
            <a:xfrm>
              <a:off x="4770010" y="2077143"/>
              <a:ext cx="226147" cy="335709"/>
            </a:xfrm>
            <a:prstGeom prst="rect">
              <a:avLst/>
            </a:prstGeom>
          </p:spPr>
        </p:pic>
        <p:pic>
          <p:nvPicPr>
            <p:cNvPr id="29" name="Image 23" descr=" ">
              <a:extLst>
                <a:ext uri="{FF2B5EF4-FFF2-40B4-BE49-F238E27FC236}">
                  <a16:creationId xmlns:a16="http://schemas.microsoft.com/office/drawing/2014/main" id="{21F65480-7094-AA82-A3AE-3E2734C7A5C1}"/>
                </a:ext>
              </a:extLst>
            </p:cNvPr>
            <p:cNvPicPr>
              <a:picLocks noGrp="1" noRot="1" noChangeAspect="1" noMove="1" noResize="1" noEditPoints="1" noAdjustHandles="1" noChangeArrowheads="1" noChangeShapeType="1" noCrop="1"/>
            </p:cNvPicPr>
            <p:nvPr/>
          </p:nvPicPr>
          <p:blipFill>
            <a:blip r:embed="rId47">
              <a:extLst>
                <a:ext uri="{96DAC541-7B7A-43D3-8B79-37D633B846F1}">
                  <asvg:svgBlip xmlns:asvg="http://schemas.microsoft.com/office/drawing/2016/SVG/main" r:embed="rId48"/>
                </a:ext>
              </a:extLst>
            </a:blip>
            <a:stretch>
              <a:fillRect/>
            </a:stretch>
          </p:blipFill>
          <p:spPr>
            <a:xfrm>
              <a:off x="5164588" y="2071648"/>
              <a:ext cx="193383" cy="347051"/>
            </a:xfrm>
            <a:prstGeom prst="rect">
              <a:avLst/>
            </a:prstGeom>
          </p:spPr>
        </p:pic>
        <p:pic>
          <p:nvPicPr>
            <p:cNvPr id="30" name="Image 24" descr=" ">
              <a:extLst>
                <a:ext uri="{FF2B5EF4-FFF2-40B4-BE49-F238E27FC236}">
                  <a16:creationId xmlns:a16="http://schemas.microsoft.com/office/drawing/2014/main" id="{817A91EC-D3DA-DF23-4736-2D8CBCC40730}"/>
                </a:ext>
              </a:extLst>
            </p:cNvPr>
            <p:cNvPicPr>
              <a:picLocks noGrp="1" noRot="1" noChangeAspect="1" noMove="1" noResize="1" noEditPoints="1" noAdjustHandles="1" noChangeArrowheads="1" noChangeShapeType="1" noCrop="1"/>
            </p:cNvPicPr>
            <p:nvPr/>
          </p:nvPicPr>
          <p:blipFill>
            <a:blip r:embed="rId49">
              <a:extLst>
                <a:ext uri="{96DAC541-7B7A-43D3-8B79-37D633B846F1}">
                  <asvg:svgBlip xmlns:asvg="http://schemas.microsoft.com/office/drawing/2016/SVG/main" r:embed="rId50"/>
                </a:ext>
              </a:extLst>
            </a:blip>
            <a:stretch>
              <a:fillRect/>
            </a:stretch>
          </p:blipFill>
          <p:spPr>
            <a:xfrm>
              <a:off x="5400730" y="2071648"/>
              <a:ext cx="239416" cy="347168"/>
            </a:xfrm>
            <a:prstGeom prst="rect">
              <a:avLst/>
            </a:prstGeom>
          </p:spPr>
        </p:pic>
        <p:pic>
          <p:nvPicPr>
            <p:cNvPr id="31" name="Image 25" descr=" ">
              <a:extLst>
                <a:ext uri="{FF2B5EF4-FFF2-40B4-BE49-F238E27FC236}">
                  <a16:creationId xmlns:a16="http://schemas.microsoft.com/office/drawing/2014/main" id="{547FF0AD-E9F6-827C-1831-4A22467BC4C3}"/>
                </a:ext>
              </a:extLst>
            </p:cNvPr>
            <p:cNvPicPr>
              <a:picLocks noGrp="1" noRot="1" noChangeAspect="1" noMove="1" noResize="1" noEditPoints="1" noAdjustHandles="1" noChangeArrowheads="1" noChangeShapeType="1" noCrop="1"/>
            </p:cNvPicPr>
            <p:nvPr/>
          </p:nvPicPr>
          <p:blipFill>
            <a:blip r:embed="rId51">
              <a:extLst>
                <a:ext uri="{96DAC541-7B7A-43D3-8B79-37D633B846F1}">
                  <asvg:svgBlip xmlns:asvg="http://schemas.microsoft.com/office/drawing/2016/SVG/main" r:embed="rId52"/>
                </a:ext>
              </a:extLst>
            </a:blip>
            <a:stretch>
              <a:fillRect/>
            </a:stretch>
          </p:blipFill>
          <p:spPr>
            <a:xfrm>
              <a:off x="5705797" y="2077143"/>
              <a:ext cx="214936" cy="335709"/>
            </a:xfrm>
            <a:prstGeom prst="rect">
              <a:avLst/>
            </a:prstGeom>
          </p:spPr>
        </p:pic>
        <p:pic>
          <p:nvPicPr>
            <p:cNvPr id="32" name="Image 26" descr=" ">
              <a:extLst>
                <a:ext uri="{FF2B5EF4-FFF2-40B4-BE49-F238E27FC236}">
                  <a16:creationId xmlns:a16="http://schemas.microsoft.com/office/drawing/2014/main" id="{66F0E6BC-9E37-AA55-530B-760162C98C2D}"/>
                </a:ext>
              </a:extLst>
            </p:cNvPr>
            <p:cNvPicPr>
              <a:picLocks noGrp="1" noRot="1" noChangeAspect="1" noMove="1" noResize="1" noEditPoints="1" noAdjustHandles="1" noChangeArrowheads="1" noChangeShapeType="1" noCrop="1"/>
            </p:cNvPicPr>
            <p:nvPr/>
          </p:nvPicPr>
          <p:blipFill>
            <a:blip r:embed="rId53">
              <a:extLst>
                <a:ext uri="{96DAC541-7B7A-43D3-8B79-37D633B846F1}">
                  <asvg:svgBlip xmlns:asvg="http://schemas.microsoft.com/office/drawing/2016/SVG/main" r:embed="rId54"/>
                </a:ext>
              </a:extLst>
            </a:blip>
            <a:stretch>
              <a:fillRect/>
            </a:stretch>
          </p:blipFill>
          <p:spPr>
            <a:xfrm>
              <a:off x="5997198" y="2077143"/>
              <a:ext cx="154220" cy="335709"/>
            </a:xfrm>
            <a:prstGeom prst="rect">
              <a:avLst/>
            </a:prstGeom>
          </p:spPr>
        </p:pic>
        <p:pic>
          <p:nvPicPr>
            <p:cNvPr id="33" name="Image 27" descr=" ">
              <a:extLst>
                <a:ext uri="{FF2B5EF4-FFF2-40B4-BE49-F238E27FC236}">
                  <a16:creationId xmlns:a16="http://schemas.microsoft.com/office/drawing/2014/main" id="{911AA267-EB84-06E3-5466-0C5544B5C069}"/>
                </a:ext>
              </a:extLst>
            </p:cNvPr>
            <p:cNvPicPr>
              <a:picLocks noGrp="1" noRot="1" noChangeAspect="1" noMove="1" noResize="1" noEditPoints="1" noAdjustHandles="1" noChangeArrowheads="1" noChangeShapeType="1" noCrop="1"/>
            </p:cNvPicPr>
            <p:nvPr/>
          </p:nvPicPr>
          <p:blipFill>
            <a:blip r:embed="rId55">
              <a:extLst>
                <a:ext uri="{96DAC541-7B7A-43D3-8B79-37D633B846F1}">
                  <asvg:svgBlip xmlns:asvg="http://schemas.microsoft.com/office/drawing/2016/SVG/main" r:embed="rId56"/>
                </a:ext>
              </a:extLst>
            </a:blip>
            <a:stretch>
              <a:fillRect/>
            </a:stretch>
          </p:blipFill>
          <p:spPr>
            <a:xfrm>
              <a:off x="6213325" y="2077143"/>
              <a:ext cx="159701" cy="335943"/>
            </a:xfrm>
            <a:prstGeom prst="rect">
              <a:avLst/>
            </a:prstGeom>
          </p:spPr>
        </p:pic>
        <p:pic>
          <p:nvPicPr>
            <p:cNvPr id="34" name="Image 28" descr=" ">
              <a:extLst>
                <a:ext uri="{FF2B5EF4-FFF2-40B4-BE49-F238E27FC236}">
                  <a16:creationId xmlns:a16="http://schemas.microsoft.com/office/drawing/2014/main" id="{72F12B73-7D26-3E67-5FF7-18EE8D1A3911}"/>
                </a:ext>
              </a:extLst>
            </p:cNvPr>
            <p:cNvPicPr>
              <a:picLocks noGrp="1" noRot="1" noChangeAspect="1" noMove="1" noResize="1" noEditPoints="1" noAdjustHandles="1" noChangeArrowheads="1" noChangeShapeType="1" noCrop="1"/>
            </p:cNvPicPr>
            <p:nvPr/>
          </p:nvPicPr>
          <p:blipFill>
            <a:blip r:embed="rId57">
              <a:extLst>
                <a:ext uri="{96DAC541-7B7A-43D3-8B79-37D633B846F1}">
                  <asvg:svgBlip xmlns:asvg="http://schemas.microsoft.com/office/drawing/2016/SVG/main" r:embed="rId58"/>
                </a:ext>
              </a:extLst>
            </a:blip>
            <a:stretch>
              <a:fillRect/>
            </a:stretch>
          </p:blipFill>
          <p:spPr>
            <a:xfrm>
              <a:off x="6433618" y="2077143"/>
              <a:ext cx="207495" cy="335826"/>
            </a:xfrm>
            <a:prstGeom prst="rect">
              <a:avLst/>
            </a:prstGeom>
          </p:spPr>
        </p:pic>
        <p:pic>
          <p:nvPicPr>
            <p:cNvPr id="35" name="Image 29" descr=" ">
              <a:extLst>
                <a:ext uri="{FF2B5EF4-FFF2-40B4-BE49-F238E27FC236}">
                  <a16:creationId xmlns:a16="http://schemas.microsoft.com/office/drawing/2014/main" id="{70391465-1584-A766-ED80-1041F3D75095}"/>
                </a:ext>
              </a:extLst>
            </p:cNvPr>
            <p:cNvPicPr>
              <a:picLocks noGrp="1" noRot="1" noChangeAspect="1" noMove="1" noResize="1" noEditPoints="1" noAdjustHandles="1" noChangeArrowheads="1" noChangeShapeType="1" noCrop="1"/>
            </p:cNvPicPr>
            <p:nvPr/>
          </p:nvPicPr>
          <p:blipFill>
            <a:blip r:embed="rId59">
              <a:extLst>
                <a:ext uri="{96DAC541-7B7A-43D3-8B79-37D633B846F1}">
                  <asvg:svgBlip xmlns:asvg="http://schemas.microsoft.com/office/drawing/2016/SVG/main" r:embed="rId60"/>
                </a:ext>
              </a:extLst>
            </a:blip>
            <a:stretch>
              <a:fillRect/>
            </a:stretch>
          </p:blipFill>
          <p:spPr>
            <a:xfrm>
              <a:off x="6697414" y="2077143"/>
              <a:ext cx="159577" cy="335943"/>
            </a:xfrm>
            <a:prstGeom prst="rect">
              <a:avLst/>
            </a:prstGeom>
          </p:spPr>
        </p:pic>
        <p:pic>
          <p:nvPicPr>
            <p:cNvPr id="36" name="Image 30" descr=" ">
              <a:extLst>
                <a:ext uri="{FF2B5EF4-FFF2-40B4-BE49-F238E27FC236}">
                  <a16:creationId xmlns:a16="http://schemas.microsoft.com/office/drawing/2014/main" id="{FC8A066E-8205-35FD-D357-9A35C21B35C0}"/>
                </a:ext>
              </a:extLst>
            </p:cNvPr>
            <p:cNvPicPr>
              <a:picLocks noGrp="1" noRot="1" noChangeAspect="1" noMove="1" noResize="1" noEditPoints="1" noAdjustHandles="1" noChangeArrowheads="1" noChangeShapeType="1" noCrop="1"/>
            </p:cNvPicPr>
            <p:nvPr/>
          </p:nvPicPr>
          <p:blipFill>
            <a:blip r:embed="rId61">
              <a:extLst>
                <a:ext uri="{96DAC541-7B7A-43D3-8B79-37D633B846F1}">
                  <asvg:svgBlip xmlns:asvg="http://schemas.microsoft.com/office/drawing/2016/SVG/main" r:embed="rId62"/>
                </a:ext>
              </a:extLst>
            </a:blip>
            <a:stretch>
              <a:fillRect/>
            </a:stretch>
          </p:blipFill>
          <p:spPr>
            <a:xfrm>
              <a:off x="6917732" y="2077143"/>
              <a:ext cx="214936" cy="335709"/>
            </a:xfrm>
            <a:prstGeom prst="rect">
              <a:avLst/>
            </a:prstGeom>
          </p:spPr>
        </p:pic>
        <p:pic>
          <p:nvPicPr>
            <p:cNvPr id="37" name="Image 31" descr=" ">
              <a:extLst>
                <a:ext uri="{FF2B5EF4-FFF2-40B4-BE49-F238E27FC236}">
                  <a16:creationId xmlns:a16="http://schemas.microsoft.com/office/drawing/2014/main" id="{398BAC8C-F27C-2011-D153-2F1A24ECA7AD}"/>
                </a:ext>
              </a:extLst>
            </p:cNvPr>
            <p:cNvPicPr>
              <a:picLocks noGrp="1" noRot="1" noChangeAspect="1" noMove="1" noResize="1" noEditPoints="1" noAdjustHandles="1" noChangeArrowheads="1" noChangeShapeType="1" noCrop="1"/>
            </p:cNvPicPr>
            <p:nvPr/>
          </p:nvPicPr>
          <p:blipFill>
            <a:blip r:embed="rId63">
              <a:extLst>
                <a:ext uri="{96DAC541-7B7A-43D3-8B79-37D633B846F1}">
                  <asvg:svgBlip xmlns:asvg="http://schemas.microsoft.com/office/drawing/2016/SVG/main" r:embed="rId64"/>
                </a:ext>
              </a:extLst>
            </a:blip>
            <a:stretch>
              <a:fillRect/>
            </a:stretch>
          </p:blipFill>
          <p:spPr>
            <a:xfrm>
              <a:off x="7198295" y="2071648"/>
              <a:ext cx="193383" cy="347051"/>
            </a:xfrm>
            <a:prstGeom prst="rect">
              <a:avLst/>
            </a:prstGeom>
          </p:spPr>
        </p:pic>
        <p:pic>
          <p:nvPicPr>
            <p:cNvPr id="38" name="Image 32" descr=" ">
              <a:extLst>
                <a:ext uri="{FF2B5EF4-FFF2-40B4-BE49-F238E27FC236}">
                  <a16:creationId xmlns:a16="http://schemas.microsoft.com/office/drawing/2014/main" id="{09F57C9B-5FE3-4568-A22B-927CC043A7A0}"/>
                </a:ext>
              </a:extLst>
            </p:cNvPr>
            <p:cNvPicPr>
              <a:picLocks noGrp="1" noRot="1" noChangeAspect="1" noMove="1" noResize="1" noEditPoints="1" noAdjustHandles="1" noChangeArrowheads="1" noChangeShapeType="1" noCrop="1"/>
            </p:cNvPicPr>
            <p:nvPr/>
          </p:nvPicPr>
          <p:blipFill>
            <a:blip r:embed="rId65">
              <a:extLst>
                <a:ext uri="{96DAC541-7B7A-43D3-8B79-37D633B846F1}">
                  <asvg:svgBlip xmlns:asvg="http://schemas.microsoft.com/office/drawing/2016/SVG/main" r:embed="rId66"/>
                </a:ext>
              </a:extLst>
            </a:blip>
            <a:stretch>
              <a:fillRect/>
            </a:stretch>
          </p:blipFill>
          <p:spPr>
            <a:xfrm>
              <a:off x="7456833" y="2077143"/>
              <a:ext cx="159577" cy="335943"/>
            </a:xfrm>
            <a:prstGeom prst="rect">
              <a:avLst/>
            </a:prstGeom>
          </p:spPr>
        </p:pic>
        <p:pic>
          <p:nvPicPr>
            <p:cNvPr id="39" name="Image 33" descr=" ">
              <a:extLst>
                <a:ext uri="{FF2B5EF4-FFF2-40B4-BE49-F238E27FC236}">
                  <a16:creationId xmlns:a16="http://schemas.microsoft.com/office/drawing/2014/main" id="{C7930E95-D435-464E-1B05-63BD30CF6CAD}"/>
                </a:ext>
              </a:extLst>
            </p:cNvPr>
            <p:cNvPicPr>
              <a:picLocks noGrp="1" noRot="1" noChangeAspect="1" noMove="1" noResize="1" noEditPoints="1" noAdjustHandles="1" noChangeArrowheads="1" noChangeShapeType="1" noCrop="1"/>
            </p:cNvPicPr>
            <p:nvPr/>
          </p:nvPicPr>
          <p:blipFill>
            <a:blip r:embed="rId67">
              <a:extLst>
                <a:ext uri="{96DAC541-7B7A-43D3-8B79-37D633B846F1}">
                  <asvg:svgBlip xmlns:asvg="http://schemas.microsoft.com/office/drawing/2016/SVG/main" r:embed="rId68"/>
                </a:ext>
              </a:extLst>
            </a:blip>
            <a:stretch>
              <a:fillRect/>
            </a:stretch>
          </p:blipFill>
          <p:spPr>
            <a:xfrm>
              <a:off x="1259853" y="1294100"/>
              <a:ext cx="804757" cy="904253"/>
            </a:xfrm>
            <a:prstGeom prst="rect">
              <a:avLst/>
            </a:prstGeom>
          </p:spPr>
        </p:pic>
        <p:pic>
          <p:nvPicPr>
            <p:cNvPr id="40" name="Image 34" descr=" ">
              <a:extLst>
                <a:ext uri="{FF2B5EF4-FFF2-40B4-BE49-F238E27FC236}">
                  <a16:creationId xmlns:a16="http://schemas.microsoft.com/office/drawing/2014/main" id="{721F607A-AC86-217B-A0F8-61F9F00C0739}"/>
                </a:ext>
              </a:extLst>
            </p:cNvPr>
            <p:cNvPicPr>
              <a:picLocks noGrp="1" noRot="1" noChangeAspect="1" noMove="1" noResize="1" noEditPoints="1" noAdjustHandles="1" noChangeArrowheads="1" noChangeShapeType="1" noCrop="1"/>
            </p:cNvPicPr>
            <p:nvPr/>
          </p:nvPicPr>
          <p:blipFill>
            <a:blip r:embed="rId69">
              <a:extLst>
                <a:ext uri="{96DAC541-7B7A-43D3-8B79-37D633B846F1}">
                  <asvg:svgBlip xmlns:asvg="http://schemas.microsoft.com/office/drawing/2016/SVG/main" r:embed="rId70"/>
                </a:ext>
              </a:extLst>
            </a:blip>
            <a:stretch>
              <a:fillRect/>
            </a:stretch>
          </p:blipFill>
          <p:spPr>
            <a:xfrm>
              <a:off x="1310201" y="1516148"/>
              <a:ext cx="901610" cy="897828"/>
            </a:xfrm>
            <a:prstGeom prst="rect">
              <a:avLst/>
            </a:prstGeom>
          </p:spPr>
        </p:pic>
        <p:pic>
          <p:nvPicPr>
            <p:cNvPr id="41" name="Image 35" descr=" ">
              <a:extLst>
                <a:ext uri="{FF2B5EF4-FFF2-40B4-BE49-F238E27FC236}">
                  <a16:creationId xmlns:a16="http://schemas.microsoft.com/office/drawing/2014/main" id="{085A6470-4B98-8FA0-FA82-95C7FE1FA89E}"/>
                </a:ext>
              </a:extLst>
            </p:cNvPr>
            <p:cNvPicPr>
              <a:picLocks noGrp="1" noRot="1" noChangeAspect="1" noMove="1" noResize="1" noEditPoints="1" noAdjustHandles="1" noChangeArrowheads="1" noChangeShapeType="1" noCrop="1"/>
            </p:cNvPicPr>
            <p:nvPr/>
          </p:nvPicPr>
          <p:blipFill>
            <a:blip r:embed="rId71">
              <a:extLst>
                <a:ext uri="{96DAC541-7B7A-43D3-8B79-37D633B846F1}">
                  <asvg:svgBlip xmlns:asvg="http://schemas.microsoft.com/office/drawing/2016/SVG/main" r:embed="rId72"/>
                </a:ext>
              </a:extLst>
            </a:blip>
            <a:stretch>
              <a:fillRect/>
            </a:stretch>
          </p:blipFill>
          <p:spPr>
            <a:xfrm>
              <a:off x="1476897" y="1354441"/>
              <a:ext cx="901734" cy="874320"/>
            </a:xfrm>
            <a:prstGeom prst="rect">
              <a:avLst/>
            </a:prstGeom>
          </p:spPr>
        </p:pic>
      </p:grpSp>
      <p:sp>
        <p:nvSpPr>
          <p:cNvPr id="42" name="Shape 4">
            <a:extLst>
              <a:ext uri="{FF2B5EF4-FFF2-40B4-BE49-F238E27FC236}">
                <a16:creationId xmlns:a16="http://schemas.microsoft.com/office/drawing/2014/main" id="{2ED34793-D76C-8CB9-91FD-F902760C03C6}"/>
              </a:ext>
            </a:extLst>
          </p:cNvPr>
          <p:cNvSpPr>
            <a:spLocks noGrp="1" noRot="1" noMove="1" noResize="1" noEditPoints="1" noAdjustHandles="1" noChangeArrowheads="1" noChangeShapeType="1"/>
          </p:cNvSpPr>
          <p:nvPr/>
        </p:nvSpPr>
        <p:spPr>
          <a:xfrm>
            <a:off x="6163279" y="773430"/>
            <a:ext cx="1569563" cy="662940"/>
          </a:xfrm>
          <a:prstGeom prst="rect">
            <a:avLst/>
          </a:prstGeom>
          <a:noFill/>
          <a:ln/>
        </p:spPr>
        <p:txBody>
          <a:bodyPr/>
          <a:lstStyle/>
          <a:p>
            <a:pPr>
              <a:defRPr/>
            </a:pPr>
            <a:endParaRPr lang="en-US" sz="1080">
              <a:solidFill>
                <a:srgbClr val="000000"/>
              </a:solidFill>
              <a:latin typeface="Segoe UI"/>
            </a:endParaRPr>
          </a:p>
        </p:txBody>
      </p:sp>
      <p:sp>
        <p:nvSpPr>
          <p:cNvPr id="43" name="Text 5">
            <a:extLst>
              <a:ext uri="{FF2B5EF4-FFF2-40B4-BE49-F238E27FC236}">
                <a16:creationId xmlns:a16="http://schemas.microsoft.com/office/drawing/2014/main" id="{44A4EF35-9F2B-C07A-8309-FDE3BCF9E5FD}"/>
              </a:ext>
            </a:extLst>
          </p:cNvPr>
          <p:cNvSpPr>
            <a:spLocks noGrp="1" noRot="1" noMove="1" noResize="1" noEditPoints="1" noAdjustHandles="1" noChangeArrowheads="1" noChangeShapeType="1"/>
          </p:cNvSpPr>
          <p:nvPr/>
        </p:nvSpPr>
        <p:spPr>
          <a:xfrm>
            <a:off x="6163281" y="712470"/>
            <a:ext cx="1691471" cy="784860"/>
          </a:xfrm>
          <a:prstGeom prst="rect">
            <a:avLst/>
          </a:prstGeom>
          <a:noFill/>
          <a:ln/>
        </p:spPr>
        <p:txBody>
          <a:bodyPr wrap="square" lIns="0" tIns="0" rIns="0" bIns="0" rtlCol="0" anchor="ctr"/>
          <a:lstStyle/>
          <a:p>
            <a:pPr>
              <a:defRPr/>
            </a:pPr>
            <a:r>
              <a:rPr lang="en-US" sz="2520">
                <a:solidFill>
                  <a:srgbClr val="FFF8F4"/>
                </a:solidFill>
                <a:latin typeface="Segoe Pro Display Semibold" pitchFamily="34" charset="0"/>
                <a:ea typeface="Segoe Pro Display Semibold" pitchFamily="34" charset="-122"/>
                <a:cs typeface="Segoe Pro Display Semibold" pitchFamily="34" charset="-120"/>
              </a:rPr>
              <a:t>May 6–8 Las Vegas</a:t>
            </a:r>
            <a:endParaRPr lang="en-US" sz="2520">
              <a:solidFill>
                <a:srgbClr val="FFF8F4"/>
              </a:solidFill>
              <a:latin typeface="Segoe UI"/>
            </a:endParaRPr>
          </a:p>
        </p:txBody>
      </p:sp>
      <p:grpSp>
        <p:nvGrpSpPr>
          <p:cNvPr id="62" name="Group 61">
            <a:extLst>
              <a:ext uri="{FF2B5EF4-FFF2-40B4-BE49-F238E27FC236}">
                <a16:creationId xmlns:a16="http://schemas.microsoft.com/office/drawing/2014/main" id="{41298B26-8D19-4BE6-F894-EBB8ECAD0798}"/>
              </a:ext>
            </a:extLst>
          </p:cNvPr>
          <p:cNvGrpSpPr>
            <a:grpSpLocks noGrp="1" noUngrp="1" noRot="1" noMove="1" noResize="1"/>
          </p:cNvGrpSpPr>
          <p:nvPr/>
        </p:nvGrpSpPr>
        <p:grpSpPr>
          <a:xfrm>
            <a:off x="9469956" y="765489"/>
            <a:ext cx="1944539" cy="682310"/>
            <a:chOff x="15522783" y="1176019"/>
            <a:chExt cx="3525312" cy="1236981"/>
          </a:xfrm>
        </p:grpSpPr>
        <p:sp>
          <p:nvSpPr>
            <p:cNvPr id="45" name="Text 7">
              <a:extLst>
                <a:ext uri="{FF2B5EF4-FFF2-40B4-BE49-F238E27FC236}">
                  <a16:creationId xmlns:a16="http://schemas.microsoft.com/office/drawing/2014/main" id="{E8E14DB4-C97D-C41A-F850-CD08330C9D92}"/>
                </a:ext>
              </a:extLst>
            </p:cNvPr>
            <p:cNvSpPr>
              <a:spLocks noGrp="1" noRot="1" noMove="1" noResize="1" noEditPoints="1" noAdjustHandles="1" noChangeArrowheads="1" noChangeShapeType="1"/>
            </p:cNvSpPr>
            <p:nvPr/>
          </p:nvSpPr>
          <p:spPr>
            <a:xfrm>
              <a:off x="15522783" y="1176019"/>
              <a:ext cx="3524540" cy="272657"/>
            </a:xfrm>
            <a:prstGeom prst="rect">
              <a:avLst/>
            </a:prstGeom>
            <a:noFill/>
            <a:ln/>
          </p:spPr>
          <p:txBody>
            <a:bodyPr wrap="square" lIns="0" tIns="0" rIns="0" bIns="0" rtlCol="0" anchor="t"/>
            <a:lstStyle/>
            <a:p>
              <a:pPr>
                <a:defRPr/>
              </a:pPr>
              <a:r>
                <a:rPr lang="en-US" sz="1080">
                  <a:solidFill>
                    <a:srgbClr val="FFF8F3">
                      <a:alpha val="100000"/>
                    </a:srgbClr>
                  </a:solidFill>
                  <a:latin typeface="Segoe Pro Display Semibold" pitchFamily="34" charset="0"/>
                  <a:ea typeface="Segoe Pro Display Semibold" pitchFamily="34" charset="-122"/>
                  <a:cs typeface="Segoe Pro Display Semibold" pitchFamily="34" charset="-120"/>
                </a:rPr>
                <a:t>SPONSORED BY</a:t>
              </a:r>
              <a:endParaRPr lang="en-US" sz="1080">
                <a:solidFill>
                  <a:srgbClr val="000000"/>
                </a:solidFill>
                <a:latin typeface="Segoe UI"/>
              </a:endParaRPr>
            </a:p>
          </p:txBody>
        </p:sp>
        <p:grpSp>
          <p:nvGrpSpPr>
            <p:cNvPr id="61" name="Group 60">
              <a:extLst>
                <a:ext uri="{FF2B5EF4-FFF2-40B4-BE49-F238E27FC236}">
                  <a16:creationId xmlns:a16="http://schemas.microsoft.com/office/drawing/2014/main" id="{1ED27514-8497-3F6A-23E7-0921A90D5922}"/>
                </a:ext>
              </a:extLst>
            </p:cNvPr>
            <p:cNvGrpSpPr>
              <a:grpSpLocks noGrp="1" noUngrp="1" noRot="1" noMove="1" noResize="1"/>
            </p:cNvGrpSpPr>
            <p:nvPr/>
          </p:nvGrpSpPr>
          <p:grpSpPr>
            <a:xfrm>
              <a:off x="15522784" y="1651000"/>
              <a:ext cx="3525311" cy="762000"/>
              <a:chOff x="15522784" y="1651000"/>
              <a:chExt cx="3525311" cy="762000"/>
            </a:xfrm>
          </p:grpSpPr>
          <p:pic>
            <p:nvPicPr>
              <p:cNvPr id="46" name="Image 36" descr=" ">
                <a:extLst>
                  <a:ext uri="{FF2B5EF4-FFF2-40B4-BE49-F238E27FC236}">
                    <a16:creationId xmlns:a16="http://schemas.microsoft.com/office/drawing/2014/main" id="{5A96F6EA-DF7B-119D-A54B-C37D74FF741D}"/>
                  </a:ext>
                </a:extLst>
              </p:cNvPr>
              <p:cNvPicPr>
                <a:picLocks noGrp="1" noRot="1" noChangeAspect="1" noMove="1" noResize="1" noEditPoints="1" noAdjustHandles="1" noChangeArrowheads="1" noChangeShapeType="1" noCrop="1"/>
              </p:cNvPicPr>
              <p:nvPr/>
            </p:nvPicPr>
            <p:blipFill>
              <a:blip r:embed="rId73">
                <a:extLst>
                  <a:ext uri="{96DAC541-7B7A-43D3-8B79-37D633B846F1}">
                    <asvg:svgBlip xmlns:asvg="http://schemas.microsoft.com/office/drawing/2016/SVG/main" r:embed="rId74"/>
                  </a:ext>
                </a:extLst>
              </a:blip>
              <a:stretch>
                <a:fillRect/>
              </a:stretch>
            </p:blipFill>
            <p:spPr>
              <a:xfrm>
                <a:off x="16501057" y="1803484"/>
                <a:ext cx="488033" cy="456555"/>
              </a:xfrm>
              <a:prstGeom prst="rect">
                <a:avLst/>
              </a:prstGeom>
            </p:spPr>
          </p:pic>
          <p:pic>
            <p:nvPicPr>
              <p:cNvPr id="47" name="Image 37" descr=" ">
                <a:extLst>
                  <a:ext uri="{FF2B5EF4-FFF2-40B4-BE49-F238E27FC236}">
                    <a16:creationId xmlns:a16="http://schemas.microsoft.com/office/drawing/2014/main" id="{4F82F57F-776F-CA0F-B833-9C776C413F0B}"/>
                  </a:ext>
                </a:extLst>
              </p:cNvPr>
              <p:cNvPicPr>
                <a:picLocks noGrp="1" noRot="1" noChangeAspect="1" noMove="1" noResize="1" noEditPoints="1" noAdjustHandles="1" noChangeArrowheads="1" noChangeShapeType="1" noCrop="1"/>
              </p:cNvPicPr>
              <p:nvPr/>
            </p:nvPicPr>
            <p:blipFill>
              <a:blip r:embed="rId75">
                <a:extLst>
                  <a:ext uri="{96DAC541-7B7A-43D3-8B79-37D633B846F1}">
                    <asvg:svgBlip xmlns:asvg="http://schemas.microsoft.com/office/drawing/2016/SVG/main" r:embed="rId76"/>
                  </a:ext>
                </a:extLst>
              </a:blip>
              <a:stretch>
                <a:fillRect/>
              </a:stretch>
            </p:blipFill>
            <p:spPr>
              <a:xfrm>
                <a:off x="17062281" y="1932944"/>
                <a:ext cx="76168" cy="327098"/>
              </a:xfrm>
              <a:prstGeom prst="rect">
                <a:avLst/>
              </a:prstGeom>
            </p:spPr>
          </p:pic>
          <p:pic>
            <p:nvPicPr>
              <p:cNvPr id="48" name="Image 38" descr=" ">
                <a:extLst>
                  <a:ext uri="{FF2B5EF4-FFF2-40B4-BE49-F238E27FC236}">
                    <a16:creationId xmlns:a16="http://schemas.microsoft.com/office/drawing/2014/main" id="{C47663A2-0E82-B1DB-41CD-1050587B4937}"/>
                  </a:ext>
                </a:extLst>
              </p:cNvPr>
              <p:cNvPicPr>
                <a:picLocks noGrp="1" noRot="1" noChangeAspect="1" noMove="1" noResize="1" noEditPoints="1" noAdjustHandles="1" noChangeArrowheads="1" noChangeShapeType="1" noCrop="1"/>
              </p:cNvPicPr>
              <p:nvPr/>
            </p:nvPicPr>
            <p:blipFill>
              <a:blip r:embed="rId77">
                <a:extLst>
                  <a:ext uri="{96DAC541-7B7A-43D3-8B79-37D633B846F1}">
                    <asvg:svgBlip xmlns:asvg="http://schemas.microsoft.com/office/drawing/2016/SVG/main" r:embed="rId78"/>
                  </a:ext>
                </a:extLst>
              </a:blip>
              <a:stretch>
                <a:fillRect/>
              </a:stretch>
            </p:blipFill>
            <p:spPr>
              <a:xfrm>
                <a:off x="17055337" y="1793816"/>
                <a:ext cx="92239" cy="88915"/>
              </a:xfrm>
              <a:prstGeom prst="rect">
                <a:avLst/>
              </a:prstGeom>
            </p:spPr>
          </p:pic>
          <p:pic>
            <p:nvPicPr>
              <p:cNvPr id="49" name="Image 39" descr=" ">
                <a:extLst>
                  <a:ext uri="{FF2B5EF4-FFF2-40B4-BE49-F238E27FC236}">
                    <a16:creationId xmlns:a16="http://schemas.microsoft.com/office/drawing/2014/main" id="{24601C30-F2CA-90CC-8D80-7D45BDDC9CFA}"/>
                  </a:ext>
                </a:extLst>
              </p:cNvPr>
              <p:cNvPicPr>
                <a:picLocks noGrp="1" noRot="1" noChangeAspect="1" noMove="1" noResize="1" noEditPoints="1" noAdjustHandles="1" noChangeArrowheads="1" noChangeShapeType="1" noCrop="1"/>
              </p:cNvPicPr>
              <p:nvPr/>
            </p:nvPicPr>
            <p:blipFill>
              <a:blip r:embed="rId79">
                <a:extLst>
                  <a:ext uri="{96DAC541-7B7A-43D3-8B79-37D633B846F1}">
                    <asvg:svgBlip xmlns:asvg="http://schemas.microsoft.com/office/drawing/2016/SVG/main" r:embed="rId80"/>
                  </a:ext>
                </a:extLst>
              </a:blip>
              <a:stretch>
                <a:fillRect/>
              </a:stretch>
            </p:blipFill>
            <p:spPr>
              <a:xfrm>
                <a:off x="17190856" y="1924955"/>
                <a:ext cx="253355" cy="343069"/>
              </a:xfrm>
              <a:prstGeom prst="rect">
                <a:avLst/>
              </a:prstGeom>
            </p:spPr>
          </p:pic>
          <p:pic>
            <p:nvPicPr>
              <p:cNvPr id="50" name="Image 40" descr=" ">
                <a:extLst>
                  <a:ext uri="{FF2B5EF4-FFF2-40B4-BE49-F238E27FC236}">
                    <a16:creationId xmlns:a16="http://schemas.microsoft.com/office/drawing/2014/main" id="{74B74081-0D41-F3D4-F5AA-A519E8218C9C}"/>
                  </a:ext>
                </a:extLst>
              </p:cNvPr>
              <p:cNvPicPr>
                <a:picLocks noGrp="1" noRot="1" noChangeAspect="1" noMove="1" noResize="1" noEditPoints="1" noAdjustHandles="1" noChangeArrowheads="1" noChangeShapeType="1" noCrop="1"/>
              </p:cNvPicPr>
              <p:nvPr/>
            </p:nvPicPr>
            <p:blipFill>
              <a:blip r:embed="rId81">
                <a:extLst>
                  <a:ext uri="{96DAC541-7B7A-43D3-8B79-37D633B846F1}">
                    <asvg:svgBlip xmlns:asvg="http://schemas.microsoft.com/office/drawing/2016/SVG/main" r:embed="rId82"/>
                  </a:ext>
                </a:extLst>
              </a:blip>
              <a:stretch>
                <a:fillRect/>
              </a:stretch>
            </p:blipFill>
            <p:spPr>
              <a:xfrm>
                <a:off x="17501380" y="1927256"/>
                <a:ext cx="187802" cy="332934"/>
              </a:xfrm>
              <a:prstGeom prst="rect">
                <a:avLst/>
              </a:prstGeom>
            </p:spPr>
          </p:pic>
          <p:pic>
            <p:nvPicPr>
              <p:cNvPr id="51" name="Image 41" descr=" ">
                <a:extLst>
                  <a:ext uri="{FF2B5EF4-FFF2-40B4-BE49-F238E27FC236}">
                    <a16:creationId xmlns:a16="http://schemas.microsoft.com/office/drawing/2014/main" id="{74DCE811-E5F3-286F-7C27-780983E037A4}"/>
                  </a:ext>
                </a:extLst>
              </p:cNvPr>
              <p:cNvPicPr>
                <a:picLocks noGrp="1" noRot="1" noChangeAspect="1" noMove="1" noResize="1" noEditPoints="1" noAdjustHandles="1" noChangeArrowheads="1" noChangeShapeType="1" noCrop="1"/>
              </p:cNvPicPr>
              <p:nvPr/>
            </p:nvPicPr>
            <p:blipFill>
              <a:blip r:embed="rId83">
                <a:extLst>
                  <a:ext uri="{96DAC541-7B7A-43D3-8B79-37D633B846F1}">
                    <asvg:svgBlip xmlns:asvg="http://schemas.microsoft.com/office/drawing/2016/SVG/main" r:embed="rId84"/>
                  </a:ext>
                </a:extLst>
              </a:blip>
              <a:stretch>
                <a:fillRect/>
              </a:stretch>
            </p:blipFill>
            <p:spPr>
              <a:xfrm>
                <a:off x="17693448" y="1924958"/>
                <a:ext cx="332226" cy="342915"/>
              </a:xfrm>
              <a:prstGeom prst="rect">
                <a:avLst/>
              </a:prstGeom>
            </p:spPr>
          </p:pic>
          <p:pic>
            <p:nvPicPr>
              <p:cNvPr id="52" name="Image 42" descr=" ">
                <a:extLst>
                  <a:ext uri="{FF2B5EF4-FFF2-40B4-BE49-F238E27FC236}">
                    <a16:creationId xmlns:a16="http://schemas.microsoft.com/office/drawing/2014/main" id="{A37E5D15-07CB-AA71-A602-57C56E7BF6DE}"/>
                  </a:ext>
                </a:extLst>
              </p:cNvPr>
              <p:cNvPicPr>
                <a:picLocks noGrp="1" noRot="1" noChangeAspect="1" noMove="1" noResize="1" noEditPoints="1" noAdjustHandles="1" noChangeArrowheads="1" noChangeShapeType="1" noCrop="1"/>
              </p:cNvPicPr>
              <p:nvPr/>
            </p:nvPicPr>
            <p:blipFill>
              <a:blip r:embed="rId85">
                <a:extLst>
                  <a:ext uri="{96DAC541-7B7A-43D3-8B79-37D633B846F1}">
                    <asvg:svgBlip xmlns:asvg="http://schemas.microsoft.com/office/drawing/2016/SVG/main" r:embed="rId86"/>
                  </a:ext>
                </a:extLst>
              </a:blip>
              <a:stretch>
                <a:fillRect/>
              </a:stretch>
            </p:blipFill>
            <p:spPr>
              <a:xfrm>
                <a:off x="18062604" y="1924958"/>
                <a:ext cx="215110" cy="342762"/>
              </a:xfrm>
              <a:prstGeom prst="rect">
                <a:avLst/>
              </a:prstGeom>
            </p:spPr>
          </p:pic>
          <p:pic>
            <p:nvPicPr>
              <p:cNvPr id="53" name="Image 43" descr=" ">
                <a:extLst>
                  <a:ext uri="{FF2B5EF4-FFF2-40B4-BE49-F238E27FC236}">
                    <a16:creationId xmlns:a16="http://schemas.microsoft.com/office/drawing/2014/main" id="{84240BFB-7CA0-CB7E-C4F4-FEDF54660386}"/>
                  </a:ext>
                </a:extLst>
              </p:cNvPr>
              <p:cNvPicPr>
                <a:picLocks noGrp="1" noRot="1" noChangeAspect="1" noMove="1" noResize="1" noEditPoints="1" noAdjustHandles="1" noChangeArrowheads="1" noChangeShapeType="1" noCrop="1"/>
              </p:cNvPicPr>
              <p:nvPr/>
            </p:nvPicPr>
            <p:blipFill>
              <a:blip r:embed="rId87">
                <a:extLst>
                  <a:ext uri="{96DAC541-7B7A-43D3-8B79-37D633B846F1}">
                    <asvg:svgBlip xmlns:asvg="http://schemas.microsoft.com/office/drawing/2016/SVG/main" r:embed="rId88"/>
                  </a:ext>
                </a:extLst>
              </a:blip>
              <a:stretch>
                <a:fillRect/>
              </a:stretch>
            </p:blipFill>
            <p:spPr>
              <a:xfrm>
                <a:off x="18310428" y="1924958"/>
                <a:ext cx="332374" cy="342915"/>
              </a:xfrm>
              <a:prstGeom prst="rect">
                <a:avLst/>
              </a:prstGeom>
            </p:spPr>
          </p:pic>
          <p:pic>
            <p:nvPicPr>
              <p:cNvPr id="54" name="Image 44" descr=" ">
                <a:extLst>
                  <a:ext uri="{FF2B5EF4-FFF2-40B4-BE49-F238E27FC236}">
                    <a16:creationId xmlns:a16="http://schemas.microsoft.com/office/drawing/2014/main" id="{9FB9EDA4-1DA5-DE0E-C3E4-528B52DD9A3C}"/>
                  </a:ext>
                </a:extLst>
              </p:cNvPr>
              <p:cNvPicPr>
                <a:picLocks noGrp="1" noRot="1" noChangeAspect="1" noMove="1" noResize="1" noEditPoints="1" noAdjustHandles="1" noChangeArrowheads="1" noChangeShapeType="1" noCrop="1"/>
              </p:cNvPicPr>
              <p:nvPr/>
            </p:nvPicPr>
            <p:blipFill>
              <a:blip r:embed="rId89">
                <a:extLst>
                  <a:ext uri="{96DAC541-7B7A-43D3-8B79-37D633B846F1}">
                    <asvg:svgBlip xmlns:asvg="http://schemas.microsoft.com/office/drawing/2016/SVG/main" r:embed="rId90"/>
                  </a:ext>
                </a:extLst>
              </a:blip>
              <a:stretch>
                <a:fillRect/>
              </a:stretch>
            </p:blipFill>
            <p:spPr>
              <a:xfrm>
                <a:off x="18650020" y="1770165"/>
                <a:ext cx="398075" cy="497711"/>
              </a:xfrm>
              <a:prstGeom prst="rect">
                <a:avLst/>
              </a:prstGeom>
            </p:spPr>
          </p:pic>
          <p:pic>
            <p:nvPicPr>
              <p:cNvPr id="55" name="Image 45" descr=" ">
                <a:extLst>
                  <a:ext uri="{FF2B5EF4-FFF2-40B4-BE49-F238E27FC236}">
                    <a16:creationId xmlns:a16="http://schemas.microsoft.com/office/drawing/2014/main" id="{7F81BE88-39AD-7235-C669-2F438404D851}"/>
                  </a:ext>
                </a:extLst>
              </p:cNvPr>
              <p:cNvPicPr>
                <a:picLocks noGrp="1" noRot="1" noChangeAspect="1" noMove="1" noResize="1" noEditPoints="1" noAdjustHandles="1" noChangeArrowheads="1" noChangeShapeType="1" noCrop="1"/>
              </p:cNvPicPr>
              <p:nvPr/>
            </p:nvPicPr>
            <p:blipFill>
              <a:blip r:embed="rId91">
                <a:extLst>
                  <a:ext uri="{96DAC541-7B7A-43D3-8B79-37D633B846F1}">
                    <asvg:svgBlip xmlns:asvg="http://schemas.microsoft.com/office/drawing/2016/SVG/main" r:embed="rId92"/>
                  </a:ext>
                </a:extLst>
              </a:blip>
              <a:stretch>
                <a:fillRect/>
              </a:stretch>
            </p:blipFill>
            <p:spPr>
              <a:xfrm>
                <a:off x="15522784" y="1651000"/>
                <a:ext cx="357573" cy="362111"/>
              </a:xfrm>
              <a:prstGeom prst="rect">
                <a:avLst/>
              </a:prstGeom>
            </p:spPr>
          </p:pic>
          <p:pic>
            <p:nvPicPr>
              <p:cNvPr id="56" name="Image 46" descr=" ">
                <a:extLst>
                  <a:ext uri="{FF2B5EF4-FFF2-40B4-BE49-F238E27FC236}">
                    <a16:creationId xmlns:a16="http://schemas.microsoft.com/office/drawing/2014/main" id="{AF63161A-1FEF-DB2E-C727-6EC35508F922}"/>
                  </a:ext>
                </a:extLst>
              </p:cNvPr>
              <p:cNvPicPr>
                <a:picLocks noGrp="1" noRot="1" noChangeAspect="1" noMove="1" noResize="1" noEditPoints="1" noAdjustHandles="1" noChangeArrowheads="1" noChangeShapeType="1" noCrop="1"/>
              </p:cNvPicPr>
              <p:nvPr/>
            </p:nvPicPr>
            <p:blipFill>
              <a:blip r:embed="rId93">
                <a:extLst>
                  <a:ext uri="{96DAC541-7B7A-43D3-8B79-37D633B846F1}">
                    <asvg:svgBlip xmlns:asvg="http://schemas.microsoft.com/office/drawing/2016/SVG/main" r:embed="rId94"/>
                  </a:ext>
                </a:extLst>
              </a:blip>
              <a:stretch>
                <a:fillRect/>
              </a:stretch>
            </p:blipFill>
            <p:spPr>
              <a:xfrm>
                <a:off x="15917536" y="1651000"/>
                <a:ext cx="357722" cy="362111"/>
              </a:xfrm>
              <a:prstGeom prst="rect">
                <a:avLst/>
              </a:prstGeom>
            </p:spPr>
          </p:pic>
          <p:pic>
            <p:nvPicPr>
              <p:cNvPr id="57" name="Image 47" descr=" ">
                <a:extLst>
                  <a:ext uri="{FF2B5EF4-FFF2-40B4-BE49-F238E27FC236}">
                    <a16:creationId xmlns:a16="http://schemas.microsoft.com/office/drawing/2014/main" id="{E1AA90BE-9980-DEF6-22FF-55263FE0C5AF}"/>
                  </a:ext>
                </a:extLst>
              </p:cNvPr>
              <p:cNvPicPr>
                <a:picLocks noGrp="1" noRot="1" noChangeAspect="1" noMove="1" noResize="1" noEditPoints="1" noAdjustHandles="1" noChangeArrowheads="1" noChangeShapeType="1" noCrop="1"/>
              </p:cNvPicPr>
              <p:nvPr/>
            </p:nvPicPr>
            <p:blipFill>
              <a:blip r:embed="rId95">
                <a:extLst>
                  <a:ext uri="{96DAC541-7B7A-43D3-8B79-37D633B846F1}">
                    <asvg:svgBlip xmlns:asvg="http://schemas.microsoft.com/office/drawing/2016/SVG/main" r:embed="rId96"/>
                  </a:ext>
                </a:extLst>
              </a:blip>
              <a:stretch>
                <a:fillRect/>
              </a:stretch>
            </p:blipFill>
            <p:spPr>
              <a:xfrm>
                <a:off x="15522784" y="2050886"/>
                <a:ext cx="357573" cy="362111"/>
              </a:xfrm>
              <a:prstGeom prst="rect">
                <a:avLst/>
              </a:prstGeom>
            </p:spPr>
          </p:pic>
          <p:pic>
            <p:nvPicPr>
              <p:cNvPr id="58" name="Image 48" descr=" ">
                <a:extLst>
                  <a:ext uri="{FF2B5EF4-FFF2-40B4-BE49-F238E27FC236}">
                    <a16:creationId xmlns:a16="http://schemas.microsoft.com/office/drawing/2014/main" id="{B1A997C2-CE83-9293-6B08-470895A18074}"/>
                  </a:ext>
                </a:extLst>
              </p:cNvPr>
              <p:cNvPicPr>
                <a:picLocks noGrp="1" noRot="1" noChangeAspect="1" noMove="1" noResize="1" noEditPoints="1" noAdjustHandles="1" noChangeArrowheads="1" noChangeShapeType="1" noCrop="1"/>
              </p:cNvPicPr>
              <p:nvPr/>
            </p:nvPicPr>
            <p:blipFill>
              <a:blip r:embed="rId97">
                <a:extLst>
                  <a:ext uri="{96DAC541-7B7A-43D3-8B79-37D633B846F1}">
                    <asvg:svgBlip xmlns:asvg="http://schemas.microsoft.com/office/drawing/2016/SVG/main" r:embed="rId98"/>
                  </a:ext>
                </a:extLst>
              </a:blip>
              <a:stretch>
                <a:fillRect/>
              </a:stretch>
            </p:blipFill>
            <p:spPr>
              <a:xfrm>
                <a:off x="15917536" y="2050889"/>
                <a:ext cx="357722" cy="362111"/>
              </a:xfrm>
              <a:prstGeom prst="rect">
                <a:avLst/>
              </a:prstGeom>
            </p:spPr>
          </p:pic>
        </p:grpSp>
      </p:grpSp>
      <p:sp>
        <p:nvSpPr>
          <p:cNvPr id="59" name="Shape 8">
            <a:extLst>
              <a:ext uri="{FF2B5EF4-FFF2-40B4-BE49-F238E27FC236}">
                <a16:creationId xmlns:a16="http://schemas.microsoft.com/office/drawing/2014/main" id="{DB511279-57A1-7D59-8A40-6FA38FE627E2}"/>
              </a:ext>
            </a:extLst>
          </p:cNvPr>
          <p:cNvSpPr/>
          <p:nvPr/>
        </p:nvSpPr>
        <p:spPr>
          <a:xfrm>
            <a:off x="478" y="2370586"/>
            <a:ext cx="12190781" cy="4487414"/>
          </a:xfrm>
          <a:prstGeom prst="rect">
            <a:avLst/>
          </a:prstGeom>
          <a:noFill/>
          <a:ln/>
        </p:spPr>
        <p:txBody>
          <a:bodyPr/>
          <a:lstStyle/>
          <a:p>
            <a:pPr>
              <a:defRPr/>
            </a:pPr>
            <a:endParaRPr lang="en-US" sz="1080">
              <a:solidFill>
                <a:srgbClr val="000000"/>
              </a:solidFill>
              <a:latin typeface="Segoe UI"/>
            </a:endParaRPr>
          </a:p>
        </p:txBody>
      </p:sp>
      <p:sp>
        <p:nvSpPr>
          <p:cNvPr id="44" name="Text 9">
            <a:extLst>
              <a:ext uri="{FF2B5EF4-FFF2-40B4-BE49-F238E27FC236}">
                <a16:creationId xmlns:a16="http://schemas.microsoft.com/office/drawing/2014/main" id="{0F3C8941-FF5E-7DA0-43D9-B581E186AACE}"/>
              </a:ext>
            </a:extLst>
          </p:cNvPr>
          <p:cNvSpPr/>
          <p:nvPr/>
        </p:nvSpPr>
        <p:spPr>
          <a:xfrm>
            <a:off x="599855" y="2146519"/>
            <a:ext cx="10992020" cy="1010920"/>
          </a:xfrm>
          <a:prstGeom prst="rect">
            <a:avLst/>
          </a:prstGeom>
          <a:noFill/>
          <a:ln/>
        </p:spPr>
        <p:txBody>
          <a:bodyPr wrap="square" lIns="0" tIns="0" rIns="0" bIns="0" rtlCol="0" anchor="ctr"/>
          <a:lstStyle/>
          <a:p>
            <a:pPr algn="ctr">
              <a:lnSpc>
                <a:spcPts val="6911"/>
              </a:lnSpc>
              <a:defRPr/>
            </a:pPr>
            <a:r>
              <a:rPr lang="en-US" sz="7800">
                <a:gradFill flip="none" rotWithShape="1">
                  <a:gsLst>
                    <a:gs pos="48624">
                      <a:srgbClr val="DE6DE8"/>
                    </a:gs>
                    <a:gs pos="17000">
                      <a:srgbClr val="7493FF"/>
                    </a:gs>
                    <a:gs pos="84000">
                      <a:srgbClr val="FEA973"/>
                    </a:gs>
                  </a:gsLst>
                  <a:path path="circle">
                    <a:fillToRect r="100000" b="100000"/>
                  </a:path>
                  <a:tileRect l="-100000" t="-100000"/>
                </a:gradFill>
                <a:latin typeface="Segoe Pro Display Bold" pitchFamily="34" charset="0"/>
                <a:ea typeface="Segoe Pro Display Bold" pitchFamily="34" charset="-122"/>
              </a:rPr>
              <a:t>Comms &amp; Coffee meet up</a:t>
            </a:r>
            <a:endParaRPr lang="en-US" sz="7800">
              <a:gradFill flip="none" rotWithShape="1">
                <a:gsLst>
                  <a:gs pos="48624">
                    <a:srgbClr val="DE6DE8"/>
                  </a:gs>
                  <a:gs pos="17000">
                    <a:srgbClr val="7493FF"/>
                  </a:gs>
                  <a:gs pos="84000">
                    <a:srgbClr val="FEA973"/>
                  </a:gs>
                </a:gsLst>
                <a:path path="circle">
                  <a:fillToRect r="100000" b="100000"/>
                </a:path>
                <a:tileRect l="-100000" t="-100000"/>
              </a:gradFill>
              <a:latin typeface="Segoe UI"/>
            </a:endParaRPr>
          </a:p>
        </p:txBody>
      </p:sp>
      <p:sp>
        <p:nvSpPr>
          <p:cNvPr id="64" name="Text 10">
            <a:extLst>
              <a:ext uri="{FF2B5EF4-FFF2-40B4-BE49-F238E27FC236}">
                <a16:creationId xmlns:a16="http://schemas.microsoft.com/office/drawing/2014/main" id="{688B1FFF-2128-8556-FA79-9A3985190DDE}"/>
              </a:ext>
            </a:extLst>
          </p:cNvPr>
          <p:cNvSpPr/>
          <p:nvPr/>
        </p:nvSpPr>
        <p:spPr>
          <a:xfrm>
            <a:off x="1027704" y="4776622"/>
            <a:ext cx="9902525" cy="472440"/>
          </a:xfrm>
          <a:prstGeom prst="rect">
            <a:avLst/>
          </a:prstGeom>
          <a:noFill/>
          <a:ln/>
        </p:spPr>
        <p:txBody>
          <a:bodyPr wrap="square" lIns="0" tIns="0" rIns="0" bIns="0" rtlCol="0" anchor="ctr"/>
          <a:lstStyle/>
          <a:p>
            <a:pPr algn="ctr">
              <a:lnSpc>
                <a:spcPts val="4320"/>
              </a:lnSpc>
              <a:defRPr/>
            </a:pPr>
            <a:r>
              <a:rPr lang="en-US" sz="3200">
                <a:solidFill>
                  <a:srgbClr val="FFF8F3">
                    <a:alpha val="100000"/>
                  </a:srgbClr>
                </a:solidFill>
                <a:latin typeface="Segoe Pro Display Semibold" pitchFamily="34" charset="0"/>
              </a:rPr>
              <a:t>Wednesday, May 7</a:t>
            </a:r>
            <a:r>
              <a:rPr lang="en-US" sz="3200" baseline="30000">
                <a:solidFill>
                  <a:srgbClr val="FFF8F3">
                    <a:alpha val="100000"/>
                  </a:srgbClr>
                </a:solidFill>
                <a:latin typeface="Segoe Pro Display Semibold" pitchFamily="34" charset="0"/>
              </a:rPr>
              <a:t>th</a:t>
            </a:r>
            <a:r>
              <a:rPr lang="en-US" sz="3200">
                <a:solidFill>
                  <a:srgbClr val="FFF8F3">
                    <a:alpha val="100000"/>
                  </a:srgbClr>
                </a:solidFill>
                <a:latin typeface="Segoe Pro Display Semibold" pitchFamily="34" charset="0"/>
              </a:rPr>
              <a:t> 9 – 10 am</a:t>
            </a:r>
          </a:p>
          <a:p>
            <a:pPr algn="ctr">
              <a:lnSpc>
                <a:spcPts val="4320"/>
              </a:lnSpc>
              <a:defRPr/>
            </a:pPr>
            <a:r>
              <a:rPr lang="en-US" sz="2800">
                <a:solidFill>
                  <a:srgbClr val="FFFFFF"/>
                </a:solidFill>
                <a:latin typeface="Aptos" panose="020B0004020202020204" pitchFamily="34" charset="0"/>
              </a:rPr>
              <a:t>Community Lounge atrium space on the 3</a:t>
            </a:r>
            <a:r>
              <a:rPr lang="en-US" sz="2800" baseline="30000">
                <a:solidFill>
                  <a:srgbClr val="FFFFFF"/>
                </a:solidFill>
                <a:latin typeface="Aptos" panose="020B0004020202020204" pitchFamily="34" charset="0"/>
              </a:rPr>
              <a:t>rd</a:t>
            </a:r>
            <a:r>
              <a:rPr lang="en-US" sz="2800">
                <a:solidFill>
                  <a:srgbClr val="FFFFFF"/>
                </a:solidFill>
                <a:latin typeface="Aptos" panose="020B0004020202020204" pitchFamily="34" charset="0"/>
              </a:rPr>
              <a:t> level</a:t>
            </a:r>
            <a:r>
              <a:rPr lang="en-US" sz="2800">
                <a:solidFill>
                  <a:srgbClr val="FFFFFF"/>
                </a:solidFill>
                <a:latin typeface="Segoe Pro Display Semibold" pitchFamily="34" charset="0"/>
              </a:rPr>
              <a:t> </a:t>
            </a:r>
            <a:endParaRPr lang="en-US" sz="2800">
              <a:solidFill>
                <a:srgbClr val="FFFFFF"/>
              </a:solidFill>
              <a:latin typeface="Segoe UI"/>
            </a:endParaRPr>
          </a:p>
        </p:txBody>
      </p:sp>
      <p:sp>
        <p:nvSpPr>
          <p:cNvPr id="75" name="TextBox 74">
            <a:extLst>
              <a:ext uri="{FF2B5EF4-FFF2-40B4-BE49-F238E27FC236}">
                <a16:creationId xmlns:a16="http://schemas.microsoft.com/office/drawing/2014/main" id="{285FDF22-BD43-E228-248B-6A5E60A6E409}"/>
              </a:ext>
            </a:extLst>
          </p:cNvPr>
          <p:cNvSpPr txBox="1"/>
          <p:nvPr/>
        </p:nvSpPr>
        <p:spPr>
          <a:xfrm>
            <a:off x="1832798" y="3238285"/>
            <a:ext cx="9257357" cy="615553"/>
          </a:xfrm>
          <a:prstGeom prst="rect">
            <a:avLst/>
          </a:prstGeom>
          <a:noFill/>
        </p:spPr>
        <p:txBody>
          <a:bodyPr wrap="square" lIns="0" tIns="0" rIns="0" bIns="0" rtlCol="0">
            <a:spAutoFit/>
          </a:bodyPr>
          <a:lstStyle/>
          <a:p>
            <a:pPr algn="ctr">
              <a:defRPr/>
            </a:pPr>
            <a:r>
              <a:rPr lang="en-US" sz="2000">
                <a:solidFill>
                  <a:srgbClr val="C03BC4">
                    <a:lumMod val="40000"/>
                    <a:lumOff val="60000"/>
                  </a:srgbClr>
                </a:solidFill>
                <a:latin typeface="Segoe UI"/>
              </a:rPr>
              <a:t>Join us for an informal gathering to take selfies, group photos and meet other attendees while getting energized for the day.</a:t>
            </a:r>
          </a:p>
        </p:txBody>
      </p:sp>
    </p:spTree>
    <p:extLst>
      <p:ext uri="{BB962C8B-B14F-4D97-AF65-F5344CB8AC3E}">
        <p14:creationId xmlns:p14="http://schemas.microsoft.com/office/powerpoint/2010/main" val="1144266907"/>
      </p:ext>
    </p:extLst>
  </p:cSld>
  <p:clrMapOvr>
    <a:masterClrMapping/>
  </p:clrMapOvr>
  <p:transition>
    <p:fade/>
  </p:transition>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8B59AF9-FC3D-EFBD-7A0F-E757F653E5E9}"/>
            </a:ext>
          </a:extLst>
        </p:cNvPr>
        <p:cNvGrpSpPr/>
        <p:nvPr/>
      </p:nvGrpSpPr>
      <p:grpSpPr>
        <a:xfrm>
          <a:off x="0" y="0"/>
          <a:ext cx="0" cy="0"/>
          <a:chOff x="0" y="0"/>
          <a:chExt cx="0" cy="0"/>
        </a:xfrm>
      </p:grpSpPr>
      <p:sp>
        <p:nvSpPr>
          <p:cNvPr id="4" name="Rectangle 3">
            <a:extLst>
              <a:ext uri="{FF2B5EF4-FFF2-40B4-BE49-F238E27FC236}">
                <a16:creationId xmlns:a16="http://schemas.microsoft.com/office/drawing/2014/main" id="{1D9CDC8A-6461-AA61-112B-07217ACD8DD3}"/>
              </a:ext>
              <a:ext uri="{C183D7F6-B498-43B3-948B-1728B52AA6E4}">
                <adec:decorative xmlns:adec="http://schemas.microsoft.com/office/drawing/2017/decorative" val="1"/>
              </a:ext>
            </a:extLst>
          </p:cNvPr>
          <p:cNvSpPr/>
          <p:nvPr/>
        </p:nvSpPr>
        <p:spPr bwMode="auto">
          <a:xfrm>
            <a:off x="-53114" y="0"/>
            <a:ext cx="6096000" cy="6845807"/>
          </a:xfrm>
          <a:prstGeom prst="rect">
            <a:avLst/>
          </a:prstGeom>
          <a:solidFill>
            <a:srgbClr val="000000">
              <a:alpha val="50000"/>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397" fontAlgn="base">
              <a:spcBef>
                <a:spcPct val="0"/>
              </a:spcBef>
              <a:spcAft>
                <a:spcPct val="0"/>
              </a:spcAft>
              <a:defRPr/>
            </a:pPr>
            <a:endParaRPr lang="en-US" sz="2000">
              <a:solidFill>
                <a:srgbClr val="091F2C"/>
              </a:solidFill>
              <a:latin typeface="Segoe UI"/>
              <a:cs typeface="Segoe UI" pitchFamily="34" charset="0"/>
            </a:endParaRPr>
          </a:p>
        </p:txBody>
      </p:sp>
      <p:sp>
        <p:nvSpPr>
          <p:cNvPr id="2" name="Rectangle 1">
            <a:extLst>
              <a:ext uri="{FF2B5EF4-FFF2-40B4-BE49-F238E27FC236}">
                <a16:creationId xmlns:a16="http://schemas.microsoft.com/office/drawing/2014/main" id="{E099A444-3AE9-7546-C0AD-58D8752ED0E9}"/>
              </a:ext>
            </a:extLst>
          </p:cNvPr>
          <p:cNvSpPr/>
          <p:nvPr/>
        </p:nvSpPr>
        <p:spPr bwMode="auto">
          <a:xfrm>
            <a:off x="309786" y="2855389"/>
            <a:ext cx="5258302" cy="3930726"/>
          </a:xfrm>
          <a:custGeom>
            <a:avLst/>
            <a:gdLst>
              <a:gd name="connsiteX0" fmla="*/ 0 w 5258302"/>
              <a:gd name="connsiteY0" fmla="*/ 0 h 3930726"/>
              <a:gd name="connsiteX1" fmla="*/ 531673 w 5258302"/>
              <a:gd name="connsiteY1" fmla="*/ 0 h 3930726"/>
              <a:gd name="connsiteX2" fmla="*/ 1010762 w 5258302"/>
              <a:gd name="connsiteY2" fmla="*/ 0 h 3930726"/>
              <a:gd name="connsiteX3" fmla="*/ 1489852 w 5258302"/>
              <a:gd name="connsiteY3" fmla="*/ 0 h 3930726"/>
              <a:gd name="connsiteX4" fmla="*/ 1916359 w 5258302"/>
              <a:gd name="connsiteY4" fmla="*/ 0 h 3930726"/>
              <a:gd name="connsiteX5" fmla="*/ 2342866 w 5258302"/>
              <a:gd name="connsiteY5" fmla="*/ 0 h 3930726"/>
              <a:gd name="connsiteX6" fmla="*/ 2769372 w 5258302"/>
              <a:gd name="connsiteY6" fmla="*/ 0 h 3930726"/>
              <a:gd name="connsiteX7" fmla="*/ 3406211 w 5258302"/>
              <a:gd name="connsiteY7" fmla="*/ 0 h 3930726"/>
              <a:gd name="connsiteX8" fmla="*/ 3832718 w 5258302"/>
              <a:gd name="connsiteY8" fmla="*/ 0 h 3930726"/>
              <a:gd name="connsiteX9" fmla="*/ 4311808 w 5258302"/>
              <a:gd name="connsiteY9" fmla="*/ 0 h 3930726"/>
              <a:gd name="connsiteX10" fmla="*/ 5258302 w 5258302"/>
              <a:gd name="connsiteY10" fmla="*/ 0 h 3930726"/>
              <a:gd name="connsiteX11" fmla="*/ 5258302 w 5258302"/>
              <a:gd name="connsiteY11" fmla="*/ 640147 h 3930726"/>
              <a:gd name="connsiteX12" fmla="*/ 5258302 w 5258302"/>
              <a:gd name="connsiteY12" fmla="*/ 1123065 h 3930726"/>
              <a:gd name="connsiteX13" fmla="*/ 5258302 w 5258302"/>
              <a:gd name="connsiteY13" fmla="*/ 1684597 h 3930726"/>
              <a:gd name="connsiteX14" fmla="*/ 5258302 w 5258302"/>
              <a:gd name="connsiteY14" fmla="*/ 2285436 h 3930726"/>
              <a:gd name="connsiteX15" fmla="*/ 5258302 w 5258302"/>
              <a:gd name="connsiteY15" fmla="*/ 2886276 h 3930726"/>
              <a:gd name="connsiteX16" fmla="*/ 5258302 w 5258302"/>
              <a:gd name="connsiteY16" fmla="*/ 3930726 h 3930726"/>
              <a:gd name="connsiteX17" fmla="*/ 4831795 w 5258302"/>
              <a:gd name="connsiteY17" fmla="*/ 3930726 h 3930726"/>
              <a:gd name="connsiteX18" fmla="*/ 4352706 w 5258302"/>
              <a:gd name="connsiteY18" fmla="*/ 3930726 h 3930726"/>
              <a:gd name="connsiteX19" fmla="*/ 3821033 w 5258302"/>
              <a:gd name="connsiteY19" fmla="*/ 3930726 h 3930726"/>
              <a:gd name="connsiteX20" fmla="*/ 3236777 w 5258302"/>
              <a:gd name="connsiteY20" fmla="*/ 3930726 h 3930726"/>
              <a:gd name="connsiteX21" fmla="*/ 2705104 w 5258302"/>
              <a:gd name="connsiteY21" fmla="*/ 3930726 h 3930726"/>
              <a:gd name="connsiteX22" fmla="*/ 2278598 w 5258302"/>
              <a:gd name="connsiteY22" fmla="*/ 3930726 h 3930726"/>
              <a:gd name="connsiteX23" fmla="*/ 1694342 w 5258302"/>
              <a:gd name="connsiteY23" fmla="*/ 3930726 h 3930726"/>
              <a:gd name="connsiteX24" fmla="*/ 1110086 w 5258302"/>
              <a:gd name="connsiteY24" fmla="*/ 3930726 h 3930726"/>
              <a:gd name="connsiteX25" fmla="*/ 0 w 5258302"/>
              <a:gd name="connsiteY25" fmla="*/ 3930726 h 3930726"/>
              <a:gd name="connsiteX26" fmla="*/ 0 w 5258302"/>
              <a:gd name="connsiteY26" fmla="*/ 3290579 h 3930726"/>
              <a:gd name="connsiteX27" fmla="*/ 0 w 5258302"/>
              <a:gd name="connsiteY27" fmla="*/ 2768354 h 3930726"/>
              <a:gd name="connsiteX28" fmla="*/ 0 w 5258302"/>
              <a:gd name="connsiteY28" fmla="*/ 2285436 h 3930726"/>
              <a:gd name="connsiteX29" fmla="*/ 0 w 5258302"/>
              <a:gd name="connsiteY29" fmla="*/ 1763211 h 3930726"/>
              <a:gd name="connsiteX30" fmla="*/ 0 w 5258302"/>
              <a:gd name="connsiteY30" fmla="*/ 1319601 h 3930726"/>
              <a:gd name="connsiteX31" fmla="*/ 0 w 5258302"/>
              <a:gd name="connsiteY31" fmla="*/ 758069 h 3930726"/>
              <a:gd name="connsiteX32" fmla="*/ 0 w 5258302"/>
              <a:gd name="connsiteY32" fmla="*/ 0 h 39307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258302" h="3930726" extrusionOk="0">
                <a:moveTo>
                  <a:pt x="0" y="0"/>
                </a:moveTo>
                <a:cubicBezTo>
                  <a:pt x="243871" y="-12814"/>
                  <a:pt x="350461" y="27380"/>
                  <a:pt x="531673" y="0"/>
                </a:cubicBezTo>
                <a:cubicBezTo>
                  <a:pt x="712885" y="-27380"/>
                  <a:pt x="828995" y="55646"/>
                  <a:pt x="1010762" y="0"/>
                </a:cubicBezTo>
                <a:cubicBezTo>
                  <a:pt x="1192529" y="-55646"/>
                  <a:pt x="1250577" y="28726"/>
                  <a:pt x="1489852" y="0"/>
                </a:cubicBezTo>
                <a:cubicBezTo>
                  <a:pt x="1729127" y="-28726"/>
                  <a:pt x="1711942" y="9465"/>
                  <a:pt x="1916359" y="0"/>
                </a:cubicBezTo>
                <a:cubicBezTo>
                  <a:pt x="2120776" y="-9465"/>
                  <a:pt x="2146656" y="18767"/>
                  <a:pt x="2342866" y="0"/>
                </a:cubicBezTo>
                <a:cubicBezTo>
                  <a:pt x="2539076" y="-18767"/>
                  <a:pt x="2557249" y="12868"/>
                  <a:pt x="2769372" y="0"/>
                </a:cubicBezTo>
                <a:cubicBezTo>
                  <a:pt x="2981495" y="-12868"/>
                  <a:pt x="3254851" y="13911"/>
                  <a:pt x="3406211" y="0"/>
                </a:cubicBezTo>
                <a:cubicBezTo>
                  <a:pt x="3557571" y="-13911"/>
                  <a:pt x="3688741" y="11667"/>
                  <a:pt x="3832718" y="0"/>
                </a:cubicBezTo>
                <a:cubicBezTo>
                  <a:pt x="3976695" y="-11667"/>
                  <a:pt x="4108800" y="12740"/>
                  <a:pt x="4311808" y="0"/>
                </a:cubicBezTo>
                <a:cubicBezTo>
                  <a:pt x="4514816" y="-12740"/>
                  <a:pt x="5037467" y="49854"/>
                  <a:pt x="5258302" y="0"/>
                </a:cubicBezTo>
                <a:cubicBezTo>
                  <a:pt x="5322863" y="200380"/>
                  <a:pt x="5204110" y="353919"/>
                  <a:pt x="5258302" y="640147"/>
                </a:cubicBezTo>
                <a:cubicBezTo>
                  <a:pt x="5312494" y="926375"/>
                  <a:pt x="5237299" y="933871"/>
                  <a:pt x="5258302" y="1123065"/>
                </a:cubicBezTo>
                <a:cubicBezTo>
                  <a:pt x="5279305" y="1312259"/>
                  <a:pt x="5214818" y="1476757"/>
                  <a:pt x="5258302" y="1684597"/>
                </a:cubicBezTo>
                <a:cubicBezTo>
                  <a:pt x="5301786" y="1892437"/>
                  <a:pt x="5223669" y="2144326"/>
                  <a:pt x="5258302" y="2285436"/>
                </a:cubicBezTo>
                <a:cubicBezTo>
                  <a:pt x="5292935" y="2426546"/>
                  <a:pt x="5190194" y="2710849"/>
                  <a:pt x="5258302" y="2886276"/>
                </a:cubicBezTo>
                <a:cubicBezTo>
                  <a:pt x="5326410" y="3061703"/>
                  <a:pt x="5138012" y="3525048"/>
                  <a:pt x="5258302" y="3930726"/>
                </a:cubicBezTo>
                <a:cubicBezTo>
                  <a:pt x="5153470" y="3975015"/>
                  <a:pt x="4989579" y="3890237"/>
                  <a:pt x="4831795" y="3930726"/>
                </a:cubicBezTo>
                <a:cubicBezTo>
                  <a:pt x="4674011" y="3971215"/>
                  <a:pt x="4523358" y="3874843"/>
                  <a:pt x="4352706" y="3930726"/>
                </a:cubicBezTo>
                <a:cubicBezTo>
                  <a:pt x="4182054" y="3986609"/>
                  <a:pt x="4058780" y="3896407"/>
                  <a:pt x="3821033" y="3930726"/>
                </a:cubicBezTo>
                <a:cubicBezTo>
                  <a:pt x="3583286" y="3965045"/>
                  <a:pt x="3367184" y="3913382"/>
                  <a:pt x="3236777" y="3930726"/>
                </a:cubicBezTo>
                <a:cubicBezTo>
                  <a:pt x="3106370" y="3948070"/>
                  <a:pt x="2833331" y="3878713"/>
                  <a:pt x="2705104" y="3930726"/>
                </a:cubicBezTo>
                <a:cubicBezTo>
                  <a:pt x="2576877" y="3982739"/>
                  <a:pt x="2456081" y="3892382"/>
                  <a:pt x="2278598" y="3930726"/>
                </a:cubicBezTo>
                <a:cubicBezTo>
                  <a:pt x="2101115" y="3969070"/>
                  <a:pt x="1904305" y="3862430"/>
                  <a:pt x="1694342" y="3930726"/>
                </a:cubicBezTo>
                <a:cubicBezTo>
                  <a:pt x="1484379" y="3999022"/>
                  <a:pt x="1251125" y="3888404"/>
                  <a:pt x="1110086" y="3930726"/>
                </a:cubicBezTo>
                <a:cubicBezTo>
                  <a:pt x="969047" y="3973048"/>
                  <a:pt x="535767" y="3891246"/>
                  <a:pt x="0" y="3930726"/>
                </a:cubicBezTo>
                <a:cubicBezTo>
                  <a:pt x="-6588" y="3682088"/>
                  <a:pt x="48235" y="3546170"/>
                  <a:pt x="0" y="3290579"/>
                </a:cubicBezTo>
                <a:cubicBezTo>
                  <a:pt x="-48235" y="3034988"/>
                  <a:pt x="25276" y="2892005"/>
                  <a:pt x="0" y="2768354"/>
                </a:cubicBezTo>
                <a:cubicBezTo>
                  <a:pt x="-25276" y="2644703"/>
                  <a:pt x="45859" y="2471541"/>
                  <a:pt x="0" y="2285436"/>
                </a:cubicBezTo>
                <a:cubicBezTo>
                  <a:pt x="-45859" y="2099331"/>
                  <a:pt x="15901" y="1902789"/>
                  <a:pt x="0" y="1763211"/>
                </a:cubicBezTo>
                <a:cubicBezTo>
                  <a:pt x="-15901" y="1623633"/>
                  <a:pt x="43620" y="1422336"/>
                  <a:pt x="0" y="1319601"/>
                </a:cubicBezTo>
                <a:cubicBezTo>
                  <a:pt x="-43620" y="1216866"/>
                  <a:pt x="41946" y="973124"/>
                  <a:pt x="0" y="758069"/>
                </a:cubicBezTo>
                <a:cubicBezTo>
                  <a:pt x="-41946" y="543014"/>
                  <a:pt x="55036" y="194838"/>
                  <a:pt x="0" y="0"/>
                </a:cubicBezTo>
                <a:close/>
              </a:path>
            </a:pathLst>
          </a:custGeom>
          <a:noFill/>
          <a:ln>
            <a:solidFill>
              <a:schemeClr val="accent2"/>
            </a:solidFill>
            <a:headEnd type="none" w="med" len="med"/>
            <a:tailEnd type="none" w="med" len="med"/>
            <a:extLst>
              <a:ext uri="{C807C97D-BFC1-408E-A445-0C87EB9F89A2}">
                <ask:lineSketchStyleProps xmlns:ask="http://schemas.microsoft.com/office/drawing/2018/sketchyshapes" sd="3499211612">
                  <a:prstGeom prst="rect">
                    <a:avLst/>
                  </a:prstGeom>
                  <ask:type>
                    <ask:lineSketchScribble/>
                  </ask:type>
                </ask:lineSketchStyleProps>
              </a:ext>
            </a:extLst>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397" fontAlgn="base">
              <a:spcBef>
                <a:spcPct val="0"/>
              </a:spcBef>
              <a:spcAft>
                <a:spcPct val="0"/>
              </a:spcAft>
              <a:defRPr/>
            </a:pPr>
            <a:endParaRPr lang="en-US" sz="2000" err="1">
              <a:solidFill>
                <a:srgbClr val="091F2C"/>
              </a:solidFill>
              <a:latin typeface="Segoe UI"/>
              <a:ea typeface="Segoe UI" pitchFamily="34" charset="0"/>
              <a:cs typeface="Segoe UI" pitchFamily="34" charset="0"/>
            </a:endParaRPr>
          </a:p>
        </p:txBody>
      </p:sp>
      <p:sp>
        <p:nvSpPr>
          <p:cNvPr id="14" name="TextBox 13">
            <a:extLst>
              <a:ext uri="{FF2B5EF4-FFF2-40B4-BE49-F238E27FC236}">
                <a16:creationId xmlns:a16="http://schemas.microsoft.com/office/drawing/2014/main" id="{ABD6492D-1B91-5E1A-0AFD-599E366D4A81}"/>
              </a:ext>
            </a:extLst>
          </p:cNvPr>
          <p:cNvSpPr txBox="1"/>
          <p:nvPr/>
        </p:nvSpPr>
        <p:spPr>
          <a:xfrm>
            <a:off x="6233084" y="389593"/>
            <a:ext cx="4928153" cy="553998"/>
          </a:xfrm>
          <a:prstGeom prst="rect">
            <a:avLst/>
          </a:prstGeom>
          <a:no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lvl="0" defTabSz="932384">
              <a:spcBef>
                <a:spcPts val="3600"/>
              </a:spcBef>
              <a:spcAft>
                <a:spcPts val="0"/>
              </a:spcAft>
              <a:buSzPct val="90000"/>
              <a:defRPr sz="2800">
                <a:ln w="3175">
                  <a:noFill/>
                </a:ln>
                <a:gradFill flip="none" rotWithShape="1">
                  <a:gsLst>
                    <a:gs pos="100000">
                      <a:srgbClr val="50E6FF"/>
                    </a:gs>
                    <a:gs pos="0">
                      <a:srgbClr val="0078D4"/>
                    </a:gs>
                  </a:gsLst>
                  <a:lin ang="18900000" scaled="1"/>
                  <a:tileRect/>
                </a:gradFill>
                <a:latin typeface="Segoe UI Semibold"/>
                <a:cs typeface="Segoe UI" pitchFamily="34" charset="0"/>
              </a:defRPr>
            </a:lvl1pPr>
            <a:lvl2pPr marL="0" lvl="1" defTabSz="914102" fontAlgn="base">
              <a:spcBef>
                <a:spcPts val="1600"/>
              </a:spcBef>
              <a:defRPr>
                <a:ln w="3175">
                  <a:noFill/>
                </a:ln>
                <a:gradFill>
                  <a:gsLst>
                    <a:gs pos="54000">
                      <a:schemeClr val="tx1"/>
                    </a:gs>
                    <a:gs pos="100000">
                      <a:schemeClr val="tx1"/>
                    </a:gs>
                  </a:gsLst>
                  <a:lin ang="0" scaled="1"/>
                </a:gradFill>
                <a:cs typeface="Segoe UI" pitchFamily="34" charset="0"/>
              </a:defRPr>
            </a:lvl2pPr>
            <a:lvl3pPr marL="0" lvl="2" indent="-914367" defTabSz="914102" fontAlgn="base">
              <a:defRPr>
                <a:ln w="3175">
                  <a:noFill/>
                </a:ln>
                <a:gradFill flip="none" rotWithShape="1">
                  <a:gsLst>
                    <a:gs pos="100000">
                      <a:srgbClr val="50E6FF"/>
                    </a:gs>
                    <a:gs pos="0">
                      <a:srgbClr val="0078D4"/>
                    </a:gs>
                  </a:gsLst>
                  <a:lin ang="18900000" scaled="1"/>
                  <a:tileRect/>
                </a:gradFill>
                <a:latin typeface="Segoe UI Semibold"/>
                <a:cs typeface="Segoe UI" pitchFamily="34" charset="0"/>
              </a:defRPr>
            </a:lvl3pPr>
            <a:lvl4pPr marL="0" lvl="3">
              <a:spcBef>
                <a:spcPts val="1600"/>
              </a:spcBef>
              <a:defRPr>
                <a:ln w="3175">
                  <a:noFill/>
                </a:ln>
                <a:gradFill flip="none" rotWithShape="1">
                  <a:gsLst>
                    <a:gs pos="100000">
                      <a:srgbClr val="50E6FF"/>
                    </a:gs>
                    <a:gs pos="0">
                      <a:srgbClr val="0078D4"/>
                    </a:gs>
                  </a:gsLst>
                  <a:lin ang="18900000" scaled="1"/>
                  <a:tileRect/>
                </a:gradFill>
                <a:latin typeface="Segoe UI Semibold"/>
                <a:cs typeface="Segoe UI" pitchFamily="34" charset="0"/>
              </a:defRPr>
            </a:lvl4pPr>
            <a:lvl5pPr marL="0" lvl="4">
              <a:defRPr>
                <a:ln w="3175">
                  <a:noFill/>
                </a:ln>
                <a:gradFill>
                  <a:gsLst>
                    <a:gs pos="54000">
                      <a:schemeClr val="tx1"/>
                    </a:gs>
                    <a:gs pos="100000">
                      <a:schemeClr val="tx1"/>
                    </a:gs>
                  </a:gsLst>
                  <a:lin ang="0" scaled="1"/>
                </a:gradFill>
                <a:cs typeface="Segoe UI"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defTabSz="932667">
              <a:spcBef>
                <a:spcPct val="0"/>
              </a:spcBef>
              <a:defRPr/>
            </a:pPr>
            <a:r>
              <a:rPr lang="en-US" sz="3600" spc="-50">
                <a:solidFill>
                  <a:srgbClr val="FFFFFF"/>
                </a:solidFill>
              </a:rPr>
              <a:t>Attend</a:t>
            </a:r>
          </a:p>
        </p:txBody>
      </p:sp>
      <p:sp>
        <p:nvSpPr>
          <p:cNvPr id="6" name="TextBox 5">
            <a:extLst>
              <a:ext uri="{FF2B5EF4-FFF2-40B4-BE49-F238E27FC236}">
                <a16:creationId xmlns:a16="http://schemas.microsoft.com/office/drawing/2014/main" id="{24F11550-0A45-587C-8F4C-D3A93BFCBB38}"/>
              </a:ext>
            </a:extLst>
          </p:cNvPr>
          <p:cNvSpPr txBox="1"/>
          <p:nvPr/>
        </p:nvSpPr>
        <p:spPr>
          <a:xfrm>
            <a:off x="6149115" y="1091638"/>
            <a:ext cx="5989772" cy="5986254"/>
          </a:xfrm>
          <a:prstGeom prst="rect">
            <a:avLst/>
          </a:prstGeom>
          <a:no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spAutoFit/>
          </a:bodyPr>
          <a:lstStyle>
            <a:defPPr>
              <a:defRPr lang="en-US"/>
            </a:defPPr>
            <a:lvl1pPr lvl="0" defTabSz="932384">
              <a:spcBef>
                <a:spcPts val="3600"/>
              </a:spcBef>
              <a:spcAft>
                <a:spcPts val="0"/>
              </a:spcAft>
              <a:buSzPct val="90000"/>
              <a:defRPr sz="2800">
                <a:ln w="3175">
                  <a:noFill/>
                </a:ln>
                <a:gradFill flip="none" rotWithShape="1">
                  <a:gsLst>
                    <a:gs pos="100000">
                      <a:srgbClr val="50E6FF"/>
                    </a:gs>
                    <a:gs pos="0">
                      <a:srgbClr val="0078D4"/>
                    </a:gs>
                  </a:gsLst>
                  <a:lin ang="18900000" scaled="1"/>
                  <a:tileRect/>
                </a:gradFill>
                <a:latin typeface="Segoe UI Semibold"/>
                <a:cs typeface="Segoe UI" pitchFamily="34" charset="0"/>
              </a:defRPr>
            </a:lvl1pPr>
            <a:lvl2pPr marL="0" lvl="1" defTabSz="914102" fontAlgn="base">
              <a:spcBef>
                <a:spcPts val="1600"/>
              </a:spcBef>
              <a:defRPr>
                <a:ln w="3175">
                  <a:noFill/>
                </a:ln>
                <a:gradFill>
                  <a:gsLst>
                    <a:gs pos="54000">
                      <a:schemeClr val="tx1"/>
                    </a:gs>
                    <a:gs pos="100000">
                      <a:schemeClr val="tx1"/>
                    </a:gs>
                  </a:gsLst>
                  <a:lin ang="0" scaled="1"/>
                </a:gradFill>
                <a:cs typeface="Segoe UI" pitchFamily="34" charset="0"/>
              </a:defRPr>
            </a:lvl2pPr>
            <a:lvl3pPr marL="0" lvl="2" indent="-914367" defTabSz="914102" fontAlgn="base">
              <a:defRPr>
                <a:ln w="3175">
                  <a:noFill/>
                </a:ln>
                <a:gradFill flip="none" rotWithShape="1">
                  <a:gsLst>
                    <a:gs pos="100000">
                      <a:srgbClr val="50E6FF"/>
                    </a:gs>
                    <a:gs pos="0">
                      <a:srgbClr val="0078D4"/>
                    </a:gs>
                  </a:gsLst>
                  <a:lin ang="18900000" scaled="1"/>
                  <a:tileRect/>
                </a:gradFill>
                <a:latin typeface="Segoe UI Semibold"/>
                <a:cs typeface="Segoe UI" pitchFamily="34" charset="0"/>
              </a:defRPr>
            </a:lvl3pPr>
            <a:lvl4pPr marL="0" lvl="3">
              <a:spcBef>
                <a:spcPts val="1600"/>
              </a:spcBef>
              <a:defRPr>
                <a:ln w="3175">
                  <a:noFill/>
                </a:ln>
                <a:gradFill flip="none" rotWithShape="1">
                  <a:gsLst>
                    <a:gs pos="100000">
                      <a:srgbClr val="50E6FF"/>
                    </a:gs>
                    <a:gs pos="0">
                      <a:srgbClr val="0078D4"/>
                    </a:gs>
                  </a:gsLst>
                  <a:lin ang="18900000" scaled="1"/>
                  <a:tileRect/>
                </a:gradFill>
                <a:latin typeface="Segoe UI Semibold"/>
                <a:cs typeface="Segoe UI" pitchFamily="34" charset="0"/>
              </a:defRPr>
            </a:lvl4pPr>
            <a:lvl5pPr marL="0" lvl="4">
              <a:defRPr>
                <a:ln w="3175">
                  <a:noFill/>
                </a:ln>
                <a:gradFill>
                  <a:gsLst>
                    <a:gs pos="54000">
                      <a:schemeClr val="tx1"/>
                    </a:gs>
                    <a:gs pos="100000">
                      <a:schemeClr val="tx1"/>
                    </a:gs>
                  </a:gsLst>
                  <a:lin ang="0" scaled="1"/>
                </a:gradFill>
                <a:cs typeface="Segoe UI"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1" defTabSz="914028">
              <a:spcBef>
                <a:spcPts val="0"/>
              </a:spcBef>
              <a:spcAft>
                <a:spcPts val="1200"/>
              </a:spcAft>
              <a:defRPr/>
            </a:pPr>
            <a:r>
              <a:rPr lang="en-US" sz="1400">
                <a:ln>
                  <a:noFill/>
                </a:ln>
                <a:gradFill flip="none">
                  <a:gsLst>
                    <a:gs pos="64000">
                      <a:srgbClr val="8DC8E8"/>
                    </a:gs>
                    <a:gs pos="100000">
                      <a:srgbClr val="C03BC4"/>
                    </a:gs>
                  </a:gsLst>
                  <a:lin ang="2700000" scaled="1"/>
                  <a:tileRect/>
                </a:gradFill>
                <a:latin typeface="Segoe UI Semibold"/>
                <a:cs typeface="Segoe UI"/>
              </a:rPr>
              <a:t>GEEC Out Part 1: Insights and Strategies for Global Executive and Employee Communications at Microsoft</a:t>
            </a:r>
            <a:br>
              <a:rPr lang="en-US" sz="1400">
                <a:ln>
                  <a:noFill/>
                </a:ln>
                <a:gradFill flip="none">
                  <a:gsLst>
                    <a:gs pos="64000">
                      <a:srgbClr val="8DC8E8"/>
                    </a:gs>
                    <a:gs pos="100000">
                      <a:srgbClr val="C03BC4"/>
                    </a:gs>
                  </a:gsLst>
                  <a:lin ang="2700000" scaled="1"/>
                  <a:tileRect/>
                </a:gradFill>
                <a:latin typeface="Segoe UI Semibold"/>
                <a:cs typeface="Segoe UI"/>
              </a:rPr>
            </a:br>
            <a:r>
              <a:rPr lang="en-US" sz="1050">
                <a:gradFill>
                  <a:gsLst>
                    <a:gs pos="54000">
                      <a:srgbClr val="FFFFFF"/>
                    </a:gs>
                    <a:gs pos="100000">
                      <a:srgbClr val="FFFFFF"/>
                    </a:gs>
                  </a:gsLst>
                  <a:lin ang="0" scaled="1"/>
                </a:gradFill>
                <a:latin typeface="Segoe UI"/>
                <a:cs typeface="Segoe UI"/>
              </a:rPr>
              <a:t>Tuesday, 6 May @ 12:15 PM</a:t>
            </a:r>
          </a:p>
          <a:p>
            <a:pPr lvl="1" defTabSz="914028">
              <a:spcBef>
                <a:spcPts val="0"/>
              </a:spcBef>
              <a:spcAft>
                <a:spcPts val="600"/>
              </a:spcAft>
              <a:defRPr/>
            </a:pPr>
            <a:r>
              <a:rPr lang="en-US" sz="1400">
                <a:ln>
                  <a:noFill/>
                </a:ln>
                <a:gradFill flip="none">
                  <a:gsLst>
                    <a:gs pos="64000">
                      <a:srgbClr val="8DC8E8"/>
                    </a:gs>
                    <a:gs pos="100000">
                      <a:srgbClr val="C03BC4"/>
                    </a:gs>
                  </a:gsLst>
                  <a:lin ang="2700000" scaled="1"/>
                  <a:tileRect/>
                </a:gradFill>
                <a:latin typeface="Segoe UI Semibold"/>
                <a:cs typeface="Segoe UI"/>
              </a:rPr>
              <a:t>GEEC Out Part 2: An Insider’s View of Communications, Change and Culture at Microsoft</a:t>
            </a:r>
            <a:br>
              <a:rPr lang="en-US" sz="1400">
                <a:ln>
                  <a:noFill/>
                </a:ln>
                <a:gradFill flip="none">
                  <a:gsLst>
                    <a:gs pos="64000">
                      <a:srgbClr val="8DC8E8"/>
                    </a:gs>
                    <a:gs pos="100000">
                      <a:srgbClr val="C03BC4"/>
                    </a:gs>
                  </a:gsLst>
                  <a:lin ang="2700000" scaled="1"/>
                  <a:tileRect/>
                </a:gradFill>
                <a:latin typeface="Segoe UI Semibold"/>
                <a:cs typeface="Segoe UI Semibold"/>
              </a:rPr>
            </a:br>
            <a:r>
              <a:rPr lang="en-US" sz="1050">
                <a:gradFill>
                  <a:gsLst>
                    <a:gs pos="54000">
                      <a:srgbClr val="FFFFFF"/>
                    </a:gs>
                    <a:gs pos="100000">
                      <a:srgbClr val="FFFFFF"/>
                    </a:gs>
                  </a:gsLst>
                  <a:lin ang="0" scaled="1"/>
                </a:gradFill>
                <a:latin typeface="Segoe UI"/>
                <a:cs typeface="Segoe UI"/>
              </a:rPr>
              <a:t>Tuesday, 6 May @ 2:45 PM</a:t>
            </a:r>
          </a:p>
          <a:p>
            <a:pPr lvl="1" defTabSz="914028">
              <a:spcBef>
                <a:spcPts val="300"/>
              </a:spcBef>
              <a:spcAft>
                <a:spcPts val="600"/>
              </a:spcAft>
              <a:defRPr/>
            </a:pPr>
            <a:r>
              <a:rPr lang="en-US" sz="1400">
                <a:ln>
                  <a:noFill/>
                </a:ln>
                <a:gradFill flip="none">
                  <a:gsLst>
                    <a:gs pos="64000">
                      <a:srgbClr val="8DC8E8"/>
                    </a:gs>
                    <a:gs pos="100000">
                      <a:srgbClr val="C03BC4"/>
                    </a:gs>
                  </a:gsLst>
                  <a:lin ang="2700000" scaled="1"/>
                  <a:tileRect/>
                </a:gradFill>
                <a:latin typeface="Segoe UI Semibold"/>
                <a:cs typeface="Segoe UI"/>
              </a:rPr>
              <a:t>Reimagining Communications and Employee Engagement in the Age of AI</a:t>
            </a:r>
            <a:br>
              <a:rPr lang="en-US" sz="1400">
                <a:ln>
                  <a:noFill/>
                </a:ln>
                <a:gradFill flip="none">
                  <a:gsLst>
                    <a:gs pos="64000">
                      <a:srgbClr val="8DC8E8"/>
                    </a:gs>
                    <a:gs pos="100000">
                      <a:srgbClr val="C03BC4"/>
                    </a:gs>
                  </a:gsLst>
                  <a:lin ang="2700000" scaled="1"/>
                  <a:tileRect/>
                </a:gradFill>
                <a:latin typeface="Segoe UI Semibold"/>
                <a:cs typeface="Segoe UI"/>
              </a:rPr>
            </a:br>
            <a:r>
              <a:rPr lang="en-US" sz="1050">
                <a:gradFill>
                  <a:gsLst>
                    <a:gs pos="54000">
                      <a:srgbClr val="FFFFFF"/>
                    </a:gs>
                    <a:gs pos="100000">
                      <a:srgbClr val="FFFFFF"/>
                    </a:gs>
                  </a:gsLst>
                  <a:lin ang="0" scaled="1"/>
                </a:gradFill>
                <a:latin typeface="Segoe UI"/>
                <a:ea typeface="+mn-lt"/>
                <a:cs typeface="Segoe UI"/>
              </a:rPr>
              <a:t>Tuesday, 6 May @ 4 PM</a:t>
            </a:r>
          </a:p>
          <a:p>
            <a:pPr lvl="1" defTabSz="914028">
              <a:spcBef>
                <a:spcPts val="300"/>
              </a:spcBef>
              <a:spcAft>
                <a:spcPts val="600"/>
              </a:spcAft>
              <a:defRPr/>
            </a:pPr>
            <a:r>
              <a:rPr lang="en-US" sz="1400">
                <a:ln>
                  <a:noFill/>
                </a:ln>
                <a:gradFill flip="none">
                  <a:gsLst>
                    <a:gs pos="64000">
                      <a:srgbClr val="8DC8E8"/>
                    </a:gs>
                    <a:gs pos="100000">
                      <a:srgbClr val="C03BC4"/>
                    </a:gs>
                  </a:gsLst>
                  <a:lin ang="2700000" scaled="1"/>
                  <a:tileRect/>
                </a:gradFill>
                <a:latin typeface="Segoe UI Semibold"/>
                <a:cs typeface="Segoe UI"/>
              </a:rPr>
              <a:t>Managing Channels, News and Noise with Viva Engage, SharePoint, Teams and Outlook</a:t>
            </a:r>
            <a:br>
              <a:rPr lang="en-US" sz="1400">
                <a:ln>
                  <a:noFill/>
                </a:ln>
                <a:gradFill flip="none">
                  <a:gsLst>
                    <a:gs pos="64000">
                      <a:srgbClr val="8DC8E8"/>
                    </a:gs>
                    <a:gs pos="100000">
                      <a:srgbClr val="C03BC4"/>
                    </a:gs>
                  </a:gsLst>
                  <a:lin ang="2700000" scaled="1"/>
                  <a:tileRect/>
                </a:gradFill>
                <a:latin typeface="Segoe UI Semibold"/>
                <a:cs typeface="Segoe UI"/>
              </a:rPr>
            </a:br>
            <a:r>
              <a:rPr lang="en-US" sz="1100">
                <a:gradFill>
                  <a:gsLst>
                    <a:gs pos="54000">
                      <a:srgbClr val="FFFFFF"/>
                    </a:gs>
                    <a:gs pos="100000">
                      <a:srgbClr val="FFFFFF"/>
                    </a:gs>
                  </a:gsLst>
                  <a:lin ang="0" scaled="1"/>
                </a:gradFill>
                <a:latin typeface="Segoe UI"/>
                <a:ea typeface="+mn-lt"/>
                <a:cs typeface="Segoe UI"/>
              </a:rPr>
              <a:t>Tuesday, 6 May @ 10 AM</a:t>
            </a:r>
          </a:p>
          <a:p>
            <a:pPr lvl="1" defTabSz="914028">
              <a:spcBef>
                <a:spcPts val="300"/>
              </a:spcBef>
              <a:spcAft>
                <a:spcPts val="600"/>
              </a:spcAft>
              <a:defRPr/>
            </a:pPr>
            <a:r>
              <a:rPr lang="en-US" sz="1400">
                <a:ln>
                  <a:noFill/>
                </a:ln>
                <a:gradFill flip="none">
                  <a:gsLst>
                    <a:gs pos="64000">
                      <a:srgbClr val="8DC8E8"/>
                    </a:gs>
                    <a:gs pos="100000">
                      <a:srgbClr val="C03BC4"/>
                    </a:gs>
                  </a:gsLst>
                  <a:lin ang="2700000" scaled="1"/>
                  <a:tileRect/>
                </a:gradFill>
                <a:latin typeface="Segoe UI Semibold"/>
                <a:cs typeface="Segoe UI"/>
              </a:rPr>
              <a:t>Driving Change and Culture: Activating Leaders, Managers, and Employees with Viva Engage</a:t>
            </a:r>
            <a:br>
              <a:rPr lang="en-US" sz="1400">
                <a:ln>
                  <a:noFill/>
                </a:ln>
                <a:gradFill flip="none">
                  <a:gsLst>
                    <a:gs pos="64000">
                      <a:srgbClr val="8DC8E8"/>
                    </a:gs>
                    <a:gs pos="100000">
                      <a:srgbClr val="C03BC4"/>
                    </a:gs>
                  </a:gsLst>
                  <a:lin ang="2700000" scaled="1"/>
                  <a:tileRect/>
                </a:gradFill>
                <a:latin typeface="Segoe UI Semibold"/>
                <a:cs typeface="Segoe UI"/>
              </a:rPr>
            </a:br>
            <a:r>
              <a:rPr lang="en-US" sz="1050">
                <a:ln>
                  <a:noFill/>
                </a:ln>
                <a:solidFill>
                  <a:srgbClr val="FFFFFF"/>
                </a:solidFill>
                <a:latin typeface="Segoe UI"/>
                <a:cs typeface="Segoe UI"/>
              </a:rPr>
              <a:t>Tuesday, 6 May @ 11:20 AM</a:t>
            </a:r>
          </a:p>
          <a:p>
            <a:pPr lvl="1" defTabSz="914028">
              <a:spcBef>
                <a:spcPts val="300"/>
              </a:spcBef>
              <a:spcAft>
                <a:spcPts val="600"/>
              </a:spcAft>
              <a:defRPr/>
            </a:pPr>
            <a:r>
              <a:rPr lang="en-US" sz="1400">
                <a:ln>
                  <a:noFill/>
                </a:ln>
                <a:gradFill flip="none">
                  <a:gsLst>
                    <a:gs pos="64000">
                      <a:srgbClr val="8DC8E8"/>
                    </a:gs>
                    <a:gs pos="100000">
                      <a:srgbClr val="C03BC4"/>
                    </a:gs>
                  </a:gsLst>
                  <a:lin ang="2700000" scaled="1"/>
                  <a:tileRect/>
                </a:gradFill>
                <a:latin typeface="Segoe UI Semibold"/>
                <a:cs typeface="Segoe UI"/>
              </a:rPr>
              <a:t>Hosting Company-Wide, Divisional and Community Meetings and Events with Viva Engage and Microsoft Teams</a:t>
            </a:r>
            <a:br>
              <a:rPr lang="en-US" sz="1400">
                <a:ln>
                  <a:noFill/>
                </a:ln>
                <a:gradFill flip="none">
                  <a:gsLst>
                    <a:gs pos="64000">
                      <a:srgbClr val="8DC8E8"/>
                    </a:gs>
                    <a:gs pos="100000">
                      <a:srgbClr val="C03BC4"/>
                    </a:gs>
                  </a:gsLst>
                  <a:lin ang="2700000" scaled="1"/>
                  <a:tileRect/>
                </a:gradFill>
                <a:latin typeface="Segoe UI Semibold"/>
                <a:cs typeface="Segoe UI"/>
              </a:rPr>
            </a:br>
            <a:r>
              <a:rPr lang="en-US" sz="1050">
                <a:ln>
                  <a:noFill/>
                </a:ln>
                <a:solidFill>
                  <a:srgbClr val="FFFFFF"/>
                </a:solidFill>
                <a:latin typeface="Segoe UI"/>
                <a:cs typeface="Segoe UI"/>
              </a:rPr>
              <a:t>Thursday, 8 May @ 2 PM</a:t>
            </a:r>
          </a:p>
          <a:p>
            <a:pPr lvl="1" defTabSz="914028">
              <a:spcBef>
                <a:spcPts val="300"/>
              </a:spcBef>
              <a:spcAft>
                <a:spcPts val="600"/>
              </a:spcAft>
              <a:defRPr/>
            </a:pPr>
            <a:r>
              <a:rPr lang="en-US" sz="1400">
                <a:ln>
                  <a:noFill/>
                </a:ln>
                <a:solidFill>
                  <a:srgbClr val="8DC8E8"/>
                </a:solidFill>
                <a:latin typeface="Segoe UI Semibold"/>
                <a:cs typeface="Segoe UI Semibold"/>
              </a:rPr>
              <a:t>Copilot for Communicators</a:t>
            </a:r>
            <a:br>
              <a:rPr lang="en-US" sz="1200">
                <a:ln>
                  <a:noFill/>
                </a:ln>
                <a:gradFill>
                  <a:gsLst>
                    <a:gs pos="54000">
                      <a:srgbClr val="FFFFFF"/>
                    </a:gs>
                    <a:gs pos="100000">
                      <a:srgbClr val="FFFFFF"/>
                    </a:gs>
                  </a:gsLst>
                  <a:lin ang="0" scaled="1"/>
                </a:gradFill>
                <a:latin typeface="Segoe UI Semibold"/>
                <a:cs typeface="Segoe UI"/>
              </a:rPr>
            </a:br>
            <a:r>
              <a:rPr lang="en-US" sz="1050">
                <a:ln>
                  <a:noFill/>
                </a:ln>
                <a:gradFill>
                  <a:gsLst>
                    <a:gs pos="54000">
                      <a:srgbClr val="FFFFFF"/>
                    </a:gs>
                    <a:gs pos="100000">
                      <a:srgbClr val="FFFFFF"/>
                    </a:gs>
                  </a:gsLst>
                  <a:lin ang="0" scaled="1"/>
                </a:gradFill>
                <a:latin typeface="Segoe UI Semibold"/>
                <a:cs typeface="Segoe UI"/>
              </a:rPr>
              <a:t>Tuesday</a:t>
            </a:r>
            <a:r>
              <a:rPr lang="en-US" sz="1050">
                <a:ln>
                  <a:noFill/>
                </a:ln>
                <a:solidFill>
                  <a:srgbClr val="FFFFFF"/>
                </a:solidFill>
                <a:latin typeface="Segoe UI"/>
                <a:cs typeface="Segoe UI"/>
              </a:rPr>
              <a:t>, 6 May @ 10:45 AM</a:t>
            </a:r>
            <a:endParaRPr lang="en-US" sz="1050">
              <a:ln>
                <a:noFill/>
              </a:ln>
              <a:solidFill>
                <a:srgbClr val="000000"/>
              </a:solidFill>
              <a:latin typeface="Segoe UI"/>
              <a:cs typeface="Segoe UI"/>
            </a:endParaRPr>
          </a:p>
          <a:p>
            <a:pPr lvl="1" defTabSz="914028">
              <a:spcBef>
                <a:spcPts val="300"/>
              </a:spcBef>
              <a:spcAft>
                <a:spcPts val="600"/>
              </a:spcAft>
              <a:defRPr/>
            </a:pPr>
            <a:r>
              <a:rPr lang="en-US" sz="1400">
                <a:ln>
                  <a:noFill/>
                </a:ln>
                <a:gradFill flip="none">
                  <a:gsLst>
                    <a:gs pos="64000">
                      <a:srgbClr val="8DC8E8"/>
                    </a:gs>
                    <a:gs pos="100000">
                      <a:srgbClr val="C03BC4"/>
                    </a:gs>
                  </a:gsLst>
                  <a:lin ang="2700000" scaled="1"/>
                  <a:tileRect/>
                </a:gradFill>
                <a:latin typeface="Segoe UI Semibold"/>
                <a:cs typeface="Segoe UI"/>
              </a:rPr>
              <a:t>Communicators on Communications: Success Stories and Insights</a:t>
            </a:r>
            <a:br>
              <a:rPr lang="en-US" sz="1400">
                <a:ln>
                  <a:noFill/>
                </a:ln>
                <a:gradFill flip="none">
                  <a:gsLst>
                    <a:gs pos="64000">
                      <a:srgbClr val="8DC8E8"/>
                    </a:gs>
                    <a:gs pos="100000">
                      <a:srgbClr val="C03BC4"/>
                    </a:gs>
                  </a:gsLst>
                  <a:lin ang="2700000" scaled="1"/>
                  <a:tileRect/>
                </a:gradFill>
                <a:latin typeface="Segoe UI Semibold"/>
                <a:cs typeface="Segoe UI"/>
              </a:rPr>
            </a:br>
            <a:r>
              <a:rPr lang="en-US" sz="1050">
                <a:gradFill>
                  <a:gsLst>
                    <a:gs pos="54000">
                      <a:srgbClr val="FFFFFF"/>
                    </a:gs>
                    <a:gs pos="100000">
                      <a:srgbClr val="FFFFFF"/>
                    </a:gs>
                  </a:gsLst>
                  <a:lin ang="0" scaled="1"/>
                </a:gradFill>
                <a:latin typeface="Segoe UI"/>
                <a:cs typeface="Segoe UI"/>
              </a:rPr>
              <a:t>Thursday, 8 May @ 12 PM</a:t>
            </a:r>
          </a:p>
          <a:p>
            <a:pPr lvl="1" defTabSz="914028">
              <a:spcBef>
                <a:spcPts val="300"/>
              </a:spcBef>
              <a:spcAft>
                <a:spcPts val="600"/>
              </a:spcAft>
              <a:defRPr/>
            </a:pPr>
            <a:r>
              <a:rPr lang="en-US" sz="1400">
                <a:ln>
                  <a:noFill/>
                </a:ln>
                <a:gradFill flip="none">
                  <a:gsLst>
                    <a:gs pos="64000">
                      <a:srgbClr val="8DC8E8"/>
                    </a:gs>
                    <a:gs pos="100000">
                      <a:srgbClr val="C03BC4"/>
                    </a:gs>
                  </a:gsLst>
                  <a:lin ang="2700000" scaled="1"/>
                  <a:tileRect/>
                </a:gradFill>
                <a:latin typeface="Segoe UI Semibold"/>
                <a:cs typeface="Segoe UI"/>
              </a:rPr>
              <a:t>Panel of Peers: Communications, Strategies, Best Practices and Lessons Learned</a:t>
            </a:r>
            <a:br>
              <a:rPr lang="en-US" sz="1400">
                <a:gradFill>
                  <a:gsLst>
                    <a:gs pos="54000">
                      <a:srgbClr val="FFFFFF"/>
                    </a:gs>
                    <a:gs pos="100000">
                      <a:srgbClr val="FFFFFF"/>
                    </a:gs>
                  </a:gsLst>
                  <a:lin ang="0" scaled="1"/>
                </a:gradFill>
                <a:latin typeface="Segoe UI"/>
                <a:cs typeface="Segoe UI"/>
              </a:rPr>
            </a:br>
            <a:r>
              <a:rPr lang="en-US" sz="1050">
                <a:gradFill>
                  <a:gsLst>
                    <a:gs pos="54000">
                      <a:srgbClr val="FFFFFF"/>
                    </a:gs>
                    <a:gs pos="100000">
                      <a:srgbClr val="FFFFFF"/>
                    </a:gs>
                  </a:gsLst>
                  <a:lin ang="0" scaled="1"/>
                </a:gradFill>
                <a:latin typeface="Segoe UI"/>
                <a:cs typeface="Segoe UI"/>
              </a:rPr>
              <a:t>Thursday, 8 May @ 2:30 PM</a:t>
            </a:r>
          </a:p>
          <a:p>
            <a:pPr lvl="1" defTabSz="914028">
              <a:spcBef>
                <a:spcPts val="300"/>
              </a:spcBef>
              <a:spcAft>
                <a:spcPts val="600"/>
              </a:spcAft>
              <a:defRPr/>
            </a:pPr>
            <a:endParaRPr lang="en-US" sz="1400">
              <a:ln>
                <a:noFill/>
              </a:ln>
              <a:gradFill flip="none">
                <a:gsLst>
                  <a:gs pos="64000">
                    <a:srgbClr val="8DC8E8"/>
                  </a:gs>
                  <a:gs pos="100000">
                    <a:srgbClr val="C03BC4"/>
                  </a:gs>
                </a:gsLst>
                <a:lin ang="2700000" scaled="1"/>
                <a:tileRect/>
              </a:gradFill>
              <a:latin typeface="Segoe UI Semibold"/>
              <a:cs typeface="Segoe UI"/>
            </a:endParaRPr>
          </a:p>
        </p:txBody>
      </p:sp>
      <p:sp>
        <p:nvSpPr>
          <p:cNvPr id="16" name="TextBox 15">
            <a:extLst>
              <a:ext uri="{FF2B5EF4-FFF2-40B4-BE49-F238E27FC236}">
                <a16:creationId xmlns:a16="http://schemas.microsoft.com/office/drawing/2014/main" id="{CF30ABD1-722E-3171-B484-F0FE9447A962}"/>
              </a:ext>
            </a:extLst>
          </p:cNvPr>
          <p:cNvSpPr txBox="1"/>
          <p:nvPr/>
        </p:nvSpPr>
        <p:spPr>
          <a:xfrm>
            <a:off x="588243" y="1224252"/>
            <a:ext cx="4701388" cy="2204748"/>
          </a:xfrm>
          <a:prstGeom prst="rect">
            <a:avLst/>
          </a:prstGeom>
          <a:noFill/>
          <a:ln>
            <a:noFill/>
          </a:ln>
        </p:spPr>
        <p:style>
          <a:lnRef idx="0">
            <a:scrgbClr r="0" g="0" b="0"/>
          </a:lnRef>
          <a:fillRef idx="0">
            <a:scrgbClr r="0" g="0" b="0"/>
          </a:fillRef>
          <a:effectRef idx="0">
            <a:scrgbClr r="0" g="0" b="0"/>
          </a:effectRef>
          <a:fontRef idx="minor">
            <a:schemeClr val="lt1"/>
          </a:fontRef>
        </p:style>
        <p:txBody>
          <a:bodyPr rot="0" spcFirstLastPara="0" vertOverflow="overflow" horzOverflow="overflow" vert="horz" wrap="square" lIns="0" tIns="0" rIns="0" bIns="0" numCol="1" spcCol="0" rtlCol="0" fromWordArt="0" anchor="t" anchorCtr="0" forceAA="0" compatLnSpc="1">
            <a:prstTxWarp prst="textNoShape">
              <a:avLst/>
            </a:prstTxWarp>
            <a:noAutofit/>
          </a:bodyPr>
          <a:lstStyle>
            <a:defPPr>
              <a:defRPr lang="en-US"/>
            </a:defPPr>
            <a:lvl1pPr lvl="0" defTabSz="932384">
              <a:spcBef>
                <a:spcPts val="3600"/>
              </a:spcBef>
              <a:spcAft>
                <a:spcPts val="0"/>
              </a:spcAft>
              <a:buSzPct val="90000"/>
              <a:defRPr sz="2800">
                <a:ln w="3175">
                  <a:noFill/>
                </a:ln>
                <a:gradFill flip="none" rotWithShape="1">
                  <a:gsLst>
                    <a:gs pos="100000">
                      <a:srgbClr val="50E6FF"/>
                    </a:gs>
                    <a:gs pos="0">
                      <a:srgbClr val="0078D4"/>
                    </a:gs>
                  </a:gsLst>
                  <a:lin ang="18900000" scaled="1"/>
                  <a:tileRect/>
                </a:gradFill>
                <a:latin typeface="Segoe UI Semibold"/>
                <a:cs typeface="Segoe UI" pitchFamily="34" charset="0"/>
              </a:defRPr>
            </a:lvl1pPr>
            <a:lvl2pPr marL="0" lvl="1" defTabSz="914102" fontAlgn="base">
              <a:spcBef>
                <a:spcPts val="1600"/>
              </a:spcBef>
              <a:defRPr>
                <a:ln w="3175">
                  <a:noFill/>
                </a:ln>
                <a:gradFill>
                  <a:gsLst>
                    <a:gs pos="54000">
                      <a:schemeClr val="tx1"/>
                    </a:gs>
                    <a:gs pos="100000">
                      <a:schemeClr val="tx1"/>
                    </a:gs>
                  </a:gsLst>
                  <a:lin ang="0" scaled="1"/>
                </a:gradFill>
                <a:cs typeface="Segoe UI" pitchFamily="34" charset="0"/>
              </a:defRPr>
            </a:lvl2pPr>
            <a:lvl3pPr marL="0" lvl="2" indent="-914367" defTabSz="914102" fontAlgn="base">
              <a:defRPr>
                <a:ln w="3175">
                  <a:noFill/>
                </a:ln>
                <a:gradFill flip="none" rotWithShape="1">
                  <a:gsLst>
                    <a:gs pos="100000">
                      <a:srgbClr val="50E6FF"/>
                    </a:gs>
                    <a:gs pos="0">
                      <a:srgbClr val="0078D4"/>
                    </a:gs>
                  </a:gsLst>
                  <a:lin ang="18900000" scaled="1"/>
                  <a:tileRect/>
                </a:gradFill>
                <a:latin typeface="Segoe UI Semibold"/>
                <a:cs typeface="Segoe UI" pitchFamily="34" charset="0"/>
              </a:defRPr>
            </a:lvl3pPr>
            <a:lvl4pPr marL="0" lvl="3">
              <a:spcBef>
                <a:spcPts val="1600"/>
              </a:spcBef>
              <a:defRPr>
                <a:ln w="3175">
                  <a:noFill/>
                </a:ln>
                <a:gradFill flip="none" rotWithShape="1">
                  <a:gsLst>
                    <a:gs pos="100000">
                      <a:srgbClr val="50E6FF"/>
                    </a:gs>
                    <a:gs pos="0">
                      <a:srgbClr val="0078D4"/>
                    </a:gs>
                  </a:gsLst>
                  <a:lin ang="18900000" scaled="1"/>
                  <a:tileRect/>
                </a:gradFill>
                <a:latin typeface="Segoe UI Semibold"/>
                <a:cs typeface="Segoe UI" pitchFamily="34" charset="0"/>
              </a:defRPr>
            </a:lvl4pPr>
            <a:lvl5pPr marL="0" lvl="4">
              <a:defRPr>
                <a:ln w="3175">
                  <a:noFill/>
                </a:ln>
                <a:gradFill>
                  <a:gsLst>
                    <a:gs pos="54000">
                      <a:schemeClr val="tx1"/>
                    </a:gs>
                    <a:gs pos="100000">
                      <a:schemeClr val="tx1"/>
                    </a:gs>
                  </a:gsLst>
                  <a:lin ang="0" scaled="1"/>
                </a:gradFill>
                <a:cs typeface="Segoe UI" pitchFamily="34" charset="0"/>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pPr lvl="1" defTabSz="914028">
              <a:spcBef>
                <a:spcPts val="1800"/>
              </a:spcBef>
              <a:defRPr/>
            </a:pPr>
            <a:r>
              <a:rPr lang="en-US" sz="1750">
                <a:ln>
                  <a:noFill/>
                </a:ln>
                <a:gradFill flip="none">
                  <a:gsLst>
                    <a:gs pos="64000">
                      <a:srgbClr val="8DC8E8"/>
                    </a:gs>
                    <a:gs pos="100000">
                      <a:srgbClr val="C03BC4"/>
                    </a:gs>
                  </a:gsLst>
                  <a:lin ang="2700000" scaled="1"/>
                  <a:tileRect/>
                </a:gradFill>
                <a:latin typeface="Segoe UI Semibold"/>
                <a:cs typeface="Segoe UI"/>
              </a:rPr>
              <a:t>Modern Communications blog</a:t>
            </a:r>
            <a:br>
              <a:rPr lang="en-US" sz="1750">
                <a:ln>
                  <a:noFill/>
                </a:ln>
                <a:gradFill>
                  <a:gsLst>
                    <a:gs pos="54000">
                      <a:srgbClr val="FFFFFF"/>
                    </a:gs>
                    <a:gs pos="100000">
                      <a:srgbClr val="FFFFFF"/>
                    </a:gs>
                  </a:gsLst>
                  <a:lin ang="0" scaled="1"/>
                </a:gradFill>
                <a:latin typeface="Segoe UI Semibold"/>
                <a:cs typeface="Segoe UI"/>
              </a:rPr>
            </a:br>
            <a:r>
              <a:rPr lang="en-US" sz="1400">
                <a:gradFill>
                  <a:gsLst>
                    <a:gs pos="54000">
                      <a:srgbClr val="FFFFFF"/>
                    </a:gs>
                    <a:gs pos="100000">
                      <a:srgbClr val="FFFFFF"/>
                    </a:gs>
                  </a:gsLst>
                  <a:lin ang="0" scaled="1"/>
                </a:gradFill>
                <a:latin typeface="Segoe UI"/>
                <a:cs typeface="Segoe UI"/>
              </a:rPr>
              <a:t>aka.ms/</a:t>
            </a:r>
            <a:r>
              <a:rPr lang="en-US" sz="1400" err="1">
                <a:gradFill>
                  <a:gsLst>
                    <a:gs pos="54000">
                      <a:srgbClr val="FFFFFF"/>
                    </a:gs>
                    <a:gs pos="100000">
                      <a:srgbClr val="FFFFFF"/>
                    </a:gs>
                  </a:gsLst>
                  <a:lin ang="0" scaled="1"/>
                </a:gradFill>
                <a:latin typeface="Segoe UI"/>
                <a:cs typeface="Segoe UI"/>
              </a:rPr>
              <a:t>ModernEmployeeComms</a:t>
            </a:r>
            <a:endParaRPr lang="en-US" sz="1765">
              <a:gradFill>
                <a:gsLst>
                  <a:gs pos="54000">
                    <a:srgbClr val="FFFFFF"/>
                  </a:gs>
                  <a:gs pos="100000">
                    <a:srgbClr val="FFFFFF"/>
                  </a:gs>
                </a:gsLst>
                <a:lin ang="0" scaled="1"/>
              </a:gradFill>
              <a:latin typeface="Segoe UI"/>
            </a:endParaRPr>
          </a:p>
          <a:p>
            <a:pPr lvl="1" defTabSz="914028">
              <a:spcBef>
                <a:spcPts val="1800"/>
              </a:spcBef>
              <a:defRPr/>
            </a:pPr>
            <a:r>
              <a:rPr lang="en-US" sz="1750">
                <a:ln>
                  <a:noFill/>
                </a:ln>
                <a:gradFill flip="none">
                  <a:gsLst>
                    <a:gs pos="64000">
                      <a:srgbClr val="8DC8E8"/>
                    </a:gs>
                    <a:gs pos="100000">
                      <a:srgbClr val="C03BC4"/>
                    </a:gs>
                  </a:gsLst>
                  <a:lin ang="2700000" scaled="1"/>
                  <a:tileRect/>
                </a:gradFill>
                <a:latin typeface="Segoe UI Semibold"/>
                <a:cs typeface="Segoe UI"/>
              </a:rPr>
              <a:t>Employee Communications Blog</a:t>
            </a:r>
            <a:endParaRPr lang="en-US" sz="1750">
              <a:gradFill>
                <a:gsLst>
                  <a:gs pos="54000">
                    <a:srgbClr val="FFFFFF"/>
                  </a:gs>
                  <a:gs pos="100000">
                    <a:srgbClr val="FFFFFF"/>
                  </a:gs>
                </a:gsLst>
                <a:lin ang="0" scaled="1"/>
              </a:gradFill>
              <a:latin typeface="Segoe UI"/>
            </a:endParaRPr>
          </a:p>
          <a:p>
            <a:pPr lvl="1" defTabSz="914028">
              <a:spcBef>
                <a:spcPts val="300"/>
              </a:spcBef>
              <a:defRPr/>
            </a:pPr>
            <a:r>
              <a:rPr lang="en-US" sz="1400">
                <a:gradFill>
                  <a:gsLst>
                    <a:gs pos="54000">
                      <a:srgbClr val="FFFFFF"/>
                    </a:gs>
                    <a:gs pos="100000">
                      <a:srgbClr val="FFFFFF"/>
                    </a:gs>
                  </a:gsLst>
                  <a:lin ang="0" scaled="1"/>
                </a:gradFill>
                <a:latin typeface="Segoe UI"/>
                <a:cs typeface="Segoe UI"/>
                <a:hlinkClick r:id="rId3"/>
              </a:rPr>
              <a:t>https://aka.ms/CorpCommsBlog</a:t>
            </a:r>
            <a:endParaRPr lang="en-US" sz="1400">
              <a:gradFill>
                <a:gsLst>
                  <a:gs pos="54000">
                    <a:srgbClr val="FFFFFF"/>
                  </a:gs>
                  <a:gs pos="100000">
                    <a:srgbClr val="FFFFFF"/>
                  </a:gs>
                </a:gsLst>
                <a:lin ang="0" scaled="1"/>
              </a:gradFill>
              <a:latin typeface="Segoe UI"/>
              <a:cs typeface="Segoe UI"/>
            </a:endParaRPr>
          </a:p>
          <a:p>
            <a:pPr lvl="1" defTabSz="914028">
              <a:spcBef>
                <a:spcPts val="300"/>
              </a:spcBef>
              <a:defRPr/>
            </a:pPr>
            <a:endParaRPr lang="en-US" sz="1400">
              <a:gradFill>
                <a:gsLst>
                  <a:gs pos="54000">
                    <a:srgbClr val="FFFFFF"/>
                  </a:gs>
                  <a:gs pos="100000">
                    <a:srgbClr val="FFFFFF"/>
                  </a:gs>
                </a:gsLst>
                <a:lin ang="0" scaled="1"/>
              </a:gradFill>
              <a:latin typeface="Segoe UI"/>
              <a:cs typeface="Segoe UI"/>
            </a:endParaRPr>
          </a:p>
          <a:p>
            <a:pPr lvl="1" defTabSz="914028">
              <a:spcBef>
                <a:spcPts val="300"/>
              </a:spcBef>
              <a:defRPr/>
            </a:pPr>
            <a:endParaRPr lang="en-US" sz="1765">
              <a:ln>
                <a:noFill/>
              </a:ln>
              <a:gradFill>
                <a:gsLst>
                  <a:gs pos="54000">
                    <a:srgbClr val="FFFFFF"/>
                  </a:gs>
                  <a:gs pos="100000">
                    <a:srgbClr val="FFFFFF"/>
                  </a:gs>
                </a:gsLst>
                <a:lin ang="0" scaled="1"/>
              </a:gradFill>
              <a:latin typeface="Segoe UI Semibold"/>
              <a:cs typeface="Segoe UI"/>
            </a:endParaRPr>
          </a:p>
          <a:p>
            <a:pPr lvl="1" defTabSz="914028">
              <a:spcBef>
                <a:spcPts val="300"/>
              </a:spcBef>
              <a:defRPr/>
            </a:pPr>
            <a:r>
              <a:rPr lang="en-US" sz="1750">
                <a:ln>
                  <a:noFill/>
                </a:ln>
                <a:gradFill flip="none">
                  <a:gsLst>
                    <a:gs pos="64000">
                      <a:srgbClr val="8DC8E8"/>
                    </a:gs>
                    <a:gs pos="100000">
                      <a:srgbClr val="C03BC4"/>
                    </a:gs>
                  </a:gsLst>
                  <a:lin ang="2700000" scaled="1"/>
                  <a:tileRect/>
                </a:gradFill>
                <a:latin typeface="Segoe UI Semibold"/>
                <a:cs typeface="Segoe UI"/>
              </a:rPr>
              <a:t>Coffee &amp; Comms m</a:t>
            </a:r>
            <a:r>
              <a:rPr lang="en-US" sz="1750" err="1">
                <a:ln>
                  <a:noFill/>
                </a:ln>
                <a:gradFill flip="none">
                  <a:gsLst>
                    <a:gs pos="64000">
                      <a:srgbClr val="8DC8E8"/>
                    </a:gs>
                    <a:gs pos="100000">
                      <a:srgbClr val="C03BC4"/>
                    </a:gs>
                  </a:gsLst>
                  <a:lin ang="2700000" scaled="1"/>
                  <a:tileRect/>
                </a:gradFill>
                <a:latin typeface="Segoe UI Semibold"/>
                <a:cs typeface="Segoe UI"/>
              </a:rPr>
              <a:t>eet</a:t>
            </a:r>
            <a:r>
              <a:rPr lang="en-US" sz="1750">
                <a:ln>
                  <a:noFill/>
                </a:ln>
                <a:gradFill flip="none">
                  <a:gsLst>
                    <a:gs pos="64000">
                      <a:srgbClr val="8DC8E8"/>
                    </a:gs>
                    <a:gs pos="100000">
                      <a:srgbClr val="C03BC4"/>
                    </a:gs>
                  </a:gsLst>
                  <a:lin ang="2700000" scaled="1"/>
                  <a:tileRect/>
                </a:gradFill>
                <a:latin typeface="Segoe UI Semibold"/>
                <a:cs typeface="Segoe UI"/>
              </a:rPr>
              <a:t> up</a:t>
            </a:r>
          </a:p>
          <a:p>
            <a:pPr lvl="1" defTabSz="914028">
              <a:spcBef>
                <a:spcPts val="300"/>
              </a:spcBef>
              <a:defRPr/>
            </a:pPr>
            <a:r>
              <a:rPr lang="en-US" sz="1400">
                <a:gradFill>
                  <a:gsLst>
                    <a:gs pos="54000">
                      <a:srgbClr val="FFFFFF"/>
                    </a:gs>
                    <a:gs pos="100000">
                      <a:srgbClr val="FFFFFF"/>
                    </a:gs>
                  </a:gsLst>
                  <a:lin ang="0" scaled="1"/>
                </a:gradFill>
                <a:latin typeface="Segoe UI"/>
                <a:cs typeface="Segoe UI"/>
              </a:rPr>
              <a:t>Wednesday, May 7</a:t>
            </a:r>
            <a:r>
              <a:rPr lang="en-US" sz="1400" baseline="30000">
                <a:gradFill>
                  <a:gsLst>
                    <a:gs pos="54000">
                      <a:srgbClr val="FFFFFF"/>
                    </a:gs>
                    <a:gs pos="100000">
                      <a:srgbClr val="FFFFFF"/>
                    </a:gs>
                  </a:gsLst>
                  <a:lin ang="0" scaled="1"/>
                </a:gradFill>
                <a:latin typeface="Segoe UI"/>
                <a:cs typeface="Segoe UI"/>
              </a:rPr>
              <a:t>th</a:t>
            </a:r>
            <a:r>
              <a:rPr lang="en-US" sz="1400">
                <a:gradFill>
                  <a:gsLst>
                    <a:gs pos="54000">
                      <a:srgbClr val="FFFFFF"/>
                    </a:gs>
                    <a:gs pos="100000">
                      <a:srgbClr val="FFFFFF"/>
                    </a:gs>
                  </a:gsLst>
                  <a:lin ang="0" scaled="1"/>
                </a:gradFill>
                <a:latin typeface="Segoe UI"/>
                <a:cs typeface="Segoe UI"/>
              </a:rPr>
              <a:t> 9- 10 AM @ Community Lounge</a:t>
            </a:r>
            <a:endParaRPr lang="en-US" sz="1765">
              <a:ln>
                <a:noFill/>
              </a:ln>
              <a:gradFill flip="none">
                <a:gsLst>
                  <a:gs pos="64000">
                    <a:srgbClr val="8DC8E8"/>
                  </a:gs>
                  <a:gs pos="100000">
                    <a:srgbClr val="C03BC4"/>
                  </a:gs>
                </a:gsLst>
                <a:lin ang="2700000" scaled="1"/>
                <a:tileRect/>
              </a:gradFill>
              <a:latin typeface="Segoe UI Semibold"/>
              <a:cs typeface="Segoe UI"/>
            </a:endParaRPr>
          </a:p>
          <a:p>
            <a:pPr lvl="1" defTabSz="914028">
              <a:defRPr/>
            </a:pPr>
            <a:r>
              <a:rPr lang="en-US" sz="1750">
                <a:ln>
                  <a:noFill/>
                </a:ln>
                <a:gradFill flip="none">
                  <a:gsLst>
                    <a:gs pos="64000">
                      <a:srgbClr val="8DC8E8"/>
                    </a:gs>
                    <a:gs pos="100000">
                      <a:srgbClr val="C03BC4"/>
                    </a:gs>
                  </a:gsLst>
                  <a:lin ang="2700000" scaled="1"/>
                  <a:tileRect/>
                </a:gradFill>
                <a:latin typeface="Segoe UI Semibold"/>
                <a:cs typeface="Segoe UI"/>
              </a:rPr>
              <a:t>Viva Connections: Building an Employee App for Your Organization with SharePoint &amp; Viva</a:t>
            </a:r>
            <a:endParaRPr lang="en-US" sz="1050">
              <a:gradFill>
                <a:gsLst>
                  <a:gs pos="54000">
                    <a:srgbClr val="FFFFFF"/>
                  </a:gs>
                  <a:gs pos="100000">
                    <a:srgbClr val="FFFFFF"/>
                  </a:gs>
                </a:gsLst>
                <a:lin ang="0" scaled="1"/>
              </a:gradFill>
              <a:latin typeface="Segoe UI"/>
            </a:endParaRPr>
          </a:p>
          <a:p>
            <a:pPr lvl="1" defTabSz="914028">
              <a:spcBef>
                <a:spcPts val="300"/>
              </a:spcBef>
              <a:defRPr/>
            </a:pPr>
            <a:r>
              <a:rPr lang="en-US" sz="1400">
                <a:gradFill>
                  <a:gsLst>
                    <a:gs pos="54000">
                      <a:srgbClr val="FFFFFF"/>
                    </a:gs>
                    <a:gs pos="100000">
                      <a:srgbClr val="FFFFFF"/>
                    </a:gs>
                  </a:gsLst>
                  <a:lin ang="0" scaled="1"/>
                </a:gradFill>
                <a:latin typeface="Segoe UI"/>
                <a:cs typeface="Segoe UI"/>
              </a:rPr>
              <a:t>Wednesday, 7 May @ 10 AM</a:t>
            </a:r>
          </a:p>
          <a:p>
            <a:pPr lvl="1" defTabSz="914028">
              <a:spcBef>
                <a:spcPts val="300"/>
              </a:spcBef>
              <a:defRPr/>
            </a:pPr>
            <a:endParaRPr lang="en-US" sz="1400">
              <a:gradFill>
                <a:gsLst>
                  <a:gs pos="54000">
                    <a:srgbClr val="FFFFFF"/>
                  </a:gs>
                  <a:gs pos="100000">
                    <a:srgbClr val="FFFFFF"/>
                  </a:gs>
                </a:gsLst>
                <a:lin ang="0" scaled="1"/>
              </a:gradFill>
              <a:latin typeface="Segoe UI"/>
              <a:cs typeface="Segoe UI"/>
            </a:endParaRPr>
          </a:p>
          <a:p>
            <a:pPr lvl="1" defTabSz="914028">
              <a:spcBef>
                <a:spcPts val="300"/>
              </a:spcBef>
              <a:defRPr/>
            </a:pPr>
            <a:r>
              <a:rPr lang="en-US" sz="1500">
                <a:ln>
                  <a:noFill/>
                </a:ln>
                <a:gradFill flip="none">
                  <a:gsLst>
                    <a:gs pos="64000">
                      <a:srgbClr val="8DC8E8"/>
                    </a:gs>
                    <a:gs pos="100000">
                      <a:srgbClr val="C03BC4"/>
                    </a:gs>
                  </a:gsLst>
                  <a:lin ang="2700000" scaled="1"/>
                  <a:tileRect/>
                </a:gradFill>
                <a:latin typeface="Segoe UI Semibold"/>
                <a:cs typeface="Segoe UI"/>
              </a:rPr>
              <a:t>What’s New and What’s Next for Microsoft Viva Communications &amp; Communities</a:t>
            </a:r>
          </a:p>
          <a:p>
            <a:pPr lvl="1" defTabSz="914028">
              <a:spcBef>
                <a:spcPts val="300"/>
              </a:spcBef>
              <a:defRPr/>
            </a:pPr>
            <a:r>
              <a:rPr lang="en-US" sz="1400">
                <a:gradFill>
                  <a:gsLst>
                    <a:gs pos="54000">
                      <a:srgbClr val="FFFFFF"/>
                    </a:gs>
                    <a:gs pos="100000">
                      <a:srgbClr val="FFFFFF"/>
                    </a:gs>
                  </a:gsLst>
                  <a:lin ang="0" scaled="1"/>
                </a:gradFill>
                <a:latin typeface="Segoe UI"/>
                <a:cs typeface="Segoe UI"/>
              </a:rPr>
              <a:t>Wednesday, 7 May @ 4 PM</a:t>
            </a:r>
          </a:p>
          <a:p>
            <a:pPr lvl="1" defTabSz="914028">
              <a:spcBef>
                <a:spcPts val="300"/>
              </a:spcBef>
              <a:defRPr/>
            </a:pPr>
            <a:endParaRPr lang="en-US" sz="1100">
              <a:gradFill>
                <a:gsLst>
                  <a:gs pos="54000">
                    <a:srgbClr val="FFFFFF"/>
                  </a:gs>
                  <a:gs pos="100000">
                    <a:srgbClr val="FFFFFF"/>
                  </a:gs>
                </a:gsLst>
                <a:lin ang="0" scaled="1"/>
              </a:gradFill>
              <a:latin typeface="Segoe UI"/>
              <a:cs typeface="Segoe UI"/>
            </a:endParaRPr>
          </a:p>
          <a:p>
            <a:pPr lvl="1" defTabSz="914028">
              <a:spcBef>
                <a:spcPts val="300"/>
              </a:spcBef>
              <a:defRPr/>
            </a:pPr>
            <a:r>
              <a:rPr lang="en-US" sz="1500">
                <a:ln>
                  <a:noFill/>
                </a:ln>
                <a:gradFill flip="none">
                  <a:gsLst>
                    <a:gs pos="64000">
                      <a:srgbClr val="8DC8E8"/>
                    </a:gs>
                    <a:gs pos="100000">
                      <a:srgbClr val="C03BC4"/>
                    </a:gs>
                  </a:gsLst>
                  <a:lin ang="2700000" scaled="1"/>
                  <a:tileRect/>
                </a:gradFill>
                <a:latin typeface="Segoe UI Semibold"/>
                <a:cs typeface="Segoe UI"/>
              </a:rPr>
              <a:t>The Intranet of Tomorrow: Beautiful, Flexible and AI Ready</a:t>
            </a:r>
          </a:p>
          <a:p>
            <a:pPr lvl="1" defTabSz="914028">
              <a:spcBef>
                <a:spcPts val="300"/>
              </a:spcBef>
              <a:defRPr/>
            </a:pPr>
            <a:r>
              <a:rPr lang="en-US" sz="1400">
                <a:gradFill>
                  <a:gsLst>
                    <a:gs pos="54000">
                      <a:srgbClr val="FFFFFF"/>
                    </a:gs>
                    <a:gs pos="100000">
                      <a:srgbClr val="FFFFFF"/>
                    </a:gs>
                  </a:gsLst>
                  <a:lin ang="0" scaled="1"/>
                </a:gradFill>
                <a:latin typeface="Segoe UI"/>
                <a:cs typeface="Segoe UI"/>
              </a:rPr>
              <a:t>Thursday, 8 May @ 10:45 AM</a:t>
            </a:r>
          </a:p>
          <a:p>
            <a:pPr lvl="1" defTabSz="914028">
              <a:spcBef>
                <a:spcPts val="300"/>
              </a:spcBef>
              <a:defRPr/>
            </a:pPr>
            <a:endParaRPr lang="en-US" sz="1100">
              <a:ln>
                <a:noFill/>
              </a:ln>
              <a:gradFill flip="none">
                <a:gsLst>
                  <a:gs pos="64000">
                    <a:srgbClr val="8DC8E8"/>
                  </a:gs>
                  <a:gs pos="100000">
                    <a:srgbClr val="C03BC4"/>
                  </a:gs>
                </a:gsLst>
                <a:lin ang="2700000" scaled="1"/>
                <a:tileRect/>
              </a:gradFill>
              <a:latin typeface="Segoe UI Semibold"/>
              <a:cs typeface="Segoe UI"/>
            </a:endParaRPr>
          </a:p>
          <a:p>
            <a:pPr lvl="1" defTabSz="914028">
              <a:spcBef>
                <a:spcPts val="300"/>
              </a:spcBef>
              <a:defRPr/>
            </a:pPr>
            <a:endParaRPr lang="en-US" sz="1100">
              <a:gradFill>
                <a:gsLst>
                  <a:gs pos="54000">
                    <a:srgbClr val="FFFFFF"/>
                  </a:gs>
                  <a:gs pos="100000">
                    <a:srgbClr val="FFFFFF"/>
                  </a:gs>
                </a:gsLst>
                <a:lin ang="0" scaled="1"/>
              </a:gradFill>
              <a:latin typeface="Segoe UI"/>
              <a:cs typeface="Segoe UI"/>
            </a:endParaRPr>
          </a:p>
          <a:p>
            <a:pPr lvl="1" defTabSz="914028">
              <a:spcBef>
                <a:spcPts val="300"/>
              </a:spcBef>
              <a:defRPr/>
            </a:pPr>
            <a:endParaRPr lang="en-US" sz="1100">
              <a:gradFill>
                <a:gsLst>
                  <a:gs pos="54000">
                    <a:srgbClr val="FFFFFF"/>
                  </a:gs>
                  <a:gs pos="100000">
                    <a:srgbClr val="FFFFFF"/>
                  </a:gs>
                </a:gsLst>
                <a:lin ang="0" scaled="1"/>
              </a:gradFill>
              <a:latin typeface="Segoe UI"/>
            </a:endParaRPr>
          </a:p>
          <a:p>
            <a:pPr lvl="1" defTabSz="914028">
              <a:spcBef>
                <a:spcPts val="300"/>
              </a:spcBef>
              <a:defRPr/>
            </a:pPr>
            <a:endParaRPr lang="en-US" sz="1765">
              <a:gradFill>
                <a:gsLst>
                  <a:gs pos="54000">
                    <a:srgbClr val="FFFFFF"/>
                  </a:gs>
                  <a:gs pos="100000">
                    <a:srgbClr val="FFFFFF"/>
                  </a:gs>
                </a:gsLst>
                <a:lin ang="0" scaled="1"/>
              </a:gradFill>
              <a:latin typeface="Segoe UI"/>
              <a:cs typeface="Segoe UI"/>
            </a:endParaRPr>
          </a:p>
        </p:txBody>
      </p:sp>
      <p:sp>
        <p:nvSpPr>
          <p:cNvPr id="7" name="Title 6">
            <a:extLst>
              <a:ext uri="{FF2B5EF4-FFF2-40B4-BE49-F238E27FC236}">
                <a16:creationId xmlns:a16="http://schemas.microsoft.com/office/drawing/2014/main" id="{9CF57D6B-A25B-FF77-9DC8-83E6117005B3}"/>
              </a:ext>
            </a:extLst>
          </p:cNvPr>
          <p:cNvSpPr>
            <a:spLocks noGrp="1"/>
          </p:cNvSpPr>
          <p:nvPr>
            <p:ph type="title"/>
          </p:nvPr>
        </p:nvSpPr>
        <p:spPr/>
        <p:txBody>
          <a:bodyPr>
            <a:normAutofit/>
          </a:bodyPr>
          <a:lstStyle/>
          <a:p>
            <a:r>
              <a:rPr lang="en-US"/>
              <a:t>Learn &amp; connect</a:t>
            </a:r>
          </a:p>
        </p:txBody>
      </p:sp>
      <p:sp>
        <p:nvSpPr>
          <p:cNvPr id="5" name="Text 9">
            <a:extLst>
              <a:ext uri="{FF2B5EF4-FFF2-40B4-BE49-F238E27FC236}">
                <a16:creationId xmlns:a16="http://schemas.microsoft.com/office/drawing/2014/main" id="{9D03DF95-EFF5-9588-3F94-7AC22914B2EA}"/>
              </a:ext>
            </a:extLst>
          </p:cNvPr>
          <p:cNvSpPr/>
          <p:nvPr/>
        </p:nvSpPr>
        <p:spPr>
          <a:xfrm>
            <a:off x="309786" y="-505460"/>
            <a:ext cx="3568502" cy="1010920"/>
          </a:xfrm>
          <a:prstGeom prst="rect">
            <a:avLst/>
          </a:prstGeom>
          <a:noFill/>
          <a:ln/>
        </p:spPr>
        <p:txBody>
          <a:bodyPr wrap="square" lIns="0" tIns="0" rIns="0" bIns="0" rtlCol="0" anchor="ctr"/>
          <a:lstStyle/>
          <a:p>
            <a:pPr>
              <a:lnSpc>
                <a:spcPts val="6911"/>
              </a:lnSpc>
              <a:defRPr/>
            </a:pPr>
            <a:r>
              <a:rPr lang="en-US" sz="1600">
                <a:gradFill flip="none" rotWithShape="1">
                  <a:gsLst>
                    <a:gs pos="48624">
                      <a:srgbClr val="DE6DE8"/>
                    </a:gs>
                    <a:gs pos="17000">
                      <a:srgbClr val="7493FF"/>
                    </a:gs>
                    <a:gs pos="84000">
                      <a:srgbClr val="FEA973"/>
                    </a:gs>
                  </a:gsLst>
                  <a:path path="circle">
                    <a:fillToRect r="100000" b="100000"/>
                  </a:path>
                  <a:tileRect l="-100000" t="-100000"/>
                </a:gradFill>
                <a:latin typeface="Segoe Pro Display Bold" pitchFamily="34" charset="0"/>
                <a:ea typeface="Segoe Pro Display Bold" pitchFamily="34" charset="-122"/>
              </a:rPr>
              <a:t>COMMUNICATIONS</a:t>
            </a:r>
            <a:endParaRPr lang="en-US" sz="1600">
              <a:gradFill flip="none" rotWithShape="1">
                <a:gsLst>
                  <a:gs pos="48624">
                    <a:srgbClr val="DE6DE8"/>
                  </a:gs>
                  <a:gs pos="17000">
                    <a:srgbClr val="7493FF"/>
                  </a:gs>
                  <a:gs pos="84000">
                    <a:srgbClr val="FEA973"/>
                  </a:gs>
                </a:gsLst>
                <a:path path="circle">
                  <a:fillToRect r="100000" b="100000"/>
                </a:path>
                <a:tileRect l="-100000" t="-100000"/>
              </a:gradFill>
              <a:latin typeface="Segoe UI"/>
            </a:endParaRPr>
          </a:p>
        </p:txBody>
      </p:sp>
    </p:spTree>
    <p:extLst>
      <p:ext uri="{BB962C8B-B14F-4D97-AF65-F5344CB8AC3E}">
        <p14:creationId xmlns:p14="http://schemas.microsoft.com/office/powerpoint/2010/main" val="17112118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5541AC8-D361-78EB-67B1-99455110EF14}"/>
              </a:ext>
            </a:extLst>
          </p:cNvPr>
          <p:cNvSpPr>
            <a:spLocks noGrp="1"/>
          </p:cNvSpPr>
          <p:nvPr>
            <p:ph type="title"/>
          </p:nvPr>
        </p:nvSpPr>
        <p:spPr>
          <a:xfrm>
            <a:off x="4705352" y="548896"/>
            <a:ext cx="6904037" cy="553998"/>
          </a:xfrm>
        </p:spPr>
        <p:txBody>
          <a:bodyPr>
            <a:normAutofit fontScale="90000"/>
          </a:bodyPr>
          <a:lstStyle/>
          <a:p>
            <a:pPr algn="l"/>
            <a:r>
              <a:rPr lang="en-US" sz="4000" dirty="0"/>
              <a:t>Session feedback surveys</a:t>
            </a:r>
          </a:p>
        </p:txBody>
      </p:sp>
      <p:sp>
        <p:nvSpPr>
          <p:cNvPr id="3" name="Text Placeholder 2" descr="Instructions for submitting a survey">
            <a:extLst>
              <a:ext uri="{FF2B5EF4-FFF2-40B4-BE49-F238E27FC236}">
                <a16:creationId xmlns:a16="http://schemas.microsoft.com/office/drawing/2014/main" id="{46403AEF-0FC4-1DC9-2277-CD8177962343}"/>
              </a:ext>
            </a:extLst>
          </p:cNvPr>
          <p:cNvSpPr>
            <a:spLocks noGrp="1"/>
          </p:cNvSpPr>
          <p:nvPr>
            <p:ph type="body" idx="4294967295"/>
          </p:nvPr>
        </p:nvSpPr>
        <p:spPr>
          <a:xfrm>
            <a:off x="4705352" y="1140204"/>
            <a:ext cx="6904037" cy="5168900"/>
          </a:xfrm>
        </p:spPr>
        <p:txBody>
          <a:bodyPr>
            <a:normAutofit fontScale="32500" lnSpcReduction="20000"/>
          </a:bodyPr>
          <a:lstStyle/>
          <a:p>
            <a:pPr>
              <a:lnSpc>
                <a:spcPct val="120000"/>
              </a:lnSpc>
            </a:pPr>
            <a:r>
              <a:rPr lang="en-US" sz="7200"/>
              <a:t>We want to hear from YOU!</a:t>
            </a:r>
          </a:p>
          <a:p>
            <a:pPr>
              <a:lnSpc>
                <a:spcPct val="120000"/>
              </a:lnSpc>
              <a:spcAft>
                <a:spcPts val="1200"/>
              </a:spcAft>
            </a:pPr>
            <a:r>
              <a:rPr lang="en-US" sz="7200"/>
              <a:t>Share your feedback to make next years conference even better!</a:t>
            </a:r>
          </a:p>
          <a:p>
            <a:pPr>
              <a:lnSpc>
                <a:spcPct val="120000"/>
              </a:lnSpc>
            </a:pPr>
            <a:r>
              <a:rPr lang="en-US" sz="7200"/>
              <a:t>Here’s how –</a:t>
            </a:r>
          </a:p>
          <a:p>
            <a:pPr>
              <a:lnSpc>
                <a:spcPct val="120000"/>
              </a:lnSpc>
            </a:pPr>
            <a:r>
              <a:rPr lang="en-US" sz="7200"/>
              <a:t>Simply go to the Whova App on your smartphone.</a:t>
            </a:r>
          </a:p>
          <a:p>
            <a:pPr>
              <a:lnSpc>
                <a:spcPct val="120000"/>
              </a:lnSpc>
            </a:pPr>
            <a:r>
              <a:rPr lang="en-US" sz="7200"/>
              <a:t>Scroll down on the M365 Community Conference Homepage to ‘Additional Resources’ to click “Surveys’.</a:t>
            </a:r>
          </a:p>
          <a:p>
            <a:pPr>
              <a:lnSpc>
                <a:spcPct val="120000"/>
              </a:lnSpc>
            </a:pPr>
            <a:r>
              <a:rPr lang="en-US" sz="7200"/>
              <a:t>Click Session Feedback.</a:t>
            </a:r>
          </a:p>
          <a:p>
            <a:pPr>
              <a:lnSpc>
                <a:spcPct val="120000"/>
              </a:lnSpc>
            </a:pPr>
            <a:r>
              <a:rPr lang="en-US" sz="7200"/>
              <a:t>Scroll down to find this session title.</a:t>
            </a:r>
          </a:p>
          <a:p>
            <a:pPr>
              <a:lnSpc>
                <a:spcPct val="120000"/>
              </a:lnSpc>
            </a:pPr>
            <a:r>
              <a:rPr lang="en-US" sz="7200"/>
              <a:t>Complete the session feedback survey.</a:t>
            </a:r>
          </a:p>
          <a:p>
            <a:pPr>
              <a:lnSpc>
                <a:spcPct val="120000"/>
              </a:lnSpc>
              <a:spcAft>
                <a:spcPts val="1200"/>
              </a:spcAft>
            </a:pPr>
            <a:r>
              <a:rPr lang="en-US" sz="7200"/>
              <a:t>Finally, click ‘Submit’.</a:t>
            </a:r>
          </a:p>
          <a:p>
            <a:pPr>
              <a:lnSpc>
                <a:spcPct val="120000"/>
              </a:lnSpc>
            </a:pPr>
            <a:r>
              <a:rPr lang="en-US" sz="7200"/>
              <a:t>It’s just that easy!</a:t>
            </a:r>
          </a:p>
          <a:p>
            <a:endParaRPr lang="en-US" sz="2133"/>
          </a:p>
        </p:txBody>
      </p:sp>
      <p:pic>
        <p:nvPicPr>
          <p:cNvPr id="6" name="Picture 5">
            <a:extLst>
              <a:ext uri="{FF2B5EF4-FFF2-40B4-BE49-F238E27FC236}">
                <a16:creationId xmlns:a16="http://schemas.microsoft.com/office/drawing/2014/main" id="{BB06DC14-A1AD-69D8-21E5-934E2DB2F63E}"/>
              </a:ext>
              <a:ext uri="{C183D7F6-B498-43B3-948B-1728B52AA6E4}">
                <adec:decorative xmlns:adec="http://schemas.microsoft.com/office/drawing/2017/decorative" val="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01" y="548897"/>
            <a:ext cx="2844721" cy="5760207"/>
          </a:xfrm>
          <a:prstGeom prst="rect">
            <a:avLst/>
          </a:prstGeom>
        </p:spPr>
      </p:pic>
    </p:spTree>
    <p:extLst>
      <p:ext uri="{BB962C8B-B14F-4D97-AF65-F5344CB8AC3E}">
        <p14:creationId xmlns:p14="http://schemas.microsoft.com/office/powerpoint/2010/main" val="3720546188"/>
      </p:ext>
    </p:extLst>
  </p:cSld>
  <p:clrMapOvr>
    <a:masterClrMapping/>
  </p:clrMapOvr>
  <p:transition>
    <p:fade/>
  </p:transition>
</p:sld>
</file>

<file path=ppt/slides/slide44.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032772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F49CB9A-8399-048C-031C-7920AC56EFC4}"/>
            </a:ext>
          </a:extLst>
        </p:cNvPr>
        <p:cNvGrpSpPr/>
        <p:nvPr/>
      </p:nvGrpSpPr>
      <p:grpSpPr>
        <a:xfrm>
          <a:off x="0" y="0"/>
          <a:ext cx="0" cy="0"/>
          <a:chOff x="0" y="0"/>
          <a:chExt cx="0" cy="0"/>
        </a:xfrm>
      </p:grpSpPr>
      <p:sp>
        <p:nvSpPr>
          <p:cNvPr id="2" name="Oval 1">
            <a:extLst>
              <a:ext uri="{FF2B5EF4-FFF2-40B4-BE49-F238E27FC236}">
                <a16:creationId xmlns:a16="http://schemas.microsoft.com/office/drawing/2014/main" id="{34D3FB90-0E6C-65AD-B517-979BA26C9C92}"/>
              </a:ext>
              <a:ext uri="{C183D7F6-B498-43B3-948B-1728B52AA6E4}">
                <adec:decorative xmlns:adec="http://schemas.microsoft.com/office/drawing/2017/decorative" val="1"/>
              </a:ext>
            </a:extLst>
          </p:cNvPr>
          <p:cNvSpPr>
            <a:spLocks noChangeAspect="1"/>
          </p:cNvSpPr>
          <p:nvPr/>
        </p:nvSpPr>
        <p:spPr bwMode="auto">
          <a:xfrm>
            <a:off x="5010431" y="3012455"/>
            <a:ext cx="2171138" cy="2171138"/>
          </a:xfrm>
          <a:prstGeom prst="ellipse">
            <a:avLst/>
          </a:prstGeom>
          <a:ln w="19050" cap="rnd">
            <a:solidFill>
              <a:srgbClr val="3A4953"/>
            </a:solidFill>
            <a:headEnd type="none" w="lg" len="sm"/>
            <a:tailEnd type="none" w="lg" len="sm"/>
          </a:ln>
          <a:effectLst/>
        </p:spPr>
        <p:style>
          <a:lnRef idx="1">
            <a:schemeClr val="accent1"/>
          </a:lnRef>
          <a:fillRef idx="0">
            <a:schemeClr val="accent1"/>
          </a:fillRef>
          <a:effectRef idx="0">
            <a:schemeClr val="accent1"/>
          </a:effectRef>
          <a:fontRef idx="minor">
            <a:schemeClr val="tx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397" fontAlgn="base">
              <a:spcBef>
                <a:spcPct val="0"/>
              </a:spcBef>
              <a:spcAft>
                <a:spcPct val="0"/>
              </a:spcAft>
              <a:defRPr/>
            </a:pPr>
            <a:endParaRPr lang="en-US" sz="2000">
              <a:solidFill>
                <a:srgbClr val="091F2C"/>
              </a:solidFill>
              <a:latin typeface="Segoe UI"/>
              <a:cs typeface="Segoe UI" pitchFamily="34" charset="0"/>
            </a:endParaRPr>
          </a:p>
        </p:txBody>
      </p:sp>
      <p:pic>
        <p:nvPicPr>
          <p:cNvPr id="8" name="Picture 7" descr="A person using a tablet&#10;&#10;AI-generated content may be incorrect.">
            <a:extLst>
              <a:ext uri="{FF2B5EF4-FFF2-40B4-BE49-F238E27FC236}">
                <a16:creationId xmlns:a16="http://schemas.microsoft.com/office/drawing/2014/main" id="{EF111BE6-4BD0-84E8-EBC2-C9E7B485DF02}"/>
              </a:ext>
            </a:extLst>
          </p:cNvPr>
          <p:cNvPicPr>
            <a:picLocks noChangeAspect="1"/>
          </p:cNvPicPr>
          <p:nvPr/>
        </p:nvPicPr>
        <p:blipFill>
          <a:blip r:embed="rId3">
            <a:alphaModFix/>
            <a:extLst>
              <a:ext uri="{28A0092B-C50C-407E-A947-70E740481C1C}">
                <a14:useLocalDpi xmlns:a14="http://schemas.microsoft.com/office/drawing/2010/main" val="0"/>
              </a:ext>
            </a:extLst>
          </a:blip>
          <a:srcRect l="34115" t="18059" r="19909" b="13015"/>
          <a:stretch>
            <a:fillRect/>
          </a:stretch>
        </p:blipFill>
        <p:spPr>
          <a:xfrm>
            <a:off x="5396345" y="3398369"/>
            <a:ext cx="1399310" cy="1399310"/>
          </a:xfrm>
          <a:custGeom>
            <a:avLst/>
            <a:gdLst>
              <a:gd name="connsiteX0" fmla="*/ 1548000 w 3096000"/>
              <a:gd name="connsiteY0" fmla="*/ 0 h 3096000"/>
              <a:gd name="connsiteX1" fmla="*/ 3096000 w 3096000"/>
              <a:gd name="connsiteY1" fmla="*/ 1548000 h 3096000"/>
              <a:gd name="connsiteX2" fmla="*/ 1548000 w 3096000"/>
              <a:gd name="connsiteY2" fmla="*/ 3096000 h 3096000"/>
              <a:gd name="connsiteX3" fmla="*/ 0 w 3096000"/>
              <a:gd name="connsiteY3" fmla="*/ 1548000 h 3096000"/>
              <a:gd name="connsiteX4" fmla="*/ 1548000 w 3096000"/>
              <a:gd name="connsiteY4" fmla="*/ 0 h 3096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3096000" h="3096000">
                <a:moveTo>
                  <a:pt x="1548000" y="0"/>
                </a:moveTo>
                <a:cubicBezTo>
                  <a:pt x="2402937" y="0"/>
                  <a:pt x="3096000" y="693063"/>
                  <a:pt x="3096000" y="1548000"/>
                </a:cubicBezTo>
                <a:cubicBezTo>
                  <a:pt x="3096000" y="2402937"/>
                  <a:pt x="2402937" y="3096000"/>
                  <a:pt x="1548000" y="3096000"/>
                </a:cubicBezTo>
                <a:cubicBezTo>
                  <a:pt x="693063" y="3096000"/>
                  <a:pt x="0" y="2402937"/>
                  <a:pt x="0" y="1548000"/>
                </a:cubicBezTo>
                <a:cubicBezTo>
                  <a:pt x="0" y="693063"/>
                  <a:pt x="693063" y="0"/>
                  <a:pt x="1548000" y="0"/>
                </a:cubicBezTo>
                <a:close/>
              </a:path>
            </a:pathLst>
          </a:custGeom>
        </p:spPr>
      </p:pic>
      <p:sp>
        <p:nvSpPr>
          <p:cNvPr id="9" name="Text Placeholder 3">
            <a:extLst>
              <a:ext uri="{FF2B5EF4-FFF2-40B4-BE49-F238E27FC236}">
                <a16:creationId xmlns:a16="http://schemas.microsoft.com/office/drawing/2014/main" id="{8C78B6CE-9C57-4076-9B97-70A083CCD140}"/>
              </a:ext>
            </a:extLst>
          </p:cNvPr>
          <p:cNvSpPr txBox="1">
            <a:spLocks/>
          </p:cNvSpPr>
          <p:nvPr/>
        </p:nvSpPr>
        <p:spPr>
          <a:xfrm>
            <a:off x="4188293" y="3856814"/>
            <a:ext cx="1189700" cy="444609"/>
          </a:xfrm>
          <a:prstGeom prst="rect">
            <a:avLst/>
          </a:prstGeom>
          <a:noFill/>
        </p:spPr>
        <p:txBody>
          <a:bodyPr vert="horz" wrap="square" lIns="0" tIns="0" rIns="0" bIns="0" rtlCol="0" anchor="b" anchorCtr="0">
            <a:spAutoFit/>
          </a:bodyPr>
          <a:lstStyle>
            <a:defPPr>
              <a:defRPr lang="en-US"/>
            </a:defPPr>
            <a:lvl1pPr algn="ctr">
              <a:lnSpc>
                <a:spcPct val="90000"/>
              </a:lnSpc>
              <a:spcBef>
                <a:spcPct val="0"/>
              </a:spcBef>
              <a:buNone/>
              <a:defRPr sz="3600" b="1" i="0" spc="-50" baseline="0">
                <a:gradFill>
                  <a:gsLst>
                    <a:gs pos="2000">
                      <a:srgbClr val="0179D4"/>
                    </a:gs>
                    <a:gs pos="32000">
                      <a:srgbClr val="2CB6FF"/>
                    </a:gs>
                    <a:gs pos="44000">
                      <a:srgbClr val="2DB6FF"/>
                    </a:gs>
                    <a:gs pos="81000">
                      <a:srgbClr val="D962FA"/>
                    </a:gs>
                    <a:gs pos="96000">
                      <a:srgbClr val="F69991"/>
                    </a:gs>
                  </a:gsLst>
                  <a:lin ang="3600000" scaled="0"/>
                </a:gradFill>
                <a:latin typeface="Aptos" panose="020B0004020202020204" pitchFamily="34" charset="0"/>
                <a:ea typeface="+mj-ea"/>
                <a:cs typeface="Segoe UI" panose="020B0502040204020203" pitchFamily="34" charset="0"/>
              </a:defRPr>
            </a:lvl1pPr>
            <a:lvl2pPr indent="0">
              <a:spcBef>
                <a:spcPct val="20000"/>
              </a:spcBef>
              <a:buFontTx/>
              <a:buNone/>
              <a:defRPr sz="4400" b="1" u="sng" spc="400" baseline="0">
                <a:solidFill>
                  <a:srgbClr val="EC5038"/>
                </a:solidFill>
              </a:defRPr>
            </a:lvl2pPr>
            <a:lvl3pPr indent="0">
              <a:spcBef>
                <a:spcPct val="20000"/>
              </a:spcBef>
              <a:buFontTx/>
              <a:buNone/>
              <a:defRPr sz="2000" b="1" i="1">
                <a:solidFill>
                  <a:schemeClr val="tx2"/>
                </a:solidFill>
                <a:latin typeface="+mj-lt"/>
              </a:defRPr>
            </a:lvl3pPr>
            <a:lvl4pPr indent="0">
              <a:spcBef>
                <a:spcPct val="20000"/>
              </a:spcBef>
              <a:buFontTx/>
              <a:buNone/>
              <a:defRPr sz="2000" b="1" i="1" spc="300">
                <a:solidFill>
                  <a:schemeClr val="accent3"/>
                </a:solidFill>
              </a:defRPr>
            </a:lvl4pPr>
            <a:lvl5pPr indent="0">
              <a:spcBef>
                <a:spcPct val="20000"/>
              </a:spcBef>
              <a:buFontTx/>
              <a:buNone/>
              <a:defRPr b="1" i="1">
                <a:solidFill>
                  <a:schemeClr val="tx2"/>
                </a:solidFill>
                <a:latin typeface="Graphik Regular" panose="020B0503030202060203"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sz="1600" b="0"/>
              <a:t>LISTEN &amp;</a:t>
            </a:r>
            <a:br>
              <a:rPr lang="en-US" sz="1600" b="0"/>
            </a:br>
            <a:r>
              <a:rPr lang="en-US" sz="1600" b="0"/>
              <a:t>LEARN</a:t>
            </a:r>
          </a:p>
        </p:txBody>
      </p:sp>
      <p:sp>
        <p:nvSpPr>
          <p:cNvPr id="10" name="Text Placeholder 3">
            <a:extLst>
              <a:ext uri="{FF2B5EF4-FFF2-40B4-BE49-F238E27FC236}">
                <a16:creationId xmlns:a16="http://schemas.microsoft.com/office/drawing/2014/main" id="{16EEEBF9-4378-8730-FC65-827232C82B36}"/>
              </a:ext>
            </a:extLst>
          </p:cNvPr>
          <p:cNvSpPr txBox="1">
            <a:spLocks/>
          </p:cNvSpPr>
          <p:nvPr/>
        </p:nvSpPr>
        <p:spPr>
          <a:xfrm>
            <a:off x="5551610" y="2859206"/>
            <a:ext cx="976376" cy="444609"/>
          </a:xfrm>
          <a:prstGeom prst="rect">
            <a:avLst/>
          </a:prstGeom>
          <a:noFill/>
        </p:spPr>
        <p:txBody>
          <a:bodyPr vert="horz" wrap="square" lIns="0" tIns="0" rIns="0" bIns="0" rtlCol="0" anchor="b" anchorCtr="0">
            <a:spAutoFit/>
          </a:bodyPr>
          <a:lstStyle>
            <a:defPPr>
              <a:defRPr lang="en-US"/>
            </a:defPPr>
            <a:lvl1pPr>
              <a:lnSpc>
                <a:spcPct val="90000"/>
              </a:lnSpc>
              <a:spcBef>
                <a:spcPct val="0"/>
              </a:spcBef>
              <a:buNone/>
              <a:defRPr sz="5400" b="1" i="0" spc="-50" baseline="0">
                <a:gradFill>
                  <a:gsLst>
                    <a:gs pos="2000">
                      <a:srgbClr val="0179D4"/>
                    </a:gs>
                    <a:gs pos="32000">
                      <a:srgbClr val="2CB6FF"/>
                    </a:gs>
                    <a:gs pos="44000">
                      <a:srgbClr val="2DB6FF"/>
                    </a:gs>
                    <a:gs pos="81000">
                      <a:srgbClr val="D962FA"/>
                    </a:gs>
                    <a:gs pos="96000">
                      <a:srgbClr val="F69991"/>
                    </a:gs>
                  </a:gsLst>
                  <a:lin ang="3600000" scaled="0"/>
                </a:gradFill>
                <a:latin typeface="Aptos" panose="020B0004020202020204" pitchFamily="34" charset="0"/>
                <a:ea typeface="+mj-ea"/>
                <a:cs typeface="Segoe UI" panose="020B0502040204020203" pitchFamily="34" charset="0"/>
              </a:defRPr>
            </a:lvl1pPr>
            <a:lvl2pPr marL="457200" indent="0" defTabSz="914400">
              <a:spcBef>
                <a:spcPct val="20000"/>
              </a:spcBef>
              <a:buFontTx/>
              <a:buNone/>
              <a:defRPr sz="4400" b="1" u="sng" spc="400" baseline="0">
                <a:solidFill>
                  <a:srgbClr val="EC5038"/>
                </a:solidFill>
              </a:defRPr>
            </a:lvl2pPr>
            <a:lvl3pPr marL="914400" indent="0" defTabSz="914400">
              <a:spcBef>
                <a:spcPct val="20000"/>
              </a:spcBef>
              <a:buFontTx/>
              <a:buNone/>
              <a:defRPr sz="2000" b="1" i="1">
                <a:solidFill>
                  <a:schemeClr val="tx2"/>
                </a:solidFill>
                <a:latin typeface="+mj-lt"/>
              </a:defRPr>
            </a:lvl3pPr>
            <a:lvl4pPr marL="1371600" indent="0" defTabSz="914400">
              <a:spcBef>
                <a:spcPct val="20000"/>
              </a:spcBef>
              <a:buFontTx/>
              <a:buNone/>
              <a:defRPr sz="2000" b="1" i="1" spc="300">
                <a:solidFill>
                  <a:schemeClr val="accent3"/>
                </a:solidFill>
              </a:defRPr>
            </a:lvl4pPr>
            <a:lvl5pPr marL="1828800" indent="0" defTabSz="914400">
              <a:spcBef>
                <a:spcPct val="20000"/>
              </a:spcBef>
              <a:buFontTx/>
              <a:buNone/>
              <a:defRPr sz="1800" b="1" i="1">
                <a:solidFill>
                  <a:schemeClr val="tx2"/>
                </a:solidFill>
                <a:latin typeface="Graphik Regular" panose="020B0503030202060203" pitchFamily="34" charset="0"/>
              </a:defRPr>
            </a:lvl5pPr>
            <a:lvl6pPr marL="2514600" indent="-228600" defTabSz="914400">
              <a:spcBef>
                <a:spcPct val="20000"/>
              </a:spcBef>
              <a:buFont typeface="Arial" pitchFamily="34" charset="0"/>
              <a:buChar char="•"/>
              <a:defRPr sz="2000"/>
            </a:lvl6pPr>
            <a:lvl7pPr marL="2971800" indent="-228600" defTabSz="914400">
              <a:spcBef>
                <a:spcPct val="20000"/>
              </a:spcBef>
              <a:buFont typeface="Arial" pitchFamily="34" charset="0"/>
              <a:buChar char="•"/>
              <a:defRPr sz="2000"/>
            </a:lvl7pPr>
            <a:lvl8pPr marL="3429000" indent="-228600" defTabSz="914400">
              <a:spcBef>
                <a:spcPct val="20000"/>
              </a:spcBef>
              <a:buFont typeface="Arial" pitchFamily="34" charset="0"/>
              <a:buChar char="•"/>
              <a:defRPr sz="2000"/>
            </a:lvl8pPr>
            <a:lvl9pPr marL="3886200" indent="-228600" defTabSz="914400">
              <a:spcBef>
                <a:spcPct val="20000"/>
              </a:spcBef>
              <a:buFont typeface="Arial" pitchFamily="34" charset="0"/>
              <a:buChar char="•"/>
              <a:defRPr sz="2000"/>
            </a:lvl9pPr>
          </a:lstStyle>
          <a:p>
            <a:pPr algn="ctr"/>
            <a:r>
              <a:rPr lang="en-US" sz="1600" b="0"/>
              <a:t>LEAD &amp; INSPIRE</a:t>
            </a:r>
          </a:p>
        </p:txBody>
      </p:sp>
      <p:sp>
        <p:nvSpPr>
          <p:cNvPr id="11" name="Text Placeholder 3">
            <a:extLst>
              <a:ext uri="{FF2B5EF4-FFF2-40B4-BE49-F238E27FC236}">
                <a16:creationId xmlns:a16="http://schemas.microsoft.com/office/drawing/2014/main" id="{89F87135-7CEC-0CF2-54B9-414F4FE84742}"/>
              </a:ext>
            </a:extLst>
          </p:cNvPr>
          <p:cNvSpPr txBox="1">
            <a:spLocks/>
          </p:cNvSpPr>
          <p:nvPr/>
        </p:nvSpPr>
        <p:spPr>
          <a:xfrm>
            <a:off x="6813255" y="3856814"/>
            <a:ext cx="1070790" cy="444609"/>
          </a:xfrm>
          <a:prstGeom prst="rect">
            <a:avLst/>
          </a:prstGeom>
          <a:noFill/>
        </p:spPr>
        <p:txBody>
          <a:bodyPr vert="horz" wrap="square" lIns="0" tIns="0" rIns="0" bIns="0" rtlCol="0" anchor="b" anchorCtr="0">
            <a:spAutoFit/>
          </a:bodyPr>
          <a:lstStyle>
            <a:defPPr>
              <a:defRPr lang="en-US"/>
            </a:defPPr>
            <a:lvl1pPr algn="ctr">
              <a:lnSpc>
                <a:spcPct val="90000"/>
              </a:lnSpc>
              <a:spcBef>
                <a:spcPct val="0"/>
              </a:spcBef>
              <a:buNone/>
              <a:defRPr sz="3600" b="1" i="0" spc="-50" baseline="0">
                <a:gradFill>
                  <a:gsLst>
                    <a:gs pos="2000">
                      <a:srgbClr val="0179D4"/>
                    </a:gs>
                    <a:gs pos="32000">
                      <a:srgbClr val="2CB6FF"/>
                    </a:gs>
                    <a:gs pos="44000">
                      <a:srgbClr val="2DB6FF"/>
                    </a:gs>
                    <a:gs pos="81000">
                      <a:srgbClr val="D962FA"/>
                    </a:gs>
                    <a:gs pos="96000">
                      <a:srgbClr val="F69991"/>
                    </a:gs>
                  </a:gsLst>
                  <a:lin ang="3600000" scaled="0"/>
                </a:gradFill>
                <a:latin typeface="Aptos" panose="020B0004020202020204" pitchFamily="34" charset="0"/>
                <a:ea typeface="+mj-ea"/>
                <a:cs typeface="Segoe UI" panose="020B0502040204020203" pitchFamily="34" charset="0"/>
              </a:defRPr>
            </a:lvl1pPr>
            <a:lvl2pPr indent="0">
              <a:spcBef>
                <a:spcPct val="20000"/>
              </a:spcBef>
              <a:buFontTx/>
              <a:buNone/>
              <a:defRPr sz="4400" b="1" u="sng" spc="400" baseline="0">
                <a:solidFill>
                  <a:srgbClr val="EC5038"/>
                </a:solidFill>
              </a:defRPr>
            </a:lvl2pPr>
            <a:lvl3pPr indent="0">
              <a:spcBef>
                <a:spcPct val="20000"/>
              </a:spcBef>
              <a:buFontTx/>
              <a:buNone/>
              <a:defRPr sz="2000" b="1" i="1">
                <a:solidFill>
                  <a:schemeClr val="tx2"/>
                </a:solidFill>
                <a:latin typeface="+mj-lt"/>
              </a:defRPr>
            </a:lvl3pPr>
            <a:lvl4pPr indent="0">
              <a:spcBef>
                <a:spcPct val="20000"/>
              </a:spcBef>
              <a:buFontTx/>
              <a:buNone/>
              <a:defRPr sz="2000" b="1" i="1" spc="300">
                <a:solidFill>
                  <a:schemeClr val="accent3"/>
                </a:solidFill>
              </a:defRPr>
            </a:lvl4pPr>
            <a:lvl5pPr indent="0">
              <a:spcBef>
                <a:spcPct val="20000"/>
              </a:spcBef>
              <a:buFontTx/>
              <a:buNone/>
              <a:defRPr b="1" i="1">
                <a:solidFill>
                  <a:schemeClr val="tx2"/>
                </a:solidFill>
                <a:latin typeface="Graphik Regular" panose="020B0503030202060203"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sz="1600" b="0"/>
              <a:t>INFORM &amp; </a:t>
            </a:r>
            <a:br>
              <a:rPr lang="en-US" sz="1600" b="0"/>
            </a:br>
            <a:r>
              <a:rPr lang="en-US" sz="1600" b="0"/>
              <a:t>ALIGN</a:t>
            </a:r>
          </a:p>
        </p:txBody>
      </p:sp>
      <p:sp>
        <p:nvSpPr>
          <p:cNvPr id="12" name="Text Placeholder 3">
            <a:extLst>
              <a:ext uri="{FF2B5EF4-FFF2-40B4-BE49-F238E27FC236}">
                <a16:creationId xmlns:a16="http://schemas.microsoft.com/office/drawing/2014/main" id="{B69B1F0A-36BF-296E-D710-2F18A94FFA99}"/>
              </a:ext>
            </a:extLst>
          </p:cNvPr>
          <p:cNvSpPr txBox="1">
            <a:spLocks/>
          </p:cNvSpPr>
          <p:nvPr/>
        </p:nvSpPr>
        <p:spPr>
          <a:xfrm>
            <a:off x="5541814" y="4895008"/>
            <a:ext cx="1104308" cy="444609"/>
          </a:xfrm>
          <a:prstGeom prst="rect">
            <a:avLst/>
          </a:prstGeom>
          <a:noFill/>
        </p:spPr>
        <p:txBody>
          <a:bodyPr vert="horz" wrap="square" lIns="0" tIns="0" rIns="0" bIns="0" rtlCol="0" anchor="b" anchorCtr="0">
            <a:spAutoFit/>
          </a:bodyPr>
          <a:lstStyle>
            <a:defPPr>
              <a:defRPr lang="en-US"/>
            </a:defPPr>
            <a:lvl1pPr algn="ctr">
              <a:lnSpc>
                <a:spcPct val="90000"/>
              </a:lnSpc>
              <a:spcBef>
                <a:spcPct val="0"/>
              </a:spcBef>
              <a:buNone/>
              <a:defRPr sz="3600" b="1" i="0" spc="-50" baseline="0">
                <a:gradFill>
                  <a:gsLst>
                    <a:gs pos="2000">
                      <a:srgbClr val="0179D4"/>
                    </a:gs>
                    <a:gs pos="32000">
                      <a:srgbClr val="2CB6FF"/>
                    </a:gs>
                    <a:gs pos="44000">
                      <a:srgbClr val="2DB6FF"/>
                    </a:gs>
                    <a:gs pos="81000">
                      <a:srgbClr val="D962FA"/>
                    </a:gs>
                    <a:gs pos="96000">
                      <a:srgbClr val="F69991"/>
                    </a:gs>
                  </a:gsLst>
                  <a:lin ang="3600000" scaled="0"/>
                </a:gradFill>
                <a:latin typeface="Aptos" panose="020B0004020202020204" pitchFamily="34" charset="0"/>
                <a:ea typeface="+mj-ea"/>
                <a:cs typeface="Segoe UI" panose="020B0502040204020203" pitchFamily="34" charset="0"/>
              </a:defRPr>
            </a:lvl1pPr>
            <a:lvl2pPr indent="0">
              <a:spcBef>
                <a:spcPct val="20000"/>
              </a:spcBef>
              <a:buFontTx/>
              <a:buNone/>
              <a:defRPr sz="4400" b="1" u="sng" spc="400" baseline="0">
                <a:solidFill>
                  <a:srgbClr val="EC5038"/>
                </a:solidFill>
              </a:defRPr>
            </a:lvl2pPr>
            <a:lvl3pPr indent="0">
              <a:spcBef>
                <a:spcPct val="20000"/>
              </a:spcBef>
              <a:buFontTx/>
              <a:buNone/>
              <a:defRPr sz="2000" b="1" i="1">
                <a:solidFill>
                  <a:schemeClr val="tx2"/>
                </a:solidFill>
                <a:latin typeface="+mj-lt"/>
              </a:defRPr>
            </a:lvl3pPr>
            <a:lvl4pPr indent="0">
              <a:spcBef>
                <a:spcPct val="20000"/>
              </a:spcBef>
              <a:buFontTx/>
              <a:buNone/>
              <a:defRPr sz="2000" b="1" i="1" spc="300">
                <a:solidFill>
                  <a:schemeClr val="accent3"/>
                </a:solidFill>
              </a:defRPr>
            </a:lvl4pPr>
            <a:lvl5pPr indent="0">
              <a:spcBef>
                <a:spcPct val="20000"/>
              </a:spcBef>
              <a:buFontTx/>
              <a:buNone/>
              <a:defRPr b="1" i="1">
                <a:solidFill>
                  <a:schemeClr val="tx2"/>
                </a:solidFill>
                <a:latin typeface="Graphik Regular" panose="020B0503030202060203" pitchFamily="34" charset="0"/>
              </a:defRPr>
            </a:lvl5pPr>
            <a:lvl6pPr marL="2514600" indent="-228600">
              <a:spcBef>
                <a:spcPct val="20000"/>
              </a:spcBef>
              <a:buFont typeface="Arial" pitchFamily="34" charset="0"/>
              <a:buChar char="•"/>
              <a:defRPr sz="2000"/>
            </a:lvl6pPr>
            <a:lvl7pPr marL="2971800" indent="-228600">
              <a:spcBef>
                <a:spcPct val="20000"/>
              </a:spcBef>
              <a:buFont typeface="Arial" pitchFamily="34" charset="0"/>
              <a:buChar char="•"/>
              <a:defRPr sz="2000"/>
            </a:lvl7pPr>
            <a:lvl8pPr marL="3429000" indent="-228600">
              <a:spcBef>
                <a:spcPct val="20000"/>
              </a:spcBef>
              <a:buFont typeface="Arial" pitchFamily="34" charset="0"/>
              <a:buChar char="•"/>
              <a:defRPr sz="2000"/>
            </a:lvl8pPr>
            <a:lvl9pPr marL="3886200" indent="-228600">
              <a:spcBef>
                <a:spcPct val="20000"/>
              </a:spcBef>
              <a:buFont typeface="Arial" pitchFamily="34" charset="0"/>
              <a:buChar char="•"/>
              <a:defRPr sz="2000"/>
            </a:lvl9pPr>
          </a:lstStyle>
          <a:p>
            <a:r>
              <a:rPr lang="en-US" sz="1600" b="0"/>
              <a:t>ENGAGE &amp;</a:t>
            </a:r>
            <a:br>
              <a:rPr lang="en-US" sz="1600" b="0"/>
            </a:br>
            <a:r>
              <a:rPr lang="en-US" sz="1600" b="0"/>
              <a:t>EMPOWER</a:t>
            </a:r>
          </a:p>
        </p:txBody>
      </p:sp>
      <p:sp>
        <p:nvSpPr>
          <p:cNvPr id="4" name="TextBox 3">
            <a:extLst>
              <a:ext uri="{FF2B5EF4-FFF2-40B4-BE49-F238E27FC236}">
                <a16:creationId xmlns:a16="http://schemas.microsoft.com/office/drawing/2014/main" id="{A4CD2409-C527-6373-EE0B-5BF9839E924C}"/>
              </a:ext>
            </a:extLst>
          </p:cNvPr>
          <p:cNvSpPr txBox="1"/>
          <p:nvPr/>
        </p:nvSpPr>
        <p:spPr>
          <a:xfrm>
            <a:off x="867219" y="1977909"/>
            <a:ext cx="2953512" cy="670953"/>
          </a:xfrm>
          <a:prstGeom prst="rect">
            <a:avLst/>
          </a:prstGeom>
          <a:noFill/>
        </p:spPr>
        <p:txBody>
          <a:bodyPr wrap="square" lIns="0" tIns="0" rIns="0" bIns="0" rtlCol="0">
            <a:spAutoFit/>
          </a:bodyPr>
          <a:lstStyle/>
          <a:p>
            <a:pPr algn="r" defTabSz="914293">
              <a:defRPr/>
            </a:pPr>
            <a:r>
              <a:rPr lang="en-US" sz="2160" b="1" spc="-50">
                <a:gradFill>
                  <a:gsLst>
                    <a:gs pos="2000">
                      <a:srgbClr val="0179D4"/>
                    </a:gs>
                    <a:gs pos="32000">
                      <a:srgbClr val="2CB6FF"/>
                    </a:gs>
                    <a:gs pos="44000">
                      <a:srgbClr val="2DB6FF"/>
                    </a:gs>
                    <a:gs pos="81000">
                      <a:srgbClr val="D962FA"/>
                    </a:gs>
                    <a:gs pos="96000">
                      <a:srgbClr val="F69991"/>
                    </a:gs>
                  </a:gsLst>
                  <a:lin ang="3600000" scaled="0"/>
                </a:gradFill>
                <a:latin typeface="Aptos" panose="020B0004020202020204" pitchFamily="34" charset="0"/>
                <a:ea typeface="+mj-ea"/>
                <a:cs typeface="Segoe UI" panose="020B0502040204020203" pitchFamily="34" charset="0"/>
              </a:rPr>
              <a:t>News &amp; announcements</a:t>
            </a:r>
          </a:p>
          <a:p>
            <a:pPr algn="r" defTabSz="914293">
              <a:defRPr/>
            </a:pPr>
            <a:r>
              <a:rPr lang="en-US" sz="1100">
                <a:solidFill>
                  <a:schemeClr val="bg1"/>
                </a:solidFill>
              </a:rPr>
              <a:t>Updates and information reach people across Outlook, Teams and Microsoft Viva</a:t>
            </a:r>
          </a:p>
        </p:txBody>
      </p:sp>
      <p:sp>
        <p:nvSpPr>
          <p:cNvPr id="5" name="TextBox 4">
            <a:extLst>
              <a:ext uri="{FF2B5EF4-FFF2-40B4-BE49-F238E27FC236}">
                <a16:creationId xmlns:a16="http://schemas.microsoft.com/office/drawing/2014/main" id="{86567C5C-E610-E261-BBC4-775A146BF2AC}"/>
              </a:ext>
            </a:extLst>
          </p:cNvPr>
          <p:cNvSpPr txBox="1"/>
          <p:nvPr/>
        </p:nvSpPr>
        <p:spPr>
          <a:xfrm>
            <a:off x="2190539" y="5569507"/>
            <a:ext cx="2951183" cy="670953"/>
          </a:xfrm>
          <a:prstGeom prst="rect">
            <a:avLst/>
          </a:prstGeom>
          <a:noFill/>
        </p:spPr>
        <p:txBody>
          <a:bodyPr wrap="square" lIns="0" tIns="0" rIns="0" bIns="0" rtlCol="0">
            <a:spAutoFit/>
          </a:bodyPr>
          <a:lstStyle/>
          <a:p>
            <a:pPr algn="r" defTabSz="914293">
              <a:defRPr/>
            </a:pPr>
            <a:r>
              <a:rPr lang="en-US" sz="2160" b="1" spc="-50">
                <a:gradFill>
                  <a:gsLst>
                    <a:gs pos="2000">
                      <a:srgbClr val="0179D4"/>
                    </a:gs>
                    <a:gs pos="32000">
                      <a:srgbClr val="2CB6FF"/>
                    </a:gs>
                    <a:gs pos="44000">
                      <a:srgbClr val="2DB6FF"/>
                    </a:gs>
                    <a:gs pos="81000">
                      <a:srgbClr val="D962FA"/>
                    </a:gs>
                    <a:gs pos="96000">
                      <a:srgbClr val="F69991"/>
                    </a:gs>
                  </a:gsLst>
                  <a:lin ang="3600000" scaled="0"/>
                </a:gradFill>
                <a:latin typeface="Aptos" panose="020B0004020202020204" pitchFamily="34" charset="0"/>
                <a:ea typeface="+mj-ea"/>
                <a:cs typeface="Segoe UI" panose="020B0502040204020203" pitchFamily="34" charset="0"/>
              </a:rPr>
              <a:t>Ask me anything events</a:t>
            </a:r>
          </a:p>
          <a:p>
            <a:pPr algn="r" defTabSz="914293">
              <a:defRPr/>
            </a:pPr>
            <a:r>
              <a:rPr lang="en-US" sz="1100">
                <a:solidFill>
                  <a:schemeClr val="bg1"/>
                </a:solidFill>
              </a:rPr>
              <a:t>Moderated Q&amp;A including question upvoting and optional anonymous submission</a:t>
            </a:r>
          </a:p>
        </p:txBody>
      </p:sp>
      <p:sp>
        <p:nvSpPr>
          <p:cNvPr id="6" name="TextBox 5">
            <a:extLst>
              <a:ext uri="{FF2B5EF4-FFF2-40B4-BE49-F238E27FC236}">
                <a16:creationId xmlns:a16="http://schemas.microsoft.com/office/drawing/2014/main" id="{580890C2-DA10-6166-7C8D-C3B73A9D4DAF}"/>
              </a:ext>
            </a:extLst>
          </p:cNvPr>
          <p:cNvSpPr txBox="1"/>
          <p:nvPr/>
        </p:nvSpPr>
        <p:spPr>
          <a:xfrm>
            <a:off x="8652649" y="3825004"/>
            <a:ext cx="2951183" cy="670953"/>
          </a:xfrm>
          <a:prstGeom prst="rect">
            <a:avLst/>
          </a:prstGeom>
          <a:noFill/>
        </p:spPr>
        <p:txBody>
          <a:bodyPr wrap="square" lIns="0" tIns="0" rIns="0" bIns="0" rtlCol="0">
            <a:spAutoFit/>
          </a:bodyPr>
          <a:lstStyle/>
          <a:p>
            <a:pPr defTabSz="914293">
              <a:defRPr/>
            </a:pPr>
            <a:r>
              <a:rPr lang="en-US" sz="2160" b="1" spc="-50">
                <a:gradFill>
                  <a:gsLst>
                    <a:gs pos="2000">
                      <a:srgbClr val="0179D4"/>
                    </a:gs>
                    <a:gs pos="32000">
                      <a:srgbClr val="2CB6FF"/>
                    </a:gs>
                    <a:gs pos="44000">
                      <a:srgbClr val="2DB6FF"/>
                    </a:gs>
                    <a:gs pos="81000">
                      <a:srgbClr val="D962FA"/>
                    </a:gs>
                    <a:gs pos="96000">
                      <a:srgbClr val="F69991"/>
                    </a:gs>
                  </a:gsLst>
                  <a:lin ang="3600000" scaled="0"/>
                </a:gradFill>
                <a:latin typeface="Aptos" panose="020B0004020202020204" pitchFamily="34" charset="0"/>
                <a:ea typeface="+mj-ea"/>
                <a:cs typeface="Segoe UI" panose="020B0502040204020203" pitchFamily="34" charset="0"/>
              </a:rPr>
              <a:t>Social campaigns</a:t>
            </a:r>
          </a:p>
          <a:p>
            <a:pPr defTabSz="914293">
              <a:defRPr/>
            </a:pPr>
            <a:r>
              <a:rPr lang="en-US" sz="1100"/>
              <a:t>#</a:t>
            </a:r>
            <a:r>
              <a:rPr lang="en-US" sz="1100">
                <a:solidFill>
                  <a:schemeClr val="bg1"/>
                </a:solidFill>
              </a:rPr>
              <a:t>tag campaigns inspire participation and aggregate campaign goals, posts &amp; stories</a:t>
            </a:r>
          </a:p>
        </p:txBody>
      </p:sp>
      <p:sp>
        <p:nvSpPr>
          <p:cNvPr id="13" name="TextBox 12">
            <a:extLst>
              <a:ext uri="{FF2B5EF4-FFF2-40B4-BE49-F238E27FC236}">
                <a16:creationId xmlns:a16="http://schemas.microsoft.com/office/drawing/2014/main" id="{77D87031-C818-8027-D50C-8FF818E55AAD}"/>
              </a:ext>
            </a:extLst>
          </p:cNvPr>
          <p:cNvSpPr txBox="1"/>
          <p:nvPr/>
        </p:nvSpPr>
        <p:spPr>
          <a:xfrm>
            <a:off x="851291" y="3825004"/>
            <a:ext cx="2951088" cy="670953"/>
          </a:xfrm>
          <a:prstGeom prst="rect">
            <a:avLst/>
          </a:prstGeom>
          <a:noFill/>
        </p:spPr>
        <p:txBody>
          <a:bodyPr wrap="square" lIns="0" tIns="0" rIns="0" bIns="0" rtlCol="0">
            <a:spAutoFit/>
          </a:bodyPr>
          <a:lstStyle/>
          <a:p>
            <a:pPr algn="r" defTabSz="914293">
              <a:defRPr/>
            </a:pPr>
            <a:r>
              <a:rPr lang="en-US" sz="2160" b="1" spc="-50">
                <a:gradFill>
                  <a:gsLst>
                    <a:gs pos="2000">
                      <a:srgbClr val="0179D4"/>
                    </a:gs>
                    <a:gs pos="32000">
                      <a:srgbClr val="2CB6FF"/>
                    </a:gs>
                    <a:gs pos="44000">
                      <a:srgbClr val="2DB6FF"/>
                    </a:gs>
                    <a:gs pos="81000">
                      <a:srgbClr val="D962FA"/>
                    </a:gs>
                    <a:gs pos="96000">
                      <a:srgbClr val="F69991"/>
                    </a:gs>
                  </a:gsLst>
                  <a:lin ang="3600000" scaled="0"/>
                </a:gradFill>
                <a:latin typeface="Aptos" panose="020B0004020202020204" pitchFamily="34" charset="0"/>
                <a:ea typeface="+mj-ea"/>
                <a:cs typeface="Segoe UI" panose="020B0502040204020203" pitchFamily="34" charset="0"/>
              </a:rPr>
              <a:t>Analytics and coaching</a:t>
            </a:r>
          </a:p>
          <a:p>
            <a:pPr algn="r" defTabSz="914293">
              <a:defRPr/>
            </a:pPr>
            <a:r>
              <a:rPr lang="en-US" sz="1100">
                <a:solidFill>
                  <a:schemeClr val="bg1"/>
                </a:solidFill>
              </a:rPr>
              <a:t>Actionable insights on engagement, sentiment and conversations improve effectiveness</a:t>
            </a:r>
          </a:p>
        </p:txBody>
      </p:sp>
      <p:sp>
        <p:nvSpPr>
          <p:cNvPr id="14" name="TextBox 13">
            <a:extLst>
              <a:ext uri="{FF2B5EF4-FFF2-40B4-BE49-F238E27FC236}">
                <a16:creationId xmlns:a16="http://schemas.microsoft.com/office/drawing/2014/main" id="{BB9B5C4C-0703-E7F9-AE82-27AA2DCB823D}"/>
              </a:ext>
            </a:extLst>
          </p:cNvPr>
          <p:cNvSpPr txBox="1"/>
          <p:nvPr/>
        </p:nvSpPr>
        <p:spPr>
          <a:xfrm>
            <a:off x="588263" y="722451"/>
            <a:ext cx="2951088" cy="670953"/>
          </a:xfrm>
          <a:prstGeom prst="rect">
            <a:avLst/>
          </a:prstGeom>
          <a:noFill/>
        </p:spPr>
        <p:txBody>
          <a:bodyPr wrap="square" lIns="0" tIns="0" rIns="0" bIns="0" rtlCol="0">
            <a:spAutoFit/>
          </a:bodyPr>
          <a:lstStyle/>
          <a:p>
            <a:pPr defTabSz="914293">
              <a:defRPr/>
            </a:pPr>
            <a:r>
              <a:rPr lang="en-US" sz="2160" b="1" spc="-50">
                <a:gradFill>
                  <a:gsLst>
                    <a:gs pos="2000">
                      <a:srgbClr val="0179D4"/>
                    </a:gs>
                    <a:gs pos="32000">
                      <a:srgbClr val="2CB6FF"/>
                    </a:gs>
                    <a:gs pos="44000">
                      <a:srgbClr val="2DB6FF"/>
                    </a:gs>
                    <a:gs pos="81000">
                      <a:srgbClr val="D962FA"/>
                    </a:gs>
                    <a:gs pos="96000">
                      <a:srgbClr val="F69991"/>
                    </a:gs>
                  </a:gsLst>
                  <a:lin ang="3600000" scaled="0"/>
                </a:gradFill>
                <a:latin typeface="Aptos" panose="020B0004020202020204" pitchFamily="34" charset="0"/>
                <a:ea typeface="+mj-ea"/>
                <a:cs typeface="Segoe UI" panose="020B0502040204020203" pitchFamily="34" charset="0"/>
              </a:rPr>
              <a:t>Define comms roles</a:t>
            </a:r>
          </a:p>
          <a:p>
            <a:pPr defTabSz="914293">
              <a:defRPr/>
            </a:pPr>
            <a:r>
              <a:rPr lang="en-US" sz="1100">
                <a:solidFill>
                  <a:schemeClr val="bg1"/>
                </a:solidFill>
              </a:rPr>
              <a:t>Assign delegate managers, delegates and corporate communicators</a:t>
            </a:r>
          </a:p>
        </p:txBody>
      </p:sp>
      <p:sp>
        <p:nvSpPr>
          <p:cNvPr id="15" name="TextBox 14">
            <a:extLst>
              <a:ext uri="{FF2B5EF4-FFF2-40B4-BE49-F238E27FC236}">
                <a16:creationId xmlns:a16="http://schemas.microsoft.com/office/drawing/2014/main" id="{8DBC8847-6C83-A7D0-1E10-97647DBCE08C}"/>
              </a:ext>
            </a:extLst>
          </p:cNvPr>
          <p:cNvSpPr txBox="1"/>
          <p:nvPr/>
        </p:nvSpPr>
        <p:spPr>
          <a:xfrm>
            <a:off x="8652650" y="1977909"/>
            <a:ext cx="2951184" cy="670953"/>
          </a:xfrm>
          <a:prstGeom prst="rect">
            <a:avLst/>
          </a:prstGeom>
          <a:noFill/>
        </p:spPr>
        <p:txBody>
          <a:bodyPr wrap="square" lIns="0" tIns="0" rIns="0" bIns="0" rtlCol="0">
            <a:spAutoFit/>
          </a:bodyPr>
          <a:lstStyle/>
          <a:p>
            <a:pPr defTabSz="914293">
              <a:defRPr/>
            </a:pPr>
            <a:r>
              <a:rPr lang="en-US" sz="2160" b="1" spc="-50">
                <a:gradFill>
                  <a:gsLst>
                    <a:gs pos="2000">
                      <a:srgbClr val="0179D4"/>
                    </a:gs>
                    <a:gs pos="32000">
                      <a:srgbClr val="2CB6FF"/>
                    </a:gs>
                    <a:gs pos="44000">
                      <a:srgbClr val="2DB6FF"/>
                    </a:gs>
                    <a:gs pos="81000">
                      <a:srgbClr val="D962FA"/>
                    </a:gs>
                    <a:gs pos="96000">
                      <a:srgbClr val="F69991"/>
                    </a:gs>
                  </a:gsLst>
                  <a:lin ang="3600000" scaled="0"/>
                </a:gradFill>
                <a:latin typeface="Aptos" panose="020B0004020202020204" pitchFamily="34" charset="0"/>
                <a:ea typeface="+mj-ea"/>
                <a:cs typeface="Segoe UI" panose="020B0502040204020203" pitchFamily="34" charset="0"/>
              </a:rPr>
              <a:t>Leadership corner</a:t>
            </a:r>
          </a:p>
          <a:p>
            <a:pPr defTabSz="914293">
              <a:defRPr/>
            </a:pPr>
            <a:r>
              <a:rPr lang="en-US" sz="1100">
                <a:solidFill>
                  <a:schemeClr val="bg1"/>
                </a:solidFill>
              </a:rPr>
              <a:t>An employee’s personalized hub to see content from and engage with their leaders</a:t>
            </a:r>
          </a:p>
        </p:txBody>
      </p:sp>
      <p:sp>
        <p:nvSpPr>
          <p:cNvPr id="16" name="TextBox 15">
            <a:extLst>
              <a:ext uri="{FF2B5EF4-FFF2-40B4-BE49-F238E27FC236}">
                <a16:creationId xmlns:a16="http://schemas.microsoft.com/office/drawing/2014/main" id="{D6176787-DA2B-1F6F-CE1C-596348E8CC52}"/>
              </a:ext>
            </a:extLst>
          </p:cNvPr>
          <p:cNvSpPr txBox="1"/>
          <p:nvPr/>
        </p:nvSpPr>
        <p:spPr>
          <a:xfrm>
            <a:off x="4168026" y="1964893"/>
            <a:ext cx="3858374" cy="670953"/>
          </a:xfrm>
          <a:prstGeom prst="rect">
            <a:avLst/>
          </a:prstGeom>
          <a:noFill/>
        </p:spPr>
        <p:txBody>
          <a:bodyPr wrap="square" lIns="0" tIns="0" rIns="0" bIns="0" rtlCol="0">
            <a:spAutoFit/>
          </a:bodyPr>
          <a:lstStyle/>
          <a:p>
            <a:pPr defTabSz="914293">
              <a:defRPr/>
            </a:pPr>
            <a:r>
              <a:rPr lang="en-US" sz="2160" b="1" spc="-50" dirty="0">
                <a:gradFill>
                  <a:gsLst>
                    <a:gs pos="2000">
                      <a:srgbClr val="0179D4"/>
                    </a:gs>
                    <a:gs pos="32000">
                      <a:srgbClr val="2CB6FF"/>
                    </a:gs>
                    <a:gs pos="44000">
                      <a:srgbClr val="2DB6FF"/>
                    </a:gs>
                    <a:gs pos="81000">
                      <a:srgbClr val="D962FA"/>
                    </a:gs>
                    <a:gs pos="96000">
                      <a:srgbClr val="F69991"/>
                    </a:gs>
                  </a:gsLst>
                  <a:lin ang="3600000" scaled="0"/>
                </a:gradFill>
                <a:latin typeface="Aptos" panose="020B0004020202020204" pitchFamily="34" charset="0"/>
                <a:ea typeface="+mj-ea"/>
                <a:cs typeface="Segoe UI" panose="020B0502040204020203" pitchFamily="34" charset="0"/>
              </a:rPr>
              <a:t>Leader storyline posts &amp; articles</a:t>
            </a:r>
          </a:p>
          <a:p>
            <a:pPr algn="ctr" defTabSz="914293">
              <a:defRPr/>
            </a:pPr>
            <a:r>
              <a:rPr lang="en-US" sz="1100" dirty="0">
                <a:solidFill>
                  <a:schemeClr val="bg1"/>
                </a:solidFill>
              </a:rPr>
              <a:t>Shared vision, updates &amp; perspectives amplify culture and values, and humanize leadership</a:t>
            </a:r>
          </a:p>
        </p:txBody>
      </p:sp>
      <p:sp>
        <p:nvSpPr>
          <p:cNvPr id="17" name="TextBox 16">
            <a:extLst>
              <a:ext uri="{FF2B5EF4-FFF2-40B4-BE49-F238E27FC236}">
                <a16:creationId xmlns:a16="http://schemas.microsoft.com/office/drawing/2014/main" id="{C2C91156-AE28-3E58-D339-B8B22EE51051}"/>
              </a:ext>
            </a:extLst>
          </p:cNvPr>
          <p:cNvSpPr txBox="1"/>
          <p:nvPr/>
        </p:nvSpPr>
        <p:spPr>
          <a:xfrm>
            <a:off x="4620456" y="722449"/>
            <a:ext cx="2951088" cy="1003352"/>
          </a:xfrm>
          <a:prstGeom prst="rect">
            <a:avLst/>
          </a:prstGeom>
          <a:noFill/>
        </p:spPr>
        <p:txBody>
          <a:bodyPr wrap="square" lIns="0" tIns="0" rIns="0" bIns="0" rtlCol="0">
            <a:spAutoFit/>
          </a:bodyPr>
          <a:lstStyle/>
          <a:p>
            <a:pPr defTabSz="914293">
              <a:defRPr/>
            </a:pPr>
            <a:r>
              <a:rPr lang="en-US" sz="2160" b="1" spc="-50">
                <a:gradFill>
                  <a:gsLst>
                    <a:gs pos="2000">
                      <a:srgbClr val="0179D4"/>
                    </a:gs>
                    <a:gs pos="32000">
                      <a:srgbClr val="2CB6FF"/>
                    </a:gs>
                    <a:gs pos="44000">
                      <a:srgbClr val="2DB6FF"/>
                    </a:gs>
                    <a:gs pos="81000">
                      <a:srgbClr val="D962FA"/>
                    </a:gs>
                    <a:gs pos="96000">
                      <a:srgbClr val="F69991"/>
                    </a:gs>
                  </a:gsLst>
                  <a:lin ang="3600000" scaled="0"/>
                </a:gradFill>
                <a:latin typeface="Aptos" panose="020B0004020202020204" pitchFamily="34" charset="0"/>
                <a:ea typeface="+mj-ea"/>
                <a:cs typeface="Segoe UI" panose="020B0502040204020203" pitchFamily="34" charset="0"/>
              </a:rPr>
              <a:t>Communications channels</a:t>
            </a:r>
          </a:p>
          <a:p>
            <a:pPr algn="ctr" defTabSz="914293">
              <a:defRPr/>
            </a:pPr>
            <a:r>
              <a:rPr lang="en-US" sz="1100">
                <a:solidFill>
                  <a:schemeClr val="bg1"/>
                </a:solidFill>
              </a:rPr>
              <a:t>Create company-wide and scoped channels with which to reach target audiences</a:t>
            </a:r>
          </a:p>
        </p:txBody>
      </p:sp>
      <p:sp>
        <p:nvSpPr>
          <p:cNvPr id="18" name="TextBox 17">
            <a:extLst>
              <a:ext uri="{FF2B5EF4-FFF2-40B4-BE49-F238E27FC236}">
                <a16:creationId xmlns:a16="http://schemas.microsoft.com/office/drawing/2014/main" id="{587F2DAF-4FE0-DABE-CE04-E4B9E873D46B}"/>
              </a:ext>
            </a:extLst>
          </p:cNvPr>
          <p:cNvSpPr txBox="1"/>
          <p:nvPr/>
        </p:nvSpPr>
        <p:spPr>
          <a:xfrm>
            <a:off x="8652648" y="722449"/>
            <a:ext cx="2951088" cy="670953"/>
          </a:xfrm>
          <a:prstGeom prst="rect">
            <a:avLst/>
          </a:prstGeom>
          <a:noFill/>
        </p:spPr>
        <p:txBody>
          <a:bodyPr wrap="square" lIns="0" tIns="0" rIns="0" bIns="0" rtlCol="0">
            <a:spAutoFit/>
          </a:bodyPr>
          <a:lstStyle/>
          <a:p>
            <a:pPr algn="r" defTabSz="914293">
              <a:defRPr/>
            </a:pPr>
            <a:r>
              <a:rPr lang="en-US" sz="2160" b="1" spc="-50">
                <a:gradFill>
                  <a:gsLst>
                    <a:gs pos="2000">
                      <a:srgbClr val="0179D4"/>
                    </a:gs>
                    <a:gs pos="32000">
                      <a:srgbClr val="2CB6FF"/>
                    </a:gs>
                    <a:gs pos="44000">
                      <a:srgbClr val="2DB6FF"/>
                    </a:gs>
                    <a:gs pos="81000">
                      <a:srgbClr val="D962FA"/>
                    </a:gs>
                    <a:gs pos="96000">
                      <a:srgbClr val="F69991"/>
                    </a:gs>
                  </a:gsLst>
                  <a:lin ang="3600000" scaled="0"/>
                </a:gradFill>
                <a:latin typeface="Aptos" panose="020B0004020202020204" pitchFamily="34" charset="0"/>
                <a:ea typeface="+mj-ea"/>
                <a:cs typeface="Segoe UI" panose="020B0502040204020203" pitchFamily="34" charset="0"/>
              </a:rPr>
              <a:t>Leader audiences</a:t>
            </a:r>
          </a:p>
          <a:p>
            <a:pPr algn="r" defTabSz="914293">
              <a:defRPr/>
            </a:pPr>
            <a:r>
              <a:rPr lang="en-US" sz="1100">
                <a:solidFill>
                  <a:schemeClr val="bg1"/>
                </a:solidFill>
              </a:rPr>
              <a:t>Create company-wide and scoped channels with which to reach target audiences</a:t>
            </a:r>
          </a:p>
        </p:txBody>
      </p:sp>
      <p:sp>
        <p:nvSpPr>
          <p:cNvPr id="19" name="TextBox 18">
            <a:extLst>
              <a:ext uri="{FF2B5EF4-FFF2-40B4-BE49-F238E27FC236}">
                <a16:creationId xmlns:a16="http://schemas.microsoft.com/office/drawing/2014/main" id="{55CBABAD-143D-9E0C-F5AF-5BBD3AF1E40D}"/>
              </a:ext>
            </a:extLst>
          </p:cNvPr>
          <p:cNvSpPr txBox="1"/>
          <p:nvPr/>
        </p:nvSpPr>
        <p:spPr>
          <a:xfrm>
            <a:off x="7050280" y="5569509"/>
            <a:ext cx="2951183" cy="670953"/>
          </a:xfrm>
          <a:prstGeom prst="rect">
            <a:avLst/>
          </a:prstGeom>
          <a:noFill/>
        </p:spPr>
        <p:txBody>
          <a:bodyPr wrap="square" lIns="0" tIns="0" rIns="0" bIns="0" rtlCol="0">
            <a:spAutoFit/>
          </a:bodyPr>
          <a:lstStyle/>
          <a:p>
            <a:pPr defTabSz="914293">
              <a:defRPr/>
            </a:pPr>
            <a:r>
              <a:rPr lang="en-US" sz="2160" b="1" spc="-50">
                <a:gradFill>
                  <a:gsLst>
                    <a:gs pos="2000">
                      <a:srgbClr val="0179D4"/>
                    </a:gs>
                    <a:gs pos="32000">
                      <a:srgbClr val="2CB6FF"/>
                    </a:gs>
                    <a:gs pos="44000">
                      <a:srgbClr val="2DB6FF"/>
                    </a:gs>
                    <a:gs pos="81000">
                      <a:srgbClr val="D962FA"/>
                    </a:gs>
                    <a:gs pos="96000">
                      <a:srgbClr val="F69991"/>
                    </a:gs>
                  </a:gsLst>
                  <a:lin ang="3600000" scaled="0"/>
                </a:gradFill>
                <a:latin typeface="Aptos" panose="020B0004020202020204" pitchFamily="34" charset="0"/>
                <a:ea typeface="+mj-ea"/>
                <a:cs typeface="Segoe UI" panose="020B0502040204020203" pitchFamily="34" charset="0"/>
              </a:rPr>
              <a:t>Live events</a:t>
            </a:r>
          </a:p>
          <a:p>
            <a:pPr defTabSz="914293">
              <a:defRPr/>
            </a:pPr>
            <a:r>
              <a:rPr lang="en-US" sz="1100">
                <a:solidFill>
                  <a:schemeClr val="bg1"/>
                </a:solidFill>
              </a:rPr>
              <a:t>Host events with real-time and on-demand video and open Q&amp;A</a:t>
            </a:r>
          </a:p>
        </p:txBody>
      </p:sp>
      <p:cxnSp>
        <p:nvCxnSpPr>
          <p:cNvPr id="20" name="Straight Connector 19">
            <a:extLst>
              <a:ext uri="{FF2B5EF4-FFF2-40B4-BE49-F238E27FC236}">
                <a16:creationId xmlns:a16="http://schemas.microsoft.com/office/drawing/2014/main" id="{2361C0BE-A2AB-4019-C9CA-21BEDC72B0AA}"/>
              </a:ext>
            </a:extLst>
          </p:cNvPr>
          <p:cNvCxnSpPr/>
          <p:nvPr/>
        </p:nvCxnSpPr>
        <p:spPr>
          <a:xfrm flipV="1">
            <a:off x="584200" y="1779302"/>
            <a:ext cx="11019536" cy="34705"/>
          </a:xfrm>
          <a:prstGeom prst="line">
            <a:avLst/>
          </a:prstGeom>
          <a:ln w="12700">
            <a:solidFill>
              <a:schemeClr val="tx1">
                <a:lumMod val="50000"/>
                <a:lumOff val="50000"/>
              </a:schemeClr>
            </a:solidFill>
            <a:headEnd type="none" w="lg" len="med"/>
            <a:tailEnd type="none" w="lg" len="med"/>
          </a:ln>
        </p:spPr>
        <p:style>
          <a:lnRef idx="1">
            <a:schemeClr val="accent1"/>
          </a:lnRef>
          <a:fillRef idx="0">
            <a:schemeClr val="accent1"/>
          </a:fillRef>
          <a:effectRef idx="0">
            <a:schemeClr val="accent1"/>
          </a:effectRef>
          <a:fontRef idx="minor">
            <a:schemeClr val="tx1"/>
          </a:fontRef>
        </p:style>
      </p:cxnSp>
      <p:sp>
        <p:nvSpPr>
          <p:cNvPr id="21" name="Title 20">
            <a:extLst>
              <a:ext uri="{FF2B5EF4-FFF2-40B4-BE49-F238E27FC236}">
                <a16:creationId xmlns:a16="http://schemas.microsoft.com/office/drawing/2014/main" id="{BF1822B0-28E1-D1B6-56C0-3573999A5E04}"/>
              </a:ext>
            </a:extLst>
          </p:cNvPr>
          <p:cNvSpPr>
            <a:spLocks noGrp="1"/>
          </p:cNvSpPr>
          <p:nvPr>
            <p:ph type="title"/>
          </p:nvPr>
        </p:nvSpPr>
        <p:spPr>
          <a:xfrm>
            <a:off x="584200" y="-583636"/>
            <a:ext cx="11025187" cy="553998"/>
          </a:xfrm>
        </p:spPr>
        <p:txBody>
          <a:bodyPr/>
          <a:lstStyle/>
          <a:p>
            <a:r>
              <a:rPr lang="en-US"/>
              <a:t>Communicate and engage</a:t>
            </a:r>
          </a:p>
        </p:txBody>
      </p:sp>
    </p:spTree>
    <p:extLst>
      <p:ext uri="{BB962C8B-B14F-4D97-AF65-F5344CB8AC3E}">
        <p14:creationId xmlns:p14="http://schemas.microsoft.com/office/powerpoint/2010/main" val="332924238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left)">
                                      <p:cBhvr>
                                        <p:cTn id="7" dur="500"/>
                                        <p:tgtEl>
                                          <p:spTgt spid="20"/>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fade">
                                      <p:cBhvr>
                                        <p:cTn id="11" dur="250"/>
                                        <p:tgtEl>
                                          <p:spTgt spid="14"/>
                                        </p:tgtEl>
                                      </p:cBhvr>
                                    </p:animEffect>
                                  </p:childTnLst>
                                </p:cTn>
                              </p:par>
                            </p:childTnLst>
                          </p:cTn>
                        </p:par>
                        <p:par>
                          <p:cTn id="12" fill="hold">
                            <p:stCondLst>
                              <p:cond delay="750"/>
                            </p:stCondLst>
                            <p:childTnLst>
                              <p:par>
                                <p:cTn id="13" presetID="10" presetClass="entr" presetSubtype="0" fill="hold" grpId="0" nodeType="afterEffect">
                                  <p:stCondLst>
                                    <p:cond delay="0"/>
                                  </p:stCondLst>
                                  <p:childTnLst>
                                    <p:set>
                                      <p:cBhvr>
                                        <p:cTn id="14" dur="1" fill="hold">
                                          <p:stCondLst>
                                            <p:cond delay="0"/>
                                          </p:stCondLst>
                                        </p:cTn>
                                        <p:tgtEl>
                                          <p:spTgt spid="17"/>
                                        </p:tgtEl>
                                        <p:attrNameLst>
                                          <p:attrName>style.visibility</p:attrName>
                                        </p:attrNameLst>
                                      </p:cBhvr>
                                      <p:to>
                                        <p:strVal val="visible"/>
                                      </p:to>
                                    </p:set>
                                    <p:animEffect transition="in" filter="fade">
                                      <p:cBhvr>
                                        <p:cTn id="15" dur="500"/>
                                        <p:tgtEl>
                                          <p:spTgt spid="17"/>
                                        </p:tgtEl>
                                      </p:cBhvr>
                                    </p:animEffect>
                                  </p:childTnLst>
                                </p:cTn>
                              </p:par>
                            </p:childTnLst>
                          </p:cTn>
                        </p:par>
                        <p:par>
                          <p:cTn id="16" fill="hold">
                            <p:stCondLst>
                              <p:cond delay="1250"/>
                            </p:stCondLst>
                            <p:childTnLst>
                              <p:par>
                                <p:cTn id="17" presetID="10" presetClass="entr" presetSubtype="0" fill="hold" grpId="0"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4"/>
                                        </p:tgtEl>
                                        <p:attrNameLst>
                                          <p:attrName>style.visibility</p:attrName>
                                        </p:attrNameLst>
                                      </p:cBhvr>
                                      <p:to>
                                        <p:strVal val="visible"/>
                                      </p:to>
                                    </p:set>
                                    <p:animEffect transition="in" filter="fade">
                                      <p:cBhvr>
                                        <p:cTn id="24" dur="250"/>
                                        <p:tgtEl>
                                          <p:spTgt spid="4"/>
                                        </p:tgtEl>
                                      </p:cBhvr>
                                    </p:animEffect>
                                  </p:childTnLst>
                                </p:cTn>
                              </p:par>
                            </p:childTnLst>
                          </p:cTn>
                        </p:par>
                        <p:par>
                          <p:cTn id="25" fill="hold">
                            <p:stCondLst>
                              <p:cond delay="250"/>
                            </p:stCondLst>
                            <p:childTnLst>
                              <p:par>
                                <p:cTn id="26" presetID="10" presetClass="entr" presetSubtype="0" fill="hold" grpId="0" nodeType="after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500"/>
                                        <p:tgtEl>
                                          <p:spTgt spid="16"/>
                                        </p:tgtEl>
                                      </p:cBhvr>
                                    </p:animEffect>
                                  </p:childTnLst>
                                </p:cTn>
                              </p:par>
                            </p:childTnLst>
                          </p:cTn>
                        </p:par>
                        <p:par>
                          <p:cTn id="29" fill="hold">
                            <p:stCondLst>
                              <p:cond delay="750"/>
                            </p:stCondLst>
                            <p:childTnLst>
                              <p:par>
                                <p:cTn id="30" presetID="10" presetClass="entr" presetSubtype="0" fill="hold" grpId="0" nodeType="after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500"/>
                                        <p:tgtEl>
                                          <p:spTgt spid="15"/>
                                        </p:tgtEl>
                                      </p:cBhvr>
                                    </p:animEffect>
                                  </p:childTnLst>
                                </p:cTn>
                              </p:par>
                            </p:childTnLst>
                          </p:cTn>
                        </p:par>
                        <p:par>
                          <p:cTn id="33" fill="hold">
                            <p:stCondLst>
                              <p:cond delay="1250"/>
                            </p:stCondLst>
                            <p:childTnLst>
                              <p:par>
                                <p:cTn id="34" presetID="10" presetClass="entr" presetSubtype="0" fill="hold" grpId="0" nodeType="after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500"/>
                                        <p:tgtEl>
                                          <p:spTgt spid="6"/>
                                        </p:tgtEl>
                                      </p:cBhvr>
                                    </p:animEffect>
                                  </p:childTnLst>
                                </p:cTn>
                              </p:par>
                            </p:childTnLst>
                          </p:cTn>
                        </p:par>
                        <p:par>
                          <p:cTn id="37" fill="hold">
                            <p:stCondLst>
                              <p:cond delay="1750"/>
                            </p:stCondLst>
                            <p:childTnLst>
                              <p:par>
                                <p:cTn id="38" presetID="10" presetClass="entr" presetSubtype="0" fill="hold" grpId="0" nodeType="afterEffect">
                                  <p:stCondLst>
                                    <p:cond delay="0"/>
                                  </p:stCondLst>
                                  <p:childTnLst>
                                    <p:set>
                                      <p:cBhvr>
                                        <p:cTn id="39" dur="1" fill="hold">
                                          <p:stCondLst>
                                            <p:cond delay="0"/>
                                          </p:stCondLst>
                                        </p:cTn>
                                        <p:tgtEl>
                                          <p:spTgt spid="19"/>
                                        </p:tgtEl>
                                        <p:attrNameLst>
                                          <p:attrName>style.visibility</p:attrName>
                                        </p:attrNameLst>
                                      </p:cBhvr>
                                      <p:to>
                                        <p:strVal val="visible"/>
                                      </p:to>
                                    </p:set>
                                    <p:animEffect transition="in" filter="fade">
                                      <p:cBhvr>
                                        <p:cTn id="40" dur="500"/>
                                        <p:tgtEl>
                                          <p:spTgt spid="19"/>
                                        </p:tgtEl>
                                      </p:cBhvr>
                                    </p:animEffect>
                                  </p:childTnLst>
                                </p:cTn>
                              </p:par>
                            </p:childTnLst>
                          </p:cTn>
                        </p:par>
                        <p:par>
                          <p:cTn id="41" fill="hold">
                            <p:stCondLst>
                              <p:cond delay="2250"/>
                            </p:stCondLst>
                            <p:childTnLst>
                              <p:par>
                                <p:cTn id="42" presetID="10" presetClass="entr" presetSubtype="0" fill="hold" grpId="0" nodeType="afterEffect">
                                  <p:stCondLst>
                                    <p:cond delay="0"/>
                                  </p:stCondLst>
                                  <p:childTnLst>
                                    <p:set>
                                      <p:cBhvr>
                                        <p:cTn id="43" dur="1" fill="hold">
                                          <p:stCondLst>
                                            <p:cond delay="0"/>
                                          </p:stCondLst>
                                        </p:cTn>
                                        <p:tgtEl>
                                          <p:spTgt spid="5"/>
                                        </p:tgtEl>
                                        <p:attrNameLst>
                                          <p:attrName>style.visibility</p:attrName>
                                        </p:attrNameLst>
                                      </p:cBhvr>
                                      <p:to>
                                        <p:strVal val="visible"/>
                                      </p:to>
                                    </p:set>
                                    <p:animEffect transition="in" filter="fade">
                                      <p:cBhvr>
                                        <p:cTn id="44" dur="500"/>
                                        <p:tgtEl>
                                          <p:spTgt spid="5"/>
                                        </p:tgtEl>
                                      </p:cBhvr>
                                    </p:animEffect>
                                  </p:childTnLst>
                                </p:cTn>
                              </p:par>
                            </p:childTnLst>
                          </p:cTn>
                        </p:par>
                        <p:par>
                          <p:cTn id="45" fill="hold">
                            <p:stCondLst>
                              <p:cond delay="2750"/>
                            </p:stCondLst>
                            <p:childTnLst>
                              <p:par>
                                <p:cTn id="46" presetID="10" presetClass="entr" presetSubtype="0" fill="hold" grpId="0" nodeType="afterEffect">
                                  <p:stCondLst>
                                    <p:cond delay="0"/>
                                  </p:stCondLst>
                                  <p:childTnLst>
                                    <p:set>
                                      <p:cBhvr>
                                        <p:cTn id="47" dur="1" fill="hold">
                                          <p:stCondLst>
                                            <p:cond delay="0"/>
                                          </p:stCondLst>
                                        </p:cTn>
                                        <p:tgtEl>
                                          <p:spTgt spid="13"/>
                                        </p:tgtEl>
                                        <p:attrNameLst>
                                          <p:attrName>style.visibility</p:attrName>
                                        </p:attrNameLst>
                                      </p:cBhvr>
                                      <p:to>
                                        <p:strVal val="visible"/>
                                      </p:to>
                                    </p:set>
                                    <p:animEffect transition="in" filter="fade">
                                      <p:cBhvr>
                                        <p:cTn id="48"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p:bldP spid="6" grpId="0"/>
      <p:bldP spid="13" grpId="0"/>
      <p:bldP spid="14" grpId="0"/>
      <p:bldP spid="15" grpId="0"/>
      <p:bldP spid="16" grpId="0"/>
      <p:bldP spid="17" grpId="0"/>
      <p:bldP spid="18" grpId="0"/>
      <p:bldP spid="1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9AC77B3-A4E7-B416-81DA-69579DE1985B}"/>
            </a:ext>
          </a:extLst>
        </p:cNvPr>
        <p:cNvGrpSpPr/>
        <p:nvPr/>
      </p:nvGrpSpPr>
      <p:grpSpPr>
        <a:xfrm>
          <a:off x="0" y="0"/>
          <a:ext cx="0" cy="0"/>
          <a:chOff x="0" y="0"/>
          <a:chExt cx="0" cy="0"/>
        </a:xfrm>
      </p:grpSpPr>
      <p:sp>
        <p:nvSpPr>
          <p:cNvPr id="3" name="Rounded Rectangle 2">
            <a:extLst>
              <a:ext uri="{FF2B5EF4-FFF2-40B4-BE49-F238E27FC236}">
                <a16:creationId xmlns:a16="http://schemas.microsoft.com/office/drawing/2014/main" id="{E7569E4C-03C1-A3DF-3E18-CB0C5BDEB3A5}"/>
              </a:ext>
            </a:extLst>
          </p:cNvPr>
          <p:cNvSpPr/>
          <p:nvPr/>
        </p:nvSpPr>
        <p:spPr bwMode="auto">
          <a:xfrm>
            <a:off x="312822" y="276727"/>
            <a:ext cx="11566358" cy="6304547"/>
          </a:xfrm>
          <a:prstGeom prst="roundRect">
            <a:avLst>
              <a:gd name="adj" fmla="val 4262"/>
            </a:avLst>
          </a:prstGeom>
          <a:solidFill>
            <a:srgbClr val="0E1E2B">
              <a:alpha val="53253"/>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397" fontAlgn="base">
              <a:spcBef>
                <a:spcPct val="0"/>
              </a:spcBef>
              <a:spcAft>
                <a:spcPct val="0"/>
              </a:spcAft>
              <a:defRPr/>
            </a:pPr>
            <a:endParaRPr lang="en-US" sz="2000" err="1">
              <a:solidFill>
                <a:srgbClr val="0E1E2B"/>
              </a:solidFill>
              <a:latin typeface="Aptos"/>
              <a:ea typeface="Segoe UI" pitchFamily="34" charset="0"/>
              <a:cs typeface="Segoe UI" pitchFamily="34" charset="0"/>
            </a:endParaRPr>
          </a:p>
        </p:txBody>
      </p:sp>
      <p:sp>
        <p:nvSpPr>
          <p:cNvPr id="2" name="Title 1">
            <a:extLst>
              <a:ext uri="{FF2B5EF4-FFF2-40B4-BE49-F238E27FC236}">
                <a16:creationId xmlns:a16="http://schemas.microsoft.com/office/drawing/2014/main" id="{FB9E17EF-6CA0-0464-64E0-BBBE8A7ED102}"/>
              </a:ext>
            </a:extLst>
          </p:cNvPr>
          <p:cNvSpPr>
            <a:spLocks noGrp="1"/>
          </p:cNvSpPr>
          <p:nvPr>
            <p:ph type="title"/>
          </p:nvPr>
        </p:nvSpPr>
        <p:spPr>
          <a:xfrm>
            <a:off x="583407" y="2074783"/>
            <a:ext cx="11025187" cy="2708434"/>
          </a:xfrm>
        </p:spPr>
        <p:txBody>
          <a:bodyPr/>
          <a:lstStyle/>
          <a:p>
            <a:pPr algn="ctr" defTabSz="914327">
              <a:spcBef>
                <a:spcPts val="0"/>
              </a:spcBef>
              <a:defRPr/>
            </a:pPr>
            <a:r>
              <a:rPr lang="en-US" sz="8800" spc="120" dirty="0">
                <a:ln>
                  <a:noFill/>
                </a:ln>
                <a:solidFill>
                  <a:srgbClr val="E6E6E6"/>
                </a:solidFill>
                <a:ea typeface="Segoe UI Black" panose="020B0A02040204020203" pitchFamily="34" charset="0"/>
                <a:cs typeface="Segoe UI Semibold" panose="020B0702040204020203" pitchFamily="34" charset="0"/>
              </a:rPr>
              <a:t>What </a:t>
            </a:r>
            <a:r>
              <a:rPr lang="en-US" sz="8800" b="1" spc="300" dirty="0">
                <a:ln>
                  <a:noFill/>
                </a:ln>
                <a:gradFill>
                  <a:gsLst>
                    <a:gs pos="2000">
                      <a:srgbClr val="0179D4"/>
                    </a:gs>
                    <a:gs pos="32000">
                      <a:srgbClr val="2CB6FF"/>
                    </a:gs>
                    <a:gs pos="44000">
                      <a:srgbClr val="2DB6FF"/>
                    </a:gs>
                    <a:gs pos="81000">
                      <a:srgbClr val="D962FA"/>
                    </a:gs>
                    <a:gs pos="96000">
                      <a:srgbClr val="F69991"/>
                    </a:gs>
                  </a:gsLst>
                  <a:lin ang="3600000" scaled="0"/>
                </a:gradFill>
                <a:latin typeface="Aptos" panose="020B0004020202020204" pitchFamily="34" charset="0"/>
              </a:rPr>
              <a:t>roles</a:t>
            </a:r>
            <a:r>
              <a:rPr lang="en-US" sz="8800" spc="120" dirty="0">
                <a:ln>
                  <a:noFill/>
                </a:ln>
                <a:solidFill>
                  <a:srgbClr val="E6E6E6"/>
                </a:solidFill>
                <a:ea typeface="Segoe UI Black" panose="020B0A02040204020203" pitchFamily="34" charset="0"/>
                <a:cs typeface="Segoe UI Semibold" panose="020B0702040204020203" pitchFamily="34" charset="0"/>
              </a:rPr>
              <a:t> should I assign?</a:t>
            </a:r>
            <a:endParaRPr lang="en-US" sz="5400" spc="300" dirty="0"/>
          </a:p>
        </p:txBody>
      </p:sp>
    </p:spTree>
    <p:extLst>
      <p:ext uri="{BB962C8B-B14F-4D97-AF65-F5344CB8AC3E}">
        <p14:creationId xmlns:p14="http://schemas.microsoft.com/office/powerpoint/2010/main" val="1720316035"/>
      </p:ext>
    </p:extLst>
  </p:cSld>
  <p:clrMapOvr>
    <a:masterClrMapping/>
  </p:clrMapOvr>
  <p:transition>
    <p:fade/>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262AA6-6ADF-CF63-FC79-547376714AB8}"/>
            </a:ext>
          </a:extLst>
        </p:cNvPr>
        <p:cNvGrpSpPr/>
        <p:nvPr/>
      </p:nvGrpSpPr>
      <p:grpSpPr>
        <a:xfrm>
          <a:off x="0" y="0"/>
          <a:ext cx="0" cy="0"/>
          <a:chOff x="0" y="0"/>
          <a:chExt cx="0" cy="0"/>
        </a:xfrm>
      </p:grpSpPr>
      <p:pic>
        <p:nvPicPr>
          <p:cNvPr id="20" name="Community photo" descr="Hands on track">
            <a:extLst>
              <a:ext uri="{FF2B5EF4-FFF2-40B4-BE49-F238E27FC236}">
                <a16:creationId xmlns:a16="http://schemas.microsoft.com/office/drawing/2014/main" id="{0C53BB2D-85FE-4E70-41DF-0AB5C0E193C1}"/>
              </a:ext>
            </a:extLst>
          </p:cNvPr>
          <p:cNvPicPr>
            <a:picLocks noChangeAspect="1"/>
          </p:cNvPicPr>
          <p:nvPr/>
        </p:nvPicPr>
        <p:blipFill>
          <a:blip r:embed="rId3"/>
          <a:srcRect l="8536" r="8536"/>
          <a:stretch/>
        </p:blipFill>
        <p:spPr>
          <a:xfrm>
            <a:off x="731520" y="1591258"/>
            <a:ext cx="4572000" cy="3675485"/>
          </a:xfrm>
          <a:prstGeom prst="roundRect">
            <a:avLst>
              <a:gd name="adj" fmla="val 4300"/>
            </a:avLst>
          </a:prstGeom>
          <a:ln w="38100">
            <a:solidFill>
              <a:schemeClr val="bg1"/>
            </a:solidFill>
          </a:ln>
          <a:effectLst>
            <a:outerShdw blurRad="63500" dist="25400" algn="ctr" rotWithShape="0">
              <a:prstClr val="black">
                <a:alpha val="15000"/>
              </a:prstClr>
            </a:outerShdw>
          </a:effectLst>
        </p:spPr>
      </p:pic>
      <p:sp>
        <p:nvSpPr>
          <p:cNvPr id="4" name="Storyline text">
            <a:extLst>
              <a:ext uri="{FF2B5EF4-FFF2-40B4-BE49-F238E27FC236}">
                <a16:creationId xmlns:a16="http://schemas.microsoft.com/office/drawing/2014/main" id="{7A400714-0386-433B-91AB-050675603B2D}"/>
              </a:ext>
            </a:extLst>
          </p:cNvPr>
          <p:cNvSpPr txBox="1">
            <a:spLocks/>
          </p:cNvSpPr>
          <p:nvPr/>
        </p:nvSpPr>
        <p:spPr>
          <a:xfrm>
            <a:off x="5843738" y="4023538"/>
            <a:ext cx="5616743" cy="1077218"/>
          </a:xfrm>
          <a:prstGeom prst="rect">
            <a:avLst/>
          </a:prstGeom>
        </p:spPr>
        <p:txBody>
          <a:bodyPr vert="horz" wrap="square" lIns="91440" tIns="0" rIns="91440" bIns="0" rtlCol="0">
            <a:spAutoFit/>
          </a:bodyPr>
          <a:lstStyle>
            <a:defPPr>
              <a:defRPr lang="en-US"/>
            </a:defPPr>
            <a:lvl1pPr marR="0" indent="0" algn="ctr" defTabSz="932742" fontAlgn="auto">
              <a:lnSpc>
                <a:spcPct val="100000"/>
              </a:lnSpc>
              <a:spcBef>
                <a:spcPts val="0"/>
              </a:spcBef>
              <a:spcAft>
                <a:spcPts val="0"/>
              </a:spcAft>
              <a:buClrTx/>
              <a:buSzPct val="90000"/>
              <a:buFont typeface="Wingdings" panose="05000000000000000000" pitchFamily="2" charset="2"/>
              <a:buNone/>
              <a:tabLst/>
              <a:defRPr sz="1400" spc="0" baseline="0">
                <a:latin typeface="+mj-lt"/>
                <a:cs typeface="Segoe UI" panose="020B0502040204020203" pitchFamily="34" charset="0"/>
              </a:defRPr>
            </a:lvl1pPr>
            <a:lvl2pPr marL="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lvl2pPr>
            <a:lvl3pPr marL="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lvl3pPr>
            <a:lvl4pPr marL="0"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lvl4pPr>
            <a:lvl5pPr marL="0"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algn="l" defTabSz="932667">
              <a:spcAft>
                <a:spcPts val="600"/>
              </a:spcAft>
              <a:defRPr/>
            </a:pPr>
            <a:r>
              <a:rPr lang="en-US" sz="1700">
                <a:solidFill>
                  <a:srgbClr val="0063BE"/>
                </a:solidFill>
                <a:latin typeface="Aptos SemiBold"/>
              </a:rPr>
              <a:t>Designate leaders </a:t>
            </a:r>
            <a:r>
              <a:rPr lang="en-US" sz="1700">
                <a:solidFill>
                  <a:srgbClr val="000000"/>
                </a:solidFill>
                <a:latin typeface="Aptos"/>
              </a:rPr>
              <a:t>who will have advanced capabilities to reach and engage employees: audiences, storyline announcements, audience analytics, leadership corner</a:t>
            </a:r>
          </a:p>
          <a:p>
            <a:pPr algn="l" defTabSz="914327">
              <a:buSzTx/>
              <a:defRPr/>
            </a:pPr>
            <a:r>
              <a:rPr lang="en-US">
                <a:solidFill>
                  <a:prstClr val="black">
                    <a:lumMod val="50000"/>
                    <a:lumOff val="50000"/>
                  </a:prstClr>
                </a:solidFill>
                <a:latin typeface="Aptos"/>
                <a:cs typeface="+mn-cs"/>
                <a:hlinkClick r:id="rId4">
                  <a:extLst>
                    <a:ext uri="{A12FA001-AC4F-418D-AE19-62706E023703}">
                      <ahyp:hlinkClr xmlns:ahyp="http://schemas.microsoft.com/office/drawing/2018/hyperlinkcolor" val="tx"/>
                    </a:ext>
                  </a:extLst>
                </a:hlinkClick>
              </a:rPr>
              <a:t>Identify Leaders and manage audiences</a:t>
            </a:r>
            <a:endParaRPr lang="en-US">
              <a:solidFill>
                <a:prstClr val="black">
                  <a:lumMod val="50000"/>
                  <a:lumOff val="50000"/>
                </a:prstClr>
              </a:solidFill>
              <a:latin typeface="Aptos"/>
              <a:cs typeface="+mn-cs"/>
            </a:endParaRPr>
          </a:p>
        </p:txBody>
      </p:sp>
      <p:sp>
        <p:nvSpPr>
          <p:cNvPr id="7" name="Storyline text">
            <a:extLst>
              <a:ext uri="{FF2B5EF4-FFF2-40B4-BE49-F238E27FC236}">
                <a16:creationId xmlns:a16="http://schemas.microsoft.com/office/drawing/2014/main" id="{4D435924-7C6A-FA01-73A4-5D7A82AB5D4B}"/>
              </a:ext>
            </a:extLst>
          </p:cNvPr>
          <p:cNvSpPr txBox="1">
            <a:spLocks/>
          </p:cNvSpPr>
          <p:nvPr/>
        </p:nvSpPr>
        <p:spPr>
          <a:xfrm>
            <a:off x="5843739" y="2994629"/>
            <a:ext cx="5616743" cy="815608"/>
          </a:xfrm>
          <a:prstGeom prst="rect">
            <a:avLst/>
          </a:prstGeom>
        </p:spPr>
        <p:txBody>
          <a:bodyPr vert="horz" wrap="square" lIns="91440" tIns="0" rIns="91440" bIns="0" rtlCol="0">
            <a:spAutoFit/>
          </a:bodyPr>
          <a:lstStyle>
            <a:defPPr>
              <a:defRPr lang="en-US"/>
            </a:defPPr>
            <a:lvl1pPr marR="0" indent="0" algn="ctr" defTabSz="932742" fontAlgn="auto">
              <a:lnSpc>
                <a:spcPct val="100000"/>
              </a:lnSpc>
              <a:spcBef>
                <a:spcPts val="0"/>
              </a:spcBef>
              <a:spcAft>
                <a:spcPts val="0"/>
              </a:spcAft>
              <a:buClrTx/>
              <a:buSzPct val="90000"/>
              <a:buFont typeface="Wingdings" panose="05000000000000000000" pitchFamily="2" charset="2"/>
              <a:buNone/>
              <a:tabLst/>
              <a:defRPr sz="1400" spc="0" baseline="0">
                <a:latin typeface="+mj-lt"/>
                <a:cs typeface="Segoe UI" panose="020B0502040204020203" pitchFamily="34" charset="0"/>
              </a:defRPr>
            </a:lvl1pPr>
            <a:lvl2pPr marL="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lvl2pPr>
            <a:lvl3pPr marL="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lvl3pPr>
            <a:lvl4pPr marL="0"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lvl4pPr>
            <a:lvl5pPr marL="0"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algn="l" defTabSz="914327">
              <a:spcAft>
                <a:spcPts val="600"/>
              </a:spcAft>
              <a:buSzTx/>
              <a:defRPr/>
            </a:pPr>
            <a:r>
              <a:rPr lang="en-US" sz="1700">
                <a:solidFill>
                  <a:srgbClr val="0063BE"/>
                </a:solidFill>
                <a:latin typeface="Aptos SemiBold"/>
              </a:rPr>
              <a:t>Assign corporate communicators </a:t>
            </a:r>
            <a:r>
              <a:rPr lang="en-US" sz="1700">
                <a:solidFill>
                  <a:srgbClr val="000000"/>
                </a:solidFill>
                <a:latin typeface="Aptos"/>
              </a:rPr>
              <a:t>to manage content and communications features</a:t>
            </a:r>
          </a:p>
          <a:p>
            <a:pPr algn="l" defTabSz="914327">
              <a:buSzTx/>
              <a:defRPr/>
            </a:pPr>
            <a:r>
              <a:rPr lang="en-US">
                <a:solidFill>
                  <a:prstClr val="black">
                    <a:lumMod val="50000"/>
                    <a:lumOff val="50000"/>
                  </a:prstClr>
                </a:solidFill>
                <a:latin typeface="Aptos"/>
                <a:cs typeface="+mn-cs"/>
                <a:hlinkClick r:id="rId5">
                  <a:extLst>
                    <a:ext uri="{A12FA001-AC4F-418D-AE19-62706E023703}">
                      <ahyp:hlinkClr xmlns:ahyp="http://schemas.microsoft.com/office/drawing/2018/hyperlinkcolor" val="tx"/>
                    </a:ext>
                  </a:extLst>
                </a:hlinkClick>
              </a:rPr>
              <a:t>Manage administrator roles in Viva Engage</a:t>
            </a:r>
            <a:endParaRPr lang="en-US">
              <a:solidFill>
                <a:prstClr val="black">
                  <a:lumMod val="50000"/>
                  <a:lumOff val="50000"/>
                </a:prstClr>
              </a:solidFill>
              <a:latin typeface="Aptos"/>
              <a:cs typeface="+mn-cs"/>
            </a:endParaRPr>
          </a:p>
        </p:txBody>
      </p:sp>
      <p:sp>
        <p:nvSpPr>
          <p:cNvPr id="6" name="Storyline text">
            <a:extLst>
              <a:ext uri="{FF2B5EF4-FFF2-40B4-BE49-F238E27FC236}">
                <a16:creationId xmlns:a16="http://schemas.microsoft.com/office/drawing/2014/main" id="{FF6AF669-C6E0-ECBD-41D7-382C34F45D49}"/>
              </a:ext>
            </a:extLst>
          </p:cNvPr>
          <p:cNvSpPr txBox="1">
            <a:spLocks/>
          </p:cNvSpPr>
          <p:nvPr/>
        </p:nvSpPr>
        <p:spPr>
          <a:xfrm>
            <a:off x="5843739" y="1965722"/>
            <a:ext cx="5616743" cy="815608"/>
          </a:xfrm>
          <a:prstGeom prst="rect">
            <a:avLst/>
          </a:prstGeom>
        </p:spPr>
        <p:txBody>
          <a:bodyPr vert="horz" wrap="square" lIns="91440" tIns="0" rIns="91440" bIns="0" rtlCol="0">
            <a:spAutoFit/>
          </a:bodyPr>
          <a:lstStyle>
            <a:defPPr>
              <a:defRPr lang="en-US"/>
            </a:defPPr>
            <a:lvl1pPr marR="0" indent="0" algn="ctr" defTabSz="932742" fontAlgn="auto">
              <a:lnSpc>
                <a:spcPct val="100000"/>
              </a:lnSpc>
              <a:spcBef>
                <a:spcPts val="0"/>
              </a:spcBef>
              <a:spcAft>
                <a:spcPts val="0"/>
              </a:spcAft>
              <a:buClrTx/>
              <a:buSzPct val="90000"/>
              <a:buFont typeface="Wingdings" panose="05000000000000000000" pitchFamily="2" charset="2"/>
              <a:buNone/>
              <a:tabLst/>
              <a:defRPr sz="1400" spc="0" baseline="0">
                <a:latin typeface="+mj-lt"/>
                <a:cs typeface="Segoe UI" panose="020B0502040204020203" pitchFamily="34" charset="0"/>
              </a:defRPr>
            </a:lvl1pPr>
            <a:lvl2pPr marL="0" marR="0" indent="0" defTabSz="932742" fontAlgn="auto">
              <a:lnSpc>
                <a:spcPct val="100000"/>
              </a:lnSpc>
              <a:spcBef>
                <a:spcPct val="20000"/>
              </a:spcBef>
              <a:spcAft>
                <a:spcPts val="0"/>
              </a:spcAft>
              <a:buClrTx/>
              <a:buSzPct val="90000"/>
              <a:buFont typeface="Wingdings" panose="05000000000000000000" pitchFamily="2" charset="2"/>
              <a:buNone/>
              <a:tabLst/>
              <a:defRPr sz="2000" spc="0" baseline="0"/>
            </a:lvl2pPr>
            <a:lvl3pPr marL="0" marR="0" indent="0" defTabSz="932742" fontAlgn="auto">
              <a:lnSpc>
                <a:spcPct val="100000"/>
              </a:lnSpc>
              <a:spcBef>
                <a:spcPct val="20000"/>
              </a:spcBef>
              <a:spcAft>
                <a:spcPts val="0"/>
              </a:spcAft>
              <a:buClrTx/>
              <a:buSzPct val="90000"/>
              <a:buFont typeface="Wingdings" panose="05000000000000000000" pitchFamily="2" charset="2"/>
              <a:buNone/>
              <a:tabLst/>
              <a:defRPr sz="1600" spc="0" baseline="0"/>
            </a:lvl3pPr>
            <a:lvl4pPr marL="0"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lvl4pPr>
            <a:lvl5pPr marL="0" marR="0" indent="0" defTabSz="932742" fontAlgn="auto">
              <a:lnSpc>
                <a:spcPct val="100000"/>
              </a:lnSpc>
              <a:spcBef>
                <a:spcPct val="20000"/>
              </a:spcBef>
              <a:spcAft>
                <a:spcPts val="0"/>
              </a:spcAft>
              <a:buClrTx/>
              <a:buSzPct val="90000"/>
              <a:buFont typeface="Wingdings" panose="05000000000000000000" pitchFamily="2" charset="2"/>
              <a:buNone/>
              <a:tabLst/>
              <a:defRPr sz="1400" spc="0" baseline="0"/>
            </a:lvl5pPr>
            <a:lvl6pPr marL="2565040" indent="-233186" defTabSz="932742">
              <a:spcBef>
                <a:spcPct val="20000"/>
              </a:spcBef>
              <a:buFont typeface="Arial" pitchFamily="34" charset="0"/>
              <a:buChar char="•"/>
              <a:defRPr sz="2000"/>
            </a:lvl6pPr>
            <a:lvl7pPr marL="3031412" indent="-233186" defTabSz="932742">
              <a:spcBef>
                <a:spcPct val="20000"/>
              </a:spcBef>
              <a:buFont typeface="Arial" pitchFamily="34" charset="0"/>
              <a:buChar char="•"/>
              <a:defRPr sz="2000"/>
            </a:lvl7pPr>
            <a:lvl8pPr marL="3497783" indent="-233186" defTabSz="932742">
              <a:spcBef>
                <a:spcPct val="20000"/>
              </a:spcBef>
              <a:buFont typeface="Arial" pitchFamily="34" charset="0"/>
              <a:buChar char="•"/>
              <a:defRPr sz="2000"/>
            </a:lvl8pPr>
            <a:lvl9pPr marL="3964155" indent="-233186" defTabSz="932742">
              <a:spcBef>
                <a:spcPct val="20000"/>
              </a:spcBef>
              <a:buFont typeface="Arial" pitchFamily="34" charset="0"/>
              <a:buChar char="•"/>
              <a:defRPr sz="2000"/>
            </a:lvl9pPr>
          </a:lstStyle>
          <a:p>
            <a:pPr algn="l" defTabSz="914327">
              <a:spcAft>
                <a:spcPts val="600"/>
              </a:spcAft>
              <a:buSzTx/>
              <a:defRPr/>
            </a:pPr>
            <a:r>
              <a:rPr lang="en-US" sz="1700">
                <a:solidFill>
                  <a:srgbClr val="0063BE"/>
                </a:solidFill>
                <a:latin typeface="Aptos SemiBold"/>
              </a:rPr>
              <a:t>Assign delegate managers </a:t>
            </a:r>
            <a:r>
              <a:rPr lang="en-US" sz="1700">
                <a:solidFill>
                  <a:srgbClr val="000000"/>
                </a:solidFill>
                <a:latin typeface="Aptos"/>
              </a:rPr>
              <a:t>and delegates that can post on behalf of others</a:t>
            </a:r>
          </a:p>
          <a:p>
            <a:pPr algn="l" defTabSz="914327">
              <a:spcAft>
                <a:spcPts val="600"/>
              </a:spcAft>
              <a:buSzTx/>
              <a:defRPr/>
            </a:pPr>
            <a:r>
              <a:rPr lang="en-US">
                <a:solidFill>
                  <a:prstClr val="black">
                    <a:lumMod val="50000"/>
                    <a:lumOff val="50000"/>
                  </a:prstClr>
                </a:solidFill>
                <a:latin typeface="Aptos"/>
                <a:cs typeface="+mn-cs"/>
                <a:hlinkClick r:id="rId6">
                  <a:extLst>
                    <a:ext uri="{A12FA001-AC4F-418D-AE19-62706E023703}">
                      <ahyp:hlinkClr xmlns:ahyp="http://schemas.microsoft.com/office/drawing/2018/hyperlinkcolor" val="tx"/>
                    </a:ext>
                  </a:extLst>
                </a:hlinkClick>
              </a:rPr>
              <a:t>Delegation in Viva Engage</a:t>
            </a:r>
            <a:endParaRPr lang="en-US">
              <a:solidFill>
                <a:prstClr val="black">
                  <a:lumMod val="50000"/>
                  <a:lumOff val="50000"/>
                </a:prstClr>
              </a:solidFill>
              <a:latin typeface="Aptos"/>
              <a:cs typeface="+mn-cs"/>
            </a:endParaRPr>
          </a:p>
        </p:txBody>
      </p:sp>
      <p:pic>
        <p:nvPicPr>
          <p:cNvPr id="5" name="Graphic 4">
            <a:extLst>
              <a:ext uri="{FF2B5EF4-FFF2-40B4-BE49-F238E27FC236}">
                <a16:creationId xmlns:a16="http://schemas.microsoft.com/office/drawing/2014/main" id="{7A4B0AF8-3942-68FB-8AFD-79CC84CD17A9}"/>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5589588" y="4043756"/>
            <a:ext cx="228600" cy="228600"/>
          </a:xfrm>
          <a:prstGeom prst="rect">
            <a:avLst/>
          </a:prstGeom>
        </p:spPr>
      </p:pic>
      <p:sp>
        <p:nvSpPr>
          <p:cNvPr id="3" name="TextBox 2">
            <a:extLst>
              <a:ext uri="{FF2B5EF4-FFF2-40B4-BE49-F238E27FC236}">
                <a16:creationId xmlns:a16="http://schemas.microsoft.com/office/drawing/2014/main" id="{64C5EECD-052D-CC67-FFE9-C67AF894243A}"/>
              </a:ext>
            </a:extLst>
          </p:cNvPr>
          <p:cNvSpPr txBox="1"/>
          <p:nvPr/>
        </p:nvSpPr>
        <p:spPr>
          <a:xfrm>
            <a:off x="4694849" y="6436475"/>
            <a:ext cx="2018078" cy="288702"/>
          </a:xfrm>
          <a:prstGeom prst="roundRect">
            <a:avLst>
              <a:gd name="adj" fmla="val 50000"/>
            </a:avLst>
          </a:prstGeom>
          <a:gradFill flip="none" rotWithShape="1">
            <a:gsLst>
              <a:gs pos="2917">
                <a:srgbClr val="00A389"/>
              </a:gs>
              <a:gs pos="30000">
                <a:srgbClr val="00A389"/>
              </a:gs>
              <a:gs pos="99000">
                <a:srgbClr val="0078D4"/>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45720" tIns="45720" rIns="45720" bIns="45720" numCol="1" spcCol="0" rtlCol="0" fromWordArt="0" anchor="ctr" anchorCtr="1" forceAA="0" compatLnSpc="1">
            <a:prstTxWarp prst="textNoShape">
              <a:avLst/>
            </a:prstTxWarp>
            <a:noAutofit/>
          </a:bodyPr>
          <a:lstStyle>
            <a:defPPr>
              <a:defRPr lang="en-US"/>
            </a:defPPr>
            <a:lvl1pPr defTabSz="932472" fontAlgn="base">
              <a:spcBef>
                <a:spcPct val="0"/>
              </a:spcBef>
              <a:spcAft>
                <a:spcPct val="0"/>
              </a:spcAft>
              <a:defRPr sz="2000">
                <a:solidFill>
                  <a:srgbClr val="FFFFFF"/>
                </a:solidFill>
                <a:ea typeface="Segoe UI" pitchFamily="34" charset="0"/>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a:t>RECIPE</a:t>
            </a:r>
          </a:p>
        </p:txBody>
      </p:sp>
      <p:sp>
        <p:nvSpPr>
          <p:cNvPr id="8" name="Title 7">
            <a:extLst>
              <a:ext uri="{FF2B5EF4-FFF2-40B4-BE49-F238E27FC236}">
                <a16:creationId xmlns:a16="http://schemas.microsoft.com/office/drawing/2014/main" id="{777541B6-1A51-5489-B7F6-96FD6F4A3BF5}"/>
              </a:ext>
            </a:extLst>
          </p:cNvPr>
          <p:cNvSpPr>
            <a:spLocks noGrp="1"/>
          </p:cNvSpPr>
          <p:nvPr>
            <p:ph type="title"/>
          </p:nvPr>
        </p:nvSpPr>
        <p:spPr/>
        <p:txBody>
          <a:bodyPr/>
          <a:lstStyle/>
          <a:p>
            <a:pPr algn="ctr"/>
            <a:r>
              <a:rPr lang="en-US"/>
              <a:t>Define communications roles</a:t>
            </a:r>
          </a:p>
        </p:txBody>
      </p:sp>
    </p:spTree>
    <p:extLst>
      <p:ext uri="{BB962C8B-B14F-4D97-AF65-F5344CB8AC3E}">
        <p14:creationId xmlns:p14="http://schemas.microsoft.com/office/powerpoint/2010/main" val="237590286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04FF7A-4623-C4CE-71D5-D1FB934F5B73}"/>
            </a:ext>
          </a:extLst>
        </p:cNvPr>
        <p:cNvGrpSpPr/>
        <p:nvPr/>
      </p:nvGrpSpPr>
      <p:grpSpPr>
        <a:xfrm>
          <a:off x="0" y="0"/>
          <a:ext cx="0" cy="0"/>
          <a:chOff x="0" y="0"/>
          <a:chExt cx="0" cy="0"/>
        </a:xfrm>
      </p:grpSpPr>
      <p:sp>
        <p:nvSpPr>
          <p:cNvPr id="3" name="Title 2">
            <a:extLst>
              <a:ext uri="{FF2B5EF4-FFF2-40B4-BE49-F238E27FC236}">
                <a16:creationId xmlns:a16="http://schemas.microsoft.com/office/drawing/2014/main" id="{F5968D9C-EB36-882E-E91B-47B780EBF1DD}"/>
              </a:ext>
            </a:extLst>
          </p:cNvPr>
          <p:cNvSpPr>
            <a:spLocks noGrp="1"/>
          </p:cNvSpPr>
          <p:nvPr>
            <p:ph type="title"/>
          </p:nvPr>
        </p:nvSpPr>
        <p:spPr/>
        <p:txBody>
          <a:bodyPr vert="horz" wrap="square" lIns="91440" tIns="45720" rIns="91440" bIns="45720" rtlCol="0" anchor="ctr">
            <a:normAutofit fontScale="90000"/>
          </a:bodyPr>
          <a:lstStyle/>
          <a:p>
            <a:pPr algn="ctr"/>
            <a:r>
              <a:rPr lang="en-US" sz="3800" dirty="0"/>
              <a:t>Communications dashboard</a:t>
            </a:r>
          </a:p>
        </p:txBody>
      </p:sp>
      <p:sp>
        <p:nvSpPr>
          <p:cNvPr id="8" name="Rectangle: Rounded Corners 7">
            <a:extLst>
              <a:ext uri="{FF2B5EF4-FFF2-40B4-BE49-F238E27FC236}">
                <a16:creationId xmlns:a16="http://schemas.microsoft.com/office/drawing/2014/main" id="{4F304253-C183-E11E-CAF8-61CD16FAD8E3}"/>
              </a:ext>
            </a:extLst>
          </p:cNvPr>
          <p:cNvSpPr>
            <a:spLocks/>
          </p:cNvSpPr>
          <p:nvPr/>
        </p:nvSpPr>
        <p:spPr bwMode="auto">
          <a:xfrm>
            <a:off x="4641442" y="6399797"/>
            <a:ext cx="2575560" cy="330458"/>
          </a:xfrm>
          <a:prstGeom prst="roundRect">
            <a:avLst>
              <a:gd name="adj" fmla="val 50000"/>
            </a:avLst>
          </a:prstGeom>
          <a:gradFill flip="none" rotWithShape="1">
            <a:gsLst>
              <a:gs pos="2000">
                <a:srgbClr val="0179D4"/>
              </a:gs>
              <a:gs pos="32000">
                <a:srgbClr val="2CB6FF"/>
              </a:gs>
              <a:gs pos="44000">
                <a:srgbClr val="2DB6FF"/>
              </a:gs>
              <a:gs pos="81000">
                <a:srgbClr val="D962FA"/>
              </a:gs>
              <a:gs pos="96000">
                <a:srgbClr val="F69991"/>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defTabSz="932397" fontAlgn="base">
              <a:spcBef>
                <a:spcPct val="0"/>
              </a:spcBef>
              <a:spcAft>
                <a:spcPct val="0"/>
              </a:spcAft>
              <a:defRPr/>
            </a:pPr>
            <a:r>
              <a:rPr lang="en-US" sz="1765">
                <a:gradFill>
                  <a:gsLst>
                    <a:gs pos="0">
                      <a:srgbClr val="FFFFFF"/>
                    </a:gs>
                    <a:gs pos="100000">
                      <a:srgbClr val="FFFFFF"/>
                    </a:gs>
                  </a:gsLst>
                  <a:lin ang="5400000" scaled="0"/>
                </a:gradFill>
                <a:latin typeface="Segoe UI Semibold"/>
                <a:cs typeface="Segoe UI" pitchFamily="34" charset="0"/>
              </a:rPr>
              <a:t>Coming Soon</a:t>
            </a:r>
          </a:p>
        </p:txBody>
      </p:sp>
      <p:pic>
        <p:nvPicPr>
          <p:cNvPr id="2" name="Picture 1" descr="A screenshot of a computer&#10;&#10;AI-generated content may be incorrect.">
            <a:extLst>
              <a:ext uri="{FF2B5EF4-FFF2-40B4-BE49-F238E27FC236}">
                <a16:creationId xmlns:a16="http://schemas.microsoft.com/office/drawing/2014/main" id="{6E0745EB-2189-B763-A9AA-B0569AE8062B}"/>
              </a:ext>
            </a:extLst>
          </p:cNvPr>
          <p:cNvPicPr>
            <a:picLocks noChangeAspect="1"/>
          </p:cNvPicPr>
          <p:nvPr/>
        </p:nvPicPr>
        <p:blipFill>
          <a:blip r:embed="rId3"/>
          <a:stretch>
            <a:fillRect/>
          </a:stretch>
        </p:blipFill>
        <p:spPr>
          <a:xfrm>
            <a:off x="2050676" y="1288480"/>
            <a:ext cx="8087240" cy="4835038"/>
          </a:xfrm>
          <a:prstGeom prst="rect">
            <a:avLst/>
          </a:prstGeom>
          <a:ln>
            <a:noFill/>
          </a:ln>
          <a:effectLst>
            <a:outerShdw blurRad="292100" dist="139700" dir="2700000" algn="tl" rotWithShape="0">
              <a:srgbClr val="333333">
                <a:alpha val="65000"/>
              </a:srgbClr>
            </a:outerShdw>
          </a:effectLst>
        </p:spPr>
      </p:pic>
      <p:sp>
        <p:nvSpPr>
          <p:cNvPr id="5" name="TextBox 4">
            <a:extLst>
              <a:ext uri="{FF2B5EF4-FFF2-40B4-BE49-F238E27FC236}">
                <a16:creationId xmlns:a16="http://schemas.microsoft.com/office/drawing/2014/main" id="{4506B647-18E2-1E2A-A87F-1DBF933A290F}"/>
              </a:ext>
            </a:extLst>
          </p:cNvPr>
          <p:cNvSpPr txBox="1"/>
          <p:nvPr/>
        </p:nvSpPr>
        <p:spPr>
          <a:xfrm>
            <a:off x="0" y="2808062"/>
            <a:ext cx="12188592" cy="1169551"/>
          </a:xfrm>
          <a:prstGeom prst="rect">
            <a:avLst/>
          </a:prstGeom>
          <a:gradFill flip="none" rotWithShape="1">
            <a:gsLst>
              <a:gs pos="2000">
                <a:srgbClr val="0179D4"/>
              </a:gs>
              <a:gs pos="32000">
                <a:srgbClr val="2CB6FF"/>
              </a:gs>
              <a:gs pos="44000">
                <a:srgbClr val="2DB6FF"/>
              </a:gs>
              <a:gs pos="81000">
                <a:srgbClr val="D962FA"/>
              </a:gs>
              <a:gs pos="96000">
                <a:srgbClr val="F69991"/>
              </a:gs>
            </a:gsLst>
            <a:lin ang="0" scaled="1"/>
            <a:tileRect/>
          </a:gra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91440" tIns="91440" rIns="91440" bIns="91440" numCol="1" spcCol="0" rtlCol="0" fromWordArt="0" anchor="ctr" anchorCtr="0" forceAA="0" compatLnSpc="1">
            <a:prstTxWarp prst="textNoShape">
              <a:avLst/>
            </a:prstTxWarp>
            <a:spAutoFit/>
          </a:bodyPr>
          <a:lstStyle>
            <a:defPPr>
              <a:defRPr lang="en-US"/>
            </a:defPPr>
            <a:lvl1pPr algn="ctr" defTabSz="932397" fontAlgn="base">
              <a:spcBef>
                <a:spcPct val="0"/>
              </a:spcBef>
              <a:spcAft>
                <a:spcPct val="0"/>
              </a:spcAft>
              <a:defRPr sz="1765">
                <a:gradFill>
                  <a:gsLst>
                    <a:gs pos="0">
                      <a:srgbClr val="FFFFFF"/>
                    </a:gs>
                    <a:gs pos="100000">
                      <a:srgbClr val="FFFFFF"/>
                    </a:gs>
                  </a:gsLst>
                  <a:lin ang="5400000" scaled="0"/>
                </a:gradFill>
                <a:latin typeface="Segoe UI Semibold"/>
                <a:cs typeface="Segoe UI" pitchFamily="34" charset="0"/>
              </a:defRPr>
            </a:lvl1pPr>
            <a:lvl2pPr>
              <a:defRPr>
                <a:solidFill>
                  <a:schemeClr val="lt1"/>
                </a:solidFill>
              </a:defRPr>
            </a:lvl2pPr>
            <a:lvl3pPr>
              <a:defRPr>
                <a:solidFill>
                  <a:schemeClr val="lt1"/>
                </a:solidFill>
              </a:defRPr>
            </a:lvl3pPr>
            <a:lvl4pPr>
              <a:defRPr>
                <a:solidFill>
                  <a:schemeClr val="lt1"/>
                </a:solidFill>
              </a:defRPr>
            </a:lvl4pPr>
            <a:lvl5pPr>
              <a:defRPr>
                <a:solidFill>
                  <a:schemeClr val="lt1"/>
                </a:solidFill>
              </a:defRPr>
            </a:lvl5pPr>
            <a:lvl6pPr>
              <a:defRPr>
                <a:solidFill>
                  <a:schemeClr val="lt1"/>
                </a:solidFill>
              </a:defRPr>
            </a:lvl6pPr>
            <a:lvl7pPr>
              <a:defRPr>
                <a:solidFill>
                  <a:schemeClr val="lt1"/>
                </a:solidFill>
              </a:defRPr>
            </a:lvl7pPr>
            <a:lvl8pPr>
              <a:defRPr>
                <a:solidFill>
                  <a:schemeClr val="lt1"/>
                </a:solidFill>
              </a:defRPr>
            </a:lvl8pPr>
            <a:lvl9pPr>
              <a:defRPr>
                <a:solidFill>
                  <a:schemeClr val="lt1"/>
                </a:solidFill>
              </a:defRPr>
            </a:lvl9pPr>
          </a:lstStyle>
          <a:p>
            <a:r>
              <a:rPr lang="en-US" sz="2400" dirty="0">
                <a:latin typeface="+mj-lt"/>
              </a:rPr>
              <a:t>First look available to </a:t>
            </a:r>
            <a:r>
              <a:rPr lang="en-US" sz="2400" dirty="0">
                <a:solidFill>
                  <a:srgbClr val="FFFFFF"/>
                </a:solidFill>
                <a:latin typeface="+mj-lt"/>
              </a:rPr>
              <a:t>customers in the Viva Engage Customer Community!</a:t>
            </a:r>
          </a:p>
          <a:p>
            <a:r>
              <a:rPr lang="en-US" sz="4000" dirty="0">
                <a:solidFill>
                  <a:srgbClr val="FFFFFF"/>
                </a:solidFill>
                <a:latin typeface="+mj-lt"/>
                <a:hlinkClick r:id="rId4">
                  <a:extLst>
                    <a:ext uri="{A12FA001-AC4F-418D-AE19-62706E023703}">
                      <ahyp:hlinkClr xmlns:ahyp="http://schemas.microsoft.com/office/drawing/2018/hyperlinkcolor" val="tx"/>
                    </a:ext>
                  </a:extLst>
                </a:hlinkClick>
              </a:rPr>
              <a:t>https://aka.ms/VivaEngage/</a:t>
            </a:r>
            <a:r>
              <a:rPr lang="en-US" sz="4000" dirty="0" err="1">
                <a:solidFill>
                  <a:srgbClr val="FFFFFF"/>
                </a:solidFill>
                <a:latin typeface="+mj-lt"/>
                <a:hlinkClick r:id="rId4">
                  <a:extLst>
                    <a:ext uri="{A12FA001-AC4F-418D-AE19-62706E023703}">
                      <ahyp:hlinkClr xmlns:ahyp="http://schemas.microsoft.com/office/drawing/2018/hyperlinkcolor" val="tx"/>
                    </a:ext>
                  </a:extLst>
                </a:hlinkClick>
              </a:rPr>
              <a:t>JoinUs</a:t>
            </a:r>
            <a:endParaRPr lang="en-US" sz="4000" dirty="0">
              <a:solidFill>
                <a:srgbClr val="FFFFFF"/>
              </a:solidFill>
              <a:latin typeface="+mj-lt"/>
            </a:endParaRPr>
          </a:p>
        </p:txBody>
      </p:sp>
    </p:spTree>
    <p:extLst>
      <p:ext uri="{BB962C8B-B14F-4D97-AF65-F5344CB8AC3E}">
        <p14:creationId xmlns:p14="http://schemas.microsoft.com/office/powerpoint/2010/main" val="17129827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DA2F3F-5AF5-7E0E-D50A-0F3DBC9A9FB5}"/>
            </a:ext>
          </a:extLst>
        </p:cNvPr>
        <p:cNvGrpSpPr/>
        <p:nvPr/>
      </p:nvGrpSpPr>
      <p:grpSpPr>
        <a:xfrm>
          <a:off x="0" y="0"/>
          <a:ext cx="0" cy="0"/>
          <a:chOff x="0" y="0"/>
          <a:chExt cx="0" cy="0"/>
        </a:xfrm>
      </p:grpSpPr>
      <p:sp>
        <p:nvSpPr>
          <p:cNvPr id="3" name="Rounded Rectangle 2">
            <a:extLst>
              <a:ext uri="{FF2B5EF4-FFF2-40B4-BE49-F238E27FC236}">
                <a16:creationId xmlns:a16="http://schemas.microsoft.com/office/drawing/2014/main" id="{43982C1C-97CA-8C23-4307-4A07FA8F1610}"/>
              </a:ext>
            </a:extLst>
          </p:cNvPr>
          <p:cNvSpPr/>
          <p:nvPr/>
        </p:nvSpPr>
        <p:spPr bwMode="auto">
          <a:xfrm>
            <a:off x="312822" y="276727"/>
            <a:ext cx="11566358" cy="6304547"/>
          </a:xfrm>
          <a:prstGeom prst="roundRect">
            <a:avLst>
              <a:gd name="adj" fmla="val 4262"/>
            </a:avLst>
          </a:prstGeom>
          <a:solidFill>
            <a:srgbClr val="0E1E2B">
              <a:alpha val="53253"/>
            </a:srgbClr>
          </a:solidFill>
          <a:ln>
            <a:noFill/>
            <a:headEnd type="none" w="med" len="med"/>
            <a:tailEnd type="none" w="med" len="med"/>
          </a:ln>
          <a:effectLst/>
        </p:spPr>
        <p:style>
          <a:lnRef idx="1">
            <a:schemeClr val="accent2"/>
          </a:lnRef>
          <a:fillRef idx="3">
            <a:schemeClr val="accent2"/>
          </a:fillRef>
          <a:effectRef idx="2">
            <a:schemeClr val="accent2"/>
          </a:effectRef>
          <a:fontRef idx="minor">
            <a:schemeClr val="lt1"/>
          </a:fontRef>
        </p:style>
        <p:txBody>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p>
            <a:pPr defTabSz="932397" fontAlgn="base">
              <a:spcBef>
                <a:spcPct val="0"/>
              </a:spcBef>
              <a:spcAft>
                <a:spcPct val="0"/>
              </a:spcAft>
              <a:defRPr/>
            </a:pPr>
            <a:endParaRPr lang="en-US" sz="2000" err="1">
              <a:solidFill>
                <a:srgbClr val="0E1E2B"/>
              </a:solidFill>
              <a:latin typeface="Aptos"/>
              <a:ea typeface="Segoe UI" pitchFamily="34" charset="0"/>
              <a:cs typeface="Segoe UI" pitchFamily="34" charset="0"/>
            </a:endParaRPr>
          </a:p>
        </p:txBody>
      </p:sp>
      <p:sp>
        <p:nvSpPr>
          <p:cNvPr id="2" name="Title 1">
            <a:extLst>
              <a:ext uri="{FF2B5EF4-FFF2-40B4-BE49-F238E27FC236}">
                <a16:creationId xmlns:a16="http://schemas.microsoft.com/office/drawing/2014/main" id="{05BD1A2E-D8DF-253A-A06B-3C94C097F3D2}"/>
              </a:ext>
            </a:extLst>
          </p:cNvPr>
          <p:cNvSpPr>
            <a:spLocks noGrp="1"/>
          </p:cNvSpPr>
          <p:nvPr>
            <p:ph type="title"/>
          </p:nvPr>
        </p:nvSpPr>
        <p:spPr>
          <a:xfrm>
            <a:off x="584202" y="1850372"/>
            <a:ext cx="11025187" cy="2708434"/>
          </a:xfrm>
        </p:spPr>
        <p:txBody>
          <a:bodyPr/>
          <a:lstStyle/>
          <a:p>
            <a:pPr algn="ctr" defTabSz="914327">
              <a:spcBef>
                <a:spcPts val="0"/>
              </a:spcBef>
              <a:defRPr/>
            </a:pPr>
            <a:r>
              <a:rPr lang="en-US" sz="8800" spc="120" dirty="0">
                <a:ln>
                  <a:noFill/>
                </a:ln>
                <a:solidFill>
                  <a:srgbClr val="E6E6E6"/>
                </a:solidFill>
                <a:latin typeface="+mn-lt"/>
                <a:ea typeface="Segoe UI Black" panose="020B0A02040204020203" pitchFamily="34" charset="0"/>
                <a:cs typeface="Segoe UI Semibold" panose="020B0702040204020203" pitchFamily="34" charset="0"/>
              </a:rPr>
              <a:t>What </a:t>
            </a:r>
            <a:r>
              <a:rPr lang="en-US" sz="8800" b="1" spc="300" dirty="0">
                <a:ln>
                  <a:noFill/>
                </a:ln>
                <a:gradFill>
                  <a:gsLst>
                    <a:gs pos="2000">
                      <a:srgbClr val="0179D4"/>
                    </a:gs>
                    <a:gs pos="32000">
                      <a:srgbClr val="2CB6FF"/>
                    </a:gs>
                    <a:gs pos="44000">
                      <a:srgbClr val="2DB6FF"/>
                    </a:gs>
                    <a:gs pos="81000">
                      <a:srgbClr val="D962FA"/>
                    </a:gs>
                    <a:gs pos="96000">
                      <a:srgbClr val="F69991"/>
                    </a:gs>
                  </a:gsLst>
                  <a:lin ang="3600000" scaled="0"/>
                </a:gradFill>
                <a:latin typeface="+mn-lt"/>
              </a:rPr>
              <a:t>channels </a:t>
            </a:r>
            <a:r>
              <a:rPr lang="en-US" sz="8800" spc="120" dirty="0">
                <a:ln>
                  <a:noFill/>
                </a:ln>
                <a:solidFill>
                  <a:srgbClr val="E6E6E6"/>
                </a:solidFill>
                <a:latin typeface="+mn-lt"/>
                <a:ea typeface="Segoe UI Black" panose="020B0A02040204020203" pitchFamily="34" charset="0"/>
                <a:cs typeface="Segoe UI Semibold" panose="020B0702040204020203" pitchFamily="34" charset="0"/>
              </a:rPr>
              <a:t>should I focus on?</a:t>
            </a:r>
            <a:r>
              <a:rPr lang="en-US" sz="8800" b="1" spc="120" dirty="0">
                <a:ln>
                  <a:noFill/>
                </a:ln>
                <a:solidFill>
                  <a:srgbClr val="E6E6E6"/>
                </a:solidFill>
                <a:latin typeface="+mn-lt"/>
                <a:ea typeface="Segoe UI Black" panose="020B0A02040204020203" pitchFamily="34" charset="0"/>
                <a:cs typeface="Segoe UI Semibold" panose="020B0702040204020203" pitchFamily="34" charset="0"/>
              </a:rPr>
              <a:t> </a:t>
            </a:r>
            <a:endParaRPr lang="en-US" sz="5400" spc="300" dirty="0">
              <a:latin typeface="+mn-lt"/>
            </a:endParaRPr>
          </a:p>
        </p:txBody>
      </p:sp>
    </p:spTree>
    <p:extLst>
      <p:ext uri="{BB962C8B-B14F-4D97-AF65-F5344CB8AC3E}">
        <p14:creationId xmlns:p14="http://schemas.microsoft.com/office/powerpoint/2010/main" val="702032935"/>
      </p:ext>
    </p:extLst>
  </p:cSld>
  <p:clrMapOvr>
    <a:masterClrMapping/>
  </p:clrMapOvr>
  <p:transition>
    <p:fade/>
  </p:transition>
</p:sld>
</file>

<file path=ppt/theme/theme1.xml><?xml version="1.0" encoding="utf-8"?>
<a:theme xmlns:a="http://schemas.openxmlformats.org/drawingml/2006/main" name="Viva Engage">
  <a:themeElements>
    <a:clrScheme name="Engage FY25 Theme Colors">
      <a:dk1>
        <a:srgbClr val="000000"/>
      </a:dk1>
      <a:lt1>
        <a:srgbClr val="FFFFFF"/>
      </a:lt1>
      <a:dk2>
        <a:srgbClr val="243A5E"/>
      </a:dk2>
      <a:lt2>
        <a:srgbClr val="E6E6E6"/>
      </a:lt2>
      <a:accent1>
        <a:srgbClr val="0063BE"/>
      </a:accent1>
      <a:accent2>
        <a:srgbClr val="8661C5"/>
      </a:accent2>
      <a:accent3>
        <a:srgbClr val="56C5FF"/>
      </a:accent3>
      <a:accent4>
        <a:srgbClr val="49C5B1"/>
      </a:accent4>
      <a:accent5>
        <a:srgbClr val="225B62"/>
      </a:accent5>
      <a:accent6>
        <a:srgbClr val="737373"/>
      </a:accent6>
      <a:hlink>
        <a:srgbClr val="0C3B97"/>
      </a:hlink>
      <a:folHlink>
        <a:srgbClr val="0C3B97"/>
      </a:folHlink>
    </a:clrScheme>
    <a:fontScheme name="Viva Engage Aptos">
      <a:majorFont>
        <a:latin typeface="Aptos SemiBold"/>
        <a:ea typeface=""/>
        <a:cs typeface=""/>
      </a:majorFont>
      <a:minorFont>
        <a:latin typeface="Aptos"/>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Presentation1" id="{3BCA88E3-DF7E-9E46-BC05-7D3AC26A58C8}" vid="{88338243-E6A4-8E4F-AE6D-A2677D16067D}"/>
    </a:ext>
  </a:extLst>
</a:theme>
</file>

<file path=ppt/theme/theme2.xml><?xml version="1.0" encoding="utf-8"?>
<a:theme xmlns:a="http://schemas.openxmlformats.org/drawingml/2006/main" name="1_Viva Engage">
  <a:themeElements>
    <a:clrScheme name="Viva 2023 - Dan">
      <a:dk1>
        <a:srgbClr val="000000"/>
      </a:dk1>
      <a:lt1>
        <a:srgbClr val="FFFFFF"/>
      </a:lt1>
      <a:dk2>
        <a:srgbClr val="243A5E"/>
      </a:dk2>
      <a:lt2>
        <a:srgbClr val="E6E6E6"/>
      </a:lt2>
      <a:accent1>
        <a:srgbClr val="0063BE"/>
      </a:accent1>
      <a:accent2>
        <a:srgbClr val="8661C5"/>
      </a:accent2>
      <a:accent3>
        <a:srgbClr val="56C5FF"/>
      </a:accent3>
      <a:accent4>
        <a:srgbClr val="49C5B1"/>
      </a:accent4>
      <a:accent5>
        <a:srgbClr val="225B62"/>
      </a:accent5>
      <a:accent6>
        <a:srgbClr val="737373"/>
      </a:accent6>
      <a:hlink>
        <a:srgbClr val="0C3B97"/>
      </a:hlink>
      <a:folHlink>
        <a:srgbClr val="0C3B97"/>
      </a:folHlink>
    </a:clrScheme>
    <a:fontScheme name="Viva Engage Aptos">
      <a:majorFont>
        <a:latin typeface="Aptos SemiBold"/>
        <a:ea typeface=""/>
        <a:cs typeface=""/>
      </a:majorFont>
      <a:minorFont>
        <a:latin typeface="Aptos"/>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Blank" id="{BFD1CFED-DAFE-4EE1-B972-F34DC22BCAAE}" vid="{1EB1001F-9340-4B0C-B5FD-9B50F4EDE434}"/>
    </a:ext>
  </a:extLst>
</a:theme>
</file>

<file path=ppt/theme/theme3.xml><?xml version="1.0" encoding="utf-8"?>
<a:theme xmlns:a="http://schemas.openxmlformats.org/drawingml/2006/main" name="2_Viva Engage">
  <a:themeElements>
    <a:clrScheme name="Engage FY25 Theme Colors">
      <a:dk1>
        <a:srgbClr val="000000"/>
      </a:dk1>
      <a:lt1>
        <a:srgbClr val="FFFFFF"/>
      </a:lt1>
      <a:dk2>
        <a:srgbClr val="243A5E"/>
      </a:dk2>
      <a:lt2>
        <a:srgbClr val="E6E6E6"/>
      </a:lt2>
      <a:accent1>
        <a:srgbClr val="0063BE"/>
      </a:accent1>
      <a:accent2>
        <a:srgbClr val="8661C5"/>
      </a:accent2>
      <a:accent3>
        <a:srgbClr val="56C5FF"/>
      </a:accent3>
      <a:accent4>
        <a:srgbClr val="49C5B1"/>
      </a:accent4>
      <a:accent5>
        <a:srgbClr val="225B62"/>
      </a:accent5>
      <a:accent6>
        <a:srgbClr val="737373"/>
      </a:accent6>
      <a:hlink>
        <a:srgbClr val="0C3B97"/>
      </a:hlink>
      <a:folHlink>
        <a:srgbClr val="0C3B97"/>
      </a:folHlink>
    </a:clrScheme>
    <a:fontScheme name="Viva Engage Aptos">
      <a:majorFont>
        <a:latin typeface="Aptos SemiBold"/>
        <a:ea typeface=""/>
        <a:cs typeface=""/>
      </a:majorFont>
      <a:minorFont>
        <a:latin typeface="Aptos"/>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Viva Engage FY25 Template" id="{E58B0AF4-456C-9748-93E6-B6A333BCC19B}" vid="{38210E36-FFEE-6543-AB0A-AA624C35CFA0}"/>
    </a:ext>
  </a:extLst>
</a:theme>
</file>

<file path=ppt/theme/theme4.xml><?xml version="1.0" encoding="utf-8"?>
<a:theme xmlns:a="http://schemas.openxmlformats.org/drawingml/2006/main" name="3_Viva Engage">
  <a:themeElements>
    <a:clrScheme name="Viva 2023 - Dan">
      <a:dk1>
        <a:srgbClr val="000000"/>
      </a:dk1>
      <a:lt1>
        <a:srgbClr val="FFFFFF"/>
      </a:lt1>
      <a:dk2>
        <a:srgbClr val="243A5E"/>
      </a:dk2>
      <a:lt2>
        <a:srgbClr val="E6E6E6"/>
      </a:lt2>
      <a:accent1>
        <a:srgbClr val="0063BE"/>
      </a:accent1>
      <a:accent2>
        <a:srgbClr val="8661C5"/>
      </a:accent2>
      <a:accent3>
        <a:srgbClr val="56C5FF"/>
      </a:accent3>
      <a:accent4>
        <a:srgbClr val="49C5B1"/>
      </a:accent4>
      <a:accent5>
        <a:srgbClr val="225B62"/>
      </a:accent5>
      <a:accent6>
        <a:srgbClr val="737373"/>
      </a:accent6>
      <a:hlink>
        <a:srgbClr val="0C3B97"/>
      </a:hlink>
      <a:folHlink>
        <a:srgbClr val="0C3B97"/>
      </a:folHlink>
    </a:clrScheme>
    <a:fontScheme name="Viva Engage Aptos">
      <a:majorFont>
        <a:latin typeface="Aptos SemiBold"/>
        <a:ea typeface=""/>
        <a:cs typeface=""/>
      </a:majorFont>
      <a:minorFont>
        <a:latin typeface="Aptos"/>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182880" tIns="146304" rIns="182880" bIns="146304"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tx1"/>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extLst>
    <a:ext uri="{05A4C25C-085E-4340-85A3-A5531E510DB2}">
      <thm15:themeFamily xmlns:thm15="http://schemas.microsoft.com/office/thememl/2012/main" name="Template - Work in Progress.pptx" id="{F9043E17-CA5A-45C0-9077-22DB82698BF2}" vid="{F6844122-A805-4743-B30C-3B98805CDBC7}"/>
    </a:ext>
  </a:extLst>
</a:theme>
</file>

<file path=ppt/theme/theme5.xml><?xml version="1.0" encoding="utf-8"?>
<a:theme xmlns:a="http://schemas.openxmlformats.org/drawingml/2006/main" name="Microsoft Viva Template">
  <a:themeElements>
    <a:clrScheme name="Viva_v04">
      <a:dk1>
        <a:srgbClr val="000000"/>
      </a:dk1>
      <a:lt1>
        <a:srgbClr val="FFFFFF"/>
      </a:lt1>
      <a:dk2>
        <a:srgbClr val="463668"/>
      </a:dk2>
      <a:lt2>
        <a:srgbClr val="F4F3F5"/>
      </a:lt2>
      <a:accent1>
        <a:srgbClr val="0078D4"/>
      </a:accent1>
      <a:accent2>
        <a:srgbClr val="49C5B1"/>
      </a:accent2>
      <a:accent3>
        <a:srgbClr val="8661C5"/>
      </a:accent3>
      <a:accent4>
        <a:srgbClr val="2A446F"/>
      </a:accent4>
      <a:accent5>
        <a:srgbClr val="225B62"/>
      </a:accent5>
      <a:accent6>
        <a:srgbClr val="F9EBC6"/>
      </a:accent6>
      <a:hlink>
        <a:srgbClr val="0078D4"/>
      </a:hlink>
      <a:folHlink>
        <a:srgbClr val="8661C5"/>
      </a:folHlink>
    </a:clrScheme>
    <a:fontScheme name="xfest_v02">
      <a:majorFont>
        <a:latin typeface="Segoe UI Semibold"/>
        <a:ea typeface=""/>
        <a:cs typeface=""/>
      </a:majorFont>
      <a:minorFont>
        <a:latin typeface="Segoe UI"/>
        <a:ea typeface=""/>
        <a:cs typeface=""/>
      </a:minorFont>
    </a:fontScheme>
    <a:fmtScheme name="Couture">
      <a:fillStyleLst>
        <a:solidFill>
          <a:schemeClr val="phClr"/>
        </a:solidFill>
        <a:solidFill>
          <a:schemeClr val="phClr">
            <a:tint val="65000"/>
          </a:schemeClr>
        </a:solidFill>
        <a:solidFill>
          <a:schemeClr val="phClr">
            <a:shade val="80000"/>
            <a:satMod val="18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9050" h="31750" prst="coolSlant"/>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solidFill>
          <a:schemeClr val="accent1"/>
        </a:solidFill>
        <a:ln>
          <a:noFill/>
          <a:headEnd type="none" w="med" len="med"/>
          <a:tailEnd type="none" w="med" len="med"/>
        </a:ln>
        <a:effectLst/>
      </a:spPr>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defPPr algn="l" defTabSz="932472" fontAlgn="base">
          <a:spcBef>
            <a:spcPct val="0"/>
          </a:spcBef>
          <a:spcAft>
            <a:spcPct val="0"/>
          </a:spcAft>
          <a:defRPr sz="2000" dirty="0" err="1" smtClean="0">
            <a:solidFill>
              <a:srgbClr val="FFFFFF"/>
            </a:solidFill>
            <a:ea typeface="Segoe UI" pitchFamily="34" charset="0"/>
            <a:cs typeface="Segoe UI" pitchFamily="34" charset="0"/>
          </a:defRPr>
        </a:defPPr>
      </a:lstStyle>
      <a:style>
        <a:lnRef idx="1">
          <a:schemeClr val="accent2"/>
        </a:lnRef>
        <a:fillRef idx="3">
          <a:schemeClr val="accent2"/>
        </a:fillRef>
        <a:effectRef idx="2">
          <a:schemeClr val="accent2"/>
        </a:effectRef>
        <a:fontRef idx="minor">
          <a:schemeClr val="lt1"/>
        </a:fontRef>
      </a:style>
    </a:spDef>
    <a:lnDef>
      <a:spPr>
        <a:ln>
          <a:solidFill>
            <a:schemeClr val="accent3"/>
          </a:solidFill>
          <a:headEnd type="none" w="lg" len="med"/>
          <a:tailEnd type="none" w="lg" len="med"/>
        </a:ln>
      </a:spPr>
      <a:bodyPr/>
      <a:lstStyle/>
      <a:style>
        <a:lnRef idx="1">
          <a:schemeClr val="accent1"/>
        </a:lnRef>
        <a:fillRef idx="0">
          <a:schemeClr val="accent1"/>
        </a:fillRef>
        <a:effectRef idx="0">
          <a:schemeClr val="accent1"/>
        </a:effectRef>
        <a:fontRef idx="minor">
          <a:schemeClr val="tx1"/>
        </a:fontRef>
      </a:style>
    </a:lnDef>
    <a:txDef>
      <a:spPr>
        <a:noFill/>
      </a:spPr>
      <a:bodyPr wrap="square" lIns="0" tIns="0" rIns="0" bIns="0" rtlCol="0">
        <a:spAutoFit/>
      </a:bodyPr>
      <a:lstStyle>
        <a:defPPr algn="l">
          <a:defRPr sz="2000" dirty="0" err="1" smtClean="0"/>
        </a:defPPr>
      </a:lstStyle>
    </a:txDef>
  </a:objectDefaults>
  <a:extraClrSchemeLst/>
  <a:custClrLst>
    <a:custClr name="White">
      <a:srgbClr val="FFFFFF"/>
    </a:custClr>
    <a:custClr name="Off-White">
      <a:srgbClr val="F4F3F5"/>
    </a:custClr>
    <a:custClr name="Warm Light">
      <a:srgbClr val="F9EBC6"/>
    </a:custClr>
    <a:custClr name="Rich Black">
      <a:srgbClr val="000000"/>
    </a:custClr>
    <a:custClr name="Blue">
      <a:srgbClr val="0078D4"/>
    </a:custClr>
    <a:custClr name="Teal">
      <a:srgbClr val="49C5B1"/>
    </a:custClr>
    <a:custClr name="Purple">
      <a:srgbClr val="8661C5"/>
    </a:custClr>
    <a:custClr name="Dark Blue">
      <a:srgbClr val="2A446F"/>
    </a:custClr>
    <a:custClr name="Dark Teal">
      <a:srgbClr val="225B62"/>
    </a:custClr>
    <a:custClr name="Dark Purle">
      <a:srgbClr val="463668"/>
    </a:custClr>
    <a:custClr name="Light Gradient Start">
      <a:srgbClr val="F4F3F5"/>
    </a:custClr>
    <a:custClr name="Light Gradient Blue">
      <a:srgbClr val="8CC7E7"/>
    </a:custClr>
    <a:custClr name="Light Gradient Teal">
      <a:srgbClr val="95E3D7"/>
    </a:custClr>
    <a:custClr name="Light Gradient Purple">
      <a:srgbClr val="C5B4E3"/>
    </a:custClr>
    <a:custClr name="Type Gradient Start">
      <a:srgbClr val="FFEF86"/>
    </a:custClr>
    <a:custClr name="Type Gradient Midpoint Blue">
      <a:srgbClr val="75C5A6"/>
    </a:custClr>
    <a:custClr name="Type Gradient Bright Blue">
      <a:srgbClr val="28AFE9"/>
    </a:custClr>
    <a:custClr name="Type Gradient Bright Green">
      <a:srgbClr val="1CD278"/>
    </a:custClr>
    <a:custClr name="Type Gradient Bright Magenta">
      <a:srgbClr val="E535E5"/>
    </a:custClr>
  </a:custClrLst>
  <a:extLst>
    <a:ext uri="{05A4C25C-085E-4340-85A3-A5531E510DB2}">
      <thm15:themeFamily xmlns:thm15="http://schemas.microsoft.com/office/thememl/2012/main" name="MicrosoftViva_Template_v07.potx" id="{AF30887B-360C-44A1-9C8A-F67AA642F696}" vid="{32BDEA9E-A29D-4845-9631-8E328712438E}"/>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10.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11.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12.xml><?xml version="1.0" encoding="utf-8"?>
<a:themeOverride xmlns:a="http://schemas.openxmlformats.org/drawingml/2006/main">
  <a:clrScheme name="Engage FY25 Theme Colors">
    <a:dk1>
      <a:srgbClr val="000000"/>
    </a:dk1>
    <a:lt1>
      <a:srgbClr val="FFFFFF"/>
    </a:lt1>
    <a:dk2>
      <a:srgbClr val="243A5E"/>
    </a:dk2>
    <a:lt2>
      <a:srgbClr val="E6E6E6"/>
    </a:lt2>
    <a:accent1>
      <a:srgbClr val="0063BE"/>
    </a:accent1>
    <a:accent2>
      <a:srgbClr val="8661C5"/>
    </a:accent2>
    <a:accent3>
      <a:srgbClr val="56C5FF"/>
    </a:accent3>
    <a:accent4>
      <a:srgbClr val="49C5B1"/>
    </a:accent4>
    <a:accent5>
      <a:srgbClr val="225B62"/>
    </a:accent5>
    <a:accent6>
      <a:srgbClr val="737373"/>
    </a:accent6>
    <a:hlink>
      <a:srgbClr val="0C3B97"/>
    </a:hlink>
    <a:folHlink>
      <a:srgbClr val="0C3B97"/>
    </a:folHlink>
  </a:clrScheme>
</a:themeOverride>
</file>

<file path=ppt/theme/themeOverride13.xml><?xml version="1.0" encoding="utf-8"?>
<a:themeOverride xmlns:a="http://schemas.openxmlformats.org/drawingml/2006/main">
  <a:clrScheme name="Viva 2023 - Dan">
    <a:dk1>
      <a:srgbClr val="000000"/>
    </a:dk1>
    <a:lt1>
      <a:srgbClr val="FFFFFF"/>
    </a:lt1>
    <a:dk2>
      <a:srgbClr val="243A5E"/>
    </a:dk2>
    <a:lt2>
      <a:srgbClr val="E6E6E6"/>
    </a:lt2>
    <a:accent1>
      <a:srgbClr val="0063BE"/>
    </a:accent1>
    <a:accent2>
      <a:srgbClr val="8661C5"/>
    </a:accent2>
    <a:accent3>
      <a:srgbClr val="56C5FF"/>
    </a:accent3>
    <a:accent4>
      <a:srgbClr val="49C5B1"/>
    </a:accent4>
    <a:accent5>
      <a:srgbClr val="225B62"/>
    </a:accent5>
    <a:accent6>
      <a:srgbClr val="737373"/>
    </a:accent6>
    <a:hlink>
      <a:srgbClr val="0C3B97"/>
    </a:hlink>
    <a:folHlink>
      <a:srgbClr val="0C3B97"/>
    </a:folHlink>
  </a:clrScheme>
</a:themeOverride>
</file>

<file path=ppt/theme/themeOverride14.xml><?xml version="1.0" encoding="utf-8"?>
<a:themeOverride xmlns:a="http://schemas.openxmlformats.org/drawingml/2006/main">
  <a:clrScheme name="Viva 2023 - Dan">
    <a:dk1>
      <a:srgbClr val="000000"/>
    </a:dk1>
    <a:lt1>
      <a:srgbClr val="FFFFFF"/>
    </a:lt1>
    <a:dk2>
      <a:srgbClr val="243A5E"/>
    </a:dk2>
    <a:lt2>
      <a:srgbClr val="E6E6E6"/>
    </a:lt2>
    <a:accent1>
      <a:srgbClr val="0063BE"/>
    </a:accent1>
    <a:accent2>
      <a:srgbClr val="8661C5"/>
    </a:accent2>
    <a:accent3>
      <a:srgbClr val="56C5FF"/>
    </a:accent3>
    <a:accent4>
      <a:srgbClr val="49C5B1"/>
    </a:accent4>
    <a:accent5>
      <a:srgbClr val="225B62"/>
    </a:accent5>
    <a:accent6>
      <a:srgbClr val="737373"/>
    </a:accent6>
    <a:hlink>
      <a:srgbClr val="0C3B97"/>
    </a:hlink>
    <a:folHlink>
      <a:srgbClr val="0C3B97"/>
    </a:folHlink>
  </a:clrScheme>
</a:themeOverride>
</file>

<file path=ppt/theme/themeOverride15.xml><?xml version="1.0" encoding="utf-8"?>
<a:themeOverride xmlns:a="http://schemas.openxmlformats.org/drawingml/2006/main">
  <a:clrScheme name="Viva 2023 - Dan">
    <a:dk1>
      <a:srgbClr val="000000"/>
    </a:dk1>
    <a:lt1>
      <a:srgbClr val="FFFFFF"/>
    </a:lt1>
    <a:dk2>
      <a:srgbClr val="243A5E"/>
    </a:dk2>
    <a:lt2>
      <a:srgbClr val="E6E6E6"/>
    </a:lt2>
    <a:accent1>
      <a:srgbClr val="0063BE"/>
    </a:accent1>
    <a:accent2>
      <a:srgbClr val="8661C5"/>
    </a:accent2>
    <a:accent3>
      <a:srgbClr val="56C5FF"/>
    </a:accent3>
    <a:accent4>
      <a:srgbClr val="49C5B1"/>
    </a:accent4>
    <a:accent5>
      <a:srgbClr val="225B62"/>
    </a:accent5>
    <a:accent6>
      <a:srgbClr val="737373"/>
    </a:accent6>
    <a:hlink>
      <a:srgbClr val="0C3B97"/>
    </a:hlink>
    <a:folHlink>
      <a:srgbClr val="0C3B97"/>
    </a:folHlink>
  </a:clrScheme>
</a:themeOverride>
</file>

<file path=ppt/theme/themeOverride16.xml><?xml version="1.0" encoding="utf-8"?>
<a:themeOverride xmlns:a="http://schemas.openxmlformats.org/drawingml/2006/main">
  <a:clrScheme name="Viva 2023 - Dan">
    <a:dk1>
      <a:srgbClr val="000000"/>
    </a:dk1>
    <a:lt1>
      <a:srgbClr val="FFFFFF"/>
    </a:lt1>
    <a:dk2>
      <a:srgbClr val="243A5E"/>
    </a:dk2>
    <a:lt2>
      <a:srgbClr val="E6E6E6"/>
    </a:lt2>
    <a:accent1>
      <a:srgbClr val="0063BE"/>
    </a:accent1>
    <a:accent2>
      <a:srgbClr val="8661C5"/>
    </a:accent2>
    <a:accent3>
      <a:srgbClr val="56C5FF"/>
    </a:accent3>
    <a:accent4>
      <a:srgbClr val="49C5B1"/>
    </a:accent4>
    <a:accent5>
      <a:srgbClr val="225B62"/>
    </a:accent5>
    <a:accent6>
      <a:srgbClr val="737373"/>
    </a:accent6>
    <a:hlink>
      <a:srgbClr val="0C3B97"/>
    </a:hlink>
    <a:folHlink>
      <a:srgbClr val="0C3B97"/>
    </a:folHlink>
  </a:clrScheme>
</a:themeOverride>
</file>

<file path=ppt/theme/themeOverride17.xml><?xml version="1.0" encoding="utf-8"?>
<a:themeOverride xmlns:a="http://schemas.openxmlformats.org/drawingml/2006/main">
  <a:clrScheme name="Viva 2023 - Dan">
    <a:dk1>
      <a:srgbClr val="000000"/>
    </a:dk1>
    <a:lt1>
      <a:srgbClr val="FFFFFF"/>
    </a:lt1>
    <a:dk2>
      <a:srgbClr val="243A5E"/>
    </a:dk2>
    <a:lt2>
      <a:srgbClr val="E6E6E6"/>
    </a:lt2>
    <a:accent1>
      <a:srgbClr val="0063BE"/>
    </a:accent1>
    <a:accent2>
      <a:srgbClr val="8661C5"/>
    </a:accent2>
    <a:accent3>
      <a:srgbClr val="56C5FF"/>
    </a:accent3>
    <a:accent4>
      <a:srgbClr val="49C5B1"/>
    </a:accent4>
    <a:accent5>
      <a:srgbClr val="225B62"/>
    </a:accent5>
    <a:accent6>
      <a:srgbClr val="737373"/>
    </a:accent6>
    <a:hlink>
      <a:srgbClr val="0C3B97"/>
    </a:hlink>
    <a:folHlink>
      <a:srgbClr val="0C3B97"/>
    </a:folHlink>
  </a:clrScheme>
</a:themeOverride>
</file>

<file path=ppt/theme/themeOverride18.xml><?xml version="1.0" encoding="utf-8"?>
<a:themeOverride xmlns:a="http://schemas.openxmlformats.org/drawingml/2006/main">
  <a:clrScheme name="Viva 2023 - Dan">
    <a:dk1>
      <a:srgbClr val="000000"/>
    </a:dk1>
    <a:lt1>
      <a:srgbClr val="FFFFFF"/>
    </a:lt1>
    <a:dk2>
      <a:srgbClr val="243A5E"/>
    </a:dk2>
    <a:lt2>
      <a:srgbClr val="E6E6E6"/>
    </a:lt2>
    <a:accent1>
      <a:srgbClr val="0063BE"/>
    </a:accent1>
    <a:accent2>
      <a:srgbClr val="8661C5"/>
    </a:accent2>
    <a:accent3>
      <a:srgbClr val="56C5FF"/>
    </a:accent3>
    <a:accent4>
      <a:srgbClr val="49C5B1"/>
    </a:accent4>
    <a:accent5>
      <a:srgbClr val="225B62"/>
    </a:accent5>
    <a:accent6>
      <a:srgbClr val="737373"/>
    </a:accent6>
    <a:hlink>
      <a:srgbClr val="0C3B97"/>
    </a:hlink>
    <a:folHlink>
      <a:srgbClr val="0C3B97"/>
    </a:folHlink>
  </a:clrScheme>
</a:themeOverride>
</file>

<file path=ppt/theme/themeOverride19.xml><?xml version="1.0" encoding="utf-8"?>
<a:themeOverride xmlns:a="http://schemas.openxmlformats.org/drawingml/2006/main">
  <a:clrScheme name="Viva 2023 - Dan">
    <a:dk1>
      <a:srgbClr val="000000"/>
    </a:dk1>
    <a:lt1>
      <a:srgbClr val="FFFFFF"/>
    </a:lt1>
    <a:dk2>
      <a:srgbClr val="243A5E"/>
    </a:dk2>
    <a:lt2>
      <a:srgbClr val="E6E6E6"/>
    </a:lt2>
    <a:accent1>
      <a:srgbClr val="0063BE"/>
    </a:accent1>
    <a:accent2>
      <a:srgbClr val="8661C5"/>
    </a:accent2>
    <a:accent3>
      <a:srgbClr val="56C5FF"/>
    </a:accent3>
    <a:accent4>
      <a:srgbClr val="49C5B1"/>
    </a:accent4>
    <a:accent5>
      <a:srgbClr val="225B62"/>
    </a:accent5>
    <a:accent6>
      <a:srgbClr val="737373"/>
    </a:accent6>
    <a:hlink>
      <a:srgbClr val="0C3B97"/>
    </a:hlink>
    <a:folHlink>
      <a:srgbClr val="0C3B97"/>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20.xml><?xml version="1.0" encoding="utf-8"?>
<a:themeOverride xmlns:a="http://schemas.openxmlformats.org/drawingml/2006/main">
  <a:clrScheme name="Viva 2023 - Dan">
    <a:dk1>
      <a:srgbClr val="000000"/>
    </a:dk1>
    <a:lt1>
      <a:srgbClr val="FFFFFF"/>
    </a:lt1>
    <a:dk2>
      <a:srgbClr val="243A5E"/>
    </a:dk2>
    <a:lt2>
      <a:srgbClr val="E6E6E6"/>
    </a:lt2>
    <a:accent1>
      <a:srgbClr val="0063BE"/>
    </a:accent1>
    <a:accent2>
      <a:srgbClr val="8661C5"/>
    </a:accent2>
    <a:accent3>
      <a:srgbClr val="56C5FF"/>
    </a:accent3>
    <a:accent4>
      <a:srgbClr val="49C5B1"/>
    </a:accent4>
    <a:accent5>
      <a:srgbClr val="225B62"/>
    </a:accent5>
    <a:accent6>
      <a:srgbClr val="737373"/>
    </a:accent6>
    <a:hlink>
      <a:srgbClr val="0C3B97"/>
    </a:hlink>
    <a:folHlink>
      <a:srgbClr val="0C3B97"/>
    </a:folHlink>
  </a:clrScheme>
</a:themeOverride>
</file>

<file path=ppt/theme/themeOverride21.xml><?xml version="1.0" encoding="utf-8"?>
<a:themeOverride xmlns:a="http://schemas.openxmlformats.org/drawingml/2006/main">
  <a:clrScheme name="Viva 2023 - Dan">
    <a:dk1>
      <a:srgbClr val="000000"/>
    </a:dk1>
    <a:lt1>
      <a:srgbClr val="FFFFFF"/>
    </a:lt1>
    <a:dk2>
      <a:srgbClr val="243A5E"/>
    </a:dk2>
    <a:lt2>
      <a:srgbClr val="E6E6E6"/>
    </a:lt2>
    <a:accent1>
      <a:srgbClr val="0063BE"/>
    </a:accent1>
    <a:accent2>
      <a:srgbClr val="8661C5"/>
    </a:accent2>
    <a:accent3>
      <a:srgbClr val="56C5FF"/>
    </a:accent3>
    <a:accent4>
      <a:srgbClr val="49C5B1"/>
    </a:accent4>
    <a:accent5>
      <a:srgbClr val="225B62"/>
    </a:accent5>
    <a:accent6>
      <a:srgbClr val="737373"/>
    </a:accent6>
    <a:hlink>
      <a:srgbClr val="0C3B97"/>
    </a:hlink>
    <a:folHlink>
      <a:srgbClr val="0C3B97"/>
    </a:folHlink>
  </a:clrScheme>
</a:themeOverride>
</file>

<file path=ppt/theme/themeOverride22.xml><?xml version="1.0" encoding="utf-8"?>
<a:themeOverride xmlns:a="http://schemas.openxmlformats.org/drawingml/2006/main">
  <a:clrScheme name="Viva 2023 - Dan">
    <a:dk1>
      <a:srgbClr val="000000"/>
    </a:dk1>
    <a:lt1>
      <a:srgbClr val="FFFFFF"/>
    </a:lt1>
    <a:dk2>
      <a:srgbClr val="243A5E"/>
    </a:dk2>
    <a:lt2>
      <a:srgbClr val="E6E6E6"/>
    </a:lt2>
    <a:accent1>
      <a:srgbClr val="0063BE"/>
    </a:accent1>
    <a:accent2>
      <a:srgbClr val="8661C5"/>
    </a:accent2>
    <a:accent3>
      <a:srgbClr val="56C5FF"/>
    </a:accent3>
    <a:accent4>
      <a:srgbClr val="49C5B1"/>
    </a:accent4>
    <a:accent5>
      <a:srgbClr val="225B62"/>
    </a:accent5>
    <a:accent6>
      <a:srgbClr val="737373"/>
    </a:accent6>
    <a:hlink>
      <a:srgbClr val="0C3B97"/>
    </a:hlink>
    <a:folHlink>
      <a:srgbClr val="0C3B97"/>
    </a:folHlink>
  </a:clrScheme>
</a:themeOverride>
</file>

<file path=ppt/theme/themeOverride23.xml><?xml version="1.0" encoding="utf-8"?>
<a:themeOverride xmlns:a="http://schemas.openxmlformats.org/drawingml/2006/main">
  <a:clrScheme name="Viva 2023 - Dan">
    <a:dk1>
      <a:srgbClr val="000000"/>
    </a:dk1>
    <a:lt1>
      <a:srgbClr val="FFFFFF"/>
    </a:lt1>
    <a:dk2>
      <a:srgbClr val="243A5E"/>
    </a:dk2>
    <a:lt2>
      <a:srgbClr val="E6E6E6"/>
    </a:lt2>
    <a:accent1>
      <a:srgbClr val="0063BE"/>
    </a:accent1>
    <a:accent2>
      <a:srgbClr val="8661C5"/>
    </a:accent2>
    <a:accent3>
      <a:srgbClr val="56C5FF"/>
    </a:accent3>
    <a:accent4>
      <a:srgbClr val="49C5B1"/>
    </a:accent4>
    <a:accent5>
      <a:srgbClr val="225B62"/>
    </a:accent5>
    <a:accent6>
      <a:srgbClr val="737373"/>
    </a:accent6>
    <a:hlink>
      <a:srgbClr val="0C3B97"/>
    </a:hlink>
    <a:folHlink>
      <a:srgbClr val="0C3B97"/>
    </a:folHlink>
  </a:clrScheme>
</a:themeOverride>
</file>

<file path=ppt/theme/themeOverride24.xml><?xml version="1.0" encoding="utf-8"?>
<a:themeOverride xmlns:a="http://schemas.openxmlformats.org/drawingml/2006/main">
  <a:clrScheme name="Viva 2023 - Dan">
    <a:dk1>
      <a:srgbClr val="000000"/>
    </a:dk1>
    <a:lt1>
      <a:srgbClr val="FFFFFF"/>
    </a:lt1>
    <a:dk2>
      <a:srgbClr val="243A5E"/>
    </a:dk2>
    <a:lt2>
      <a:srgbClr val="E6E6E6"/>
    </a:lt2>
    <a:accent1>
      <a:srgbClr val="0063BE"/>
    </a:accent1>
    <a:accent2>
      <a:srgbClr val="8661C5"/>
    </a:accent2>
    <a:accent3>
      <a:srgbClr val="56C5FF"/>
    </a:accent3>
    <a:accent4>
      <a:srgbClr val="49C5B1"/>
    </a:accent4>
    <a:accent5>
      <a:srgbClr val="225B62"/>
    </a:accent5>
    <a:accent6>
      <a:srgbClr val="737373"/>
    </a:accent6>
    <a:hlink>
      <a:srgbClr val="0C3B97"/>
    </a:hlink>
    <a:folHlink>
      <a:srgbClr val="0C3B97"/>
    </a:folHlink>
  </a:clrScheme>
</a:themeOverride>
</file>

<file path=ppt/theme/themeOverride25.xml><?xml version="1.0" encoding="utf-8"?>
<a:themeOverride xmlns:a="http://schemas.openxmlformats.org/drawingml/2006/main">
  <a:clrScheme name="Viva 2023 - Dan">
    <a:dk1>
      <a:srgbClr val="000000"/>
    </a:dk1>
    <a:lt1>
      <a:srgbClr val="FFFFFF"/>
    </a:lt1>
    <a:dk2>
      <a:srgbClr val="243A5E"/>
    </a:dk2>
    <a:lt2>
      <a:srgbClr val="E6E6E6"/>
    </a:lt2>
    <a:accent1>
      <a:srgbClr val="0063BE"/>
    </a:accent1>
    <a:accent2>
      <a:srgbClr val="8661C5"/>
    </a:accent2>
    <a:accent3>
      <a:srgbClr val="56C5FF"/>
    </a:accent3>
    <a:accent4>
      <a:srgbClr val="49C5B1"/>
    </a:accent4>
    <a:accent5>
      <a:srgbClr val="225B62"/>
    </a:accent5>
    <a:accent6>
      <a:srgbClr val="737373"/>
    </a:accent6>
    <a:hlink>
      <a:srgbClr val="0C3B97"/>
    </a:hlink>
    <a:folHlink>
      <a:srgbClr val="0C3B97"/>
    </a:folHlink>
  </a:clrScheme>
</a:themeOverride>
</file>

<file path=ppt/theme/themeOverride26.xml><?xml version="1.0" encoding="utf-8"?>
<a:themeOverride xmlns:a="http://schemas.openxmlformats.org/drawingml/2006/main">
  <a:clrScheme name="Viva 2023 - Dan">
    <a:dk1>
      <a:srgbClr val="000000"/>
    </a:dk1>
    <a:lt1>
      <a:srgbClr val="FFFFFF"/>
    </a:lt1>
    <a:dk2>
      <a:srgbClr val="243A5E"/>
    </a:dk2>
    <a:lt2>
      <a:srgbClr val="E6E6E6"/>
    </a:lt2>
    <a:accent1>
      <a:srgbClr val="0063BE"/>
    </a:accent1>
    <a:accent2>
      <a:srgbClr val="8661C5"/>
    </a:accent2>
    <a:accent3>
      <a:srgbClr val="56C5FF"/>
    </a:accent3>
    <a:accent4>
      <a:srgbClr val="49C5B1"/>
    </a:accent4>
    <a:accent5>
      <a:srgbClr val="225B62"/>
    </a:accent5>
    <a:accent6>
      <a:srgbClr val="737373"/>
    </a:accent6>
    <a:hlink>
      <a:srgbClr val="0C3B97"/>
    </a:hlink>
    <a:folHlink>
      <a:srgbClr val="0C3B97"/>
    </a:folHlink>
  </a:clrScheme>
</a:themeOverride>
</file>

<file path=ppt/theme/themeOverride27.xml><?xml version="1.0" encoding="utf-8"?>
<a:themeOverride xmlns:a="http://schemas.openxmlformats.org/drawingml/2006/main">
  <a:clrScheme name="Viva 2023 - Dan">
    <a:dk1>
      <a:srgbClr val="000000"/>
    </a:dk1>
    <a:lt1>
      <a:srgbClr val="FFFFFF"/>
    </a:lt1>
    <a:dk2>
      <a:srgbClr val="243A5E"/>
    </a:dk2>
    <a:lt2>
      <a:srgbClr val="E6E6E6"/>
    </a:lt2>
    <a:accent1>
      <a:srgbClr val="0063BE"/>
    </a:accent1>
    <a:accent2>
      <a:srgbClr val="8661C5"/>
    </a:accent2>
    <a:accent3>
      <a:srgbClr val="56C5FF"/>
    </a:accent3>
    <a:accent4>
      <a:srgbClr val="49C5B1"/>
    </a:accent4>
    <a:accent5>
      <a:srgbClr val="225B62"/>
    </a:accent5>
    <a:accent6>
      <a:srgbClr val="737373"/>
    </a:accent6>
    <a:hlink>
      <a:srgbClr val="0C3B97"/>
    </a:hlink>
    <a:folHlink>
      <a:srgbClr val="0C3B97"/>
    </a:folHlink>
  </a:clrScheme>
</a:themeOverride>
</file>

<file path=ppt/theme/themeOverride28.xml><?xml version="1.0" encoding="utf-8"?>
<a:themeOverride xmlns:a="http://schemas.openxmlformats.org/drawingml/2006/main">
  <a:clrScheme name="Viva 2023 - Dan">
    <a:dk1>
      <a:srgbClr val="000000"/>
    </a:dk1>
    <a:lt1>
      <a:srgbClr val="FFFFFF"/>
    </a:lt1>
    <a:dk2>
      <a:srgbClr val="243A5E"/>
    </a:dk2>
    <a:lt2>
      <a:srgbClr val="E6E6E6"/>
    </a:lt2>
    <a:accent1>
      <a:srgbClr val="0063BE"/>
    </a:accent1>
    <a:accent2>
      <a:srgbClr val="8661C5"/>
    </a:accent2>
    <a:accent3>
      <a:srgbClr val="56C5FF"/>
    </a:accent3>
    <a:accent4>
      <a:srgbClr val="49C5B1"/>
    </a:accent4>
    <a:accent5>
      <a:srgbClr val="225B62"/>
    </a:accent5>
    <a:accent6>
      <a:srgbClr val="737373"/>
    </a:accent6>
    <a:hlink>
      <a:srgbClr val="0C3B97"/>
    </a:hlink>
    <a:folHlink>
      <a:srgbClr val="0C3B97"/>
    </a:folHlink>
  </a:clrScheme>
</a:themeOverride>
</file>

<file path=ppt/theme/themeOverride29.xml><?xml version="1.0" encoding="utf-8"?>
<a:themeOverride xmlns:a="http://schemas.openxmlformats.org/drawingml/2006/main">
  <a:clrScheme name="Viva 2023 - Dan">
    <a:dk1>
      <a:srgbClr val="000000"/>
    </a:dk1>
    <a:lt1>
      <a:srgbClr val="FFFFFF"/>
    </a:lt1>
    <a:dk2>
      <a:srgbClr val="243A5E"/>
    </a:dk2>
    <a:lt2>
      <a:srgbClr val="E6E6E6"/>
    </a:lt2>
    <a:accent1>
      <a:srgbClr val="0063BE"/>
    </a:accent1>
    <a:accent2>
      <a:srgbClr val="8661C5"/>
    </a:accent2>
    <a:accent3>
      <a:srgbClr val="56C5FF"/>
    </a:accent3>
    <a:accent4>
      <a:srgbClr val="49C5B1"/>
    </a:accent4>
    <a:accent5>
      <a:srgbClr val="225B62"/>
    </a:accent5>
    <a:accent6>
      <a:srgbClr val="737373"/>
    </a:accent6>
    <a:hlink>
      <a:srgbClr val="0C3B97"/>
    </a:hlink>
    <a:folHlink>
      <a:srgbClr val="0C3B97"/>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30.xml><?xml version="1.0" encoding="utf-8"?>
<a:themeOverride xmlns:a="http://schemas.openxmlformats.org/drawingml/2006/main">
  <a:clrScheme name="Viva 2023 - Dan">
    <a:dk1>
      <a:srgbClr val="000000"/>
    </a:dk1>
    <a:lt1>
      <a:srgbClr val="FFFFFF"/>
    </a:lt1>
    <a:dk2>
      <a:srgbClr val="243A5E"/>
    </a:dk2>
    <a:lt2>
      <a:srgbClr val="E6E6E6"/>
    </a:lt2>
    <a:accent1>
      <a:srgbClr val="0063BE"/>
    </a:accent1>
    <a:accent2>
      <a:srgbClr val="8661C5"/>
    </a:accent2>
    <a:accent3>
      <a:srgbClr val="56C5FF"/>
    </a:accent3>
    <a:accent4>
      <a:srgbClr val="49C5B1"/>
    </a:accent4>
    <a:accent5>
      <a:srgbClr val="225B62"/>
    </a:accent5>
    <a:accent6>
      <a:srgbClr val="737373"/>
    </a:accent6>
    <a:hlink>
      <a:srgbClr val="0C3B97"/>
    </a:hlink>
    <a:folHlink>
      <a:srgbClr val="0C3B97"/>
    </a:folHlink>
  </a:clrScheme>
</a:themeOverride>
</file>

<file path=ppt/theme/themeOverride31.xml><?xml version="1.0" encoding="utf-8"?>
<a:themeOverride xmlns:a="http://schemas.openxmlformats.org/drawingml/2006/main">
  <a:clrScheme name="Viva 2023 - Dan">
    <a:dk1>
      <a:srgbClr val="000000"/>
    </a:dk1>
    <a:lt1>
      <a:srgbClr val="FFFFFF"/>
    </a:lt1>
    <a:dk2>
      <a:srgbClr val="243A5E"/>
    </a:dk2>
    <a:lt2>
      <a:srgbClr val="E6E6E6"/>
    </a:lt2>
    <a:accent1>
      <a:srgbClr val="0063BE"/>
    </a:accent1>
    <a:accent2>
      <a:srgbClr val="8661C5"/>
    </a:accent2>
    <a:accent3>
      <a:srgbClr val="56C5FF"/>
    </a:accent3>
    <a:accent4>
      <a:srgbClr val="49C5B1"/>
    </a:accent4>
    <a:accent5>
      <a:srgbClr val="225B62"/>
    </a:accent5>
    <a:accent6>
      <a:srgbClr val="737373"/>
    </a:accent6>
    <a:hlink>
      <a:srgbClr val="0C3B97"/>
    </a:hlink>
    <a:folHlink>
      <a:srgbClr val="0C3B97"/>
    </a:folHlink>
  </a:clrScheme>
</a:themeOverride>
</file>

<file path=ppt/theme/themeOverride32.xml><?xml version="1.0" encoding="utf-8"?>
<a:themeOverride xmlns:a="http://schemas.openxmlformats.org/drawingml/2006/main">
  <a:clrScheme name="Viva 2023 - Dan">
    <a:dk1>
      <a:srgbClr val="000000"/>
    </a:dk1>
    <a:lt1>
      <a:srgbClr val="FFFFFF"/>
    </a:lt1>
    <a:dk2>
      <a:srgbClr val="243A5E"/>
    </a:dk2>
    <a:lt2>
      <a:srgbClr val="E6E6E6"/>
    </a:lt2>
    <a:accent1>
      <a:srgbClr val="0063BE"/>
    </a:accent1>
    <a:accent2>
      <a:srgbClr val="8661C5"/>
    </a:accent2>
    <a:accent3>
      <a:srgbClr val="56C5FF"/>
    </a:accent3>
    <a:accent4>
      <a:srgbClr val="49C5B1"/>
    </a:accent4>
    <a:accent5>
      <a:srgbClr val="225B62"/>
    </a:accent5>
    <a:accent6>
      <a:srgbClr val="737373"/>
    </a:accent6>
    <a:hlink>
      <a:srgbClr val="0C3B97"/>
    </a:hlink>
    <a:folHlink>
      <a:srgbClr val="0C3B97"/>
    </a:folHlink>
  </a:clrScheme>
</a:themeOverride>
</file>

<file path=ppt/theme/themeOverride33.xml><?xml version="1.0" encoding="utf-8"?>
<a:themeOverride xmlns:a="http://schemas.openxmlformats.org/drawingml/2006/main">
  <a:clrScheme name="Viva 2023 - Dan">
    <a:dk1>
      <a:srgbClr val="000000"/>
    </a:dk1>
    <a:lt1>
      <a:srgbClr val="FFFFFF"/>
    </a:lt1>
    <a:dk2>
      <a:srgbClr val="243A5E"/>
    </a:dk2>
    <a:lt2>
      <a:srgbClr val="E6E6E6"/>
    </a:lt2>
    <a:accent1>
      <a:srgbClr val="0063BE"/>
    </a:accent1>
    <a:accent2>
      <a:srgbClr val="8661C5"/>
    </a:accent2>
    <a:accent3>
      <a:srgbClr val="56C5FF"/>
    </a:accent3>
    <a:accent4>
      <a:srgbClr val="49C5B1"/>
    </a:accent4>
    <a:accent5>
      <a:srgbClr val="225B62"/>
    </a:accent5>
    <a:accent6>
      <a:srgbClr val="737373"/>
    </a:accent6>
    <a:hlink>
      <a:srgbClr val="0C3B97"/>
    </a:hlink>
    <a:folHlink>
      <a:srgbClr val="0C3B97"/>
    </a:folHlink>
  </a:clrScheme>
</a:themeOverride>
</file>

<file path=ppt/theme/themeOverride34.xml><?xml version="1.0" encoding="utf-8"?>
<a:themeOverride xmlns:a="http://schemas.openxmlformats.org/drawingml/2006/main">
  <a:clrScheme name="Viva 2023 - Dan">
    <a:dk1>
      <a:srgbClr val="000000"/>
    </a:dk1>
    <a:lt1>
      <a:srgbClr val="FFFFFF"/>
    </a:lt1>
    <a:dk2>
      <a:srgbClr val="243A5E"/>
    </a:dk2>
    <a:lt2>
      <a:srgbClr val="E6E6E6"/>
    </a:lt2>
    <a:accent1>
      <a:srgbClr val="0063BE"/>
    </a:accent1>
    <a:accent2>
      <a:srgbClr val="8661C5"/>
    </a:accent2>
    <a:accent3>
      <a:srgbClr val="56C5FF"/>
    </a:accent3>
    <a:accent4>
      <a:srgbClr val="49C5B1"/>
    </a:accent4>
    <a:accent5>
      <a:srgbClr val="225B62"/>
    </a:accent5>
    <a:accent6>
      <a:srgbClr val="737373"/>
    </a:accent6>
    <a:hlink>
      <a:srgbClr val="0C3B97"/>
    </a:hlink>
    <a:folHlink>
      <a:srgbClr val="0C3B97"/>
    </a:folHlink>
  </a:clrScheme>
</a:themeOverride>
</file>

<file path=ppt/theme/themeOverride35.xml><?xml version="1.0" encoding="utf-8"?>
<a:themeOverride xmlns:a="http://schemas.openxmlformats.org/drawingml/2006/main">
  <a:clrScheme name="Viva 2023 - Dan">
    <a:dk1>
      <a:srgbClr val="000000"/>
    </a:dk1>
    <a:lt1>
      <a:srgbClr val="FFFFFF"/>
    </a:lt1>
    <a:dk2>
      <a:srgbClr val="243A5E"/>
    </a:dk2>
    <a:lt2>
      <a:srgbClr val="E6E6E6"/>
    </a:lt2>
    <a:accent1>
      <a:srgbClr val="0063BE"/>
    </a:accent1>
    <a:accent2>
      <a:srgbClr val="8661C5"/>
    </a:accent2>
    <a:accent3>
      <a:srgbClr val="56C5FF"/>
    </a:accent3>
    <a:accent4>
      <a:srgbClr val="49C5B1"/>
    </a:accent4>
    <a:accent5>
      <a:srgbClr val="225B62"/>
    </a:accent5>
    <a:accent6>
      <a:srgbClr val="737373"/>
    </a:accent6>
    <a:hlink>
      <a:srgbClr val="0C3B97"/>
    </a:hlink>
    <a:folHlink>
      <a:srgbClr val="0C3B97"/>
    </a:folHlink>
  </a:clrScheme>
</a:themeOverride>
</file>

<file path=ppt/theme/themeOverride36.xml><?xml version="1.0" encoding="utf-8"?>
<a:themeOverride xmlns:a="http://schemas.openxmlformats.org/drawingml/2006/main">
  <a:clrScheme name="Viva 2023 - Dan">
    <a:dk1>
      <a:srgbClr val="000000"/>
    </a:dk1>
    <a:lt1>
      <a:srgbClr val="FFFFFF"/>
    </a:lt1>
    <a:dk2>
      <a:srgbClr val="243A5E"/>
    </a:dk2>
    <a:lt2>
      <a:srgbClr val="E6E6E6"/>
    </a:lt2>
    <a:accent1>
      <a:srgbClr val="0063BE"/>
    </a:accent1>
    <a:accent2>
      <a:srgbClr val="8661C5"/>
    </a:accent2>
    <a:accent3>
      <a:srgbClr val="56C5FF"/>
    </a:accent3>
    <a:accent4>
      <a:srgbClr val="49C5B1"/>
    </a:accent4>
    <a:accent5>
      <a:srgbClr val="225B62"/>
    </a:accent5>
    <a:accent6>
      <a:srgbClr val="737373"/>
    </a:accent6>
    <a:hlink>
      <a:srgbClr val="0C3B97"/>
    </a:hlink>
    <a:folHlink>
      <a:srgbClr val="0C3B97"/>
    </a:folHlink>
  </a:clrScheme>
</a:themeOverride>
</file>

<file path=ppt/theme/themeOverride37.xml><?xml version="1.0" encoding="utf-8"?>
<a:themeOverride xmlns:a="http://schemas.openxmlformats.org/drawingml/2006/main">
  <a:clrScheme name="Viva 2023 - Dan">
    <a:dk1>
      <a:srgbClr val="000000"/>
    </a:dk1>
    <a:lt1>
      <a:srgbClr val="FFFFFF"/>
    </a:lt1>
    <a:dk2>
      <a:srgbClr val="243A5E"/>
    </a:dk2>
    <a:lt2>
      <a:srgbClr val="E6E6E6"/>
    </a:lt2>
    <a:accent1>
      <a:srgbClr val="0063BE"/>
    </a:accent1>
    <a:accent2>
      <a:srgbClr val="8661C5"/>
    </a:accent2>
    <a:accent3>
      <a:srgbClr val="56C5FF"/>
    </a:accent3>
    <a:accent4>
      <a:srgbClr val="49C5B1"/>
    </a:accent4>
    <a:accent5>
      <a:srgbClr val="225B62"/>
    </a:accent5>
    <a:accent6>
      <a:srgbClr val="737373"/>
    </a:accent6>
    <a:hlink>
      <a:srgbClr val="0C3B97"/>
    </a:hlink>
    <a:folHlink>
      <a:srgbClr val="0C3B97"/>
    </a:folHlink>
  </a:clrScheme>
</a:themeOverride>
</file>

<file path=ppt/theme/themeOverride38.xml><?xml version="1.0" encoding="utf-8"?>
<a:themeOverride xmlns:a="http://schemas.openxmlformats.org/drawingml/2006/main">
  <a:clrScheme name="Viva 2023 - Dan">
    <a:dk1>
      <a:srgbClr val="000000"/>
    </a:dk1>
    <a:lt1>
      <a:srgbClr val="FFFFFF"/>
    </a:lt1>
    <a:dk2>
      <a:srgbClr val="243A5E"/>
    </a:dk2>
    <a:lt2>
      <a:srgbClr val="E6E6E6"/>
    </a:lt2>
    <a:accent1>
      <a:srgbClr val="0063BE"/>
    </a:accent1>
    <a:accent2>
      <a:srgbClr val="8661C5"/>
    </a:accent2>
    <a:accent3>
      <a:srgbClr val="56C5FF"/>
    </a:accent3>
    <a:accent4>
      <a:srgbClr val="49C5B1"/>
    </a:accent4>
    <a:accent5>
      <a:srgbClr val="225B62"/>
    </a:accent5>
    <a:accent6>
      <a:srgbClr val="737373"/>
    </a:accent6>
    <a:hlink>
      <a:srgbClr val="0C3B97"/>
    </a:hlink>
    <a:folHlink>
      <a:srgbClr val="0C3B97"/>
    </a:folHlink>
  </a:clrScheme>
</a:themeOverride>
</file>

<file path=ppt/theme/themeOverride39.xml><?xml version="1.0" encoding="utf-8"?>
<a:themeOverride xmlns:a="http://schemas.openxmlformats.org/drawingml/2006/main">
  <a:clrScheme name="Viva 2023 - Dan">
    <a:dk1>
      <a:srgbClr val="000000"/>
    </a:dk1>
    <a:lt1>
      <a:srgbClr val="FFFFFF"/>
    </a:lt1>
    <a:dk2>
      <a:srgbClr val="243A5E"/>
    </a:dk2>
    <a:lt2>
      <a:srgbClr val="E6E6E6"/>
    </a:lt2>
    <a:accent1>
      <a:srgbClr val="0063BE"/>
    </a:accent1>
    <a:accent2>
      <a:srgbClr val="8661C5"/>
    </a:accent2>
    <a:accent3>
      <a:srgbClr val="56C5FF"/>
    </a:accent3>
    <a:accent4>
      <a:srgbClr val="49C5B1"/>
    </a:accent4>
    <a:accent5>
      <a:srgbClr val="225B62"/>
    </a:accent5>
    <a:accent6>
      <a:srgbClr val="737373"/>
    </a:accent6>
    <a:hlink>
      <a:srgbClr val="0C3B97"/>
    </a:hlink>
    <a:folHlink>
      <a:srgbClr val="0C3B97"/>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40.xml><?xml version="1.0" encoding="utf-8"?>
<a:themeOverride xmlns:a="http://schemas.openxmlformats.org/drawingml/2006/main">
  <a:clrScheme name="Viva 2023 - Dan">
    <a:dk1>
      <a:srgbClr val="000000"/>
    </a:dk1>
    <a:lt1>
      <a:srgbClr val="FFFFFF"/>
    </a:lt1>
    <a:dk2>
      <a:srgbClr val="243A5E"/>
    </a:dk2>
    <a:lt2>
      <a:srgbClr val="E6E6E6"/>
    </a:lt2>
    <a:accent1>
      <a:srgbClr val="0063BE"/>
    </a:accent1>
    <a:accent2>
      <a:srgbClr val="8661C5"/>
    </a:accent2>
    <a:accent3>
      <a:srgbClr val="56C5FF"/>
    </a:accent3>
    <a:accent4>
      <a:srgbClr val="49C5B1"/>
    </a:accent4>
    <a:accent5>
      <a:srgbClr val="225B62"/>
    </a:accent5>
    <a:accent6>
      <a:srgbClr val="737373"/>
    </a:accent6>
    <a:hlink>
      <a:srgbClr val="0C3B97"/>
    </a:hlink>
    <a:folHlink>
      <a:srgbClr val="0C3B97"/>
    </a:folHlink>
  </a:clrScheme>
</a:themeOverride>
</file>

<file path=ppt/theme/themeOverride41.xml><?xml version="1.0" encoding="utf-8"?>
<a:themeOverride xmlns:a="http://schemas.openxmlformats.org/drawingml/2006/main">
  <a:clrScheme name="Teams Colors">
    <a:dk1>
      <a:srgbClr val="000000"/>
    </a:dk1>
    <a:lt1>
      <a:srgbClr val="FFFFFF"/>
    </a:lt1>
    <a:dk2>
      <a:srgbClr val="34258E"/>
    </a:dk2>
    <a:lt2>
      <a:srgbClr val="F1F2F1"/>
    </a:lt2>
    <a:accent1>
      <a:srgbClr val="5C5AD4"/>
    </a:accent1>
    <a:accent2>
      <a:srgbClr val="34258E"/>
    </a:accent2>
    <a:accent3>
      <a:srgbClr val="9EA1FC"/>
    </a:accent3>
    <a:accent4>
      <a:srgbClr val="D1D2D1"/>
    </a:accent4>
    <a:accent5>
      <a:srgbClr val="727372"/>
    </a:accent5>
    <a:accent6>
      <a:srgbClr val="000000"/>
    </a:accent6>
    <a:hlink>
      <a:srgbClr val="5C5AD4"/>
    </a:hlink>
    <a:folHlink>
      <a:srgbClr val="5C5AD4"/>
    </a:folHlink>
  </a:clrScheme>
</a:themeOverride>
</file>

<file path=ppt/theme/themeOverride42.xml><?xml version="1.0" encoding="utf-8"?>
<a:themeOverride xmlns:a="http://schemas.openxmlformats.org/drawingml/2006/main">
  <a:clrScheme name="Viva 2023 - Dan">
    <a:dk1>
      <a:srgbClr val="000000"/>
    </a:dk1>
    <a:lt1>
      <a:srgbClr val="FFFFFF"/>
    </a:lt1>
    <a:dk2>
      <a:srgbClr val="243A5E"/>
    </a:dk2>
    <a:lt2>
      <a:srgbClr val="E6E6E6"/>
    </a:lt2>
    <a:accent1>
      <a:srgbClr val="0063BE"/>
    </a:accent1>
    <a:accent2>
      <a:srgbClr val="8661C5"/>
    </a:accent2>
    <a:accent3>
      <a:srgbClr val="56C5FF"/>
    </a:accent3>
    <a:accent4>
      <a:srgbClr val="49C5B1"/>
    </a:accent4>
    <a:accent5>
      <a:srgbClr val="225B62"/>
    </a:accent5>
    <a:accent6>
      <a:srgbClr val="737373"/>
    </a:accent6>
    <a:hlink>
      <a:srgbClr val="0C3B97"/>
    </a:hlink>
    <a:folHlink>
      <a:srgbClr val="0C3B97"/>
    </a:folHlink>
  </a:clrScheme>
</a:themeOverride>
</file>

<file path=ppt/theme/themeOverride43.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7.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8.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ppt/theme/themeOverride9.xml><?xml version="1.0" encoding="utf-8"?>
<a:themeOverride xmlns:a="http://schemas.openxmlformats.org/drawingml/2006/main">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themeOverrid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1F47F01F51197143A101EDD3465A5C22" ma:contentTypeVersion="22" ma:contentTypeDescription="Create a new document." ma:contentTypeScope="" ma:versionID="6532656c4519b7cbf831f6bf17736505">
  <xsd:schema xmlns:xsd="http://www.w3.org/2001/XMLSchema" xmlns:xs="http://www.w3.org/2001/XMLSchema" xmlns:p="http://schemas.microsoft.com/office/2006/metadata/properties" xmlns:ns1="http://schemas.microsoft.com/sharepoint/v3" xmlns:ns2="0c00efa8-99df-4343-9c36-3998544861d9" xmlns:ns3="bf2380a9-f059-4440-9b0c-00bda5ce37de" targetNamespace="http://schemas.microsoft.com/office/2006/metadata/properties" ma:root="true" ma:fieldsID="d3e7eb5adcb2bf66c803b84dc0db391f" ns1:_="" ns2:_="" ns3:_="">
    <xsd:import namespace="http://schemas.microsoft.com/sharepoint/v3"/>
    <xsd:import namespace="0c00efa8-99df-4343-9c36-3998544861d9"/>
    <xsd:import namespace="bf2380a9-f059-4440-9b0c-00bda5ce37de"/>
    <xsd:element name="properties">
      <xsd:complexType>
        <xsd:sequence>
          <xsd:element name="documentManagement">
            <xsd:complexType>
              <xsd:all>
                <xsd:element ref="ns2:SharedWithUsers" minOccurs="0"/>
                <xsd:element ref="ns2:SharedWithDetails" minOccurs="0"/>
                <xsd:element ref="ns3:MediaServiceMetadata" minOccurs="0"/>
                <xsd:element ref="ns3:MediaServiceFastMetadata" minOccurs="0"/>
                <xsd:element ref="ns3:MediaServiceSearchProperties" minOccurs="0"/>
                <xsd:element ref="ns3:MediaServiceObjectDetectorVersions" minOccurs="0"/>
                <xsd:element ref="ns1:_ip_UnifiedCompliancePolicyProperties" minOccurs="0"/>
                <xsd:element ref="ns1:_ip_UnifiedCompliancePolicyUIAction" minOccurs="0"/>
                <xsd:element ref="ns3:lcf76f155ced4ddcb4097134ff3c332f" minOccurs="0"/>
                <xsd:element ref="ns2:TaxCatchAll" minOccurs="0"/>
                <xsd:element ref="ns3:MediaServiceOCR" minOccurs="0"/>
                <xsd:element ref="ns3:MediaServiceGenerationTime" minOccurs="0"/>
                <xsd:element ref="ns3:MediaServiceEventHashCode" minOccurs="0"/>
                <xsd:element ref="ns3:MediaServiceDateTaken" minOccurs="0"/>
                <xsd:element ref="ns3:MediaLengthInSeconds" minOccurs="0"/>
                <xsd:element ref="ns3:MediaServiceLocation" minOccurs="0"/>
                <xsd:element ref="ns3:MediaServiceBillingMetadata" minOccurs="0"/>
                <xsd:element ref="ns3:_ApprovalAssignedTo" minOccurs="0"/>
                <xsd:element ref="ns3:_ApprovalRespondedBy" minOccurs="0"/>
                <xsd:element ref="ns3:_ApprovalSentBy" minOccurs="0"/>
                <xsd:element ref="ns3:_ApprovalStatus"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http://schemas.microsoft.com/sharepoint/v3" elementFormDefault="qualified">
    <xsd:import namespace="http://schemas.microsoft.com/office/2006/documentManagement/types"/>
    <xsd:import namespace="http://schemas.microsoft.com/office/infopath/2007/PartnerControls"/>
    <xsd:element name="_ip_UnifiedCompliancePolicyProperties" ma:index="14" nillable="true" ma:displayName="Unified Compliance Policy Properties" ma:hidden="true" ma:internalName="_ip_UnifiedCompliancePolicyProperties">
      <xsd:simpleType>
        <xsd:restriction base="dms:Note"/>
      </xsd:simpleType>
    </xsd:element>
    <xsd:element name="_ip_UnifiedCompliancePolicyUIAction" ma:index="15" nillable="true" ma:displayName="Unified Compliance Policy UI Action" ma:hidden="true" ma:internalName="_ip_UnifiedCompliancePolicyUIAction">
      <xsd:simpleType>
        <xsd:restriction base="dms:Text"/>
      </xsd:simpleType>
    </xsd:element>
  </xsd:schema>
  <xsd:schema xmlns:xsd="http://www.w3.org/2001/XMLSchema" xmlns:xs="http://www.w3.org/2001/XMLSchema" xmlns:dms="http://schemas.microsoft.com/office/2006/documentManagement/types" xmlns:pc="http://schemas.microsoft.com/office/infopath/2007/PartnerControls" targetNamespace="0c00efa8-99df-4343-9c36-3998544861d9" elementFormDefault="qualified">
    <xsd:import namespace="http://schemas.microsoft.com/office/2006/documentManagement/types"/>
    <xsd:import namespace="http://schemas.microsoft.com/office/infopath/2007/PartnerControls"/>
    <xsd:element name="SharedWithUsers" ma:index="8" nillable="true" ma:displayName="Shared With" ma:internalName="SharedWithUsers"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SharedWithDetails" ma:index="9" nillable="true" ma:displayName="Shared With Details" ma:internalName="SharedWithDetails" ma:readOnly="true">
      <xsd:simpleType>
        <xsd:restriction base="dms:Note">
          <xsd:maxLength value="255"/>
        </xsd:restriction>
      </xsd:simpleType>
    </xsd:element>
    <xsd:element name="TaxCatchAll" ma:index="18" nillable="true" ma:displayName="Taxonomy Catch All Column" ma:hidden="true" ma:list="{fbc9abd2-b4d5-495e-904c-cf4a4a486960}" ma:internalName="TaxCatchAll" ma:showField="CatchAllData" ma:web="0c00efa8-99df-4343-9c36-3998544861d9">
      <xsd:complexType>
        <xsd:complexContent>
          <xsd:extension base="dms:MultiChoiceLookup">
            <xsd:sequence>
              <xsd:element name="Value" type="dms:Lookup" maxOccurs="unbounded" minOccurs="0" nillable="true"/>
            </xsd:sequence>
          </xsd:extension>
        </xsd:complexContent>
      </xsd:complexType>
    </xsd:element>
  </xsd:schema>
  <xsd:schema xmlns:xsd="http://www.w3.org/2001/XMLSchema" xmlns:xs="http://www.w3.org/2001/XMLSchema" xmlns:dms="http://schemas.microsoft.com/office/2006/documentManagement/types" xmlns:pc="http://schemas.microsoft.com/office/infopath/2007/PartnerControls" targetNamespace="bf2380a9-f059-4440-9b0c-00bda5ce37de" elementFormDefault="qualified">
    <xsd:import namespace="http://schemas.microsoft.com/office/2006/documentManagement/types"/>
    <xsd:import namespace="http://schemas.microsoft.com/office/infopath/2007/PartnerControls"/>
    <xsd:element name="MediaServiceMetadata" ma:index="10" nillable="true" ma:displayName="MediaServiceMetadata" ma:hidden="true" ma:internalName="MediaServiceMetadata" ma:readOnly="true">
      <xsd:simpleType>
        <xsd:restriction base="dms:Note"/>
      </xsd:simpleType>
    </xsd:element>
    <xsd:element name="MediaServiceFastMetadata" ma:index="11" nillable="true" ma:displayName="MediaServiceFastMetadata" ma:hidden="true" ma:internalName="MediaServiceFastMetadata" ma:readOnly="true">
      <xsd:simpleType>
        <xsd:restriction base="dms:Note"/>
      </xsd:simpleType>
    </xsd:element>
    <xsd:element name="MediaServiceSearchProperties" ma:index="12" nillable="true" ma:displayName="MediaServiceSearchProperties" ma:hidden="true" ma:internalName="MediaServiceSearchProperties" ma:readOnly="true">
      <xsd:simpleType>
        <xsd:restriction base="dms:Note"/>
      </xsd:simpleType>
    </xsd:element>
    <xsd:element name="MediaServiceObjectDetectorVersions" ma:index="13" nillable="true" ma:displayName="MediaServiceObjectDetectorVersions" ma:hidden="true" ma:indexed="true" ma:internalName="MediaServiceObjectDetectorVersions" ma:readOnly="true">
      <xsd:simpleType>
        <xsd:restriction base="dms:Text"/>
      </xsd:simpleType>
    </xsd:element>
    <xsd:element name="lcf76f155ced4ddcb4097134ff3c332f" ma:index="17" nillable="true" ma:taxonomy="true" ma:internalName="lcf76f155ced4ddcb4097134ff3c332f" ma:taxonomyFieldName="MediaServiceImageTags" ma:displayName="Image Tags" ma:readOnly="false" ma:fieldId="{5cf76f15-5ced-4ddc-b409-7134ff3c332f}" ma:taxonomyMulti="true" ma:sspId="e385fb40-52d4-4fae-9c5b-3e8ff8a5878e" ma:termSetId="09814cd3-568e-fe90-9814-8d621ff8fb84" ma:anchorId="fba54fb3-c3e1-fe81-a776-ca4b69148c4d" ma:open="true" ma:isKeyword="false">
      <xsd:complexType>
        <xsd:sequence>
          <xsd:element ref="pc:Terms" minOccurs="0" maxOccurs="1"/>
        </xsd:sequence>
      </xsd:complexType>
    </xsd:element>
    <xsd:element name="MediaServiceOCR" ma:index="19" nillable="true" ma:displayName="Extracted Text" ma:internalName="MediaServiceOCR" ma:readOnly="true">
      <xsd:simpleType>
        <xsd:restriction base="dms:Note">
          <xsd:maxLength value="255"/>
        </xsd:restriction>
      </xsd:simpleType>
    </xsd:element>
    <xsd:element name="MediaServiceGenerationTime" ma:index="20" nillable="true" ma:displayName="MediaServiceGenerationTime" ma:hidden="true" ma:internalName="MediaServiceGenerationTime" ma:readOnly="true">
      <xsd:simpleType>
        <xsd:restriction base="dms:Text"/>
      </xsd:simpleType>
    </xsd:element>
    <xsd:element name="MediaServiceEventHashCode" ma:index="21" nillable="true" ma:displayName="MediaServiceEventHashCode" ma:hidden="true" ma:internalName="MediaServiceEventHashCode" ma:readOnly="true">
      <xsd:simpleType>
        <xsd:restriction base="dms:Text"/>
      </xsd:simpleType>
    </xsd:element>
    <xsd:element name="MediaServiceDateTaken" ma:index="22" nillable="true" ma:displayName="MediaServiceDateTaken" ma:hidden="true" ma:indexed="true" ma:internalName="MediaServiceDateTaken" ma:readOnly="true">
      <xsd:simpleType>
        <xsd:restriction base="dms:Text"/>
      </xsd:simpleType>
    </xsd:element>
    <xsd:element name="MediaLengthInSeconds" ma:index="23" nillable="true" ma:displayName="MediaLengthInSeconds" ma:hidden="true" ma:internalName="MediaLengthInSeconds" ma:readOnly="true">
      <xsd:simpleType>
        <xsd:restriction base="dms:Unknown"/>
      </xsd:simpleType>
    </xsd:element>
    <xsd:element name="MediaServiceLocation" ma:index="24" nillable="true" ma:displayName="Location" ma:indexed="true" ma:internalName="MediaServiceLocation" ma:readOnly="true">
      <xsd:simpleType>
        <xsd:restriction base="dms:Text"/>
      </xsd:simpleType>
    </xsd:element>
    <xsd:element name="MediaServiceBillingMetadata" ma:index="25" nillable="true" ma:displayName="MediaServiceBillingMetadata" ma:hidden="true" ma:internalName="MediaServiceBillingMetadata" ma:readOnly="true">
      <xsd:simpleType>
        <xsd:restriction base="dms:Text"/>
      </xsd:simpleType>
    </xsd:element>
    <xsd:element name="_ApprovalAssignedTo" ma:index="26" nillable="true" ma:displayName="Approvers" ma:list="UserInfo" ma:internalName="_ApprovalAssignedTo"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RespondedBy" ma:index="27" nillable="true" ma:displayName="Responses" ma:list="UserInfo" ma:internalName="_ApprovalRespondedBy" ma:readOnly="true">
      <xsd:complexType>
        <xsd:complexContent>
          <xsd:extension base="dms:UserMulti">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entBy" ma:index="28" nillable="true" ma:displayName="Approval Creator" ma:list="UserInfo" ma:internalName="_ApprovalSentBy" ma:readOnly="true">
      <xsd:complexType>
        <xsd:complexContent>
          <xsd:extension base="dms:User">
            <xsd:sequence>
              <xsd:element name="UserInfo" minOccurs="0" maxOccurs="unbounded">
                <xsd:complexType>
                  <xsd:sequence>
                    <xsd:element name="DisplayName" type="xsd:string" minOccurs="0"/>
                    <xsd:element name="AccountId" type="dms:UserId" minOccurs="0" nillable="true"/>
                    <xsd:element name="AccountType" type="xsd:string" minOccurs="0"/>
                  </xsd:sequence>
                </xsd:complexType>
              </xsd:element>
            </xsd:sequence>
          </xsd:extension>
        </xsd:complexContent>
      </xsd:complexType>
    </xsd:element>
    <xsd:element name="_ApprovalStatus" ma:index="29" nillable="true" ma:displayName="Approval status" ma:internalName="_ApprovalStatus" ma:readOnly="true">
      <xsd:simpleType>
        <xsd:restriction base="dms:Unknow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2.xml><?xml version="1.0" encoding="utf-8"?>
<?mso-contentType ?>
<FormTemplates xmlns="http://schemas.microsoft.com/sharepoint/v3/contenttype/forms">
  <Display>DocumentLibraryForm</Display>
  <Edit>DocumentLibraryForm</Edit>
  <New>DocumentLibraryForm</New>
</FormTemplates>
</file>

<file path=customXml/item3.xml><?xml version="1.0" encoding="utf-8"?>
<p:properties xmlns:p="http://schemas.microsoft.com/office/2006/metadata/properties" xmlns:xsi="http://www.w3.org/2001/XMLSchema-instance" xmlns:pc="http://schemas.microsoft.com/office/infopath/2007/PartnerControls">
  <documentManagement>
    <_ip_UnifiedCompliancePolicyUIAction xmlns="http://schemas.microsoft.com/sharepoint/v3" xsi:nil="true"/>
    <_ip_UnifiedCompliancePolicyProperties xmlns="http://schemas.microsoft.com/sharepoint/v3" xsi:nil="true"/>
    <TaxCatchAll xmlns="0c00efa8-99df-4343-9c36-3998544861d9" xsi:nil="true"/>
    <lcf76f155ced4ddcb4097134ff3c332f xmlns="bf2380a9-f059-4440-9b0c-00bda5ce37de">
      <Terms xmlns="http://schemas.microsoft.com/office/infopath/2007/PartnerControls"/>
    </lcf76f155ced4ddcb4097134ff3c332f>
    <_ApprovalAssignedTo xmlns="bf2380a9-f059-4440-9b0c-00bda5ce37de">
      <UserInfo>
        <DisplayName/>
        <AccountId xsi:nil="true"/>
        <AccountType/>
      </UserInfo>
    </_ApprovalAssignedTo>
    <_ApprovalSentBy xmlns="bf2380a9-f059-4440-9b0c-00bda5ce37de">
      <UserInfo>
        <DisplayName/>
        <AccountId xsi:nil="true"/>
        <AccountType/>
      </UserInfo>
    </_ApprovalSentBy>
    <_ApprovalStatus xmlns="bf2380a9-f059-4440-9b0c-00bda5ce37de">0</_ApprovalStatus>
    <_ApprovalRespondedBy xmlns="bf2380a9-f059-4440-9b0c-00bda5ce37de">
      <UserInfo>
        <DisplayName/>
        <AccountId xsi:nil="true"/>
        <AccountType/>
      </UserInfo>
    </_ApprovalRespondedBy>
  </documentManagement>
</p:properties>
</file>

<file path=customXml/itemProps1.xml><?xml version="1.0" encoding="utf-8"?>
<ds:datastoreItem xmlns:ds="http://schemas.openxmlformats.org/officeDocument/2006/customXml" ds:itemID="{33E794A6-F0C3-4CE6-9BAA-6A46B3F91344}">
  <ds:schemaRefs>
    <ds:schemaRef ds:uri="0c00efa8-99df-4343-9c36-3998544861d9"/>
    <ds:schemaRef ds:uri="bf2380a9-f059-4440-9b0c-00bda5ce37de"/>
    <ds:schemaRef ds:uri="http://purl.org/dc/elements/1.1/"/>
    <ds:schemaRef ds:uri="http://purl.org/dc/terms/"/>
    <ds:schemaRef ds:uri="http://schemas.microsoft.com/internal/obd"/>
    <ds:schemaRef ds:uri="http://schemas.microsoft.com/office/2006/documentManagement/types"/>
    <ds:schemaRef ds:uri="http://schemas.microsoft.com/office/2006/metadata/contentType"/>
    <ds:schemaRef ds:uri="http://schemas.microsoft.com/office/2006/metadata/properties"/>
    <ds:schemaRef ds:uri="http://schemas.microsoft.com/office/2006/metadata/properties/metaAttributes"/>
    <ds:schemaRef ds:uri="http://schemas.microsoft.com/office/infopath/2007/PartnerControls"/>
    <ds:schemaRef ds:uri="http://schemas.microsoft.com/sharepoint/v3"/>
    <ds:schemaRef ds:uri="http://schemas.openxmlformats.org/package/2006/metadata/core-properties"/>
    <ds:schemaRef ds:uri="http://www.w3.org/2001/XMLSchema"/>
  </ds:schemaRefs>
</ds:datastoreItem>
</file>

<file path=customXml/itemProps2.xml><?xml version="1.0" encoding="utf-8"?>
<ds:datastoreItem xmlns:ds="http://schemas.openxmlformats.org/officeDocument/2006/customXml" ds:itemID="{A2D3363A-E147-4C8C-99BF-EA5C68A91F6B}">
  <ds:schemaRefs>
    <ds:schemaRef ds:uri="http://schemas.microsoft.com/sharepoint/v3/contenttype/forms"/>
  </ds:schemaRefs>
</ds:datastoreItem>
</file>

<file path=customXml/itemProps3.xml><?xml version="1.0" encoding="utf-8"?>
<ds:datastoreItem xmlns:ds="http://schemas.openxmlformats.org/officeDocument/2006/customXml" ds:itemID="{A9A540A9-8C5E-4F15-9EEC-FA709D8E03C3}">
  <ds:schemaRefs>
    <ds:schemaRef ds:uri="http://schemas.microsoft.com/office/2006/documentManagement/types"/>
    <ds:schemaRef ds:uri="http://www.w3.org/XML/1998/namespace"/>
    <ds:schemaRef ds:uri="http://purl.org/dc/terms/"/>
    <ds:schemaRef ds:uri="http://purl.org/dc/elements/1.1/"/>
    <ds:schemaRef ds:uri="http://schemas.microsoft.com/office/2006/metadata/properties"/>
    <ds:schemaRef ds:uri="http://schemas.microsoft.com/office/infopath/2007/PartnerControls"/>
    <ds:schemaRef ds:uri="bf2380a9-f059-4440-9b0c-00bda5ce37de"/>
    <ds:schemaRef ds:uri="http://purl.org/dc/dcmitype/"/>
    <ds:schemaRef ds:uri="http://schemas.openxmlformats.org/package/2006/metadata/core-properties"/>
    <ds:schemaRef ds:uri="0c00efa8-99df-4343-9c36-3998544861d9"/>
    <ds:schemaRef ds:uri="http://schemas.microsoft.com/sharepoint/v3"/>
  </ds:schemaRefs>
</ds:datastoreItem>
</file>

<file path=docMetadata/LabelInfo.xml><?xml version="1.0" encoding="utf-8"?>
<clbl:labelList xmlns:clbl="http://schemas.microsoft.com/office/2020/mipLabelMetadata">
  <clbl:label id="{87867195-f2b8-4ac2-b0b6-6bb73cb33afc}" enabled="1" method="Privileged" siteId="{72f988bf-86f1-41af-91ab-2d7cd011db47}" contentBits="0" removed="0"/>
</clbl:labelList>
</file>

<file path=docProps/app.xml><?xml version="1.0" encoding="utf-8"?>
<Properties xmlns="http://schemas.openxmlformats.org/officeDocument/2006/extended-properties" xmlns:vt="http://schemas.openxmlformats.org/officeDocument/2006/docPropsVTypes">
  <Template>M365_template2025</Template>
  <TotalTime>0</TotalTime>
  <Words>5921</Words>
  <Application>Microsoft Office PowerPoint</Application>
  <PresentationFormat>Widescreen</PresentationFormat>
  <Paragraphs>590</Paragraphs>
  <Slides>44</Slides>
  <Notes>36</Notes>
  <HiddenSlides>0</HiddenSlides>
  <MMClips>0</MMClips>
  <ScaleCrop>false</ScaleCrop>
  <HeadingPairs>
    <vt:vector size="6" baseType="variant">
      <vt:variant>
        <vt:lpstr>Fonts Used</vt:lpstr>
      </vt:variant>
      <vt:variant>
        <vt:i4>18</vt:i4>
      </vt:variant>
      <vt:variant>
        <vt:lpstr>Theme</vt:lpstr>
      </vt:variant>
      <vt:variant>
        <vt:i4>5</vt:i4>
      </vt:variant>
      <vt:variant>
        <vt:lpstr>Slide Titles</vt:lpstr>
      </vt:variant>
      <vt:variant>
        <vt:i4>44</vt:i4>
      </vt:variant>
    </vt:vector>
  </HeadingPairs>
  <TitlesOfParts>
    <vt:vector size="67" baseType="lpstr">
      <vt:lpstr>Segoe Pro Display Bold</vt:lpstr>
      <vt:lpstr>WordVisi_MSFontService</vt:lpstr>
      <vt:lpstr>Aptos</vt:lpstr>
      <vt:lpstr>Aptos ExtraBold</vt:lpstr>
      <vt:lpstr>Aptos Light</vt:lpstr>
      <vt:lpstr>Aptos SemiBold</vt:lpstr>
      <vt:lpstr>Arial</vt:lpstr>
      <vt:lpstr>Calibri</vt:lpstr>
      <vt:lpstr>Consolas</vt:lpstr>
      <vt:lpstr>Segoe Pro Display Semibold</vt:lpstr>
      <vt:lpstr>Segoe Sans Display</vt:lpstr>
      <vt:lpstr>Segoe UI</vt:lpstr>
      <vt:lpstr>Segoe UI Black</vt:lpstr>
      <vt:lpstr>Segoe UI Light</vt:lpstr>
      <vt:lpstr>Segoe UI Semibold</vt:lpstr>
      <vt:lpstr>Segoe UI Semilight</vt:lpstr>
      <vt:lpstr>Segoe UI Variable Display Semib</vt:lpstr>
      <vt:lpstr>Wingdings</vt:lpstr>
      <vt:lpstr>Viva Engage</vt:lpstr>
      <vt:lpstr>1_Viva Engage</vt:lpstr>
      <vt:lpstr>2_Viva Engage</vt:lpstr>
      <vt:lpstr>3_Viva Engage</vt:lpstr>
      <vt:lpstr>Microsoft Viva Template</vt:lpstr>
      <vt:lpstr>Managing Channels, News  and Noise  with Viva Engage, SharePoint, Teams and Outlook</vt:lpstr>
      <vt:lpstr>PowerPoint Presentation</vt:lpstr>
      <vt:lpstr>THE SHIFT</vt:lpstr>
      <vt:lpstr>PowerPoint Presentation</vt:lpstr>
      <vt:lpstr>Communicate and engage</vt:lpstr>
      <vt:lpstr>What roles should I assign?</vt:lpstr>
      <vt:lpstr>Define communications roles</vt:lpstr>
      <vt:lpstr>Communications dashboard</vt:lpstr>
      <vt:lpstr>What channels should I focus on? </vt:lpstr>
      <vt:lpstr>PowerPoint Presentation</vt:lpstr>
      <vt:lpstr>The “everyone” audience</vt:lpstr>
      <vt:lpstr>Organizational, regional, and functional audiences</vt:lpstr>
      <vt:lpstr>Leaders and audiences</vt:lpstr>
      <vt:lpstr>Branded personas and channels</vt:lpstr>
      <vt:lpstr>Establish channels using communities and storylines</vt:lpstr>
      <vt:lpstr>Establish channels using communities and storylines</vt:lpstr>
      <vt:lpstr>Managing audience membership</vt:lpstr>
      <vt:lpstr>How do I balance reach while reducing noise?</vt:lpstr>
      <vt:lpstr>PowerPoint Presentation</vt:lpstr>
      <vt:lpstr>PowerPoint Presentation</vt:lpstr>
      <vt:lpstr>Balancing reach with reducing noise</vt:lpstr>
      <vt:lpstr>Community announcements and posts</vt:lpstr>
      <vt:lpstr>Storyline announcements and posts</vt:lpstr>
      <vt:lpstr>Promoting visibility of posts </vt:lpstr>
      <vt:lpstr>Links to posts and announcements</vt:lpstr>
      <vt:lpstr>Feeds &amp; digests</vt:lpstr>
      <vt:lpstr>How can I create more engaging content?</vt:lpstr>
      <vt:lpstr>REIMAGINE</vt:lpstr>
      <vt:lpstr>Articles</vt:lpstr>
      <vt:lpstr>Leader blogs</vt:lpstr>
      <vt:lpstr>How do I measure effectiveness? </vt:lpstr>
      <vt:lpstr>PowerPoint Presentation</vt:lpstr>
      <vt:lpstr>Conversation insights</vt:lpstr>
      <vt:lpstr>Personal analytics your reach &amp; engagement</vt:lpstr>
      <vt:lpstr>Community Insights</vt:lpstr>
      <vt:lpstr>NEW! Advanced Community analytics </vt:lpstr>
      <vt:lpstr>Audience &amp; sentiment analysis  listen and learn</vt:lpstr>
      <vt:lpstr>Network analytics</vt:lpstr>
      <vt:lpstr>Expertise and tools for your journey</vt:lpstr>
      <vt:lpstr>News &amp; community content</vt:lpstr>
      <vt:lpstr>PowerPoint Presentation</vt:lpstr>
      <vt:lpstr>Learn &amp; connect</vt:lpstr>
      <vt:lpstr>Session feedback surveys</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Heather Cook</dc:creator>
  <cp:lastModifiedBy>Aaron Bode (FREEMIND SEATTLE LLC)</cp:lastModifiedBy>
  <cp:revision>2</cp:revision>
  <dcterms:created xsi:type="dcterms:W3CDTF">2025-04-08T16:47:37Z</dcterms:created>
  <dcterms:modified xsi:type="dcterms:W3CDTF">2025-05-12T16:35:47Z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0x0101001F47F01F51197143A101EDD3465A5C22</vt:lpwstr>
  </property>
  <property fmtid="{D5CDD505-2E9C-101B-9397-08002B2CF9AE}" pid="3" name="MediaServiceImageTags">
    <vt:lpwstr/>
  </property>
</Properties>
</file>