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FFBC7_91FA26CA.xml" ContentType="application/vnd.ms-powerpoint.comments+xml"/>
  <Override PartName="/ppt/comments/modernComment_7FFFFBF5_3D192B04.xml" ContentType="application/vnd.ms-powerpoint.comments+xml"/>
  <Override PartName="/ppt/comments/modernComment_7FFFFBE8_B35AE171.xml" ContentType="application/vnd.ms-powerpoint.comments+xml"/>
  <Override PartName="/ppt/comments/modernComment_7FFFFBC3_B2508BE.xml" ContentType="application/vnd.ms-powerpoint.comments+xml"/>
  <Override PartName="/ppt/comments/modernComment_7FFFFBC4_EF12F8BA.xml" ContentType="application/vnd.ms-powerpoint.comments+xml"/>
  <Override PartName="/ppt/notesSlides/notesSlide5.xml" ContentType="application/vnd.openxmlformats-officedocument.presentationml.notesSlide+xml"/>
  <Override PartName="/ppt/comments/modernComment_7FFFFBC2_DFA6B627.xml" ContentType="application/vnd.ms-powerpoint.comments+xml"/>
  <Override PartName="/ppt/notesSlides/notesSlide6.xml" ContentType="application/vnd.openxmlformats-officedocument.presentationml.notesSlide+xml"/>
  <Override PartName="/ppt/comments/modernComment_7FFFFBE2_B409F62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36_DDC3078C.xml" ContentType="application/vnd.ms-powerpoint.comment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27"/>
  </p:notesMasterIdLst>
  <p:sldIdLst>
    <p:sldId id="267" r:id="rId6"/>
    <p:sldId id="256" r:id="rId7"/>
    <p:sldId id="567" r:id="rId8"/>
    <p:sldId id="2147482552" r:id="rId9"/>
    <p:sldId id="2147482616" r:id="rId10"/>
    <p:sldId id="2147482567" r:id="rId11"/>
    <p:sldId id="2147482613" r:id="rId12"/>
    <p:sldId id="2147482600" r:id="rId13"/>
    <p:sldId id="2147482563" r:id="rId14"/>
    <p:sldId id="2147482564" r:id="rId15"/>
    <p:sldId id="2147482605" r:id="rId16"/>
    <p:sldId id="2147482607" r:id="rId17"/>
    <p:sldId id="2147482599" r:id="rId18"/>
    <p:sldId id="2147482606" r:id="rId19"/>
    <p:sldId id="2147482562" r:id="rId20"/>
    <p:sldId id="2147482594" r:id="rId21"/>
    <p:sldId id="2147482619" r:id="rId22"/>
    <p:sldId id="266" r:id="rId23"/>
    <p:sldId id="2147480288" r:id="rId24"/>
    <p:sldId id="566"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F790D9-5ECC-407C-89D4-07039B6104DA}">
          <p14:sldIdLst>
            <p14:sldId id="267"/>
            <p14:sldId id="256"/>
            <p14:sldId id="567"/>
            <p14:sldId id="2147482552"/>
            <p14:sldId id="2147482616"/>
            <p14:sldId id="2147482567"/>
            <p14:sldId id="2147482613"/>
            <p14:sldId id="2147482600"/>
            <p14:sldId id="2147482563"/>
            <p14:sldId id="2147482564"/>
            <p14:sldId id="2147482605"/>
            <p14:sldId id="2147482607"/>
            <p14:sldId id="2147482599"/>
            <p14:sldId id="2147482606"/>
            <p14:sldId id="2147482562"/>
            <p14:sldId id="2147482594"/>
            <p14:sldId id="2147482619"/>
            <p14:sldId id="266"/>
            <p14:sldId id="2147480288"/>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80C7603C-4220-B7D6-82F0-EF498EFEA3B3}" name="Shawn Choi" initials="SC" userId="S::shawnchoi@microsoft.com::955e78e7-83db-4e6f-83e8-cc6ed59b34c2"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4467EC55-D8AD-A4EF-0CBE-37E2564727DA}" name="Kathrine Hammervold" initials="KH" userId="S::kathamm@microsoft.com::98f2110d-8f8a-44cf-a6a6-e5696db6eda2" providerId="AD"/>
  <p188:author id="{B13C9A5B-D3CC-8323-EE39-884AB1A9B325}" name="Manasi Mayekar" initials="MM" userId="S::mamayeka@microsoft.com::ab394a4c-45c7-4283-a84f-1fd9d6e75d34" providerId="AD"/>
  <p188:author id="{C595B65F-F337-93A8-131F-7849F43004DA}" name="Aubrey Dwyer (OPUS Solutions LLC)" initials="AL" userId="S::v-ajimerson@microsoft.com::39d87f80-7e76-45d7-b7c4-bfbad3eefc91" providerId="AD"/>
  <p188:author id="{98CC3363-F9A8-67C9-A0F2-BC24B7FB0023}" name="Celeste Moure" initials="" userId="S::celestemoure@microsoft.com::2d29cc24-f7d4-4dc5-9fe5-5027bdf1e4cc" providerId="AD"/>
  <p188:author id="{A979E663-B78C-F082-E54D-44D072B852E8}" name="Tone Kristin Larsen" initials="TL" userId="S::tlarsen@microsoft.com::81189097-a2ff-45a2-a17b-4829385eb7f6" providerId="AD"/>
  <p188:author id="{619EF08D-1019-6B53-8C13-20EDF452CD14}" name="Ryan Vulk" initials="RV" userId="S::ryanvulk@microsoft.com::5d548907-7f0c-40e0-8632-29a96d936d86" providerId="AD"/>
  <p188:author id="{107047A2-5DE5-7AB1-F8AA-11B3364C5F90}" name="Shilpa Patel" initials="SP" userId="S::shilpapatel@microsoft.com::bade4f2b-86dd-4bb1-a772-4dc503e99342" providerId="AD"/>
  <p188:author id="{BAA711E8-BE0C-AA7E-5E07-127E27AE2CEB}" name="Hal Bond" initials="HB" userId="S::habond@microsoft.com::b363f34c-c690-4020-a95d-eb9e028c3556" providerId="AD"/>
  <p188:author id="{62E43BEA-38AE-5290-C646-C28E11AB9506}" name="Emily Banzhaf" initials="EB" userId="S::emilybanzhaf@microsoft.com::3fe9e5dd-9f8f-443e-aecf-5dfe263ff02f" providerId="AD"/>
  <p188:author id="{60DD76EE-6F68-EA0F-BF3C-603D9275EB96}" name="Bryan Wofford" initials="BW" userId="S::brwoff@microsoft.com::af037bd5-f592-429c-a009-a6626d67a49c" providerId="AD"/>
  <p188:author id="{DA10C2F5-226A-F1BD-E375-B56FEA924482}" name="Leo Daniel Gnanamanickam" initials="LG" userId="S::ledani@microsoft.com::84d3fbc0-c945-4fa3-9b77-057775c784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EA"/>
    <a:srgbClr val="F7FFFF"/>
    <a:srgbClr val="E5F9FF"/>
    <a:srgbClr val="0B87DE"/>
    <a:srgbClr val="091F2C"/>
    <a:srgbClr val="D962FA"/>
    <a:srgbClr val="F69991"/>
    <a:srgbClr val="E77DC6"/>
    <a:srgbClr val="08609C"/>
    <a:srgbClr val="2DB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5239E-8F3D-4B59-9DA3-0140455C2D1C}" v="3042" dt="2025-05-08T18:12:19.200"/>
    <p1510:client id="{B879B88B-3111-EA42-0606-119B18277588}" v="4" dt="2025-05-09T23:54:59.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933"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Banzhaf" userId="S::emilybanzhaf@microsoft.com::3fe9e5dd-9f8f-443e-aecf-5dfe263ff02f" providerId="AD" clId="Web-{E10C1D96-F7AC-9759-8C2A-304E0C96D052}"/>
    <pc:docChg chg="modSld">
      <pc:chgData name="Emily Banzhaf" userId="S::emilybanzhaf@microsoft.com::3fe9e5dd-9f8f-443e-aecf-5dfe263ff02f" providerId="AD" clId="Web-{E10C1D96-F7AC-9759-8C2A-304E0C96D052}" dt="2025-04-22T17:09:15.957" v="113" actId="20577"/>
      <pc:docMkLst>
        <pc:docMk/>
      </pc:docMkLst>
    </pc:docChg>
  </pc:docChgLst>
  <pc:docChgLst>
    <pc:chgData name="Hal Bond" userId="b363f34c-c690-4020-a95d-eb9e028c3556" providerId="ADAL" clId="{3F64594B-3EA4-4775-A068-8B6BCCFA338E}"/>
    <pc:docChg chg="undo custSel addSld delSld modSld sldOrd">
      <pc:chgData name="Hal Bond" userId="b363f34c-c690-4020-a95d-eb9e028c3556" providerId="ADAL" clId="{3F64594B-3EA4-4775-A068-8B6BCCFA338E}" dt="2025-04-16T23:48:05.274" v="208" actId="2890"/>
      <pc:docMkLst>
        <pc:docMk/>
      </pc:docMkLst>
      <pc:sldChg chg="ord">
        <pc:chgData name="Hal Bond" userId="b363f34c-c690-4020-a95d-eb9e028c3556" providerId="ADAL" clId="{3F64594B-3EA4-4775-A068-8B6BCCFA338E}" dt="2025-04-16T23:38:21.706" v="35"/>
        <pc:sldMkLst>
          <pc:docMk/>
          <pc:sldMk cId="2214783467" sldId="259"/>
        </pc:sldMkLst>
      </pc:sldChg>
      <pc:sldChg chg="ord">
        <pc:chgData name="Hal Bond" userId="b363f34c-c690-4020-a95d-eb9e028c3556" providerId="ADAL" clId="{3F64594B-3EA4-4775-A068-8B6BCCFA338E}" dt="2025-04-16T23:38:21.706" v="35"/>
        <pc:sldMkLst>
          <pc:docMk/>
          <pc:sldMk cId="3928631957" sldId="266"/>
        </pc:sldMkLst>
      </pc:sldChg>
      <pc:sldChg chg="ord">
        <pc:chgData name="Hal Bond" userId="b363f34c-c690-4020-a95d-eb9e028c3556" providerId="ADAL" clId="{3F64594B-3EA4-4775-A068-8B6BCCFA338E}" dt="2025-04-16T23:37:44.056" v="33"/>
        <pc:sldMkLst>
          <pc:docMk/>
          <pc:sldMk cId="2500327725" sldId="269"/>
        </pc:sldMkLst>
      </pc:sldChg>
      <pc:sldChg chg="ord">
        <pc:chgData name="Hal Bond" userId="b363f34c-c690-4020-a95d-eb9e028c3556" providerId="ADAL" clId="{3F64594B-3EA4-4775-A068-8B6BCCFA338E}" dt="2025-04-16T23:36:56.814" v="29"/>
        <pc:sldMkLst>
          <pc:docMk/>
          <pc:sldMk cId="1414153189" sldId="567"/>
        </pc:sldMkLst>
      </pc:sldChg>
      <pc:sldChg chg="ord">
        <pc:chgData name="Hal Bond" userId="b363f34c-c690-4020-a95d-eb9e028c3556" providerId="ADAL" clId="{3F64594B-3EA4-4775-A068-8B6BCCFA338E}" dt="2025-04-16T23:38:21.706" v="35"/>
        <pc:sldMkLst>
          <pc:docMk/>
          <pc:sldMk cId="2389918011" sldId="2147480288"/>
        </pc:sldMkLst>
      </pc:sldChg>
      <pc:sldChg chg="addSp delSp modSp mod">
        <pc:chgData name="Hal Bond" userId="b363f34c-c690-4020-a95d-eb9e028c3556" providerId="ADAL" clId="{3F64594B-3EA4-4775-A068-8B6BCCFA338E}" dt="2025-04-16T23:36:02.755" v="22" actId="18131"/>
        <pc:sldMkLst>
          <pc:docMk/>
          <pc:sldMk cId="2710205027" sldId="2147482552"/>
        </pc:sldMkLst>
        <pc:spChg chg="mod">
          <ac:chgData name="Hal Bond" userId="b363f34c-c690-4020-a95d-eb9e028c3556" providerId="ADAL" clId="{3F64594B-3EA4-4775-A068-8B6BCCFA338E}" dt="2025-04-16T23:35:48.533" v="20" actId="14826"/>
          <ac:spMkLst>
            <pc:docMk/>
            <pc:sldMk cId="2710205027" sldId="2147482552"/>
            <ac:spMk id="3" creationId="{E221ACD2-832B-EC7D-1CB4-79FEFEBBBF2B}"/>
          </ac:spMkLst>
        </pc:spChg>
        <pc:spChg chg="mod">
          <ac:chgData name="Hal Bond" userId="b363f34c-c690-4020-a95d-eb9e028c3556" providerId="ADAL" clId="{3F64594B-3EA4-4775-A068-8B6BCCFA338E}" dt="2025-04-16T23:35:48.533" v="20" actId="14826"/>
          <ac:spMkLst>
            <pc:docMk/>
            <pc:sldMk cId="2710205027" sldId="2147482552"/>
            <ac:spMk id="5" creationId="{B22BFE91-2C21-A66D-2030-1E143B0C27C6}"/>
          </ac:spMkLst>
        </pc:spChg>
        <pc:spChg chg="mod">
          <ac:chgData name="Hal Bond" userId="b363f34c-c690-4020-a95d-eb9e028c3556" providerId="ADAL" clId="{3F64594B-3EA4-4775-A068-8B6BCCFA338E}" dt="2025-04-16T23:35:48.533" v="20" actId="14826"/>
          <ac:spMkLst>
            <pc:docMk/>
            <pc:sldMk cId="2710205027" sldId="2147482552"/>
            <ac:spMk id="10" creationId="{BAD370A4-745B-80A3-7798-722C430169E9}"/>
          </ac:spMkLst>
        </pc:spChg>
        <pc:spChg chg="mod">
          <ac:chgData name="Hal Bond" userId="b363f34c-c690-4020-a95d-eb9e028c3556" providerId="ADAL" clId="{3F64594B-3EA4-4775-A068-8B6BCCFA338E}" dt="2025-04-16T23:35:48.533" v="20" actId="14826"/>
          <ac:spMkLst>
            <pc:docMk/>
            <pc:sldMk cId="2710205027" sldId="2147482552"/>
            <ac:spMk id="12" creationId="{C5D87860-11DB-4217-E8A7-607A4EFCA8AF}"/>
          </ac:spMkLst>
        </pc:spChg>
        <pc:grpChg chg="mod">
          <ac:chgData name="Hal Bond" userId="b363f34c-c690-4020-a95d-eb9e028c3556" providerId="ADAL" clId="{3F64594B-3EA4-4775-A068-8B6BCCFA338E}" dt="2025-04-16T23:35:48.533" v="20" actId="14826"/>
          <ac:grpSpMkLst>
            <pc:docMk/>
            <pc:sldMk cId="2710205027" sldId="2147482552"/>
            <ac:grpSpMk id="7" creationId="{C3BFA6D1-A8EC-4424-DEB2-A11B2F250B98}"/>
          </ac:grpSpMkLst>
        </pc:grpChg>
        <pc:grpChg chg="mod">
          <ac:chgData name="Hal Bond" userId="b363f34c-c690-4020-a95d-eb9e028c3556" providerId="ADAL" clId="{3F64594B-3EA4-4775-A068-8B6BCCFA338E}" dt="2025-04-16T23:35:48.533" v="20" actId="14826"/>
          <ac:grpSpMkLst>
            <pc:docMk/>
            <pc:sldMk cId="2710205027" sldId="2147482552"/>
            <ac:grpSpMk id="8" creationId="{AF006E55-0C6A-0BD8-36F4-6D1B1B587D97}"/>
          </ac:grpSpMkLst>
        </pc:grpChg>
        <pc:grpChg chg="mod">
          <ac:chgData name="Hal Bond" userId="b363f34c-c690-4020-a95d-eb9e028c3556" providerId="ADAL" clId="{3F64594B-3EA4-4775-A068-8B6BCCFA338E}" dt="2025-04-16T23:35:48.533" v="20" actId="14826"/>
          <ac:grpSpMkLst>
            <pc:docMk/>
            <pc:sldMk cId="2710205027" sldId="2147482552"/>
            <ac:grpSpMk id="9" creationId="{C775FEA8-AE91-C6B2-E143-3B3537E29C08}"/>
          </ac:grpSpMkLst>
        </pc:grpChg>
        <pc:grpChg chg="add del">
          <ac:chgData name="Hal Bond" userId="b363f34c-c690-4020-a95d-eb9e028c3556" providerId="ADAL" clId="{3F64594B-3EA4-4775-A068-8B6BCCFA338E}" dt="2025-04-16T23:35:06.409" v="8" actId="478"/>
          <ac:grpSpMkLst>
            <pc:docMk/>
            <pc:sldMk cId="2710205027" sldId="2147482552"/>
            <ac:grpSpMk id="11" creationId="{D85CA5B9-2A23-78A8-E65E-650D63C7815F}"/>
          </ac:grpSpMkLst>
        </pc:grpChg>
        <pc:grpChg chg="mod">
          <ac:chgData name="Hal Bond" userId="b363f34c-c690-4020-a95d-eb9e028c3556" providerId="ADAL" clId="{3F64594B-3EA4-4775-A068-8B6BCCFA338E}" dt="2025-04-16T23:35:48.533" v="20" actId="14826"/>
          <ac:grpSpMkLst>
            <pc:docMk/>
            <pc:sldMk cId="2710205027" sldId="2147482552"/>
            <ac:grpSpMk id="14" creationId="{26BDA76D-8FEF-7498-90A0-0C7C0D17C9D5}"/>
          </ac:grpSpMkLst>
        </pc:grpChg>
        <pc:picChg chg="mod">
          <ac:chgData name="Hal Bond" userId="b363f34c-c690-4020-a95d-eb9e028c3556" providerId="ADAL" clId="{3F64594B-3EA4-4775-A068-8B6BCCFA338E}" dt="2025-04-16T23:35:48.533" v="20" actId="14826"/>
          <ac:picMkLst>
            <pc:docMk/>
            <pc:sldMk cId="2710205027" sldId="2147482552"/>
            <ac:picMk id="6" creationId="{0FBEF2C7-38BF-E2B2-10AB-070DF0778390}"/>
          </ac:picMkLst>
        </pc:picChg>
        <pc:picChg chg="add del mod modCrop">
          <ac:chgData name="Hal Bond" userId="b363f34c-c690-4020-a95d-eb9e028c3556" providerId="ADAL" clId="{3F64594B-3EA4-4775-A068-8B6BCCFA338E}" dt="2025-04-16T23:36:02.755" v="22" actId="18131"/>
          <ac:picMkLst>
            <pc:docMk/>
            <pc:sldMk cId="2710205027" sldId="2147482552"/>
            <ac:picMk id="13" creationId="{14E7D66A-8DE2-6EF0-3C1A-95DC68F490D6}"/>
          </ac:picMkLst>
        </pc:picChg>
      </pc:sldChg>
      <pc:sldChg chg="addSp modSp mod">
        <pc:chgData name="Hal Bond" userId="b363f34c-c690-4020-a95d-eb9e028c3556" providerId="ADAL" clId="{3F64594B-3EA4-4775-A068-8B6BCCFA338E}" dt="2025-04-16T23:42:23.606" v="90" actId="1076"/>
        <pc:sldMkLst>
          <pc:docMk/>
          <pc:sldMk cId="1714107167" sldId="2147482557"/>
        </pc:sldMkLst>
      </pc:sldChg>
      <pc:sldChg chg="ord">
        <pc:chgData name="Hal Bond" userId="b363f34c-c690-4020-a95d-eb9e028c3556" providerId="ADAL" clId="{3F64594B-3EA4-4775-A068-8B6BCCFA338E}" dt="2025-04-16T23:43:01.218" v="138"/>
        <pc:sldMkLst>
          <pc:docMk/>
          <pc:sldMk cId="1157482332" sldId="2147482559"/>
        </pc:sldMkLst>
      </pc:sldChg>
      <pc:sldChg chg="add">
        <pc:chgData name="Hal Bond" userId="b363f34c-c690-4020-a95d-eb9e028c3556" providerId="ADAL" clId="{3F64594B-3EA4-4775-A068-8B6BCCFA338E}" dt="2025-04-16T23:36:52.684" v="27" actId="2890"/>
        <pc:sldMkLst>
          <pc:docMk/>
          <pc:sldMk cId="1324230840" sldId="2147482560"/>
        </pc:sldMkLst>
      </pc:sldChg>
      <pc:sldChg chg="new del">
        <pc:chgData name="Hal Bond" userId="b363f34c-c690-4020-a95d-eb9e028c3556" providerId="ADAL" clId="{3F64594B-3EA4-4775-A068-8B6BCCFA338E}" dt="2025-04-16T23:36:14.359" v="24" actId="47"/>
        <pc:sldMkLst>
          <pc:docMk/>
          <pc:sldMk cId="3602083118" sldId="2147482560"/>
        </pc:sldMkLst>
      </pc:sldChg>
      <pc:sldChg chg="addSp delSp modSp add mod">
        <pc:chgData name="Hal Bond" userId="b363f34c-c690-4020-a95d-eb9e028c3556" providerId="ADAL" clId="{3F64594B-3EA4-4775-A068-8B6BCCFA338E}" dt="2025-04-16T23:43:08.154" v="139" actId="478"/>
        <pc:sldMkLst>
          <pc:docMk/>
          <pc:sldMk cId="1557450936" sldId="2147482561"/>
        </pc:sldMkLst>
      </pc:sldChg>
      <pc:sldChg chg="add">
        <pc:chgData name="Hal Bond" userId="b363f34c-c690-4020-a95d-eb9e028c3556" providerId="ADAL" clId="{3F64594B-3EA4-4775-A068-8B6BCCFA338E}" dt="2025-04-16T23:48:05.274" v="208" actId="2890"/>
        <pc:sldMkLst>
          <pc:docMk/>
          <pc:sldMk cId="2271401353" sldId="2147482565"/>
        </pc:sldMkLst>
      </pc:sldChg>
    </pc:docChg>
  </pc:docChgLst>
  <pc:docChgLst>
    <pc:chgData name="Yash Kamalanath" userId="b06751d0-f16e-4d85-866c-c3c5d9206f5d" providerId="ADAL" clId="{7A4B42B0-B930-467C-92AD-FACF7A1398F4}"/>
    <pc:docChg chg="modSld sldOrd">
      <pc:chgData name="Yash Kamalanath" userId="b06751d0-f16e-4d85-866c-c3c5d9206f5d" providerId="ADAL" clId="{7A4B42B0-B930-467C-92AD-FACF7A1398F4}" dt="2025-05-06T20:15:38.706" v="1"/>
      <pc:docMkLst>
        <pc:docMk/>
      </pc:docMkLst>
      <pc:sldChg chg="ord">
        <pc:chgData name="Yash Kamalanath" userId="b06751d0-f16e-4d85-866c-c3c5d9206f5d" providerId="ADAL" clId="{7A4B42B0-B930-467C-92AD-FACF7A1398F4}" dt="2025-05-06T20:15:38.706" v="1"/>
        <pc:sldMkLst>
          <pc:docMk/>
          <pc:sldMk cId="2710205027" sldId="2147482552"/>
        </pc:sldMkLst>
      </pc:sldChg>
    </pc:docChg>
  </pc:docChgLst>
  <pc:docChgLst>
    <pc:chgData name="Ryan Vulk" userId="S::ryanvulk@microsoft.com::5d548907-7f0c-40e0-8632-29a96d936d86" providerId="AD" clId="Web-{C069EB81-213E-5728-4E36-30E4B819E824}"/>
    <pc:docChg chg="modSld">
      <pc:chgData name="Ryan Vulk" userId="S::ryanvulk@microsoft.com::5d548907-7f0c-40e0-8632-29a96d936d86" providerId="AD" clId="Web-{C069EB81-213E-5728-4E36-30E4B819E824}" dt="2025-05-05T15:50:30.424" v="8"/>
      <pc:docMkLst>
        <pc:docMk/>
      </pc:docMkLst>
      <pc:sldChg chg="addSp delSp modSp">
        <pc:chgData name="Ryan Vulk" userId="S::ryanvulk@microsoft.com::5d548907-7f0c-40e0-8632-29a96d936d86" providerId="AD" clId="Web-{C069EB81-213E-5728-4E36-30E4B819E824}" dt="2025-05-05T15:50:30.424" v="8"/>
        <pc:sldMkLst>
          <pc:docMk/>
          <pc:sldMk cId="3020551717" sldId="2147482594"/>
        </pc:sldMkLst>
        <pc:picChg chg="add mod">
          <ac:chgData name="Ryan Vulk" userId="S::ryanvulk@microsoft.com::5d548907-7f0c-40e0-8632-29a96d936d86" providerId="AD" clId="Web-{C069EB81-213E-5728-4E36-30E4B819E824}" dt="2025-05-05T15:50:30.424" v="8"/>
          <ac:picMkLst>
            <pc:docMk/>
            <pc:sldMk cId="3020551717" sldId="2147482594"/>
            <ac:picMk id="3" creationId="{526F4ED8-D1BF-56DF-B43A-9E18916A173A}"/>
          </ac:picMkLst>
        </pc:picChg>
      </pc:sldChg>
      <pc:sldChg chg="modSp">
        <pc:chgData name="Ryan Vulk" userId="S::ryanvulk@microsoft.com::5d548907-7f0c-40e0-8632-29a96d936d86" providerId="AD" clId="Web-{C069EB81-213E-5728-4E36-30E4B819E824}" dt="2025-05-05T15:46:47.550" v="1" actId="1076"/>
        <pc:sldMkLst>
          <pc:docMk/>
          <pc:sldMk cId="1442207591" sldId="2147482599"/>
        </pc:sldMkLst>
        <pc:spChg chg="mod">
          <ac:chgData name="Ryan Vulk" userId="S::ryanvulk@microsoft.com::5d548907-7f0c-40e0-8632-29a96d936d86" providerId="AD" clId="Web-{C069EB81-213E-5728-4E36-30E4B819E824}" dt="2025-05-05T15:46:47.550" v="1" actId="1076"/>
          <ac:spMkLst>
            <pc:docMk/>
            <pc:sldMk cId="1442207591" sldId="2147482599"/>
            <ac:spMk id="5" creationId="{3ECF17C5-988E-F9E2-E585-2AA01CB469C3}"/>
          </ac:spMkLst>
        </pc:spChg>
      </pc:sldChg>
    </pc:docChg>
  </pc:docChgLst>
  <pc:docChgLst>
    <pc:chgData name="Emily Banzhaf" userId="S::emilybanzhaf@microsoft.com::3fe9e5dd-9f8f-443e-aecf-5dfe263ff02f" providerId="AD" clId="Web-{E284D9A7-1129-21CF-15D4-5D8F78781EFB}"/>
    <pc:docChg chg="modSld">
      <pc:chgData name="Emily Banzhaf" userId="S::emilybanzhaf@microsoft.com::3fe9e5dd-9f8f-443e-aecf-5dfe263ff02f" providerId="AD" clId="Web-{E284D9A7-1129-21CF-15D4-5D8F78781EFB}" dt="2025-04-22T14:04:30.641" v="42" actId="20577"/>
      <pc:docMkLst>
        <pc:docMk/>
      </pc:docMkLst>
      <pc:sldChg chg="modSp">
        <pc:chgData name="Emily Banzhaf" userId="S::emilybanzhaf@microsoft.com::3fe9e5dd-9f8f-443e-aecf-5dfe263ff02f" providerId="AD" clId="Web-{E284D9A7-1129-21CF-15D4-5D8F78781EFB}" dt="2025-04-22T14:02:28.668" v="17" actId="20577"/>
        <pc:sldMkLst>
          <pc:docMk/>
          <pc:sldMk cId="186976446" sldId="2147482563"/>
        </pc:sldMkLst>
      </pc:sldChg>
      <pc:sldChg chg="modSp">
        <pc:chgData name="Emily Banzhaf" userId="S::emilybanzhaf@microsoft.com::3fe9e5dd-9f8f-443e-aecf-5dfe263ff02f" providerId="AD" clId="Web-{E284D9A7-1129-21CF-15D4-5D8F78781EFB}" dt="2025-04-22T14:04:30.641" v="42" actId="20577"/>
        <pc:sldMkLst>
          <pc:docMk/>
          <pc:sldMk cId="4010997946" sldId="2147482564"/>
        </pc:sldMkLst>
      </pc:sldChg>
    </pc:docChg>
  </pc:docChgLst>
  <pc:docChgLst>
    <pc:chgData name="Ryan Vulk" userId="S::ryanvulk@microsoft.com::5d548907-7f0c-40e0-8632-29a96d936d86" providerId="AD" clId="Web-{17000E91-DEE5-DAEA-5F02-1AC6D0A66874}"/>
    <pc:docChg chg="delSld modSld sldOrd">
      <pc:chgData name="Ryan Vulk" userId="S::ryanvulk@microsoft.com::5d548907-7f0c-40e0-8632-29a96d936d86" providerId="AD" clId="Web-{17000E91-DEE5-DAEA-5F02-1AC6D0A66874}" dt="2025-04-30T19:22:57.700" v="47"/>
      <pc:docMkLst>
        <pc:docMk/>
      </pc:docMkLst>
      <pc:sldChg chg="addSp delSp modSp">
        <pc:chgData name="Ryan Vulk" userId="S::ryanvulk@microsoft.com::5d548907-7f0c-40e0-8632-29a96d936d86" providerId="AD" clId="Web-{17000E91-DEE5-DAEA-5F02-1AC6D0A66874}" dt="2025-04-30T19:21:18.837" v="39"/>
        <pc:sldMkLst>
          <pc:docMk/>
          <pc:sldMk cId="1714107167" sldId="2147482557"/>
        </pc:sldMkLst>
        <pc:picChg chg="add mod">
          <ac:chgData name="Ryan Vulk" userId="S::ryanvulk@microsoft.com::5d548907-7f0c-40e0-8632-29a96d936d86" providerId="AD" clId="Web-{17000E91-DEE5-DAEA-5F02-1AC6D0A66874}" dt="2025-04-30T19:21:18.837" v="39"/>
          <ac:picMkLst>
            <pc:docMk/>
            <pc:sldMk cId="1714107167" sldId="2147482557"/>
            <ac:picMk id="4" creationId="{408AF860-9F93-A1FA-665B-95A42DA9238A}"/>
          </ac:picMkLst>
        </pc:picChg>
      </pc:sldChg>
      <pc:sldChg chg="del">
        <pc:chgData name="Ryan Vulk" userId="S::ryanvulk@microsoft.com::5d548907-7f0c-40e0-8632-29a96d936d86" providerId="AD" clId="Web-{17000E91-DEE5-DAEA-5F02-1AC6D0A66874}" dt="2025-04-30T19:12:01.755" v="25"/>
        <pc:sldMkLst>
          <pc:docMk/>
          <pc:sldMk cId="1557450936" sldId="2147482561"/>
        </pc:sldMkLst>
      </pc:sldChg>
      <pc:sldChg chg="addSp delSp modSp">
        <pc:chgData name="Ryan Vulk" userId="S::ryanvulk@microsoft.com::5d548907-7f0c-40e0-8632-29a96d936d86" providerId="AD" clId="Web-{17000E91-DEE5-DAEA-5F02-1AC6D0A66874}" dt="2025-04-30T19:22:14.667" v="42" actId="20577"/>
        <pc:sldMkLst>
          <pc:docMk/>
          <pc:sldMk cId="186976446" sldId="2147482563"/>
        </pc:sldMkLst>
        <pc:spChg chg="add mod">
          <ac:chgData name="Ryan Vulk" userId="S::ryanvulk@microsoft.com::5d548907-7f0c-40e0-8632-29a96d936d86" providerId="AD" clId="Web-{17000E91-DEE5-DAEA-5F02-1AC6D0A66874}" dt="2025-04-30T19:22:14.667" v="42" actId="20577"/>
          <ac:spMkLst>
            <pc:docMk/>
            <pc:sldMk cId="186976446" sldId="2147482563"/>
            <ac:spMk id="7" creationId="{E6B9DD68-804E-DB9E-684F-38687B3EA796}"/>
          </ac:spMkLst>
        </pc:spChg>
        <pc:picChg chg="add mod ord">
          <ac:chgData name="Ryan Vulk" userId="S::ryanvulk@microsoft.com::5d548907-7f0c-40e0-8632-29a96d936d86" providerId="AD" clId="Web-{17000E91-DEE5-DAEA-5F02-1AC6D0A66874}" dt="2025-04-30T19:14:50.667" v="36"/>
          <ac:picMkLst>
            <pc:docMk/>
            <pc:sldMk cId="186976446" sldId="2147482563"/>
            <ac:picMk id="5" creationId="{EE36AF4D-DD48-B1F1-9FE5-4DFA78623B7F}"/>
          </ac:picMkLst>
        </pc:picChg>
      </pc:sldChg>
      <pc:sldChg chg="addSp delSp modSp">
        <pc:chgData name="Ryan Vulk" userId="S::ryanvulk@microsoft.com::5d548907-7f0c-40e0-8632-29a96d936d86" providerId="AD" clId="Web-{17000E91-DEE5-DAEA-5F02-1AC6D0A66874}" dt="2025-04-30T19:15:13.605" v="37" actId="1076"/>
        <pc:sldMkLst>
          <pc:docMk/>
          <pc:sldMk cId="2449090250" sldId="2147482567"/>
        </pc:sldMkLst>
      </pc:sldChg>
      <pc:sldChg chg="addSp delSp modSp">
        <pc:chgData name="Ryan Vulk" userId="S::ryanvulk@microsoft.com::5d548907-7f0c-40e0-8632-29a96d936d86" providerId="AD" clId="Web-{17000E91-DEE5-DAEA-5F02-1AC6D0A66874}" dt="2025-04-30T19:12:18.240" v="28"/>
        <pc:sldMkLst>
          <pc:docMk/>
          <pc:sldMk cId="3020551717" sldId="2147482594"/>
        </pc:sldMkLst>
      </pc:sldChg>
    </pc:docChg>
  </pc:docChgLst>
  <pc:docChgLst>
    <pc:chgData name="Emily Banzhaf" userId="S::emilybanzhaf@microsoft.com::3fe9e5dd-9f8f-443e-aecf-5dfe263ff02f" providerId="AD" clId="Web-{977E0554-128B-66A1-D2D0-E0644D186243}"/>
    <pc:docChg chg="mod modSld">
      <pc:chgData name="Emily Banzhaf" userId="S::emilybanzhaf@microsoft.com::3fe9e5dd-9f8f-443e-aecf-5dfe263ff02f" providerId="AD" clId="Web-{977E0554-128B-66A1-D2D0-E0644D186243}" dt="2025-04-22T08:25:49.798" v="9"/>
      <pc:docMkLst>
        <pc:docMk/>
      </pc:docMkLst>
      <pc:sldChg chg="modSp">
        <pc:chgData name="Emily Banzhaf" userId="S::emilybanzhaf@microsoft.com::3fe9e5dd-9f8f-443e-aecf-5dfe263ff02f" providerId="AD" clId="Web-{977E0554-128B-66A1-D2D0-E0644D186243}" dt="2025-04-22T07:50:40.495" v="4" actId="20577"/>
        <pc:sldMkLst>
          <pc:docMk/>
          <pc:sldMk cId="3752244775" sldId="2147482562"/>
        </pc:sldMkLst>
        <pc:spChg chg="mod">
          <ac:chgData name="Emily Banzhaf" userId="S::emilybanzhaf@microsoft.com::3fe9e5dd-9f8f-443e-aecf-5dfe263ff02f" providerId="AD" clId="Web-{977E0554-128B-66A1-D2D0-E0644D186243}" dt="2025-04-22T07:50:40.495" v="4" actId="20577"/>
          <ac:spMkLst>
            <pc:docMk/>
            <pc:sldMk cId="3752244775" sldId="2147482562"/>
            <ac:spMk id="6" creationId="{EF42854D-DED4-54C9-9877-8FA2595490DD}"/>
          </ac:spMkLst>
        </pc:spChg>
      </pc:sldChg>
      <pc:sldChg chg="modSp">
        <pc:chgData name="Emily Banzhaf" userId="S::emilybanzhaf@microsoft.com::3fe9e5dd-9f8f-443e-aecf-5dfe263ff02f" providerId="AD" clId="Web-{977E0554-128B-66A1-D2D0-E0644D186243}" dt="2025-04-22T07:51:03.542" v="8" actId="20577"/>
        <pc:sldMkLst>
          <pc:docMk/>
          <pc:sldMk cId="4010997946" sldId="2147482564"/>
        </pc:sldMkLst>
      </pc:sldChg>
    </pc:docChg>
  </pc:docChgLst>
  <pc:docChgLst>
    <pc:chgData name="Ryan Vulk" userId="S::ryanvulk@microsoft.com::5d548907-7f0c-40e0-8632-29a96d936d86" providerId="AD" clId="Web-{E352CC3B-EA6B-EDD0-469A-00A5C77FF7FD}"/>
    <pc:docChg chg="addSld delSld modSld">
      <pc:chgData name="Ryan Vulk" userId="S::ryanvulk@microsoft.com::5d548907-7f0c-40e0-8632-29a96d936d86" providerId="AD" clId="Web-{E352CC3B-EA6B-EDD0-469A-00A5C77FF7FD}" dt="2025-04-30T17:01:09.821" v="12"/>
      <pc:docMkLst>
        <pc:docMk/>
      </pc:docMkLst>
      <pc:sldChg chg="addSp delSp modSp">
        <pc:chgData name="Ryan Vulk" userId="S::ryanvulk@microsoft.com::5d548907-7f0c-40e0-8632-29a96d936d86" providerId="AD" clId="Web-{E352CC3B-EA6B-EDD0-469A-00A5C77FF7FD}" dt="2025-04-30T17:01:09.821" v="12"/>
        <pc:sldMkLst>
          <pc:docMk/>
          <pc:sldMk cId="1157482332" sldId="2147482559"/>
        </pc:sldMkLst>
      </pc:sldChg>
      <pc:sldChg chg="modSp add del">
        <pc:chgData name="Ryan Vulk" userId="S::ryanvulk@microsoft.com::5d548907-7f0c-40e0-8632-29a96d936d86" providerId="AD" clId="Web-{E352CC3B-EA6B-EDD0-469A-00A5C77FF7FD}" dt="2025-04-30T17:01:06.836" v="11"/>
        <pc:sldMkLst>
          <pc:docMk/>
          <pc:sldMk cId="2828651380" sldId="2147482594"/>
        </pc:sldMkLst>
      </pc:sldChg>
    </pc:docChg>
  </pc:docChgLst>
  <pc:docChgLst>
    <pc:chgData name="Hal Bond" userId="b363f34c-c690-4020-a95d-eb9e028c3556" providerId="ADAL" clId="{7D4E2E51-99AE-4ABD-9C97-3FD84AAF1E3D}"/>
    <pc:docChg chg="undo redo custSel addSld delSld modSld sldOrd addSection modSection">
      <pc:chgData name="Hal Bond" userId="b363f34c-c690-4020-a95d-eb9e028c3556" providerId="ADAL" clId="{7D4E2E51-99AE-4ABD-9C97-3FD84AAF1E3D}" dt="2025-05-05T22:07:28.516" v="523" actId="20577"/>
      <pc:docMkLst>
        <pc:docMk/>
      </pc:docMkLst>
      <pc:sldChg chg="ord">
        <pc:chgData name="Hal Bond" userId="b363f34c-c690-4020-a95d-eb9e028c3556" providerId="ADAL" clId="{7D4E2E51-99AE-4ABD-9C97-3FD84AAF1E3D}" dt="2025-04-30T22:23:03.206" v="2"/>
        <pc:sldMkLst>
          <pc:docMk/>
          <pc:sldMk cId="1714107167" sldId="2147482557"/>
        </pc:sldMkLst>
      </pc:sldChg>
      <pc:sldChg chg="modSp mod">
        <pc:chgData name="Hal Bond" userId="b363f34c-c690-4020-a95d-eb9e028c3556" providerId="ADAL" clId="{7D4E2E51-99AE-4ABD-9C97-3FD84AAF1E3D}" dt="2025-04-30T22:33:08.195" v="58" actId="6549"/>
        <pc:sldMkLst>
          <pc:docMk/>
          <pc:sldMk cId="1157482332" sldId="2147482559"/>
        </pc:sldMkLst>
      </pc:sldChg>
      <pc:sldChg chg="addSp delSp modSp mod ord">
        <pc:chgData name="Hal Bond" userId="b363f34c-c690-4020-a95d-eb9e028c3556" providerId="ADAL" clId="{7D4E2E51-99AE-4ABD-9C97-3FD84AAF1E3D}" dt="2025-04-30T22:35:48.481" v="76"/>
        <pc:sldMkLst>
          <pc:docMk/>
          <pc:sldMk cId="3752244775" sldId="2147482562"/>
        </pc:sldMkLst>
      </pc:sldChg>
      <pc:sldChg chg="modSp mod">
        <pc:chgData name="Hal Bond" userId="b363f34c-c690-4020-a95d-eb9e028c3556" providerId="ADAL" clId="{7D4E2E51-99AE-4ABD-9C97-3FD84AAF1E3D}" dt="2025-04-30T22:22:07.368" v="0" actId="20577"/>
        <pc:sldMkLst>
          <pc:docMk/>
          <pc:sldMk cId="2449090250" sldId="2147482567"/>
        </pc:sldMkLst>
      </pc:sldChg>
      <pc:sldChg chg="ord">
        <pc:chgData name="Hal Bond" userId="b363f34c-c690-4020-a95d-eb9e028c3556" providerId="ADAL" clId="{7D4E2E51-99AE-4ABD-9C97-3FD84AAF1E3D}" dt="2025-04-30T22:33:32.382" v="60"/>
        <pc:sldMkLst>
          <pc:docMk/>
          <pc:sldMk cId="3183784816" sldId="2147482596"/>
        </pc:sldMkLst>
      </pc:sldChg>
      <pc:sldChg chg="new del">
        <pc:chgData name="Hal Bond" userId="b363f34c-c690-4020-a95d-eb9e028c3556" providerId="ADAL" clId="{7D4E2E51-99AE-4ABD-9C97-3FD84AAF1E3D}" dt="2025-04-30T22:26:56.214" v="9" actId="47"/>
        <pc:sldMkLst>
          <pc:docMk/>
          <pc:sldMk cId="1183359788" sldId="2147482597"/>
        </pc:sldMkLst>
      </pc:sldChg>
      <pc:sldChg chg="add del">
        <pc:chgData name="Hal Bond" userId="b363f34c-c690-4020-a95d-eb9e028c3556" providerId="ADAL" clId="{7D4E2E51-99AE-4ABD-9C97-3FD84AAF1E3D}" dt="2025-04-30T22:29:11.156" v="11" actId="47"/>
        <pc:sldMkLst>
          <pc:docMk/>
          <pc:sldMk cId="2384206131" sldId="2147482597"/>
        </pc:sldMkLst>
      </pc:sldChg>
      <pc:sldChg chg="modSp add mod ord">
        <pc:chgData name="Hal Bond" userId="b363f34c-c690-4020-a95d-eb9e028c3556" providerId="ADAL" clId="{7D4E2E51-99AE-4ABD-9C97-3FD84AAF1E3D}" dt="2025-05-05T22:07:28.516" v="523" actId="20577"/>
        <pc:sldMkLst>
          <pc:docMk/>
          <pc:sldMk cId="1442207591" sldId="2147482599"/>
        </pc:sldMkLst>
        <pc:spChg chg="mod">
          <ac:chgData name="Hal Bond" userId="b363f34c-c690-4020-a95d-eb9e028c3556" providerId="ADAL" clId="{7D4E2E51-99AE-4ABD-9C97-3FD84AAF1E3D}" dt="2025-04-30T22:32:51.714" v="36" actId="20577"/>
          <ac:spMkLst>
            <pc:docMk/>
            <pc:sldMk cId="1442207591" sldId="2147482599"/>
            <ac:spMk id="5" creationId="{3ECF17C5-988E-F9E2-E585-2AA01CB469C3}"/>
          </ac:spMkLst>
        </pc:spChg>
        <pc:graphicFrameChg chg="modGraphic">
          <ac:chgData name="Hal Bond" userId="b363f34c-c690-4020-a95d-eb9e028c3556" providerId="ADAL" clId="{7D4E2E51-99AE-4ABD-9C97-3FD84AAF1E3D}" dt="2025-05-05T22:07:28.516" v="523" actId="20577"/>
          <ac:graphicFrameMkLst>
            <pc:docMk/>
            <pc:sldMk cId="1442207591" sldId="2147482599"/>
            <ac:graphicFrameMk id="7" creationId="{CE8BD767-FC6D-DDBD-FEA8-9BE6A4056664}"/>
          </ac:graphicFrameMkLst>
        </pc:graphicFrameChg>
      </pc:sldChg>
      <pc:sldChg chg="delSp add mod">
        <pc:chgData name="Hal Bond" userId="b363f34c-c690-4020-a95d-eb9e028c3556" providerId="ADAL" clId="{7D4E2E51-99AE-4ABD-9C97-3FD84AAF1E3D}" dt="2025-04-30T22:35:43.156" v="74" actId="478"/>
        <pc:sldMkLst>
          <pc:docMk/>
          <pc:sldMk cId="3009077617" sldId="2147482600"/>
        </pc:sldMkLst>
      </pc:sldChg>
    </pc:docChg>
  </pc:docChgLst>
  <pc:docChgLst>
    <pc:chgData name="Manasi Mayekar" userId="S::mamayeka@microsoft.com::ab394a4c-45c7-4283-a84f-1fd9d6e75d34" providerId="AD" clId="Web-{A8BD0960-9397-09B8-B5EA-A282FFAC72AC}"/>
    <pc:docChg chg="mod addSld modSld modSection">
      <pc:chgData name="Manasi Mayekar" userId="S::mamayeka@microsoft.com::ab394a4c-45c7-4283-a84f-1fd9d6e75d34" providerId="AD" clId="Web-{A8BD0960-9397-09B8-B5EA-A282FFAC72AC}" dt="2025-05-01T18:45:49.481" v="45"/>
      <pc:docMkLst>
        <pc:docMk/>
      </pc:docMkLst>
      <pc:sldChg chg="addSp delSp modSp">
        <pc:chgData name="Manasi Mayekar" userId="S::mamayeka@microsoft.com::ab394a4c-45c7-4283-a84f-1fd9d6e75d34" providerId="AD" clId="Web-{A8BD0960-9397-09B8-B5EA-A282FFAC72AC}" dt="2025-05-01T18:31:19.837" v="44"/>
        <pc:sldMkLst>
          <pc:docMk/>
          <pc:sldMk cId="1442207591" sldId="2147482599"/>
        </pc:sldMkLst>
        <pc:graphicFrameChg chg="add mod ord modGraphic">
          <ac:chgData name="Manasi Mayekar" userId="S::mamayeka@microsoft.com::ab394a4c-45c7-4283-a84f-1fd9d6e75d34" providerId="AD" clId="Web-{A8BD0960-9397-09B8-B5EA-A282FFAC72AC}" dt="2025-05-01T18:31:19.837" v="44"/>
          <ac:graphicFrameMkLst>
            <pc:docMk/>
            <pc:sldMk cId="1442207591" sldId="2147482599"/>
            <ac:graphicFrameMk id="7" creationId="{CE8BD767-FC6D-DDBD-FEA8-9BE6A4056664}"/>
          </ac:graphicFrameMkLst>
        </pc:graphicFrameChg>
      </pc:sldChg>
      <pc:sldChg chg="addSp delSp modSp new">
        <pc:chgData name="Manasi Mayekar" userId="S::mamayeka@microsoft.com::ab394a4c-45c7-4283-a84f-1fd9d6e75d34" providerId="AD" clId="Web-{A8BD0960-9397-09B8-B5EA-A282FFAC72AC}" dt="2025-05-01T18:30:22.085" v="27" actId="20577"/>
        <pc:sldMkLst>
          <pc:docMk/>
          <pc:sldMk cId="449134018" sldId="2147482606"/>
        </pc:sldMkLst>
        <pc:spChg chg="mod">
          <ac:chgData name="Manasi Mayekar" userId="S::mamayeka@microsoft.com::ab394a4c-45c7-4283-a84f-1fd9d6e75d34" providerId="AD" clId="Web-{A8BD0960-9397-09B8-B5EA-A282FFAC72AC}" dt="2025-05-01T18:30:22.085" v="27" actId="20577"/>
          <ac:spMkLst>
            <pc:docMk/>
            <pc:sldMk cId="449134018" sldId="2147482606"/>
            <ac:spMk id="2" creationId="{6074F302-85DB-D4C8-FF48-F5649045A087}"/>
          </ac:spMkLst>
        </pc:spChg>
        <pc:picChg chg="add mod ord">
          <ac:chgData name="Manasi Mayekar" userId="S::mamayeka@microsoft.com::ab394a4c-45c7-4283-a84f-1fd9d6e75d34" providerId="AD" clId="Web-{A8BD0960-9397-09B8-B5EA-A282FFAC72AC}" dt="2025-05-01T18:30:02.928" v="1"/>
          <ac:picMkLst>
            <pc:docMk/>
            <pc:sldMk cId="449134018" sldId="2147482606"/>
            <ac:picMk id="4" creationId="{7B4EEDFC-1B25-5DC5-2A27-08CB0F764E71}"/>
          </ac:picMkLst>
        </pc:picChg>
      </pc:sldChg>
    </pc:docChg>
  </pc:docChgLst>
  <pc:docChgLst>
    <pc:chgData name="Emily Banzhaf" userId="S::emilybanzhaf@microsoft.com::3fe9e5dd-9f8f-443e-aecf-5dfe263ff02f" providerId="AD" clId="Web-{0C38927E-D4B5-082F-D48C-B672817AE1B8}"/>
    <pc:docChg chg="modSld">
      <pc:chgData name="Emily Banzhaf" userId="S::emilybanzhaf@microsoft.com::3fe9e5dd-9f8f-443e-aecf-5dfe263ff02f" providerId="AD" clId="Web-{0C38927E-D4B5-082F-D48C-B672817AE1B8}" dt="2025-05-02T11:49:46.340" v="56" actId="20577"/>
      <pc:docMkLst>
        <pc:docMk/>
      </pc:docMkLst>
      <pc:sldChg chg="modSp">
        <pc:chgData name="Emily Banzhaf" userId="S::emilybanzhaf@microsoft.com::3fe9e5dd-9f8f-443e-aecf-5dfe263ff02f" providerId="AD" clId="Web-{0C38927E-D4B5-082F-D48C-B672817AE1B8}" dt="2025-05-02T11:49:23.323" v="29" actId="20577"/>
        <pc:sldMkLst>
          <pc:docMk/>
          <pc:sldMk cId="186976446" sldId="2147482563"/>
        </pc:sldMkLst>
        <pc:spChg chg="mod">
          <ac:chgData name="Emily Banzhaf" userId="S::emilybanzhaf@microsoft.com::3fe9e5dd-9f8f-443e-aecf-5dfe263ff02f" providerId="AD" clId="Web-{0C38927E-D4B5-082F-D48C-B672817AE1B8}" dt="2025-05-02T11:49:23.323" v="29" actId="20577"/>
          <ac:spMkLst>
            <pc:docMk/>
            <pc:sldMk cId="186976446" sldId="2147482563"/>
            <ac:spMk id="7" creationId="{E6B9DD68-804E-DB9E-684F-38687B3EA796}"/>
          </ac:spMkLst>
        </pc:spChg>
      </pc:sldChg>
      <pc:sldChg chg="modSp">
        <pc:chgData name="Emily Banzhaf" userId="S::emilybanzhaf@microsoft.com::3fe9e5dd-9f8f-443e-aecf-5dfe263ff02f" providerId="AD" clId="Web-{0C38927E-D4B5-082F-D48C-B672817AE1B8}" dt="2025-05-02T11:49:46.340" v="56" actId="20577"/>
        <pc:sldMkLst>
          <pc:docMk/>
          <pc:sldMk cId="4010997946" sldId="2147482564"/>
        </pc:sldMkLst>
        <pc:spChg chg="mod">
          <ac:chgData name="Emily Banzhaf" userId="S::emilybanzhaf@microsoft.com::3fe9e5dd-9f8f-443e-aecf-5dfe263ff02f" providerId="AD" clId="Web-{0C38927E-D4B5-082F-D48C-B672817AE1B8}" dt="2025-05-02T11:49:46.340" v="56" actId="20577"/>
          <ac:spMkLst>
            <pc:docMk/>
            <pc:sldMk cId="4010997946" sldId="2147482564"/>
            <ac:spMk id="10" creationId="{3D1FD9CB-C339-51DE-1F3C-83C4E836178D}"/>
          </ac:spMkLst>
        </pc:spChg>
      </pc:sldChg>
      <pc:sldChg chg="modSp modCm">
        <pc:chgData name="Emily Banzhaf" userId="S::emilybanzhaf@microsoft.com::3fe9e5dd-9f8f-443e-aecf-5dfe263ff02f" providerId="AD" clId="Web-{0C38927E-D4B5-082F-D48C-B672817AE1B8}" dt="2025-05-02T11:49:04.276" v="7" actId="20577"/>
        <pc:sldMkLst>
          <pc:docMk/>
          <pc:sldMk cId="3009077617" sldId="2147482600"/>
        </pc:sldMkLst>
        <pc:spChg chg="mod">
          <ac:chgData name="Emily Banzhaf" userId="S::emilybanzhaf@microsoft.com::3fe9e5dd-9f8f-443e-aecf-5dfe263ff02f" providerId="AD" clId="Web-{0C38927E-D4B5-082F-D48C-B672817AE1B8}" dt="2025-05-02T11:49:04.276" v="7" actId="20577"/>
          <ac:spMkLst>
            <pc:docMk/>
            <pc:sldMk cId="3009077617" sldId="2147482600"/>
            <ac:spMk id="6" creationId="{E4CEB647-42AB-2999-C417-727DC0284208}"/>
          </ac:spMkLst>
        </pc:spChg>
        <pc:extLst>
          <p:ext xmlns:p="http://schemas.openxmlformats.org/presentationml/2006/main" uri="{D6D511B9-2390-475A-947B-AFAB55BFBCF1}">
            <pc226:cmChg xmlns:pc226="http://schemas.microsoft.com/office/powerpoint/2022/06/main/command" chg="mod">
              <pc226:chgData name="Emily Banzhaf" userId="S::emilybanzhaf@microsoft.com::3fe9e5dd-9f8f-443e-aecf-5dfe263ff02f" providerId="AD" clId="Web-{0C38927E-D4B5-082F-D48C-B672817AE1B8}" dt="2025-05-02T11:49:02.729" v="6" actId="20577"/>
              <pc2:cmMkLst xmlns:pc2="http://schemas.microsoft.com/office/powerpoint/2019/9/main/command">
                <pc:docMk/>
                <pc:sldMk cId="3009077617" sldId="2147482600"/>
                <pc2:cmMk id="{8E7A2A86-1FB9-4B83-A906-D951088764DD}"/>
              </pc2:cmMkLst>
            </pc226:cmChg>
          </p:ext>
        </pc:extLst>
      </pc:sldChg>
    </pc:docChg>
  </pc:docChgLst>
  <pc:docChgLst>
    <pc:chgData name="Shilpa Patel" userId="S::shilpapatel@microsoft.com::bade4f2b-86dd-4bb1-a772-4dc503e99342" providerId="AD" clId="Web-{D639A09A-E3DF-F2E8-8829-5D4485EBD74D}"/>
    <pc:docChg chg="addSld modSld">
      <pc:chgData name="Shilpa Patel" userId="S::shilpapatel@microsoft.com::bade4f2b-86dd-4bb1-a772-4dc503e99342" providerId="AD" clId="Web-{D639A09A-E3DF-F2E8-8829-5D4485EBD74D}" dt="2025-04-16T23:25:59.596" v="17" actId="20577"/>
      <pc:docMkLst>
        <pc:docMk/>
      </pc:docMkLst>
      <pc:sldChg chg="modSp add replId">
        <pc:chgData name="Shilpa Patel" userId="S::shilpapatel@microsoft.com::bade4f2b-86dd-4bb1-a772-4dc503e99342" providerId="AD" clId="Web-{D639A09A-E3DF-F2E8-8829-5D4485EBD74D}" dt="2025-04-16T23:21:56.937" v="8" actId="20577"/>
        <pc:sldMkLst>
          <pc:docMk/>
          <pc:sldMk cId="1714107167" sldId="2147482557"/>
        </pc:sldMkLst>
      </pc:sldChg>
      <pc:sldChg chg="modSp add replId">
        <pc:chgData name="Shilpa Patel" userId="S::shilpapatel@microsoft.com::bade4f2b-86dd-4bb1-a772-4dc503e99342" providerId="AD" clId="Web-{D639A09A-E3DF-F2E8-8829-5D4485EBD74D}" dt="2025-04-16T23:25:12.064" v="12" actId="20577"/>
        <pc:sldMkLst>
          <pc:docMk/>
          <pc:sldMk cId="4137364895" sldId="2147482558"/>
        </pc:sldMkLst>
      </pc:sldChg>
      <pc:sldChg chg="modSp add replId">
        <pc:chgData name="Shilpa Patel" userId="S::shilpapatel@microsoft.com::bade4f2b-86dd-4bb1-a772-4dc503e99342" providerId="AD" clId="Web-{D639A09A-E3DF-F2E8-8829-5D4485EBD74D}" dt="2025-04-16T23:25:59.596" v="17" actId="20577"/>
        <pc:sldMkLst>
          <pc:docMk/>
          <pc:sldMk cId="1157482332" sldId="2147482559"/>
        </pc:sldMkLst>
      </pc:sldChg>
    </pc:docChg>
  </pc:docChgLst>
  <pc:docChgLst>
    <pc:chgData name="Allan Salas" userId="S::allansalas@microsoft.com::73fc413d-0910-444d-a236-1bac47fbd7e2" providerId="AD" clId="Web-{2721015B-DDD7-0379-212F-E18FAEC2292D}"/>
    <pc:docChg chg="modSld">
      <pc:chgData name="Allan Salas" userId="S::allansalas@microsoft.com::73fc413d-0910-444d-a236-1bac47fbd7e2" providerId="AD" clId="Web-{2721015B-DDD7-0379-212F-E18FAEC2292D}" dt="2025-05-01T22:32:13.742" v="6" actId="1076"/>
      <pc:docMkLst>
        <pc:docMk/>
      </pc:docMkLst>
      <pc:sldChg chg="addSp modSp">
        <pc:chgData name="Allan Salas" userId="S::allansalas@microsoft.com::73fc413d-0910-444d-a236-1bac47fbd7e2" providerId="AD" clId="Web-{2721015B-DDD7-0379-212F-E18FAEC2292D}" dt="2025-05-01T22:32:13.742" v="6" actId="1076"/>
        <pc:sldMkLst>
          <pc:docMk/>
          <pc:sldMk cId="1742341012" sldId="2147482607"/>
        </pc:sldMkLst>
        <pc:picChg chg="add mod">
          <ac:chgData name="Allan Salas" userId="S::allansalas@microsoft.com::73fc413d-0910-444d-a236-1bac47fbd7e2" providerId="AD" clId="Web-{2721015B-DDD7-0379-212F-E18FAEC2292D}" dt="2025-05-01T22:32:13.742" v="6" actId="1076"/>
          <ac:picMkLst>
            <pc:docMk/>
            <pc:sldMk cId="1742341012" sldId="2147482607"/>
            <ac:picMk id="4" creationId="{88D93AEB-D81B-B14F-E65A-1B0649D99CCF}"/>
          </ac:picMkLst>
        </pc:picChg>
      </pc:sldChg>
    </pc:docChg>
  </pc:docChgLst>
  <pc:docChgLst>
    <pc:chgData name="Ryan Vulk" userId="S::ryanvulk@microsoft.com::5d548907-7f0c-40e0-8632-29a96d936d86" providerId="AD" clId="Web-{5BB289D4-BF4D-7B4A-EF7F-D37B708C2543}"/>
    <pc:docChg chg="addSld delSld modSld sldOrd">
      <pc:chgData name="Ryan Vulk" userId="S::ryanvulk@microsoft.com::5d548907-7f0c-40e0-8632-29a96d936d86" providerId="AD" clId="Web-{5BB289D4-BF4D-7B4A-EF7F-D37B708C2543}" dt="2025-04-30T05:06:38.691" v="14" actId="1076"/>
      <pc:docMkLst>
        <pc:docMk/>
      </pc:docMkLst>
      <pc:sldChg chg="addSp delSp modSp">
        <pc:chgData name="Ryan Vulk" userId="S::ryanvulk@microsoft.com::5d548907-7f0c-40e0-8632-29a96d936d86" providerId="AD" clId="Web-{5BB289D4-BF4D-7B4A-EF7F-D37B708C2543}" dt="2025-04-29T23:27:08.301" v="8"/>
        <pc:sldMkLst>
          <pc:docMk/>
          <pc:sldMk cId="1714107167" sldId="2147482557"/>
        </pc:sldMkLst>
      </pc:sldChg>
      <pc:sldChg chg="ord">
        <pc:chgData name="Ryan Vulk" userId="S::ryanvulk@microsoft.com::5d548907-7f0c-40e0-8632-29a96d936d86" providerId="AD" clId="Web-{5BB289D4-BF4D-7B4A-EF7F-D37B708C2543}" dt="2025-04-29T23:31:11.467" v="10"/>
        <pc:sldMkLst>
          <pc:docMk/>
          <pc:sldMk cId="1557450936" sldId="2147482561"/>
        </pc:sldMkLst>
      </pc:sldChg>
      <pc:sldChg chg="addSp modSp">
        <pc:chgData name="Ryan Vulk" userId="S::ryanvulk@microsoft.com::5d548907-7f0c-40e0-8632-29a96d936d86" providerId="AD" clId="Web-{5BB289D4-BF4D-7B4A-EF7F-D37B708C2543}" dt="2025-04-29T23:25:36.610" v="0"/>
        <pc:sldMkLst>
          <pc:docMk/>
          <pc:sldMk cId="4010997946" sldId="2147482564"/>
        </pc:sldMkLst>
      </pc:sldChg>
      <pc:sldChg chg="modSp">
        <pc:chgData name="Ryan Vulk" userId="S::ryanvulk@microsoft.com::5d548907-7f0c-40e0-8632-29a96d936d86" providerId="AD" clId="Web-{5BB289D4-BF4D-7B4A-EF7F-D37B708C2543}" dt="2025-04-30T05:06:38.691" v="14" actId="1076"/>
        <pc:sldMkLst>
          <pc:docMk/>
          <pc:sldMk cId="2449090250" sldId="2147482567"/>
        </pc:sldMkLst>
      </pc:sldChg>
      <pc:sldChg chg="add del">
        <pc:chgData name="Ryan Vulk" userId="S::ryanvulk@microsoft.com::5d548907-7f0c-40e0-8632-29a96d936d86" providerId="AD" clId="Web-{5BB289D4-BF4D-7B4A-EF7F-D37B708C2543}" dt="2025-04-29T23:33:37.910" v="12"/>
        <pc:sldMkLst>
          <pc:docMk/>
          <pc:sldMk cId="2828651380" sldId="2147482594"/>
        </pc:sldMkLst>
      </pc:sldChg>
      <pc:sldMasterChg chg="addSldLayout">
        <pc:chgData name="Ryan Vulk" userId="S::ryanvulk@microsoft.com::5d548907-7f0c-40e0-8632-29a96d936d86" providerId="AD" clId="Web-{5BB289D4-BF4D-7B4A-EF7F-D37B708C2543}" dt="2025-04-29T23:31:16.623" v="11"/>
        <pc:sldMasterMkLst>
          <pc:docMk/>
          <pc:sldMasterMk cId="74843748" sldId="2147483759"/>
        </pc:sldMasterMkLst>
        <pc:sldLayoutChg chg="add">
          <pc:chgData name="Ryan Vulk" userId="S::ryanvulk@microsoft.com::5d548907-7f0c-40e0-8632-29a96d936d86" providerId="AD" clId="Web-{5BB289D4-BF4D-7B4A-EF7F-D37B708C2543}" dt="2025-04-29T23:31:16.623" v="11"/>
          <pc:sldLayoutMkLst>
            <pc:docMk/>
            <pc:sldMasterMk cId="74843748" sldId="2147483648"/>
            <pc:sldLayoutMk cId="885722166" sldId="2147483758"/>
          </pc:sldLayoutMkLst>
        </pc:sldLayoutChg>
      </pc:sldMasterChg>
    </pc:docChg>
  </pc:docChgLst>
  <pc:docChgLst>
    <pc:chgData name="Ryan Vulk" userId="S::ryanvulk@microsoft.com::5d548907-7f0c-40e0-8632-29a96d936d86" providerId="AD" clId="Web-{6C1AE66C-4A89-8707-BABA-9DBCAEE4EDF5}"/>
    <pc:docChg chg="modSld">
      <pc:chgData name="Ryan Vulk" userId="S::ryanvulk@microsoft.com::5d548907-7f0c-40e0-8632-29a96d936d86" providerId="AD" clId="Web-{6C1AE66C-4A89-8707-BABA-9DBCAEE4EDF5}" dt="2025-04-30T18:21:59.405" v="27" actId="20577"/>
      <pc:docMkLst>
        <pc:docMk/>
      </pc:docMkLst>
      <pc:sldChg chg="modSp modCm">
        <pc:chgData name="Ryan Vulk" userId="S::ryanvulk@microsoft.com::5d548907-7f0c-40e0-8632-29a96d936d86" providerId="AD" clId="Web-{6C1AE66C-4A89-8707-BABA-9DBCAEE4EDF5}" dt="2025-04-30T18:21:59.405" v="27" actId="20577"/>
        <pc:sldMkLst>
          <pc:docMk/>
          <pc:sldMk cId="3752244775" sldId="2147482562"/>
        </pc:sldMkLst>
        <pc:spChg chg="mod">
          <ac:chgData name="Ryan Vulk" userId="S::ryanvulk@microsoft.com::5d548907-7f0c-40e0-8632-29a96d936d86" providerId="AD" clId="Web-{6C1AE66C-4A89-8707-BABA-9DBCAEE4EDF5}" dt="2025-04-30T18:21:59.405" v="27" actId="20577"/>
          <ac:spMkLst>
            <pc:docMk/>
            <pc:sldMk cId="3752244775" sldId="2147482562"/>
            <ac:spMk id="6" creationId="{EF42854D-DED4-54C9-9877-8FA2595490DD}"/>
          </ac:spMkLst>
        </pc:spChg>
        <pc:extLst>
          <p:ext xmlns:p="http://schemas.openxmlformats.org/presentationml/2006/main" uri="{D6D511B9-2390-475A-947B-AFAB55BFBCF1}">
            <pc226:cmChg xmlns:pc226="http://schemas.microsoft.com/office/powerpoint/2022/06/main/command" chg="mod">
              <pc226:chgData name="Ryan Vulk" userId="S::ryanvulk@microsoft.com::5d548907-7f0c-40e0-8632-29a96d936d86" providerId="AD" clId="Web-{6C1AE66C-4A89-8707-BABA-9DBCAEE4EDF5}" dt="2025-04-30T18:18:51.873" v="0" actId="20577"/>
              <pc2:cmMkLst xmlns:pc2="http://schemas.microsoft.com/office/powerpoint/2019/9/main/command">
                <pc:docMk/>
                <pc:sldMk cId="3752244775" sldId="2147482562"/>
                <pc2:cmMk id="{9AEA5754-25F0-49B9-8312-85300C1E5E8C}"/>
              </pc2:cmMkLst>
            </pc226:cmChg>
          </p:ext>
        </pc:extLst>
      </pc:sldChg>
      <pc:sldChg chg="modSp modCm">
        <pc:chgData name="Ryan Vulk" userId="S::ryanvulk@microsoft.com::5d548907-7f0c-40e0-8632-29a96d936d86" providerId="AD" clId="Web-{6C1AE66C-4A89-8707-BABA-9DBCAEE4EDF5}" dt="2025-04-30T18:19:44.889" v="25" actId="20577"/>
        <pc:sldMkLst>
          <pc:docMk/>
          <pc:sldMk cId="186976446" sldId="2147482563"/>
        </pc:sldMkLst>
        <pc:extLst>
          <p:ext xmlns:p="http://schemas.openxmlformats.org/presentationml/2006/main" uri="{D6D511B9-2390-475A-947B-AFAB55BFBCF1}">
            <pc226:cmChg xmlns:pc226="http://schemas.microsoft.com/office/powerpoint/2022/06/main/command" chg="mod">
              <pc226:chgData name="Ryan Vulk" userId="S::ryanvulk@microsoft.com::5d548907-7f0c-40e0-8632-29a96d936d86" providerId="AD" clId="Web-{6C1AE66C-4A89-8707-BABA-9DBCAEE4EDF5}" dt="2025-04-30T18:19:44.889" v="25" actId="20577"/>
              <pc2:cmMkLst xmlns:pc2="http://schemas.microsoft.com/office/powerpoint/2019/9/main/command">
                <pc:docMk/>
                <pc:sldMk cId="186976446" sldId="2147482563"/>
                <pc2:cmMk id="{39F6CC62-4F78-4F2F-B2FB-F12CFD9E89C5}"/>
              </pc2:cmMkLst>
            </pc226:cmChg>
          </p:ext>
        </pc:extLst>
      </pc:sldChg>
      <pc:sldChg chg="modSp">
        <pc:chgData name="Ryan Vulk" userId="S::ryanvulk@microsoft.com::5d548907-7f0c-40e0-8632-29a96d936d86" providerId="AD" clId="Web-{6C1AE66C-4A89-8707-BABA-9DBCAEE4EDF5}" dt="2025-04-30T18:19:37.795" v="24" actId="20577"/>
        <pc:sldMkLst>
          <pc:docMk/>
          <pc:sldMk cId="4010997946" sldId="2147482564"/>
        </pc:sldMkLst>
      </pc:sldChg>
    </pc:docChg>
  </pc:docChgLst>
  <pc:docChgLst>
    <pc:chgData name="Celeste Moure" userId="S::celestemoure@microsoft.com::2d29cc24-f7d4-4dc5-9fe5-5027bdf1e4cc" providerId="AD" clId="Web-{27706695-2B2A-A7CB-465C-E6334C2494EE}"/>
    <pc:docChg chg="modSld">
      <pc:chgData name="Celeste Moure" userId="S::celestemoure@microsoft.com::2d29cc24-f7d4-4dc5-9fe5-5027bdf1e4cc" providerId="AD" clId="Web-{27706695-2B2A-A7CB-465C-E6334C2494EE}" dt="2025-04-22T13:23:12.384" v="525" actId="20577"/>
      <pc:docMkLst>
        <pc:docMk/>
      </pc:docMkLst>
    </pc:docChg>
  </pc:docChgLst>
  <pc:docChgLst>
    <pc:chgData name="Shilpa Patel" userId="bade4f2b-86dd-4bb1-a772-4dc503e99342" providerId="ADAL" clId="{8A35239E-8F3D-4B59-9DA3-0140455C2D1C}"/>
    <pc:docChg chg="undo custSel mod addSld delSld modSld sldOrd modMainMaster addSection delSection modSection">
      <pc:chgData name="Shilpa Patel" userId="bade4f2b-86dd-4bb1-a772-4dc503e99342" providerId="ADAL" clId="{8A35239E-8F3D-4B59-9DA3-0140455C2D1C}" dt="2025-05-08T18:13:12.021" v="5919"/>
      <pc:docMkLst>
        <pc:docMk/>
      </pc:docMkLst>
      <pc:sldChg chg="delSp modSp mod modTransition">
        <pc:chgData name="Shilpa Patel" userId="bade4f2b-86dd-4bb1-a772-4dc503e99342" providerId="ADAL" clId="{8A35239E-8F3D-4B59-9DA3-0140455C2D1C}" dt="2025-05-07T06:08:23.016" v="5680"/>
        <pc:sldMkLst>
          <pc:docMk/>
          <pc:sldMk cId="662025445" sldId="256"/>
        </pc:sldMkLst>
        <pc:spChg chg="mod">
          <ac:chgData name="Shilpa Patel" userId="bade4f2b-86dd-4bb1-a772-4dc503e99342" providerId="ADAL" clId="{8A35239E-8F3D-4B59-9DA3-0140455C2D1C}" dt="2025-05-07T00:37:47.744" v="5406" actId="20577"/>
          <ac:spMkLst>
            <pc:docMk/>
            <pc:sldMk cId="662025445" sldId="256"/>
            <ac:spMk id="4" creationId="{DF029D6A-C075-7EF0-C6A2-07BC853E1898}"/>
          </ac:spMkLst>
        </pc:spChg>
        <pc:spChg chg="mod">
          <ac:chgData name="Shilpa Patel" userId="bade4f2b-86dd-4bb1-a772-4dc503e99342" providerId="ADAL" clId="{8A35239E-8F3D-4B59-9DA3-0140455C2D1C}" dt="2025-04-16T23:01:31.130" v="140" actId="20577"/>
          <ac:spMkLst>
            <pc:docMk/>
            <pc:sldMk cId="662025445" sldId="256"/>
            <ac:spMk id="6" creationId="{B8D03424-982A-49AB-59D0-BF6E84BFE0D5}"/>
          </ac:spMkLst>
        </pc:spChg>
      </pc:sldChg>
      <pc:sldChg chg="del ord modTransition">
        <pc:chgData name="Shilpa Patel" userId="bade4f2b-86dd-4bb1-a772-4dc503e99342" providerId="ADAL" clId="{8A35239E-8F3D-4B59-9DA3-0140455C2D1C}" dt="2025-05-07T17:52:16.612" v="5877" actId="47"/>
        <pc:sldMkLst>
          <pc:docMk/>
          <pc:sldMk cId="2214783467" sldId="259"/>
        </pc:sldMkLst>
      </pc:sldChg>
      <pc:sldChg chg="del modTransition">
        <pc:chgData name="Shilpa Patel" userId="bade4f2b-86dd-4bb1-a772-4dc503e99342" providerId="ADAL" clId="{8A35239E-8F3D-4B59-9DA3-0140455C2D1C}" dt="2025-05-07T17:52:16.612" v="5877" actId="47"/>
        <pc:sldMkLst>
          <pc:docMk/>
          <pc:sldMk cId="1893985249" sldId="262"/>
        </pc:sldMkLst>
      </pc:sldChg>
      <pc:sldChg chg="ord modTransition modNotesTx">
        <pc:chgData name="Shilpa Patel" userId="bade4f2b-86dd-4bb1-a772-4dc503e99342" providerId="ADAL" clId="{8A35239E-8F3D-4B59-9DA3-0140455C2D1C}" dt="2025-05-07T06:08:23.016" v="5680"/>
        <pc:sldMkLst>
          <pc:docMk/>
          <pc:sldMk cId="3928631957" sldId="266"/>
        </pc:sldMkLst>
      </pc:sldChg>
      <pc:sldChg chg="ord modTransition">
        <pc:chgData name="Shilpa Patel" userId="bade4f2b-86dd-4bb1-a772-4dc503e99342" providerId="ADAL" clId="{8A35239E-8F3D-4B59-9DA3-0140455C2D1C}" dt="2025-05-07T06:08:27.154" v="5681"/>
        <pc:sldMkLst>
          <pc:docMk/>
          <pc:sldMk cId="3423567103" sldId="267"/>
        </pc:sldMkLst>
      </pc:sldChg>
      <pc:sldChg chg="ord modTransition modNotesTx">
        <pc:chgData name="Shilpa Patel" userId="bade4f2b-86dd-4bb1-a772-4dc503e99342" providerId="ADAL" clId="{8A35239E-8F3D-4B59-9DA3-0140455C2D1C}" dt="2025-05-07T06:08:23.016" v="5680"/>
        <pc:sldMkLst>
          <pc:docMk/>
          <pc:sldMk cId="2500327725" sldId="269"/>
        </pc:sldMkLst>
      </pc:sldChg>
      <pc:sldChg chg="del modTransition">
        <pc:chgData name="Shilpa Patel" userId="bade4f2b-86dd-4bb1-a772-4dc503e99342" providerId="ADAL" clId="{8A35239E-8F3D-4B59-9DA3-0140455C2D1C}" dt="2025-05-07T17:52:16.612" v="5877" actId="47"/>
        <pc:sldMkLst>
          <pc:docMk/>
          <pc:sldMk cId="2218049649" sldId="296"/>
        </pc:sldMkLst>
      </pc:sldChg>
      <pc:sldChg chg="del modTransition">
        <pc:chgData name="Shilpa Patel" userId="bade4f2b-86dd-4bb1-a772-4dc503e99342" providerId="ADAL" clId="{8A35239E-8F3D-4B59-9DA3-0140455C2D1C}" dt="2025-05-07T17:52:16.612" v="5877" actId="47"/>
        <pc:sldMkLst>
          <pc:docMk/>
          <pc:sldMk cId="2710415264" sldId="380"/>
        </pc:sldMkLst>
      </pc:sldChg>
      <pc:sldChg chg="ord modTransition modNotesTx">
        <pc:chgData name="Shilpa Patel" userId="bade4f2b-86dd-4bb1-a772-4dc503e99342" providerId="ADAL" clId="{8A35239E-8F3D-4B59-9DA3-0140455C2D1C}" dt="2025-05-07T06:08:23.016" v="5680"/>
        <pc:sldMkLst>
          <pc:docMk/>
          <pc:sldMk cId="3720546188" sldId="566"/>
        </pc:sldMkLst>
      </pc:sldChg>
      <pc:sldChg chg="ord modTransition">
        <pc:chgData name="Shilpa Patel" userId="bade4f2b-86dd-4bb1-a772-4dc503e99342" providerId="ADAL" clId="{8A35239E-8F3D-4B59-9DA3-0140455C2D1C}" dt="2025-05-07T06:08:23.016" v="5680"/>
        <pc:sldMkLst>
          <pc:docMk/>
          <pc:sldMk cId="1414153189" sldId="567"/>
        </pc:sldMkLst>
      </pc:sldChg>
      <pc:sldChg chg="modTransition modNotesTx">
        <pc:chgData name="Shilpa Patel" userId="bade4f2b-86dd-4bb1-a772-4dc503e99342" providerId="ADAL" clId="{8A35239E-8F3D-4B59-9DA3-0140455C2D1C}" dt="2025-05-07T06:08:23.016" v="5680"/>
        <pc:sldMkLst>
          <pc:docMk/>
          <pc:sldMk cId="2389918011" sldId="2147480288"/>
        </pc:sldMkLst>
      </pc:sldChg>
      <pc:sldChg chg="del modTransition">
        <pc:chgData name="Shilpa Patel" userId="bade4f2b-86dd-4bb1-a772-4dc503e99342" providerId="ADAL" clId="{8A35239E-8F3D-4B59-9DA3-0140455C2D1C}" dt="2025-05-07T17:52:16.612" v="5877" actId="47"/>
        <pc:sldMkLst>
          <pc:docMk/>
          <pc:sldMk cId="3154998202" sldId="2147481770"/>
        </pc:sldMkLst>
      </pc:sldChg>
      <pc:sldChg chg="del">
        <pc:chgData name="Shilpa Patel" userId="bade4f2b-86dd-4bb1-a772-4dc503e99342" providerId="ADAL" clId="{8A35239E-8F3D-4B59-9DA3-0140455C2D1C}" dt="2025-05-07T00:57:07.962" v="5414" actId="47"/>
        <pc:sldMkLst>
          <pc:docMk/>
          <pc:sldMk cId="2693200171" sldId="2147482548"/>
        </pc:sldMkLst>
      </pc:sldChg>
      <pc:sldChg chg="modSp del mod ord modTransition modShow">
        <pc:chgData name="Shilpa Patel" userId="bade4f2b-86dd-4bb1-a772-4dc503e99342" providerId="ADAL" clId="{8A35239E-8F3D-4B59-9DA3-0140455C2D1C}" dt="2025-05-07T17:52:16.612" v="5877" actId="47"/>
        <pc:sldMkLst>
          <pc:docMk/>
          <pc:sldMk cId="2501033313" sldId="2147482550"/>
        </pc:sldMkLst>
      </pc:sldChg>
      <pc:sldChg chg="addSp delSp modSp mod ord modTransition">
        <pc:chgData name="Shilpa Patel" userId="bade4f2b-86dd-4bb1-a772-4dc503e99342" providerId="ADAL" clId="{8A35239E-8F3D-4B59-9DA3-0140455C2D1C}" dt="2025-05-07T06:08:23.016" v="5680"/>
        <pc:sldMkLst>
          <pc:docMk/>
          <pc:sldMk cId="2710205027" sldId="2147482552"/>
        </pc:sldMkLst>
        <pc:spChg chg="mod">
          <ac:chgData name="Shilpa Patel" userId="bade4f2b-86dd-4bb1-a772-4dc503e99342" providerId="ADAL" clId="{8A35239E-8F3D-4B59-9DA3-0140455C2D1C}" dt="2025-05-05T05:06:57.578" v="3050" actId="20577"/>
          <ac:spMkLst>
            <pc:docMk/>
            <pc:sldMk cId="2710205027" sldId="2147482552"/>
            <ac:spMk id="3" creationId="{E221ACD2-832B-EC7D-1CB4-79FEFEBBBF2B}"/>
          </ac:spMkLst>
        </pc:spChg>
        <pc:spChg chg="mod">
          <ac:chgData name="Shilpa Patel" userId="bade4f2b-86dd-4bb1-a772-4dc503e99342" providerId="ADAL" clId="{8A35239E-8F3D-4B59-9DA3-0140455C2D1C}" dt="2025-04-16T23:03:37.693" v="275" actId="14826"/>
          <ac:spMkLst>
            <pc:docMk/>
            <pc:sldMk cId="2710205027" sldId="2147482552"/>
            <ac:spMk id="5" creationId="{B22BFE91-2C21-A66D-2030-1E143B0C27C6}"/>
          </ac:spMkLst>
        </pc:spChg>
        <pc:spChg chg="mod">
          <ac:chgData name="Shilpa Patel" userId="bade4f2b-86dd-4bb1-a772-4dc503e99342" providerId="ADAL" clId="{8A35239E-8F3D-4B59-9DA3-0140455C2D1C}" dt="2025-05-07T00:08:32.822" v="5385" actId="20577"/>
          <ac:spMkLst>
            <pc:docMk/>
            <pc:sldMk cId="2710205027" sldId="2147482552"/>
            <ac:spMk id="10" creationId="{BAD370A4-745B-80A3-7798-722C430169E9}"/>
          </ac:spMkLst>
        </pc:spChg>
        <pc:spChg chg="mod">
          <ac:chgData name="Shilpa Patel" userId="bade4f2b-86dd-4bb1-a772-4dc503e99342" providerId="ADAL" clId="{8A35239E-8F3D-4B59-9DA3-0140455C2D1C}" dt="2025-04-16T23:03:37.693" v="275" actId="14826"/>
          <ac:spMkLst>
            <pc:docMk/>
            <pc:sldMk cId="2710205027" sldId="2147482552"/>
            <ac:spMk id="12" creationId="{C5D87860-11DB-4217-E8A7-607A4EFCA8AF}"/>
          </ac:spMkLst>
        </pc:spChg>
        <pc:grpChg chg="mod">
          <ac:chgData name="Shilpa Patel" userId="bade4f2b-86dd-4bb1-a772-4dc503e99342" providerId="ADAL" clId="{8A35239E-8F3D-4B59-9DA3-0140455C2D1C}" dt="2025-04-16T23:03:37.693" v="275" actId="14826"/>
          <ac:grpSpMkLst>
            <pc:docMk/>
            <pc:sldMk cId="2710205027" sldId="2147482552"/>
            <ac:grpSpMk id="7" creationId="{C3BFA6D1-A8EC-4424-DEB2-A11B2F250B98}"/>
          </ac:grpSpMkLst>
        </pc:grpChg>
        <pc:grpChg chg="mod">
          <ac:chgData name="Shilpa Patel" userId="bade4f2b-86dd-4bb1-a772-4dc503e99342" providerId="ADAL" clId="{8A35239E-8F3D-4B59-9DA3-0140455C2D1C}" dt="2025-04-16T23:03:37.693" v="275" actId="14826"/>
          <ac:grpSpMkLst>
            <pc:docMk/>
            <pc:sldMk cId="2710205027" sldId="2147482552"/>
            <ac:grpSpMk id="8" creationId="{AF006E55-0C6A-0BD8-36F4-6D1B1B587D97}"/>
          </ac:grpSpMkLst>
        </pc:grpChg>
        <pc:grpChg chg="mod">
          <ac:chgData name="Shilpa Patel" userId="bade4f2b-86dd-4bb1-a772-4dc503e99342" providerId="ADAL" clId="{8A35239E-8F3D-4B59-9DA3-0140455C2D1C}" dt="2025-04-16T23:03:37.693" v="275" actId="14826"/>
          <ac:grpSpMkLst>
            <pc:docMk/>
            <pc:sldMk cId="2710205027" sldId="2147482552"/>
            <ac:grpSpMk id="9" creationId="{C775FEA8-AE91-C6B2-E143-3B3537E29C08}"/>
          </ac:grpSpMkLst>
        </pc:grpChg>
        <pc:grpChg chg="mod">
          <ac:chgData name="Shilpa Patel" userId="bade4f2b-86dd-4bb1-a772-4dc503e99342" providerId="ADAL" clId="{8A35239E-8F3D-4B59-9DA3-0140455C2D1C}" dt="2025-04-16T23:03:37.693" v="275" actId="14826"/>
          <ac:grpSpMkLst>
            <pc:docMk/>
            <pc:sldMk cId="2710205027" sldId="2147482552"/>
            <ac:grpSpMk id="14" creationId="{26BDA76D-8FEF-7498-90A0-0C7C0D17C9D5}"/>
          </ac:grpSpMkLst>
        </pc:grpChg>
        <pc:picChg chg="mod">
          <ac:chgData name="Shilpa Patel" userId="bade4f2b-86dd-4bb1-a772-4dc503e99342" providerId="ADAL" clId="{8A35239E-8F3D-4B59-9DA3-0140455C2D1C}" dt="2025-04-16T23:04:00.045" v="279" actId="196"/>
          <ac:picMkLst>
            <pc:docMk/>
            <pc:sldMk cId="2710205027" sldId="2147482552"/>
            <ac:picMk id="6" creationId="{0FBEF2C7-38BF-E2B2-10AB-070DF0778390}"/>
          </ac:picMkLst>
        </pc:picChg>
        <pc:picChg chg="mod">
          <ac:chgData name="Shilpa Patel" userId="bade4f2b-86dd-4bb1-a772-4dc503e99342" providerId="ADAL" clId="{8A35239E-8F3D-4B59-9DA3-0140455C2D1C}" dt="2025-04-16T23:03:37.693" v="275" actId="14826"/>
          <ac:picMkLst>
            <pc:docMk/>
            <pc:sldMk cId="2710205027" sldId="2147482552"/>
            <ac:picMk id="13" creationId="{14E7D66A-8DE2-6EF0-3C1A-95DC68F490D6}"/>
          </ac:picMkLst>
        </pc:picChg>
      </pc:sldChg>
      <pc:sldChg chg="addSp delSp modSp del mod modClrScheme modShow chgLayout">
        <pc:chgData name="Shilpa Patel" userId="bade4f2b-86dd-4bb1-a772-4dc503e99342" providerId="ADAL" clId="{8A35239E-8F3D-4B59-9DA3-0140455C2D1C}" dt="2025-05-07T00:57:06.497" v="5413" actId="47"/>
        <pc:sldMkLst>
          <pc:docMk/>
          <pc:sldMk cId="2569562599" sldId="2147482553"/>
        </pc:sldMkLst>
      </pc:sldChg>
      <pc:sldChg chg="addSp delSp modSp del mod ord modTransition modClrScheme chgLayout">
        <pc:chgData name="Shilpa Patel" userId="bade4f2b-86dd-4bb1-a772-4dc503e99342" providerId="ADAL" clId="{8A35239E-8F3D-4B59-9DA3-0140455C2D1C}" dt="2025-05-07T17:47:34.454" v="5791" actId="47"/>
        <pc:sldMkLst>
          <pc:docMk/>
          <pc:sldMk cId="596087853" sldId="2147482554"/>
        </pc:sldMkLst>
      </pc:sldChg>
      <pc:sldChg chg="del modTransition">
        <pc:chgData name="Shilpa Patel" userId="bade4f2b-86dd-4bb1-a772-4dc503e99342" providerId="ADAL" clId="{8A35239E-8F3D-4B59-9DA3-0140455C2D1C}" dt="2025-05-07T17:52:16.612" v="5877" actId="47"/>
        <pc:sldMkLst>
          <pc:docMk/>
          <pc:sldMk cId="2902050926" sldId="2147482555"/>
        </pc:sldMkLst>
      </pc:sldChg>
      <pc:sldChg chg="addSp modSp del mod ord modTransition">
        <pc:chgData name="Shilpa Patel" userId="bade4f2b-86dd-4bb1-a772-4dc503e99342" providerId="ADAL" clId="{8A35239E-8F3D-4B59-9DA3-0140455C2D1C}" dt="2025-05-07T17:52:29.234" v="5878" actId="47"/>
        <pc:sldMkLst>
          <pc:docMk/>
          <pc:sldMk cId="2972272683" sldId="2147482556"/>
        </pc:sldMkLst>
      </pc:sldChg>
      <pc:sldChg chg="addSp delSp modSp del mod modTransition">
        <pc:chgData name="Shilpa Patel" userId="bade4f2b-86dd-4bb1-a772-4dc503e99342" providerId="ADAL" clId="{8A35239E-8F3D-4B59-9DA3-0140455C2D1C}" dt="2025-05-07T17:47:37.537" v="5793" actId="47"/>
        <pc:sldMkLst>
          <pc:docMk/>
          <pc:sldMk cId="1714107167" sldId="2147482557"/>
        </pc:sldMkLst>
      </pc:sldChg>
      <pc:sldChg chg="modSp del mod">
        <pc:chgData name="Shilpa Patel" userId="bade4f2b-86dd-4bb1-a772-4dc503e99342" providerId="ADAL" clId="{8A35239E-8F3D-4B59-9DA3-0140455C2D1C}" dt="2025-04-25T20:52:49.756" v="783" actId="47"/>
        <pc:sldMkLst>
          <pc:docMk/>
          <pc:sldMk cId="4137364895" sldId="2147482558"/>
        </pc:sldMkLst>
      </pc:sldChg>
      <pc:sldChg chg="modSp del mod ord">
        <pc:chgData name="Shilpa Patel" userId="bade4f2b-86dd-4bb1-a772-4dc503e99342" providerId="ADAL" clId="{8A35239E-8F3D-4B59-9DA3-0140455C2D1C}" dt="2025-05-01T20:07:37.182" v="1922" actId="47"/>
        <pc:sldMkLst>
          <pc:docMk/>
          <pc:sldMk cId="1157482332" sldId="2147482559"/>
        </pc:sldMkLst>
      </pc:sldChg>
      <pc:sldChg chg="del modTransition">
        <pc:chgData name="Shilpa Patel" userId="bade4f2b-86dd-4bb1-a772-4dc503e99342" providerId="ADAL" clId="{8A35239E-8F3D-4B59-9DA3-0140455C2D1C}" dt="2025-05-07T17:52:16.612" v="5877" actId="47"/>
        <pc:sldMkLst>
          <pc:docMk/>
          <pc:sldMk cId="1324230840" sldId="2147482560"/>
        </pc:sldMkLst>
      </pc:sldChg>
      <pc:sldChg chg="addSp modSp mod ord">
        <pc:chgData name="Shilpa Patel" userId="bade4f2b-86dd-4bb1-a772-4dc503e99342" providerId="ADAL" clId="{8A35239E-8F3D-4B59-9DA3-0140455C2D1C}" dt="2025-04-21T23:15:53.153" v="774" actId="1076"/>
        <pc:sldMkLst>
          <pc:docMk/>
          <pc:sldMk cId="1557450936" sldId="2147482561"/>
        </pc:sldMkLst>
      </pc:sldChg>
      <pc:sldChg chg="modSp mod ord modTransition modCm">
        <pc:chgData name="Shilpa Patel" userId="bade4f2b-86dd-4bb1-a772-4dc503e99342" providerId="ADAL" clId="{8A35239E-8F3D-4B59-9DA3-0140455C2D1C}" dt="2025-05-07T06:08:23.016" v="5680"/>
        <pc:sldMkLst>
          <pc:docMk/>
          <pc:sldMk cId="3752244775" sldId="2147482562"/>
        </pc:sldMkLst>
        <pc:spChg chg="mod">
          <ac:chgData name="Shilpa Patel" userId="bade4f2b-86dd-4bb1-a772-4dc503e99342" providerId="ADAL" clId="{8A35239E-8F3D-4B59-9DA3-0140455C2D1C}" dt="2025-05-01T23:54:43.806" v="2644"/>
          <ac:spMkLst>
            <pc:docMk/>
            <pc:sldMk cId="3752244775" sldId="2147482562"/>
            <ac:spMk id="6" creationId="{EF42854D-DED4-54C9-9877-8FA2595490DD}"/>
          </ac:spMkLst>
        </pc:spChg>
        <pc:extLst>
          <p:ext xmlns:p="http://schemas.openxmlformats.org/presentationml/2006/main" uri="{D6D511B9-2390-475A-947B-AFAB55BFBCF1}">
            <pc226:cmChg xmlns:pc226="http://schemas.microsoft.com/office/powerpoint/2022/06/main/command" chg="mod">
              <pc226:chgData name="Shilpa Patel" userId="bade4f2b-86dd-4bb1-a772-4dc503e99342" providerId="ADAL" clId="{8A35239E-8F3D-4B59-9DA3-0140455C2D1C}" dt="2025-05-01T23:19:08.959" v="2568" actId="20577"/>
              <pc2:cmMkLst xmlns:pc2="http://schemas.microsoft.com/office/powerpoint/2019/9/main/command">
                <pc:docMk/>
                <pc:sldMk cId="3752244775" sldId="2147482562"/>
                <pc2:cmMk id="{9AEA5754-25F0-49B9-8312-85300C1E5E8C}"/>
              </pc2:cmMkLst>
            </pc226:cmChg>
          </p:ext>
        </pc:extLst>
      </pc:sldChg>
      <pc:sldChg chg="modSp mod ord modTransition modShow modCm">
        <pc:chgData name="Shilpa Patel" userId="bade4f2b-86dd-4bb1-a772-4dc503e99342" providerId="ADAL" clId="{8A35239E-8F3D-4B59-9DA3-0140455C2D1C}" dt="2025-05-08T18:13:12.021" v="5919"/>
        <pc:sldMkLst>
          <pc:docMk/>
          <pc:sldMk cId="186976446" sldId="2147482563"/>
        </pc:sldMkLst>
        <pc:spChg chg="mod">
          <ac:chgData name="Shilpa Patel" userId="bade4f2b-86dd-4bb1-a772-4dc503e99342" providerId="ADAL" clId="{8A35239E-8F3D-4B59-9DA3-0140455C2D1C}" dt="2025-05-05T18:06:11.988" v="3528" actId="20577"/>
          <ac:spMkLst>
            <pc:docMk/>
            <pc:sldMk cId="186976446" sldId="2147482563"/>
            <ac:spMk id="7" creationId="{E6B9DD68-804E-DB9E-684F-38687B3EA796}"/>
          </ac:spMkLst>
        </pc:spChg>
        <pc:extLst>
          <p:ext xmlns:p="http://schemas.openxmlformats.org/presentationml/2006/main" uri="{D6D511B9-2390-475A-947B-AFAB55BFBCF1}">
            <pc226:cmChg xmlns:pc226="http://schemas.microsoft.com/office/powerpoint/2022/06/main/command" chg="mod">
              <pc226:chgData name="Shilpa Patel" userId="bade4f2b-86dd-4bb1-a772-4dc503e99342" providerId="ADAL" clId="{8A35239E-8F3D-4B59-9DA3-0140455C2D1C}" dt="2025-04-29T17:21:34.731" v="1046" actId="20577"/>
              <pc2:cmMkLst xmlns:pc2="http://schemas.microsoft.com/office/powerpoint/2019/9/main/command">
                <pc:docMk/>
                <pc:sldMk cId="186976446" sldId="2147482563"/>
                <pc2:cmMk id="{39F6CC62-4F78-4F2F-B2FB-F12CFD9E89C5}"/>
              </pc2:cmMkLst>
            </pc226:cmChg>
          </p:ext>
        </pc:extLst>
      </pc:sldChg>
      <pc:sldChg chg="addSp modSp mod ord modTransition modShow">
        <pc:chgData name="Shilpa Patel" userId="bade4f2b-86dd-4bb1-a772-4dc503e99342" providerId="ADAL" clId="{8A35239E-8F3D-4B59-9DA3-0140455C2D1C}" dt="2025-05-08T18:13:12.021" v="5919"/>
        <pc:sldMkLst>
          <pc:docMk/>
          <pc:sldMk cId="4010997946" sldId="2147482564"/>
        </pc:sldMkLst>
        <pc:spChg chg="mod">
          <ac:chgData name="Shilpa Patel" userId="bade4f2b-86dd-4bb1-a772-4dc503e99342" providerId="ADAL" clId="{8A35239E-8F3D-4B59-9DA3-0140455C2D1C}" dt="2025-05-05T18:06:17.263" v="3537" actId="20577"/>
          <ac:spMkLst>
            <pc:docMk/>
            <pc:sldMk cId="4010997946" sldId="2147482564"/>
            <ac:spMk id="10" creationId="{3D1FD9CB-C339-51DE-1F3C-83C4E836178D}"/>
          </ac:spMkLst>
        </pc:spChg>
      </pc:sldChg>
      <pc:sldChg chg="del">
        <pc:chgData name="Shilpa Patel" userId="bade4f2b-86dd-4bb1-a772-4dc503e99342" providerId="ADAL" clId="{8A35239E-8F3D-4B59-9DA3-0140455C2D1C}" dt="2025-04-21T23:15:56.621" v="775" actId="47"/>
        <pc:sldMkLst>
          <pc:docMk/>
          <pc:sldMk cId="2271401353" sldId="2147482565"/>
        </pc:sldMkLst>
      </pc:sldChg>
      <pc:sldChg chg="modSp new del mod ord modTransition">
        <pc:chgData name="Shilpa Patel" userId="bade4f2b-86dd-4bb1-a772-4dc503e99342" providerId="ADAL" clId="{8A35239E-8F3D-4B59-9DA3-0140455C2D1C}" dt="2025-05-07T17:52:16.612" v="5877" actId="47"/>
        <pc:sldMkLst>
          <pc:docMk/>
          <pc:sldMk cId="1129711738" sldId="2147482566"/>
        </pc:sldMkLst>
      </pc:sldChg>
      <pc:sldChg chg="modTransition">
        <pc:chgData name="Shilpa Patel" userId="bade4f2b-86dd-4bb1-a772-4dc503e99342" providerId="ADAL" clId="{8A35239E-8F3D-4B59-9DA3-0140455C2D1C}" dt="2025-05-07T06:08:23.016" v="5680"/>
        <pc:sldMkLst>
          <pc:docMk/>
          <pc:sldMk cId="2449090250" sldId="2147482567"/>
        </pc:sldMkLst>
      </pc:sldChg>
      <pc:sldChg chg="delSp modSp add del mod">
        <pc:chgData name="Shilpa Patel" userId="bade4f2b-86dd-4bb1-a772-4dc503e99342" providerId="ADAL" clId="{8A35239E-8F3D-4B59-9DA3-0140455C2D1C}" dt="2025-04-25T20:53:21.472" v="793" actId="47"/>
        <pc:sldMkLst>
          <pc:docMk/>
          <pc:sldMk cId="38739806" sldId="2147482568"/>
        </pc:sldMkLst>
      </pc:sldChg>
      <pc:sldChg chg="add del ord modNotesTx">
        <pc:chgData name="Shilpa Patel" userId="bade4f2b-86dd-4bb1-a772-4dc503e99342" providerId="ADAL" clId="{8A35239E-8F3D-4B59-9DA3-0140455C2D1C}" dt="2025-04-30T22:20:53.655" v="1492" actId="47"/>
        <pc:sldMkLst>
          <pc:docMk/>
          <pc:sldMk cId="2723784400" sldId="2147482593"/>
        </pc:sldMkLst>
      </pc:sldChg>
      <pc:sldChg chg="addSp delSp modSp mod modTransition">
        <pc:chgData name="Shilpa Patel" userId="bade4f2b-86dd-4bb1-a772-4dc503e99342" providerId="ADAL" clId="{8A35239E-8F3D-4B59-9DA3-0140455C2D1C}" dt="2025-05-07T06:09:45.928" v="5685" actId="1035"/>
        <pc:sldMkLst>
          <pc:docMk/>
          <pc:sldMk cId="3020551717" sldId="2147482594"/>
        </pc:sldMkLst>
        <pc:spChg chg="add mod">
          <ac:chgData name="Shilpa Patel" userId="bade4f2b-86dd-4bb1-a772-4dc503e99342" providerId="ADAL" clId="{8A35239E-8F3D-4B59-9DA3-0140455C2D1C}" dt="2025-05-07T05:59:17.942" v="5549" actId="1076"/>
          <ac:spMkLst>
            <pc:docMk/>
            <pc:sldMk cId="3020551717" sldId="2147482594"/>
            <ac:spMk id="4" creationId="{67894C08-DE41-4D95-7F06-E359F770F95B}"/>
          </ac:spMkLst>
        </pc:spChg>
        <pc:spChg chg="add mod">
          <ac:chgData name="Shilpa Patel" userId="bade4f2b-86dd-4bb1-a772-4dc503e99342" providerId="ADAL" clId="{8A35239E-8F3D-4B59-9DA3-0140455C2D1C}" dt="2025-05-07T05:59:21.742" v="5551" actId="1076"/>
          <ac:spMkLst>
            <pc:docMk/>
            <pc:sldMk cId="3020551717" sldId="2147482594"/>
            <ac:spMk id="5" creationId="{1D7B1B80-2EDF-5FAF-50A1-D39BE0CDB9B6}"/>
          </ac:spMkLst>
        </pc:spChg>
        <pc:picChg chg="add mod ord">
          <ac:chgData name="Shilpa Patel" userId="bade4f2b-86dd-4bb1-a772-4dc503e99342" providerId="ADAL" clId="{8A35239E-8F3D-4B59-9DA3-0140455C2D1C}" dt="2025-05-07T06:09:45.928" v="5685" actId="1035"/>
          <ac:picMkLst>
            <pc:docMk/>
            <pc:sldMk cId="3020551717" sldId="2147482594"/>
            <ac:picMk id="2" creationId="{9E265846-CDDA-3198-9281-9F794FC977DB}"/>
          </ac:picMkLst>
        </pc:picChg>
      </pc:sldChg>
      <pc:sldChg chg="delSp new del mod">
        <pc:chgData name="Shilpa Patel" userId="bade4f2b-86dd-4bb1-a772-4dc503e99342" providerId="ADAL" clId="{8A35239E-8F3D-4B59-9DA3-0140455C2D1C}" dt="2025-04-30T22:20:55.887" v="1493" actId="47"/>
        <pc:sldMkLst>
          <pc:docMk/>
          <pc:sldMk cId="2512024906" sldId="2147482595"/>
        </pc:sldMkLst>
      </pc:sldChg>
      <pc:sldChg chg="modSp add del mod ord modShow">
        <pc:chgData name="Shilpa Patel" userId="bade4f2b-86dd-4bb1-a772-4dc503e99342" providerId="ADAL" clId="{8A35239E-8F3D-4B59-9DA3-0140455C2D1C}" dt="2025-05-01T18:26:48.876" v="1920" actId="47"/>
        <pc:sldMkLst>
          <pc:docMk/>
          <pc:sldMk cId="3183784816" sldId="2147482596"/>
        </pc:sldMkLst>
      </pc:sldChg>
      <pc:sldChg chg="new">
        <pc:chgData name="Shilpa Patel" userId="bade4f2b-86dd-4bb1-a772-4dc503e99342" providerId="ADAL" clId="{8A35239E-8F3D-4B59-9DA3-0140455C2D1C}" dt="2025-04-30T22:29:04.949" v="1495" actId="680"/>
        <pc:sldMkLst>
          <pc:docMk/>
          <pc:sldMk cId="3175201186" sldId="2147482597"/>
        </pc:sldMkLst>
      </pc:sldChg>
      <pc:sldChg chg="addSp delSp modSp mod ord">
        <pc:chgData name="Shilpa Patel" userId="bade4f2b-86dd-4bb1-a772-4dc503e99342" providerId="ADAL" clId="{8A35239E-8F3D-4B59-9DA3-0140455C2D1C}" dt="2025-04-30T22:36:00.816" v="1653" actId="20577"/>
        <pc:sldMkLst>
          <pc:docMk/>
          <pc:sldMk cId="3175201186" sldId="2147482598"/>
        </pc:sldMkLst>
      </pc:sldChg>
      <pc:sldChg chg="modTransition">
        <pc:chgData name="Shilpa Patel" userId="bade4f2b-86dd-4bb1-a772-4dc503e99342" providerId="ADAL" clId="{8A35239E-8F3D-4B59-9DA3-0140455C2D1C}" dt="2025-05-07T06:08:23.016" v="5680"/>
        <pc:sldMkLst>
          <pc:docMk/>
          <pc:sldMk cId="1442207591" sldId="2147482599"/>
        </pc:sldMkLst>
      </pc:sldChg>
      <pc:sldChg chg="modSp mod ord modTransition modShow modCm">
        <pc:chgData name="Shilpa Patel" userId="bade4f2b-86dd-4bb1-a772-4dc503e99342" providerId="ADAL" clId="{8A35239E-8F3D-4B59-9DA3-0140455C2D1C}" dt="2025-05-08T18:13:12.021" v="5919"/>
        <pc:sldMkLst>
          <pc:docMk/>
          <pc:sldMk cId="3009077617" sldId="2147482600"/>
        </pc:sldMkLst>
        <pc:spChg chg="mod">
          <ac:chgData name="Shilpa Patel" userId="bade4f2b-86dd-4bb1-a772-4dc503e99342" providerId="ADAL" clId="{8A35239E-8F3D-4B59-9DA3-0140455C2D1C}" dt="2025-05-05T18:06:07.185" v="3519" actId="20577"/>
          <ac:spMkLst>
            <pc:docMk/>
            <pc:sldMk cId="3009077617" sldId="2147482600"/>
            <ac:spMk id="6" creationId="{E4CEB647-42AB-2999-C417-727DC0284208}"/>
          </ac:spMkLst>
        </pc:spChg>
        <pc:picChg chg="mod">
          <ac:chgData name="Shilpa Patel" userId="bade4f2b-86dd-4bb1-a772-4dc503e99342" providerId="ADAL" clId="{8A35239E-8F3D-4B59-9DA3-0140455C2D1C}" dt="2025-05-01T22:16:13.481" v="2120" actId="1076"/>
          <ac:picMkLst>
            <pc:docMk/>
            <pc:sldMk cId="3009077617" sldId="2147482600"/>
            <ac:picMk id="3" creationId="{77232968-1E93-6704-5EA8-2A272F9366A0}"/>
          </ac:picMkLst>
        </pc:picChg>
        <pc:extLst>
          <p:ext xmlns:p="http://schemas.openxmlformats.org/presentationml/2006/main" uri="{D6D511B9-2390-475A-947B-AFAB55BFBCF1}">
            <pc226:cmChg xmlns:pc226="http://schemas.microsoft.com/office/powerpoint/2022/06/main/command" chg="mod">
              <pc226:chgData name="Shilpa Patel" userId="bade4f2b-86dd-4bb1-a772-4dc503e99342" providerId="ADAL" clId="{8A35239E-8F3D-4B59-9DA3-0140455C2D1C}" dt="2025-05-05T18:06:07.185" v="3519" actId="20577"/>
              <pc2:cmMkLst xmlns:pc2="http://schemas.microsoft.com/office/powerpoint/2019/9/main/command">
                <pc:docMk/>
                <pc:sldMk cId="3009077617" sldId="2147482600"/>
                <pc2:cmMk id="{8E7A2A86-1FB9-4B83-A906-D951088764DD}"/>
              </pc2:cmMkLst>
            </pc226:cmChg>
          </p:ext>
        </pc:extLst>
      </pc:sldChg>
      <pc:sldChg chg="addSp delSp modSp new del mod modShow">
        <pc:chgData name="Shilpa Patel" userId="bade4f2b-86dd-4bb1-a772-4dc503e99342" providerId="ADAL" clId="{8A35239E-8F3D-4B59-9DA3-0140455C2D1C}" dt="2025-05-07T00:57:20.381" v="5415" actId="47"/>
        <pc:sldMkLst>
          <pc:docMk/>
          <pc:sldMk cId="1949905238" sldId="2147482601"/>
        </pc:sldMkLst>
      </pc:sldChg>
      <pc:sldChg chg="addSp delSp modSp add del mod modShow">
        <pc:chgData name="Shilpa Patel" userId="bade4f2b-86dd-4bb1-a772-4dc503e99342" providerId="ADAL" clId="{8A35239E-8F3D-4B59-9DA3-0140455C2D1C}" dt="2025-05-07T00:57:20.381" v="5415" actId="47"/>
        <pc:sldMkLst>
          <pc:docMk/>
          <pc:sldMk cId="2929254752" sldId="2147482602"/>
        </pc:sldMkLst>
      </pc:sldChg>
      <pc:sldChg chg="addSp delSp modSp add del mod modShow">
        <pc:chgData name="Shilpa Patel" userId="bade4f2b-86dd-4bb1-a772-4dc503e99342" providerId="ADAL" clId="{8A35239E-8F3D-4B59-9DA3-0140455C2D1C}" dt="2025-05-07T00:57:20.381" v="5415" actId="47"/>
        <pc:sldMkLst>
          <pc:docMk/>
          <pc:sldMk cId="952375594" sldId="2147482603"/>
        </pc:sldMkLst>
      </pc:sldChg>
      <pc:sldChg chg="addSp delSp modSp new del mod ord modShow">
        <pc:chgData name="Shilpa Patel" userId="bade4f2b-86dd-4bb1-a772-4dc503e99342" providerId="ADAL" clId="{8A35239E-8F3D-4B59-9DA3-0140455C2D1C}" dt="2025-05-07T00:57:20.381" v="5415" actId="47"/>
        <pc:sldMkLst>
          <pc:docMk/>
          <pc:sldMk cId="2675257193" sldId="2147482604"/>
        </pc:sldMkLst>
      </pc:sldChg>
      <pc:sldChg chg="addSp delSp modSp new mod ord modTransition modClrScheme chgLayout">
        <pc:chgData name="Shilpa Patel" userId="bade4f2b-86dd-4bb1-a772-4dc503e99342" providerId="ADAL" clId="{8A35239E-8F3D-4B59-9DA3-0140455C2D1C}" dt="2025-05-07T17:51:58.336" v="5876" actId="27636"/>
        <pc:sldMkLst>
          <pc:docMk/>
          <pc:sldMk cId="2527117007" sldId="2147482605"/>
        </pc:sldMkLst>
        <pc:spChg chg="add del mod ord">
          <ac:chgData name="Shilpa Patel" userId="bade4f2b-86dd-4bb1-a772-4dc503e99342" providerId="ADAL" clId="{8A35239E-8F3D-4B59-9DA3-0140455C2D1C}" dt="2025-05-07T17:51:04.546" v="5870" actId="478"/>
          <ac:spMkLst>
            <pc:docMk/>
            <pc:sldMk cId="2527117007" sldId="2147482605"/>
            <ac:spMk id="2" creationId="{4CC39E19-4408-FC7E-5C33-B2E1834D8996}"/>
          </ac:spMkLst>
        </pc:spChg>
        <pc:spChg chg="add del mod ord">
          <ac:chgData name="Shilpa Patel" userId="bade4f2b-86dd-4bb1-a772-4dc503e99342" providerId="ADAL" clId="{8A35239E-8F3D-4B59-9DA3-0140455C2D1C}" dt="2025-05-07T17:51:25.093" v="5871" actId="700"/>
          <ac:spMkLst>
            <pc:docMk/>
            <pc:sldMk cId="2527117007" sldId="2147482605"/>
            <ac:spMk id="3" creationId="{35EA46D7-4E3D-90ED-DE76-621CEAE887F9}"/>
          </ac:spMkLst>
        </pc:spChg>
        <pc:spChg chg="add mod ord">
          <ac:chgData name="Shilpa Patel" userId="bade4f2b-86dd-4bb1-a772-4dc503e99342" providerId="ADAL" clId="{8A35239E-8F3D-4B59-9DA3-0140455C2D1C}" dt="2025-05-07T17:51:58.336" v="5876" actId="27636"/>
          <ac:spMkLst>
            <pc:docMk/>
            <pc:sldMk cId="2527117007" sldId="2147482605"/>
            <ac:spMk id="4" creationId="{117038A9-4587-D2CA-B80C-B5274180DAE7}"/>
          </ac:spMkLst>
        </pc:spChg>
        <pc:spChg chg="add del mod ord">
          <ac:chgData name="Shilpa Patel" userId="bade4f2b-86dd-4bb1-a772-4dc503e99342" providerId="ADAL" clId="{8A35239E-8F3D-4B59-9DA3-0140455C2D1C}" dt="2025-05-07T17:51:28.811" v="5872" actId="478"/>
          <ac:spMkLst>
            <pc:docMk/>
            <pc:sldMk cId="2527117007" sldId="2147482605"/>
            <ac:spMk id="5" creationId="{8BDFAD06-8686-DFEF-7501-FFCC07D978FF}"/>
          </ac:spMkLst>
        </pc:spChg>
      </pc:sldChg>
      <pc:sldChg chg="addSp delSp modSp mod modTransition">
        <pc:chgData name="Shilpa Patel" userId="bade4f2b-86dd-4bb1-a772-4dc503e99342" providerId="ADAL" clId="{8A35239E-8F3D-4B59-9DA3-0140455C2D1C}" dt="2025-05-08T18:12:26.796" v="5910" actId="14100"/>
        <pc:sldMkLst>
          <pc:docMk/>
          <pc:sldMk cId="449134018" sldId="2147482606"/>
        </pc:sldMkLst>
        <pc:spChg chg="mod">
          <ac:chgData name="Shilpa Patel" userId="bade4f2b-86dd-4bb1-a772-4dc503e99342" providerId="ADAL" clId="{8A35239E-8F3D-4B59-9DA3-0140455C2D1C}" dt="2025-05-08T18:12:11.976" v="5900" actId="20577"/>
          <ac:spMkLst>
            <pc:docMk/>
            <pc:sldMk cId="449134018" sldId="2147482606"/>
            <ac:spMk id="2" creationId="{6074F302-85DB-D4C8-FF48-F5649045A087}"/>
          </ac:spMkLst>
        </pc:spChg>
        <pc:spChg chg="add mod">
          <ac:chgData name="Shilpa Patel" userId="bade4f2b-86dd-4bb1-a772-4dc503e99342" providerId="ADAL" clId="{8A35239E-8F3D-4B59-9DA3-0140455C2D1C}" dt="2025-05-08T18:12:26.796" v="5910" actId="14100"/>
          <ac:spMkLst>
            <pc:docMk/>
            <pc:sldMk cId="449134018" sldId="2147482606"/>
            <ac:spMk id="5" creationId="{4DAF081D-5341-2D40-A1EC-AA5753B0BC4D}"/>
          </ac:spMkLst>
        </pc:spChg>
        <pc:picChg chg="del">
          <ac:chgData name="Shilpa Patel" userId="bade4f2b-86dd-4bb1-a772-4dc503e99342" providerId="ADAL" clId="{8A35239E-8F3D-4B59-9DA3-0140455C2D1C}" dt="2025-05-08T18:12:08.557" v="5889" actId="478"/>
          <ac:picMkLst>
            <pc:docMk/>
            <pc:sldMk cId="449134018" sldId="2147482606"/>
            <ac:picMk id="4" creationId="{7B4EEDFC-1B25-5DC5-2A27-08CB0F764E71}"/>
          </ac:picMkLst>
        </pc:picChg>
      </pc:sldChg>
      <pc:sldChg chg="addSp delSp modSp new mod modTransition">
        <pc:chgData name="Shilpa Patel" userId="bade4f2b-86dd-4bb1-a772-4dc503e99342" providerId="ADAL" clId="{8A35239E-8F3D-4B59-9DA3-0140455C2D1C}" dt="2025-05-07T06:08:23.016" v="5680"/>
        <pc:sldMkLst>
          <pc:docMk/>
          <pc:sldMk cId="1742341012" sldId="2147482607"/>
        </pc:sldMkLst>
        <pc:spChg chg="mod">
          <ac:chgData name="Shilpa Patel" userId="bade4f2b-86dd-4bb1-a772-4dc503e99342" providerId="ADAL" clId="{8A35239E-8F3D-4B59-9DA3-0140455C2D1C}" dt="2025-05-01T21:59:03.926" v="2052" actId="20577"/>
          <ac:spMkLst>
            <pc:docMk/>
            <pc:sldMk cId="1742341012" sldId="2147482607"/>
            <ac:spMk id="2" creationId="{3B2F9CFB-C85C-2639-A31C-6589F8373A4A}"/>
          </ac:spMkLst>
        </pc:spChg>
        <pc:picChg chg="add mod">
          <ac:chgData name="Shilpa Patel" userId="bade4f2b-86dd-4bb1-a772-4dc503e99342" providerId="ADAL" clId="{8A35239E-8F3D-4B59-9DA3-0140455C2D1C}" dt="2025-05-02T16:36:01.357" v="2833" actId="14100"/>
          <ac:picMkLst>
            <pc:docMk/>
            <pc:sldMk cId="1742341012" sldId="2147482607"/>
            <ac:picMk id="9" creationId="{56D582B6-8F89-3A00-28F4-393FEBDAB8E2}"/>
          </ac:picMkLst>
        </pc:picChg>
      </pc:sldChg>
      <pc:sldChg chg="addSp delSp modSp new del mod modShow">
        <pc:chgData name="Shilpa Patel" userId="bade4f2b-86dd-4bb1-a772-4dc503e99342" providerId="ADAL" clId="{8A35239E-8F3D-4B59-9DA3-0140455C2D1C}" dt="2025-05-05T18:35:12.730" v="3542" actId="47"/>
        <pc:sldMkLst>
          <pc:docMk/>
          <pc:sldMk cId="1840474262" sldId="2147482608"/>
        </pc:sldMkLst>
      </pc:sldChg>
      <pc:sldChg chg="modSp add del mod modTransition modClrScheme chgLayout">
        <pc:chgData name="Shilpa Patel" userId="bade4f2b-86dd-4bb1-a772-4dc503e99342" providerId="ADAL" clId="{8A35239E-8F3D-4B59-9DA3-0140455C2D1C}" dt="2025-05-07T17:47:34.454" v="5791" actId="47"/>
        <pc:sldMkLst>
          <pc:docMk/>
          <pc:sldMk cId="2138441141" sldId="2147482609"/>
        </pc:sldMkLst>
      </pc:sldChg>
      <pc:sldChg chg="add del">
        <pc:chgData name="Shilpa Patel" userId="bade4f2b-86dd-4bb1-a772-4dc503e99342" providerId="ADAL" clId="{8A35239E-8F3D-4B59-9DA3-0140455C2D1C}" dt="2025-05-01T23:25:50.875" v="2615" actId="47"/>
        <pc:sldMkLst>
          <pc:docMk/>
          <pc:sldMk cId="3082847970" sldId="2147482609"/>
        </pc:sldMkLst>
      </pc:sldChg>
      <pc:sldChg chg="addSp delSp modSp add del mod ord modTransition modShow">
        <pc:chgData name="Shilpa Patel" userId="bade4f2b-86dd-4bb1-a772-4dc503e99342" providerId="ADAL" clId="{8A35239E-8F3D-4B59-9DA3-0140455C2D1C}" dt="2025-05-08T18:13:03.383" v="5917" actId="47"/>
        <pc:sldMkLst>
          <pc:docMk/>
          <pc:sldMk cId="2429342760" sldId="2147482610"/>
        </pc:sldMkLst>
        <pc:spChg chg="mod">
          <ac:chgData name="Shilpa Patel" userId="bade4f2b-86dd-4bb1-a772-4dc503e99342" providerId="ADAL" clId="{8A35239E-8F3D-4B59-9DA3-0140455C2D1C}" dt="2025-05-05T05:06:52.431" v="3035" actId="20577"/>
          <ac:spMkLst>
            <pc:docMk/>
            <pc:sldMk cId="2429342760" sldId="2147482610"/>
            <ac:spMk id="3" creationId="{A0CD94D3-5DFE-9A99-CA49-91DDC0A9F820}"/>
          </ac:spMkLst>
        </pc:spChg>
        <pc:spChg chg="mod">
          <ac:chgData name="Shilpa Patel" userId="bade4f2b-86dd-4bb1-a772-4dc503e99342" providerId="ADAL" clId="{8A35239E-8F3D-4B59-9DA3-0140455C2D1C}" dt="2025-05-05T05:06:50.805" v="3034"/>
          <ac:spMkLst>
            <pc:docMk/>
            <pc:sldMk cId="2429342760" sldId="2147482610"/>
            <ac:spMk id="5" creationId="{E313E531-5AD5-E1DF-CF38-811008F2BF87}"/>
          </ac:spMkLst>
        </pc:spChg>
        <pc:spChg chg="mod">
          <ac:chgData name="Shilpa Patel" userId="bade4f2b-86dd-4bb1-a772-4dc503e99342" providerId="ADAL" clId="{8A35239E-8F3D-4B59-9DA3-0140455C2D1C}" dt="2025-05-05T05:06:50.805" v="3034"/>
          <ac:spMkLst>
            <pc:docMk/>
            <pc:sldMk cId="2429342760" sldId="2147482610"/>
            <ac:spMk id="10" creationId="{C4E551AF-EC38-A8E4-D58D-2F9F941EFEB1}"/>
          </ac:spMkLst>
        </pc:spChg>
        <pc:spChg chg="mod">
          <ac:chgData name="Shilpa Patel" userId="bade4f2b-86dd-4bb1-a772-4dc503e99342" providerId="ADAL" clId="{8A35239E-8F3D-4B59-9DA3-0140455C2D1C}" dt="2025-05-05T05:06:50.805" v="3034"/>
          <ac:spMkLst>
            <pc:docMk/>
            <pc:sldMk cId="2429342760" sldId="2147482610"/>
            <ac:spMk id="12" creationId="{E9C7E6D5-652D-96AE-5A4E-66865C6AFE03}"/>
          </ac:spMkLst>
        </pc:spChg>
        <pc:grpChg chg="add del mod">
          <ac:chgData name="Shilpa Patel" userId="bade4f2b-86dd-4bb1-a772-4dc503e99342" providerId="ADAL" clId="{8A35239E-8F3D-4B59-9DA3-0140455C2D1C}" dt="2025-05-05T05:06:50.805" v="3034"/>
          <ac:grpSpMkLst>
            <pc:docMk/>
            <pc:sldMk cId="2429342760" sldId="2147482610"/>
            <ac:grpSpMk id="7" creationId="{1B8338E4-CB75-5972-2F8C-E46E5E03C664}"/>
          </ac:grpSpMkLst>
        </pc:grpChg>
        <pc:grpChg chg="mod">
          <ac:chgData name="Shilpa Patel" userId="bade4f2b-86dd-4bb1-a772-4dc503e99342" providerId="ADAL" clId="{8A35239E-8F3D-4B59-9DA3-0140455C2D1C}" dt="2025-05-05T05:06:50.805" v="3034"/>
          <ac:grpSpMkLst>
            <pc:docMk/>
            <pc:sldMk cId="2429342760" sldId="2147482610"/>
            <ac:grpSpMk id="9" creationId="{46F4230A-3838-91A2-3DAC-B8981D103328}"/>
          </ac:grpSpMkLst>
        </pc:grpChg>
        <pc:grpChg chg="mod">
          <ac:chgData name="Shilpa Patel" userId="bade4f2b-86dd-4bb1-a772-4dc503e99342" providerId="ADAL" clId="{8A35239E-8F3D-4B59-9DA3-0140455C2D1C}" dt="2025-05-05T05:06:50.805" v="3034"/>
          <ac:grpSpMkLst>
            <pc:docMk/>
            <pc:sldMk cId="2429342760" sldId="2147482610"/>
            <ac:grpSpMk id="11" creationId="{A03B95DC-7E60-4BA1-CC2B-FA22A7A2979E}"/>
          </ac:grpSpMkLst>
        </pc:grpChg>
        <pc:grpChg chg="mod">
          <ac:chgData name="Shilpa Patel" userId="bade4f2b-86dd-4bb1-a772-4dc503e99342" providerId="ADAL" clId="{8A35239E-8F3D-4B59-9DA3-0140455C2D1C}" dt="2025-05-05T05:06:50.805" v="3034"/>
          <ac:grpSpMkLst>
            <pc:docMk/>
            <pc:sldMk cId="2429342760" sldId="2147482610"/>
            <ac:grpSpMk id="14" creationId="{88E71C61-6570-3C2D-8AB2-8087A7FDB538}"/>
          </ac:grpSpMkLst>
        </pc:grpChg>
        <pc:picChg chg="add del mod">
          <ac:chgData name="Shilpa Patel" userId="bade4f2b-86dd-4bb1-a772-4dc503e99342" providerId="ADAL" clId="{8A35239E-8F3D-4B59-9DA3-0140455C2D1C}" dt="2025-05-05T05:06:50.805" v="3034"/>
          <ac:picMkLst>
            <pc:docMk/>
            <pc:sldMk cId="2429342760" sldId="2147482610"/>
            <ac:picMk id="6" creationId="{1F6F4873-2886-7500-9693-76AD459A9437}"/>
          </ac:picMkLst>
        </pc:picChg>
        <pc:picChg chg="mod">
          <ac:chgData name="Shilpa Patel" userId="bade4f2b-86dd-4bb1-a772-4dc503e99342" providerId="ADAL" clId="{8A35239E-8F3D-4B59-9DA3-0140455C2D1C}" dt="2025-05-05T16:11:55.113" v="3410" actId="14826"/>
          <ac:picMkLst>
            <pc:docMk/>
            <pc:sldMk cId="2429342760" sldId="2147482610"/>
            <ac:picMk id="13" creationId="{A4310C73-5C1E-484F-CA16-44B76A6EC084}"/>
          </ac:picMkLst>
        </pc:picChg>
      </pc:sldChg>
      <pc:sldChg chg="addSp delSp modSp new del mod modTransition">
        <pc:chgData name="Shilpa Patel" userId="bade4f2b-86dd-4bb1-a772-4dc503e99342" providerId="ADAL" clId="{8A35239E-8F3D-4B59-9DA3-0140455C2D1C}" dt="2025-05-07T17:47:35.722" v="5792" actId="47"/>
        <pc:sldMkLst>
          <pc:docMk/>
          <pc:sldMk cId="1902451227" sldId="2147482611"/>
        </pc:sldMkLst>
      </pc:sldChg>
      <pc:sldChg chg="addSp delSp modSp new del mod ord modTransition delAnim modAnim modShow modNotesTx">
        <pc:chgData name="Shilpa Patel" userId="bade4f2b-86dd-4bb1-a772-4dc503e99342" providerId="ADAL" clId="{8A35239E-8F3D-4B59-9DA3-0140455C2D1C}" dt="2025-05-07T17:47:31.142" v="5790" actId="47"/>
        <pc:sldMkLst>
          <pc:docMk/>
          <pc:sldMk cId="2675390364" sldId="2147482612"/>
        </pc:sldMkLst>
      </pc:sldChg>
      <pc:sldChg chg="add modTransition">
        <pc:chgData name="Shilpa Patel" userId="bade4f2b-86dd-4bb1-a772-4dc503e99342" providerId="ADAL" clId="{8A35239E-8F3D-4B59-9DA3-0140455C2D1C}" dt="2025-05-07T06:08:23.016" v="5680"/>
        <pc:sldMkLst>
          <pc:docMk/>
          <pc:sldMk cId="1025059588" sldId="2147482613"/>
        </pc:sldMkLst>
      </pc:sldChg>
      <pc:sldChg chg="modSp new del mod">
        <pc:chgData name="Shilpa Patel" userId="bade4f2b-86dd-4bb1-a772-4dc503e99342" providerId="ADAL" clId="{8A35239E-8F3D-4B59-9DA3-0140455C2D1C}" dt="2025-05-07T00:56:37.300" v="5407" actId="47"/>
        <pc:sldMkLst>
          <pc:docMk/>
          <pc:sldMk cId="1937137876" sldId="2147482614"/>
        </pc:sldMkLst>
      </pc:sldChg>
      <pc:sldChg chg="addSp delSp modSp new del mod chgLayout">
        <pc:chgData name="Shilpa Patel" userId="bade4f2b-86dd-4bb1-a772-4dc503e99342" providerId="ADAL" clId="{8A35239E-8F3D-4B59-9DA3-0140455C2D1C}" dt="2025-05-07T06:05:11.900" v="5577" actId="2696"/>
        <pc:sldMkLst>
          <pc:docMk/>
          <pc:sldMk cId="536160237" sldId="2147482615"/>
        </pc:sldMkLst>
        <pc:spChg chg="add mod ord">
          <ac:chgData name="Shilpa Patel" userId="bade4f2b-86dd-4bb1-a772-4dc503e99342" providerId="ADAL" clId="{8A35239E-8F3D-4B59-9DA3-0140455C2D1C}" dt="2025-05-07T05:54:31.296" v="5419" actId="700"/>
          <ac:spMkLst>
            <pc:docMk/>
            <pc:sldMk cId="536160237" sldId="2147482615"/>
            <ac:spMk id="4" creationId="{166272EC-C597-6291-0514-475ED57FD056}"/>
          </ac:spMkLst>
        </pc:spChg>
        <pc:spChg chg="add mod ord">
          <ac:chgData name="Shilpa Patel" userId="bade4f2b-86dd-4bb1-a772-4dc503e99342" providerId="ADAL" clId="{8A35239E-8F3D-4B59-9DA3-0140455C2D1C}" dt="2025-05-07T05:54:33.284" v="5420" actId="5793"/>
          <ac:spMkLst>
            <pc:docMk/>
            <pc:sldMk cId="536160237" sldId="2147482615"/>
            <ac:spMk id="5" creationId="{B32E12E7-4F69-C0C1-B93A-ED00D5743067}"/>
          </ac:spMkLst>
        </pc:spChg>
      </pc:sldChg>
      <pc:sldChg chg="addSp delSp modSp add mod modTransition delAnim modAnim modShow">
        <pc:chgData name="Shilpa Patel" userId="bade4f2b-86dd-4bb1-a772-4dc503e99342" providerId="ADAL" clId="{8A35239E-8F3D-4B59-9DA3-0140455C2D1C}" dt="2025-05-07T06:08:54.313" v="5682"/>
        <pc:sldMkLst>
          <pc:docMk/>
          <pc:sldMk cId="2286739932" sldId="2147482616"/>
        </pc:sldMkLst>
        <pc:spChg chg="add del">
          <ac:chgData name="Shilpa Patel" userId="bade4f2b-86dd-4bb1-a772-4dc503e99342" providerId="ADAL" clId="{8A35239E-8F3D-4B59-9DA3-0140455C2D1C}" dt="2025-05-06T23:30:01.745" v="4417" actId="22"/>
          <ac:spMkLst>
            <pc:docMk/>
            <pc:sldMk cId="2286739932" sldId="2147482616"/>
            <ac:spMk id="8" creationId="{49EFC556-083D-366B-7C87-3551014C8EF0}"/>
          </ac:spMkLst>
        </pc:spChg>
        <pc:spChg chg="del">
          <ac:chgData name="Shilpa Patel" userId="bade4f2b-86dd-4bb1-a772-4dc503e99342" providerId="ADAL" clId="{8A35239E-8F3D-4B59-9DA3-0140455C2D1C}" dt="2025-05-06T23:09:58.935" v="4404" actId="478"/>
          <ac:spMkLst>
            <pc:docMk/>
            <pc:sldMk cId="2286739932" sldId="2147482616"/>
            <ac:spMk id="28" creationId="{3DFF1068-815A-E3E0-7364-3447D0224A2E}"/>
          </ac:spMkLst>
        </pc:spChg>
        <pc:spChg chg="del">
          <ac:chgData name="Shilpa Patel" userId="bade4f2b-86dd-4bb1-a772-4dc503e99342" providerId="ADAL" clId="{8A35239E-8F3D-4B59-9DA3-0140455C2D1C}" dt="2025-05-06T23:09:47.030" v="4397" actId="478"/>
          <ac:spMkLst>
            <pc:docMk/>
            <pc:sldMk cId="2286739932" sldId="2147482616"/>
            <ac:spMk id="29" creationId="{81877FE6-7ABC-93CD-C990-1DA721DC82A7}"/>
          </ac:spMkLst>
        </pc:spChg>
        <pc:spChg chg="del">
          <ac:chgData name="Shilpa Patel" userId="bade4f2b-86dd-4bb1-a772-4dc503e99342" providerId="ADAL" clId="{8A35239E-8F3D-4B59-9DA3-0140455C2D1C}" dt="2025-05-06T23:09:45.370" v="4396" actId="478"/>
          <ac:spMkLst>
            <pc:docMk/>
            <pc:sldMk cId="2286739932" sldId="2147482616"/>
            <ac:spMk id="30" creationId="{1794B481-91CF-69C0-9B9E-DEF65D1972DB}"/>
          </ac:spMkLst>
        </pc:spChg>
        <pc:spChg chg="del">
          <ac:chgData name="Shilpa Patel" userId="bade4f2b-86dd-4bb1-a772-4dc503e99342" providerId="ADAL" clId="{8A35239E-8F3D-4B59-9DA3-0140455C2D1C}" dt="2025-05-06T23:10:00.483" v="4405" actId="478"/>
          <ac:spMkLst>
            <pc:docMk/>
            <pc:sldMk cId="2286739932" sldId="2147482616"/>
            <ac:spMk id="31" creationId="{31AFE6B5-20EE-9ECD-5585-E51FBF66A718}"/>
          </ac:spMkLst>
        </pc:spChg>
        <pc:spChg chg="del">
          <ac:chgData name="Shilpa Patel" userId="bade4f2b-86dd-4bb1-a772-4dc503e99342" providerId="ADAL" clId="{8A35239E-8F3D-4B59-9DA3-0140455C2D1C}" dt="2025-05-06T23:09:48.543" v="4398" actId="478"/>
          <ac:spMkLst>
            <pc:docMk/>
            <pc:sldMk cId="2286739932" sldId="2147482616"/>
            <ac:spMk id="32" creationId="{8D5972A7-EC83-BA4D-98D6-05D4DFE257D8}"/>
          </ac:spMkLst>
        </pc:spChg>
        <pc:spChg chg="del">
          <ac:chgData name="Shilpa Patel" userId="bade4f2b-86dd-4bb1-a772-4dc503e99342" providerId="ADAL" clId="{8A35239E-8F3D-4B59-9DA3-0140455C2D1C}" dt="2025-05-06T23:09:44.147" v="4395" actId="478"/>
          <ac:spMkLst>
            <pc:docMk/>
            <pc:sldMk cId="2286739932" sldId="2147482616"/>
            <ac:spMk id="36" creationId="{E32B9817-0ED3-164B-76F3-4A0B68E36637}"/>
          </ac:spMkLst>
        </pc:spChg>
        <pc:grpChg chg="add del">
          <ac:chgData name="Shilpa Patel" userId="bade4f2b-86dd-4bb1-a772-4dc503e99342" providerId="ADAL" clId="{8A35239E-8F3D-4B59-9DA3-0140455C2D1C}" dt="2025-05-06T23:09:57.116" v="4403" actId="478"/>
          <ac:grpSpMkLst>
            <pc:docMk/>
            <pc:sldMk cId="2286739932" sldId="2147482616"/>
            <ac:grpSpMk id="11" creationId="{F0B22BE3-4909-2CE2-CA3B-B8CBE97CEB1E}"/>
          </ac:grpSpMkLst>
        </pc:grpChg>
        <pc:picChg chg="add del mod">
          <ac:chgData name="Shilpa Patel" userId="bade4f2b-86dd-4bb1-a772-4dc503e99342" providerId="ADAL" clId="{8A35239E-8F3D-4B59-9DA3-0140455C2D1C}" dt="2025-05-06T23:15:33.070" v="4410" actId="478"/>
          <ac:picMkLst>
            <pc:docMk/>
            <pc:sldMk cId="2286739932" sldId="2147482616"/>
            <ac:picMk id="2" creationId="{9CAF8C71-7626-35F5-EA0E-C9298AB5A3A4}"/>
          </ac:picMkLst>
        </pc:picChg>
        <pc:picChg chg="add del mod ord">
          <ac:chgData name="Shilpa Patel" userId="bade4f2b-86dd-4bb1-a772-4dc503e99342" providerId="ADAL" clId="{8A35239E-8F3D-4B59-9DA3-0140455C2D1C}" dt="2025-05-07T05:18:09.253" v="5418" actId="1076"/>
          <ac:picMkLst>
            <pc:docMk/>
            <pc:sldMk cId="2286739932" sldId="2147482616"/>
            <ac:picMk id="4" creationId="{CA0F2BF4-9091-CB77-F4E0-4CA89631FE36}"/>
          </ac:picMkLst>
        </pc:picChg>
        <pc:picChg chg="mod">
          <ac:chgData name="Shilpa Patel" userId="bade4f2b-86dd-4bb1-a772-4dc503e99342" providerId="ADAL" clId="{8A35239E-8F3D-4B59-9DA3-0140455C2D1C}" dt="2025-05-06T23:15:15.055" v="4407" actId="1076"/>
          <ac:picMkLst>
            <pc:docMk/>
            <pc:sldMk cId="2286739932" sldId="2147482616"/>
            <ac:picMk id="12" creationId="{747CBE90-A26B-8A05-D0E6-877C13FE808B}"/>
          </ac:picMkLst>
        </pc:picChg>
        <pc:picChg chg="add del mod">
          <ac:chgData name="Shilpa Patel" userId="bade4f2b-86dd-4bb1-a772-4dc503e99342" providerId="ADAL" clId="{8A35239E-8F3D-4B59-9DA3-0140455C2D1C}" dt="2025-05-07T04:30:57.586" v="5416" actId="1076"/>
          <ac:picMkLst>
            <pc:docMk/>
            <pc:sldMk cId="2286739932" sldId="2147482616"/>
            <ac:picMk id="13" creationId="{7F47B087-6C94-E565-30CE-11FF2ED8E189}"/>
          </ac:picMkLst>
        </pc:picChg>
        <pc:picChg chg="del">
          <ac:chgData name="Shilpa Patel" userId="bade4f2b-86dd-4bb1-a772-4dc503e99342" providerId="ADAL" clId="{8A35239E-8F3D-4B59-9DA3-0140455C2D1C}" dt="2025-05-06T23:09:50.343" v="4399" actId="478"/>
          <ac:picMkLst>
            <pc:docMk/>
            <pc:sldMk cId="2286739932" sldId="2147482616"/>
            <ac:picMk id="25" creationId="{323C084D-AE04-0BA6-9895-E0C4AAD334F2}"/>
          </ac:picMkLst>
        </pc:picChg>
      </pc:sldChg>
      <pc:sldChg chg="modSp new del mod ord modTransition modShow">
        <pc:chgData name="Shilpa Patel" userId="bade4f2b-86dd-4bb1-a772-4dc503e99342" providerId="ADAL" clId="{8A35239E-8F3D-4B59-9DA3-0140455C2D1C}" dt="2025-05-07T17:47:31.142" v="5790" actId="47"/>
        <pc:sldMkLst>
          <pc:docMk/>
          <pc:sldMk cId="1340759822" sldId="2147482617"/>
        </pc:sldMkLst>
      </pc:sldChg>
      <pc:sldChg chg="modSp add del mod ord modTransition modShow">
        <pc:chgData name="Shilpa Patel" userId="bade4f2b-86dd-4bb1-a772-4dc503e99342" providerId="ADAL" clId="{8A35239E-8F3D-4B59-9DA3-0140455C2D1C}" dt="2025-05-07T17:47:31.142" v="5790" actId="47"/>
        <pc:sldMkLst>
          <pc:docMk/>
          <pc:sldMk cId="2281112695" sldId="2147482618"/>
        </pc:sldMkLst>
      </pc:sldChg>
      <pc:sldChg chg="addSp modSp new mod ord modTransition">
        <pc:chgData name="Shilpa Patel" userId="bade4f2b-86dd-4bb1-a772-4dc503e99342" providerId="ADAL" clId="{8A35239E-8F3D-4B59-9DA3-0140455C2D1C}" dt="2025-05-07T18:43:17.283" v="5888" actId="27636"/>
        <pc:sldMkLst>
          <pc:docMk/>
          <pc:sldMk cId="658012796" sldId="2147482619"/>
        </pc:sldMkLst>
        <pc:spChg chg="mod">
          <ac:chgData name="Shilpa Patel" userId="bade4f2b-86dd-4bb1-a772-4dc503e99342" providerId="ADAL" clId="{8A35239E-8F3D-4B59-9DA3-0140455C2D1C}" dt="2025-05-07T06:34:35.743" v="5717" actId="20577"/>
          <ac:spMkLst>
            <pc:docMk/>
            <pc:sldMk cId="658012796" sldId="2147482619"/>
            <ac:spMk id="2" creationId="{F21AD5E2-EB9B-C80B-0C2D-DAFEAD2FB232}"/>
          </ac:spMkLst>
        </pc:spChg>
        <pc:spChg chg="mod">
          <ac:chgData name="Shilpa Patel" userId="bade4f2b-86dd-4bb1-a772-4dc503e99342" providerId="ADAL" clId="{8A35239E-8F3D-4B59-9DA3-0140455C2D1C}" dt="2025-05-07T18:43:17.283" v="5888" actId="27636"/>
          <ac:spMkLst>
            <pc:docMk/>
            <pc:sldMk cId="658012796" sldId="2147482619"/>
            <ac:spMk id="3" creationId="{839CC7DF-E397-2C93-BD9A-E336CE3138EC}"/>
          </ac:spMkLst>
        </pc:spChg>
        <pc:picChg chg="add mod">
          <ac:chgData name="Shilpa Patel" userId="bade4f2b-86dd-4bb1-a772-4dc503e99342" providerId="ADAL" clId="{8A35239E-8F3D-4B59-9DA3-0140455C2D1C}" dt="2025-05-07T18:42:32.644" v="5880" actId="14100"/>
          <ac:picMkLst>
            <pc:docMk/>
            <pc:sldMk cId="658012796" sldId="2147482619"/>
            <ac:picMk id="4" creationId="{E6340EFD-6272-FB3C-F219-01294851DE0E}"/>
          </ac:picMkLst>
        </pc:picChg>
      </pc:sldChg>
      <pc:sldChg chg="addSp delSp modSp add del mod ord">
        <pc:chgData name="Shilpa Patel" userId="bade4f2b-86dd-4bb1-a772-4dc503e99342" providerId="ADAL" clId="{8A35239E-8F3D-4B59-9DA3-0140455C2D1C}" dt="2025-05-07T06:07:49.683" v="5678" actId="47"/>
        <pc:sldMkLst>
          <pc:docMk/>
          <pc:sldMk cId="684791372" sldId="2147482620"/>
        </pc:sldMkLst>
        <pc:spChg chg="del mod">
          <ac:chgData name="Shilpa Patel" userId="bade4f2b-86dd-4bb1-a772-4dc503e99342" providerId="ADAL" clId="{8A35239E-8F3D-4B59-9DA3-0140455C2D1C}" dt="2025-05-07T06:07:34.139" v="5677" actId="478"/>
          <ac:spMkLst>
            <pc:docMk/>
            <pc:sldMk cId="684791372" sldId="2147482620"/>
            <ac:spMk id="2" creationId="{612E1563-469F-CDAD-9D89-9B524C0933A3}"/>
          </ac:spMkLst>
        </pc:spChg>
        <pc:spChg chg="del mod">
          <ac:chgData name="Shilpa Patel" userId="bade4f2b-86dd-4bb1-a772-4dc503e99342" providerId="ADAL" clId="{8A35239E-8F3D-4B59-9DA3-0140455C2D1C}" dt="2025-05-07T06:07:30.827" v="5674" actId="478"/>
          <ac:spMkLst>
            <pc:docMk/>
            <pc:sldMk cId="684791372" sldId="2147482620"/>
            <ac:spMk id="3" creationId="{8A7AF25C-9905-13C7-D19B-3B34D707F12B}"/>
          </ac:spMkLst>
        </pc:spChg>
        <pc:spChg chg="add mod">
          <ac:chgData name="Shilpa Patel" userId="bade4f2b-86dd-4bb1-a772-4dc503e99342" providerId="ADAL" clId="{8A35239E-8F3D-4B59-9DA3-0140455C2D1C}" dt="2025-05-07T06:07:30.827" v="5674" actId="478"/>
          <ac:spMkLst>
            <pc:docMk/>
            <pc:sldMk cId="684791372" sldId="2147482620"/>
            <ac:spMk id="6" creationId="{3514FC88-6D07-D691-0C50-A4CF2E657771}"/>
          </ac:spMkLst>
        </pc:spChg>
        <pc:spChg chg="add mod">
          <ac:chgData name="Shilpa Patel" userId="bade4f2b-86dd-4bb1-a772-4dc503e99342" providerId="ADAL" clId="{8A35239E-8F3D-4B59-9DA3-0140455C2D1C}" dt="2025-05-07T06:07:34.139" v="5677" actId="478"/>
          <ac:spMkLst>
            <pc:docMk/>
            <pc:sldMk cId="684791372" sldId="2147482620"/>
            <ac:spMk id="8" creationId="{0E6AA655-A57A-F29A-8CFB-D82BD5AD2418}"/>
          </ac:spMkLst>
        </pc:spChg>
      </pc:sldChg>
      <pc:sldChg chg="addSp delSp modSp new del mod">
        <pc:chgData name="Shilpa Patel" userId="bade4f2b-86dd-4bb1-a772-4dc503e99342" providerId="ADAL" clId="{8A35239E-8F3D-4B59-9DA3-0140455C2D1C}" dt="2025-05-07T06:05:14.318" v="5578" actId="2696"/>
        <pc:sldMkLst>
          <pc:docMk/>
          <pc:sldMk cId="2153257987" sldId="2147482620"/>
        </pc:sldMkLst>
        <pc:spChg chg="del mod">
          <ac:chgData name="Shilpa Patel" userId="bade4f2b-86dd-4bb1-a772-4dc503e99342" providerId="ADAL" clId="{8A35239E-8F3D-4B59-9DA3-0140455C2D1C}" dt="2025-05-07T05:57:21.589" v="5521" actId="478"/>
          <ac:spMkLst>
            <pc:docMk/>
            <pc:sldMk cId="2153257987" sldId="2147482620"/>
            <ac:spMk id="3" creationId="{2A507D9D-B189-E6C9-907C-21E6F9371340}"/>
          </ac:spMkLst>
        </pc:spChg>
        <pc:picChg chg="add mod">
          <ac:chgData name="Shilpa Patel" userId="bade4f2b-86dd-4bb1-a772-4dc503e99342" providerId="ADAL" clId="{8A35239E-8F3D-4B59-9DA3-0140455C2D1C}" dt="2025-05-07T05:58:44.941" v="5542" actId="1076"/>
          <ac:picMkLst>
            <pc:docMk/>
            <pc:sldMk cId="2153257987" sldId="2147482620"/>
            <ac:picMk id="5" creationId="{8F0D6C63-54D1-D6B7-F2A5-A1570C791FF4}"/>
          </ac:picMkLst>
        </pc:picChg>
        <pc:picChg chg="add del mod">
          <ac:chgData name="Shilpa Patel" userId="bade4f2b-86dd-4bb1-a772-4dc503e99342" providerId="ADAL" clId="{8A35239E-8F3D-4B59-9DA3-0140455C2D1C}" dt="2025-05-07T06:00:33.607" v="5569" actId="478"/>
          <ac:picMkLst>
            <pc:docMk/>
            <pc:sldMk cId="2153257987" sldId="2147482620"/>
            <ac:picMk id="7" creationId="{14B24DFD-220F-7CFD-9644-769E0F5DECE1}"/>
          </ac:picMkLst>
        </pc:picChg>
        <pc:picChg chg="add del mod">
          <ac:chgData name="Shilpa Patel" userId="bade4f2b-86dd-4bb1-a772-4dc503e99342" providerId="ADAL" clId="{8A35239E-8F3D-4B59-9DA3-0140455C2D1C}" dt="2025-05-07T06:00:35.356" v="5570" actId="478"/>
          <ac:picMkLst>
            <pc:docMk/>
            <pc:sldMk cId="2153257987" sldId="2147482620"/>
            <ac:picMk id="9" creationId="{5883F969-A2A5-DACC-4638-8F79BC4EFF4C}"/>
          </ac:picMkLst>
        </pc:picChg>
        <pc:picChg chg="add del mod">
          <ac:chgData name="Shilpa Patel" userId="bade4f2b-86dd-4bb1-a772-4dc503e99342" providerId="ADAL" clId="{8A35239E-8F3D-4B59-9DA3-0140455C2D1C}" dt="2025-05-07T06:00:36.540" v="5571" actId="478"/>
          <ac:picMkLst>
            <pc:docMk/>
            <pc:sldMk cId="2153257987" sldId="2147482620"/>
            <ac:picMk id="11" creationId="{91B94B00-E517-CD69-268F-9A2E3DED063F}"/>
          </ac:picMkLst>
        </pc:picChg>
      </pc:sldChg>
      <pc:sldMasterChg chg="modTransition delSldLayout modSldLayout">
        <pc:chgData name="Shilpa Patel" userId="bade4f2b-86dd-4bb1-a772-4dc503e99342" providerId="ADAL" clId="{8A35239E-8F3D-4B59-9DA3-0140455C2D1C}" dt="2025-05-07T17:47:34.454" v="5791" actId="47"/>
        <pc:sldMasterMkLst>
          <pc:docMk/>
          <pc:sldMasterMk cId="74843748" sldId="2147483648"/>
        </pc:sldMasterMkLst>
        <pc:sldLayoutChg chg="modTransition">
          <pc:chgData name="Shilpa Patel" userId="bade4f2b-86dd-4bb1-a772-4dc503e99342" providerId="ADAL" clId="{8A35239E-8F3D-4B59-9DA3-0140455C2D1C}" dt="2025-05-07T06:08:23.016" v="5680"/>
          <pc:sldLayoutMkLst>
            <pc:docMk/>
            <pc:sldMasterMk cId="74843748" sldId="2147483648"/>
            <pc:sldLayoutMk cId="2135396231" sldId="2147483650"/>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877804920" sldId="2147483652"/>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333181029" sldId="2147483653"/>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3965621337" sldId="2147483654"/>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09722228" sldId="2147483655"/>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299606146" sldId="2147483656"/>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801113301" sldId="2147483657"/>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3358456051" sldId="2147483661"/>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697538802" sldId="2147483665"/>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971259530" sldId="2147483666"/>
          </pc:sldLayoutMkLst>
        </pc:sldLayoutChg>
        <pc:sldLayoutChg chg="del modTransition">
          <pc:chgData name="Shilpa Patel" userId="bade4f2b-86dd-4bb1-a772-4dc503e99342" providerId="ADAL" clId="{8A35239E-8F3D-4B59-9DA3-0140455C2D1C}" dt="2025-05-07T17:47:34.454" v="5791" actId="47"/>
          <pc:sldLayoutMkLst>
            <pc:docMk/>
            <pc:sldMasterMk cId="74843748" sldId="2147483648"/>
            <pc:sldLayoutMk cId="2554018685" sldId="2147483667"/>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471383151" sldId="2147483668"/>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647824900" sldId="2147483670"/>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196489659" sldId="2147483671"/>
          </pc:sldLayoutMkLst>
        </pc:sldLayoutChg>
        <pc:sldLayoutChg chg="del">
          <pc:chgData name="Shilpa Patel" userId="bade4f2b-86dd-4bb1-a772-4dc503e99342" providerId="ADAL" clId="{8A35239E-8F3D-4B59-9DA3-0140455C2D1C}" dt="2025-05-07T00:57:07.962" v="5414" actId="47"/>
          <pc:sldLayoutMkLst>
            <pc:docMk/>
            <pc:sldMasterMk cId="74843748" sldId="2147483648"/>
            <pc:sldLayoutMk cId="862644074" sldId="2147483672"/>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261475606" sldId="2147483673"/>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3661443672" sldId="2147483674"/>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1255618576" sldId="2147483675"/>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2195789393" sldId="2147483757"/>
          </pc:sldLayoutMkLst>
        </pc:sldLayoutChg>
        <pc:sldLayoutChg chg="modTransition">
          <pc:chgData name="Shilpa Patel" userId="bade4f2b-86dd-4bb1-a772-4dc503e99342" providerId="ADAL" clId="{8A35239E-8F3D-4B59-9DA3-0140455C2D1C}" dt="2025-05-07T06:08:23.016" v="5680"/>
          <pc:sldLayoutMkLst>
            <pc:docMk/>
            <pc:sldMasterMk cId="74843748" sldId="2147483648"/>
            <pc:sldLayoutMk cId="885722166" sldId="2147483758"/>
          </pc:sldLayoutMkLst>
        </pc:sldLayoutChg>
      </pc:sldMasterChg>
      <pc:sldMasterChg chg="modTransition modSldLayout">
        <pc:chgData name="Shilpa Patel" userId="bade4f2b-86dd-4bb1-a772-4dc503e99342" providerId="ADAL" clId="{8A35239E-8F3D-4B59-9DA3-0140455C2D1C}" dt="2025-05-07T06:08:23.016" v="5680"/>
        <pc:sldMasterMkLst>
          <pc:docMk/>
          <pc:sldMasterMk cId="1959862240" sldId="2147483676"/>
        </pc:sldMasterMkLst>
        <pc:sldLayoutChg chg="modTransition">
          <pc:chgData name="Shilpa Patel" userId="bade4f2b-86dd-4bb1-a772-4dc503e99342" providerId="ADAL" clId="{8A35239E-8F3D-4B59-9DA3-0140455C2D1C}" dt="2025-05-07T06:08:23.016" v="5680"/>
          <pc:sldLayoutMkLst>
            <pc:docMk/>
            <pc:sldMasterMk cId="1959862240" sldId="2147483676"/>
            <pc:sldLayoutMk cId="3532515627" sldId="214748367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139370088" sldId="214748367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710812686" sldId="214748367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419724361" sldId="214748368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323081569" sldId="214748368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997058486" sldId="214748368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02059169" sldId="214748368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763713230" sldId="214748368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968575621" sldId="214748368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498460122" sldId="214748368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4288764485" sldId="214748368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514789086" sldId="214748368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584024331" sldId="214748368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543459258" sldId="214748369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046724331" sldId="214748369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082727272" sldId="214748369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767473418" sldId="214748369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905913074" sldId="214748369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362221332" sldId="214748369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096696339" sldId="214748369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460077240" sldId="214748369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892939090" sldId="214748369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924404368" sldId="214748369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180280874" sldId="214748370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500706470" sldId="214748370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76753712" sldId="214748370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186208529" sldId="214748370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361136296" sldId="214748370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716331167" sldId="214748370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4002166678" sldId="214748370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100775254" sldId="214748370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804769786" sldId="214748370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806932133" sldId="214748370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867938629" sldId="214748371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765700427" sldId="214748371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4127381054" sldId="214748371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236562310" sldId="214748371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812357775" sldId="214748371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568657074" sldId="214748371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279011900" sldId="214748371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534049011" sldId="214748371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958271590" sldId="214748371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934760797" sldId="214748371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748345297" sldId="214748372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873346415" sldId="214748372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657548479" sldId="214748372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443273662" sldId="214748372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846886534" sldId="214748372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467109251" sldId="214748372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698945881" sldId="214748372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580740029" sldId="214748372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307075290" sldId="214748372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286291064" sldId="214748372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829224224" sldId="214748373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927266026" sldId="214748373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951357180" sldId="214748373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864572251" sldId="214748373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009818346" sldId="214748373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175211634" sldId="214748373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024824403" sldId="214748373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970636183" sldId="214748373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181982298" sldId="214748373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618232119" sldId="214748373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484071657" sldId="214748374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380783821" sldId="214748374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592542977" sldId="214748374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386463545" sldId="214748374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89414486" sldId="214748374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538324879" sldId="214748374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587171598" sldId="2147483746"/>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1441242238" sldId="2147483747"/>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145139773" sldId="2147483748"/>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4164242836" sldId="2147483749"/>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555336339" sldId="2147483750"/>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140060556" sldId="2147483751"/>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861644870" sldId="2147483752"/>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537259708" sldId="2147483753"/>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366345058" sldId="2147483754"/>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2063537120" sldId="2147483755"/>
          </pc:sldLayoutMkLst>
        </pc:sldLayoutChg>
        <pc:sldLayoutChg chg="modTransition">
          <pc:chgData name="Shilpa Patel" userId="bade4f2b-86dd-4bb1-a772-4dc503e99342" providerId="ADAL" clId="{8A35239E-8F3D-4B59-9DA3-0140455C2D1C}" dt="2025-05-07T06:08:23.016" v="5680"/>
          <pc:sldLayoutMkLst>
            <pc:docMk/>
            <pc:sldMasterMk cId="1959862240" sldId="2147483676"/>
            <pc:sldLayoutMk cId="3715932211" sldId="2147483756"/>
          </pc:sldLayoutMkLst>
        </pc:sldLayoutChg>
      </pc:sldMasterChg>
    </pc:docChg>
  </pc:docChgLst>
  <pc:docChgLst>
    <pc:chgData name="Ryan Vulk" userId="S::ryanvulk@microsoft.com::5d548907-7f0c-40e0-8632-29a96d936d86" providerId="AD" clId="Web-{9D5B983A-42EF-9F99-808E-B74117BFBD1D}"/>
    <pc:docChg chg="mod delSld modSld modSection">
      <pc:chgData name="Ryan Vulk" userId="S::ryanvulk@microsoft.com::5d548907-7f0c-40e0-8632-29a96d936d86" providerId="AD" clId="Web-{9D5B983A-42EF-9F99-808E-B74117BFBD1D}" dt="2025-05-02T18:56:43.545" v="53"/>
      <pc:docMkLst>
        <pc:docMk/>
      </pc:docMkLst>
      <pc:sldChg chg="del">
        <pc:chgData name="Ryan Vulk" userId="S::ryanvulk@microsoft.com::5d548907-7f0c-40e0-8632-29a96d936d86" providerId="AD" clId="Web-{9D5B983A-42EF-9F99-808E-B74117BFBD1D}" dt="2025-05-02T15:56:50.117" v="49"/>
        <pc:sldMkLst>
          <pc:docMk/>
          <pc:sldMk cId="1672872684" sldId="2147482610"/>
        </pc:sldMkLst>
      </pc:sldChg>
      <pc:sldChg chg="del mod modShow">
        <pc:chgData name="Ryan Vulk" userId="S::ryanvulk@microsoft.com::5d548907-7f0c-40e0-8632-29a96d936d86" providerId="AD" clId="Web-{9D5B983A-42EF-9F99-808E-B74117BFBD1D}" dt="2025-05-02T15:46:25.043" v="41"/>
        <pc:sldMkLst>
          <pc:docMk/>
          <pc:sldMk cId="4263885403" sldId="2147482611"/>
        </pc:sldMkLst>
      </pc:sldChg>
    </pc:docChg>
  </pc:docChgLst>
  <pc:docChgLst>
    <pc:chgData name="Alex Shlafer" userId="9e91def5-b20c-430d-8f0c-cad6c08fa518" providerId="ADAL" clId="{7057913F-A23C-424F-A8C5-4D94C111F2F5}"/>
    <pc:docChg chg="custSel modSld">
      <pc:chgData name="Alex Shlafer" userId="9e91def5-b20c-430d-8f0c-cad6c08fa518" providerId="ADAL" clId="{7057913F-A23C-424F-A8C5-4D94C111F2F5}" dt="2025-05-02T16:29:21.225" v="6" actId="1076"/>
      <pc:docMkLst>
        <pc:docMk/>
      </pc:docMkLst>
      <pc:sldChg chg="addSp delSp modSp mod">
        <pc:chgData name="Alex Shlafer" userId="9e91def5-b20c-430d-8f0c-cad6c08fa518" providerId="ADAL" clId="{7057913F-A23C-424F-A8C5-4D94C111F2F5}" dt="2025-05-02T16:29:21.225" v="6" actId="1076"/>
        <pc:sldMkLst>
          <pc:docMk/>
          <pc:sldMk cId="1742341012" sldId="2147482607"/>
        </pc:sldMkLst>
        <pc:picChg chg="add mod">
          <ac:chgData name="Alex Shlafer" userId="9e91def5-b20c-430d-8f0c-cad6c08fa518" providerId="ADAL" clId="{7057913F-A23C-424F-A8C5-4D94C111F2F5}" dt="2025-05-02T16:29:21.225" v="6" actId="1076"/>
          <ac:picMkLst>
            <pc:docMk/>
            <pc:sldMk cId="1742341012" sldId="2147482607"/>
            <ac:picMk id="5" creationId="{8AD78185-1409-8130-9159-7D4839665665}"/>
          </ac:picMkLst>
        </pc:picChg>
      </pc:sldChg>
    </pc:docChg>
  </pc:docChgLst>
  <pc:docChgLst>
    <pc:chgData name="Ryan Vulk" userId="S::ryanvulk@microsoft.com::5d548907-7f0c-40e0-8632-29a96d936d86" providerId="AD" clId="Web-{AE1A14F4-61EA-E548-323C-53BD27753399}"/>
    <pc:docChg chg="addSld delSld modSld sldOrd modSection">
      <pc:chgData name="Ryan Vulk" userId="S::ryanvulk@microsoft.com::5d548907-7f0c-40e0-8632-29a96d936d86" providerId="AD" clId="Web-{AE1A14F4-61EA-E548-323C-53BD27753399}" dt="2025-05-02T06:37:27.163" v="80"/>
      <pc:docMkLst>
        <pc:docMk/>
      </pc:docMkLst>
      <pc:sldChg chg="addSp delSp modSp">
        <pc:chgData name="Ryan Vulk" userId="S::ryanvulk@microsoft.com::5d548907-7f0c-40e0-8632-29a96d936d86" providerId="AD" clId="Web-{AE1A14F4-61EA-E548-323C-53BD27753399}" dt="2025-05-02T06:21:14.136" v="39"/>
        <pc:sldMkLst>
          <pc:docMk/>
          <pc:sldMk cId="3752244775" sldId="2147482562"/>
        </pc:sldMkLst>
        <pc:spChg chg="mod ord">
          <ac:chgData name="Ryan Vulk" userId="S::ryanvulk@microsoft.com::5d548907-7f0c-40e0-8632-29a96d936d86" providerId="AD" clId="Web-{AE1A14F4-61EA-E548-323C-53BD27753399}" dt="2025-05-02T06:20:50.275" v="36" actId="14100"/>
          <ac:spMkLst>
            <pc:docMk/>
            <pc:sldMk cId="3752244775" sldId="2147482562"/>
            <ac:spMk id="6" creationId="{EF42854D-DED4-54C9-9877-8FA2595490DD}"/>
          </ac:spMkLst>
        </pc:spChg>
      </pc:sldChg>
      <pc:sldChg chg="modSp">
        <pc:chgData name="Ryan Vulk" userId="S::ryanvulk@microsoft.com::5d548907-7f0c-40e0-8632-29a96d936d86" providerId="AD" clId="Web-{AE1A14F4-61EA-E548-323C-53BD27753399}" dt="2025-05-02T06:37:18.241" v="78" actId="20577"/>
        <pc:sldMkLst>
          <pc:docMk/>
          <pc:sldMk cId="186976446" sldId="2147482563"/>
        </pc:sldMkLst>
        <pc:spChg chg="mod">
          <ac:chgData name="Ryan Vulk" userId="S::ryanvulk@microsoft.com::5d548907-7f0c-40e0-8632-29a96d936d86" providerId="AD" clId="Web-{AE1A14F4-61EA-E548-323C-53BD27753399}" dt="2025-05-02T06:37:18.241" v="78" actId="20577"/>
          <ac:spMkLst>
            <pc:docMk/>
            <pc:sldMk cId="186976446" sldId="2147482563"/>
            <ac:spMk id="7" creationId="{E6B9DD68-804E-DB9E-684F-38687B3EA796}"/>
          </ac:spMkLst>
        </pc:spChg>
      </pc:sldChg>
      <pc:sldChg chg="addSp delSp modSp">
        <pc:chgData name="Ryan Vulk" userId="S::ryanvulk@microsoft.com::5d548907-7f0c-40e0-8632-29a96d936d86" providerId="AD" clId="Web-{AE1A14F4-61EA-E548-323C-53BD27753399}" dt="2025-05-02T06:31:42.440" v="71" actId="1076"/>
        <pc:sldMkLst>
          <pc:docMk/>
          <pc:sldMk cId="2449090250" sldId="2147482567"/>
        </pc:sldMkLst>
      </pc:sldChg>
      <pc:sldChg chg="addSp delSp modSp">
        <pc:chgData name="Ryan Vulk" userId="S::ryanvulk@microsoft.com::5d548907-7f0c-40e0-8632-29a96d936d86" providerId="AD" clId="Web-{AE1A14F4-61EA-E548-323C-53BD27753399}" dt="2025-05-02T06:37:27.163" v="80"/>
        <pc:sldMkLst>
          <pc:docMk/>
          <pc:sldMk cId="3020551717" sldId="2147482594"/>
        </pc:sldMkLst>
      </pc:sldChg>
      <pc:sldChg chg="addSp delSp modSp del">
        <pc:chgData name="Ryan Vulk" userId="S::ryanvulk@microsoft.com::5d548907-7f0c-40e0-8632-29a96d936d86" providerId="AD" clId="Web-{AE1A14F4-61EA-E548-323C-53BD27753399}" dt="2025-05-02T06:25:23.791" v="51"/>
        <pc:sldMkLst>
          <pc:docMk/>
          <pc:sldMk cId="3175201186" sldId="2147482598"/>
        </pc:sldMkLst>
      </pc:sldChg>
      <pc:sldChg chg="modSp">
        <pc:chgData name="Ryan Vulk" userId="S::ryanvulk@microsoft.com::5d548907-7f0c-40e0-8632-29a96d936d86" providerId="AD" clId="Web-{AE1A14F4-61EA-E548-323C-53BD27753399}" dt="2025-05-02T06:25:45.464" v="53" actId="1076"/>
        <pc:sldMkLst>
          <pc:docMk/>
          <pc:sldMk cId="1742341012" sldId="2147482607"/>
        </pc:sldMkLst>
        <pc:picChg chg="mod">
          <ac:chgData name="Ryan Vulk" userId="S::ryanvulk@microsoft.com::5d548907-7f0c-40e0-8632-29a96d936d86" providerId="AD" clId="Web-{AE1A14F4-61EA-E548-323C-53BD27753399}" dt="2025-05-02T06:25:45.464" v="53" actId="1076"/>
          <ac:picMkLst>
            <pc:docMk/>
            <pc:sldMk cId="1742341012" sldId="2147482607"/>
            <ac:picMk id="4" creationId="{88D93AEB-D81B-B14F-E65A-1B0649D99CCF}"/>
          </ac:picMkLst>
        </pc:picChg>
      </pc:sldChg>
      <pc:sldChg chg="addSp delSp modSp add ord replId">
        <pc:chgData name="Ryan Vulk" userId="S::ryanvulk@microsoft.com::5d548907-7f0c-40e0-8632-29a96d936d86" providerId="AD" clId="Web-{AE1A14F4-61EA-E548-323C-53BD27753399}" dt="2025-05-02T06:26:47.108" v="54"/>
        <pc:sldMkLst>
          <pc:docMk/>
          <pc:sldMk cId="1672872684" sldId="2147482610"/>
        </pc:sldMkLst>
      </pc:sldChg>
      <pc:sldChg chg="addSp delSp modSp add ord replId">
        <pc:chgData name="Ryan Vulk" userId="S::ryanvulk@microsoft.com::5d548907-7f0c-40e0-8632-29a96d936d86" providerId="AD" clId="Web-{AE1A14F4-61EA-E548-323C-53BD27753399}" dt="2025-05-02T06:31:34.706" v="69" actId="1076"/>
        <pc:sldMkLst>
          <pc:docMk/>
          <pc:sldMk cId="4263885403" sldId="2147482611"/>
        </pc:sldMkLst>
      </pc:sldChg>
    </pc:docChg>
  </pc:docChgLst>
  <pc:docChgLst>
    <pc:chgData name="Ryan Vulk" userId="S::ryanvulk@microsoft.com::5d548907-7f0c-40e0-8632-29a96d936d86" providerId="AD" clId="Web-{7EB5812B-223F-B6F2-E928-7421339C3462}"/>
    <pc:docChg chg="modSld">
      <pc:chgData name="Ryan Vulk" userId="S::ryanvulk@microsoft.com::5d548907-7f0c-40e0-8632-29a96d936d86" providerId="AD" clId="Web-{7EB5812B-223F-B6F2-E928-7421339C3462}" dt="2025-05-05T15:43:36.385" v="32"/>
      <pc:docMkLst>
        <pc:docMk/>
      </pc:docMkLst>
      <pc:sldChg chg="addSp delSp modSp">
        <pc:chgData name="Ryan Vulk" userId="S::ryanvulk@microsoft.com::5d548907-7f0c-40e0-8632-29a96d936d86" providerId="AD" clId="Web-{7EB5812B-223F-B6F2-E928-7421339C3462}" dt="2025-05-05T15:38:29.441" v="2"/>
        <pc:sldMkLst>
          <pc:docMk/>
          <pc:sldMk cId="3752244775" sldId="2147482562"/>
        </pc:sldMkLst>
        <pc:picChg chg="add mod ord">
          <ac:chgData name="Ryan Vulk" userId="S::ryanvulk@microsoft.com::5d548907-7f0c-40e0-8632-29a96d936d86" providerId="AD" clId="Web-{7EB5812B-223F-B6F2-E928-7421339C3462}" dt="2025-05-05T15:38:29.441" v="2"/>
          <ac:picMkLst>
            <pc:docMk/>
            <pc:sldMk cId="3752244775" sldId="2147482562"/>
            <ac:picMk id="2" creationId="{9B113F20-38CA-BC10-0D1C-9888778F306C}"/>
          </ac:picMkLst>
        </pc:picChg>
      </pc:sldChg>
      <pc:sldChg chg="addSp delSp modSp">
        <pc:chgData name="Ryan Vulk" userId="S::ryanvulk@microsoft.com::5d548907-7f0c-40e0-8632-29a96d936d86" providerId="AD" clId="Web-{7EB5812B-223F-B6F2-E928-7421339C3462}" dt="2025-05-05T15:43:36.385" v="32"/>
        <pc:sldMkLst>
          <pc:docMk/>
          <pc:sldMk cId="1442207591" sldId="2147482599"/>
        </pc:sldMkLst>
        <pc:spChg chg="mod">
          <ac:chgData name="Ryan Vulk" userId="S::ryanvulk@microsoft.com::5d548907-7f0c-40e0-8632-29a96d936d86" providerId="AD" clId="Web-{7EB5812B-223F-B6F2-E928-7421339C3462}" dt="2025-05-05T15:42:23.583" v="17" actId="14100"/>
          <ac:spMkLst>
            <pc:docMk/>
            <pc:sldMk cId="1442207591" sldId="2147482599"/>
            <ac:spMk id="5" creationId="{3ECF17C5-988E-F9E2-E585-2AA01CB469C3}"/>
          </ac:spMkLst>
        </pc:spChg>
        <pc:graphicFrameChg chg="mod modGraphic">
          <ac:chgData name="Ryan Vulk" userId="S::ryanvulk@microsoft.com::5d548907-7f0c-40e0-8632-29a96d936d86" providerId="AD" clId="Web-{7EB5812B-223F-B6F2-E928-7421339C3462}" dt="2025-05-05T15:43:04.273" v="31"/>
          <ac:graphicFrameMkLst>
            <pc:docMk/>
            <pc:sldMk cId="1442207591" sldId="2147482599"/>
            <ac:graphicFrameMk id="7" creationId="{CE8BD767-FC6D-DDBD-FEA8-9BE6A4056664}"/>
          </ac:graphicFrameMkLst>
        </pc:graphicFrameChg>
      </pc:sldChg>
    </pc:docChg>
  </pc:docChgLst>
  <pc:docChgLst>
    <pc:chgData name="Emily Banzhaf" userId="3fe9e5dd-9f8f-443e-aecf-5dfe263ff02f" providerId="ADAL" clId="{BBA4CBE3-3031-47AE-8D7D-67705406E710}"/>
    <pc:docChg chg="modSld">
      <pc:chgData name="Emily Banzhaf" userId="3fe9e5dd-9f8f-443e-aecf-5dfe263ff02f" providerId="ADAL" clId="{BBA4CBE3-3031-47AE-8D7D-67705406E710}" dt="2025-04-25T08:05:20.954" v="75" actId="113"/>
      <pc:docMkLst>
        <pc:docMk/>
      </pc:docMkLst>
      <pc:sldChg chg="modSp mod modCm">
        <pc:chgData name="Emily Banzhaf" userId="3fe9e5dd-9f8f-443e-aecf-5dfe263ff02f" providerId="ADAL" clId="{BBA4CBE3-3031-47AE-8D7D-67705406E710}" dt="2025-04-25T08:04:57.040" v="44" actId="20577"/>
        <pc:sldMkLst>
          <pc:docMk/>
          <pc:sldMk cId="3752244775" sldId="2147482562"/>
        </pc:sldMkLst>
        <pc:spChg chg="mod">
          <ac:chgData name="Emily Banzhaf" userId="3fe9e5dd-9f8f-443e-aecf-5dfe263ff02f" providerId="ADAL" clId="{BBA4CBE3-3031-47AE-8D7D-67705406E710}" dt="2025-04-25T08:04:57.040" v="44" actId="20577"/>
          <ac:spMkLst>
            <pc:docMk/>
            <pc:sldMk cId="3752244775" sldId="2147482562"/>
            <ac:spMk id="6" creationId="{EF42854D-DED4-54C9-9877-8FA2595490DD}"/>
          </ac:spMkLst>
        </pc:spChg>
        <pc:extLst>
          <p:ext xmlns:p="http://schemas.openxmlformats.org/presentationml/2006/main" uri="{D6D511B9-2390-475A-947B-AFAB55BFBCF1}">
            <pc226:cmChg xmlns:pc226="http://schemas.microsoft.com/office/powerpoint/2022/06/main/command" chg="mod">
              <pc226:chgData name="Emily Banzhaf" userId="3fe9e5dd-9f8f-443e-aecf-5dfe263ff02f" providerId="ADAL" clId="{BBA4CBE3-3031-47AE-8D7D-67705406E710}" dt="2025-04-25T08:04:57.040" v="44" actId="20577"/>
              <pc2:cmMkLst xmlns:pc2="http://schemas.microsoft.com/office/powerpoint/2019/9/main/command">
                <pc:docMk/>
                <pc:sldMk cId="3752244775" sldId="2147482562"/>
                <pc2:cmMk id="{9AEA5754-25F0-49B9-8312-85300C1E5E8C}"/>
              </pc2:cmMkLst>
            </pc226:cmChg>
          </p:ext>
        </pc:extLst>
      </pc:sldChg>
      <pc:sldChg chg="modSp mod modCm">
        <pc:chgData name="Emily Banzhaf" userId="3fe9e5dd-9f8f-443e-aecf-5dfe263ff02f" providerId="ADAL" clId="{BBA4CBE3-3031-47AE-8D7D-67705406E710}" dt="2025-04-25T06:27:05.612" v="24" actId="20577"/>
        <pc:sldMkLst>
          <pc:docMk/>
          <pc:sldMk cId="186976446" sldId="2147482563"/>
        </pc:sldMkLst>
        <pc:extLst>
          <p:ext xmlns:p="http://schemas.openxmlformats.org/presentationml/2006/main" uri="{D6D511B9-2390-475A-947B-AFAB55BFBCF1}">
            <pc226:cmChg xmlns:pc226="http://schemas.microsoft.com/office/powerpoint/2022/06/main/command" chg="mod">
              <pc226:chgData name="Emily Banzhaf" userId="3fe9e5dd-9f8f-443e-aecf-5dfe263ff02f" providerId="ADAL" clId="{BBA4CBE3-3031-47AE-8D7D-67705406E710}" dt="2025-04-25T06:27:05.612" v="24" actId="20577"/>
              <pc2:cmMkLst xmlns:pc2="http://schemas.microsoft.com/office/powerpoint/2019/9/main/command">
                <pc:docMk/>
                <pc:sldMk cId="186976446" sldId="2147482563"/>
                <pc2:cmMk id="{39F6CC62-4F78-4F2F-B2FB-F12CFD9E89C5}"/>
              </pc2:cmMkLst>
            </pc226:cmChg>
            <pc226:cmChg xmlns:pc226="http://schemas.microsoft.com/office/powerpoint/2022/06/main/command" chg="mod">
              <pc226:chgData name="Emily Banzhaf" userId="3fe9e5dd-9f8f-443e-aecf-5dfe263ff02f" providerId="ADAL" clId="{BBA4CBE3-3031-47AE-8D7D-67705406E710}" dt="2025-04-25T06:27:05.612" v="24" actId="20577"/>
              <pc2:cmMkLst xmlns:pc2="http://schemas.microsoft.com/office/powerpoint/2019/9/main/command">
                <pc:docMk/>
                <pc:sldMk cId="186976446" sldId="2147482563"/>
                <pc2:cmMk id="{A42141BD-AA84-4FAF-B21C-7781F70DC5EB}"/>
              </pc2:cmMkLst>
            </pc226:cmChg>
            <pc226:cmChg xmlns:pc226="http://schemas.microsoft.com/office/powerpoint/2022/06/main/command" chg="mod">
              <pc226:chgData name="Emily Banzhaf" userId="3fe9e5dd-9f8f-443e-aecf-5dfe263ff02f" providerId="ADAL" clId="{BBA4CBE3-3031-47AE-8D7D-67705406E710}" dt="2025-04-25T06:27:05.612" v="24" actId="20577"/>
              <pc2:cmMkLst xmlns:pc2="http://schemas.microsoft.com/office/powerpoint/2019/9/main/command">
                <pc:docMk/>
                <pc:sldMk cId="186976446" sldId="2147482563"/>
                <pc2:cmMk id="{D334D7F7-E1A0-4129-BCBB-E497283F53D1}"/>
              </pc2:cmMkLst>
            </pc226:cmChg>
          </p:ext>
        </pc:extLst>
      </pc:sldChg>
      <pc:sldChg chg="modSp mod">
        <pc:chgData name="Emily Banzhaf" userId="3fe9e5dd-9f8f-443e-aecf-5dfe263ff02f" providerId="ADAL" clId="{BBA4CBE3-3031-47AE-8D7D-67705406E710}" dt="2025-04-25T08:05:20.954" v="75" actId="113"/>
        <pc:sldMkLst>
          <pc:docMk/>
          <pc:sldMk cId="4010997946" sldId="2147482564"/>
        </pc:sldMkLst>
      </pc:sldChg>
    </pc:docChg>
  </pc:docChgLst>
  <pc:docChgLst>
    <pc:chgData name="Ryan Vulk" userId="S::ryanvulk@microsoft.com::5d548907-7f0c-40e0-8632-29a96d936d86" providerId="AD" clId="Web-{504C81C7-DB23-8182-1BFC-08EDB730ABA1}"/>
    <pc:docChg chg="addSld delSld modSld">
      <pc:chgData name="Ryan Vulk" userId="S::ryanvulk@microsoft.com::5d548907-7f0c-40e0-8632-29a96d936d86" providerId="AD" clId="Web-{504C81C7-DB23-8182-1BFC-08EDB730ABA1}" dt="2025-04-29T23:24:14.109" v="119"/>
      <pc:docMkLst>
        <pc:docMk/>
      </pc:docMkLst>
      <pc:sldChg chg="modSp">
        <pc:chgData name="Ryan Vulk" userId="S::ryanvulk@microsoft.com::5d548907-7f0c-40e0-8632-29a96d936d86" providerId="AD" clId="Web-{504C81C7-DB23-8182-1BFC-08EDB730ABA1}" dt="2025-04-29T17:22:06.571" v="92" actId="20577"/>
        <pc:sldMkLst>
          <pc:docMk/>
          <pc:sldMk cId="1714107167" sldId="2147482557"/>
        </pc:sldMkLst>
      </pc:sldChg>
      <pc:sldChg chg="addSp delSp modSp">
        <pc:chgData name="Ryan Vulk" userId="S::ryanvulk@microsoft.com::5d548907-7f0c-40e0-8632-29a96d936d86" providerId="AD" clId="Web-{504C81C7-DB23-8182-1BFC-08EDB730ABA1}" dt="2025-04-29T23:23:49.763" v="116"/>
        <pc:sldMkLst>
          <pc:docMk/>
          <pc:sldMk cId="3752244775" sldId="2147482562"/>
        </pc:sldMkLst>
        <pc:spChg chg="add del mod">
          <ac:chgData name="Ryan Vulk" userId="S::ryanvulk@microsoft.com::5d548907-7f0c-40e0-8632-29a96d936d86" providerId="AD" clId="Web-{504C81C7-DB23-8182-1BFC-08EDB730ABA1}" dt="2025-04-29T23:23:40.341" v="113"/>
          <ac:spMkLst>
            <pc:docMk/>
            <pc:sldMk cId="3752244775" sldId="2147482562"/>
            <ac:spMk id="6" creationId="{EF42854D-DED4-54C9-9877-8FA2595490DD}"/>
          </ac:spMkLst>
        </pc:spChg>
      </pc:sldChg>
      <pc:sldChg chg="addSp delSp modSp">
        <pc:chgData name="Ryan Vulk" userId="S::ryanvulk@microsoft.com::5d548907-7f0c-40e0-8632-29a96d936d86" providerId="AD" clId="Web-{504C81C7-DB23-8182-1BFC-08EDB730ABA1}" dt="2025-04-29T23:23:58.748" v="118"/>
        <pc:sldMkLst>
          <pc:docMk/>
          <pc:sldMk cId="186976446" sldId="2147482563"/>
        </pc:sldMkLst>
      </pc:sldChg>
      <pc:sldChg chg="addSp delSp modSp">
        <pc:chgData name="Ryan Vulk" userId="S::ryanvulk@microsoft.com::5d548907-7f0c-40e0-8632-29a96d936d86" providerId="AD" clId="Web-{504C81C7-DB23-8182-1BFC-08EDB730ABA1}" dt="2025-04-29T23:24:14.109" v="119"/>
        <pc:sldMkLst>
          <pc:docMk/>
          <pc:sldMk cId="4010997946" sldId="2147482564"/>
        </pc:sldMkLst>
      </pc:sldChg>
      <pc:sldChg chg="addSp delSp modSp">
        <pc:chgData name="Ryan Vulk" userId="S::ryanvulk@microsoft.com::5d548907-7f0c-40e0-8632-29a96d936d86" providerId="AD" clId="Web-{504C81C7-DB23-8182-1BFC-08EDB730ABA1}" dt="2025-04-29T15:37:34.515" v="6" actId="20577"/>
        <pc:sldMkLst>
          <pc:docMk/>
          <pc:sldMk cId="2449090250" sldId="2147482567"/>
        </pc:sldMkLst>
      </pc:sldChg>
      <pc:sldChg chg="add del">
        <pc:chgData name="Ryan Vulk" userId="S::ryanvulk@microsoft.com::5d548907-7f0c-40e0-8632-29a96d936d86" providerId="AD" clId="Web-{504C81C7-DB23-8182-1BFC-08EDB730ABA1}" dt="2025-04-29T17:20:22.033" v="73"/>
        <pc:sldMkLst>
          <pc:docMk/>
          <pc:sldMk cId="1835536702" sldId="2147482594"/>
        </pc:sldMkLst>
      </pc:sldChg>
      <pc:sldMasterChg chg="addSldLayout">
        <pc:chgData name="Ryan Vulk" userId="S::ryanvulk@microsoft.com::5d548907-7f0c-40e0-8632-29a96d936d86" providerId="AD" clId="Web-{504C81C7-DB23-8182-1BFC-08EDB730ABA1}" dt="2025-04-29T16:45:34.244" v="70"/>
        <pc:sldMasterMkLst>
          <pc:docMk/>
          <pc:sldMasterMk cId="74843748" sldId="2147483759"/>
        </pc:sldMasterMkLst>
        <pc:sldLayoutChg chg="add replId">
          <pc:chgData name="Ryan Vulk" userId="S::ryanvulk@microsoft.com::5d548907-7f0c-40e0-8632-29a96d936d86" providerId="AD" clId="Web-{504C81C7-DB23-8182-1BFC-08EDB730ABA1}" dt="2025-04-29T16:45:34.244" v="70"/>
          <pc:sldLayoutMkLst>
            <pc:docMk/>
            <pc:sldMasterMk cId="74843748" sldId="2147483648"/>
            <pc:sldLayoutMk cId="2195789393" sldId="2147483757"/>
          </pc:sldLayoutMkLst>
        </pc:sldLayoutChg>
      </pc:sldMasterChg>
    </pc:docChg>
  </pc:docChgLst>
  <pc:docChgLst>
    <pc:chgData name="Ryan Vulk" userId="S::ryanvulk@microsoft.com::5d548907-7f0c-40e0-8632-29a96d936d86" providerId="AD" clId="Web-{D24E44B3-F690-E799-BD41-F0DAECC7763D}"/>
    <pc:docChg chg="modSld">
      <pc:chgData name="Ryan Vulk" userId="S::ryanvulk@microsoft.com::5d548907-7f0c-40e0-8632-29a96d936d86" providerId="AD" clId="Web-{D24E44B3-F690-E799-BD41-F0DAECC7763D}" dt="2025-05-05T18:31:06.318" v="1"/>
      <pc:docMkLst>
        <pc:docMk/>
      </pc:docMkLst>
      <pc:sldChg chg="addSp delSp modSp">
        <pc:chgData name="Ryan Vulk" userId="S::ryanvulk@microsoft.com::5d548907-7f0c-40e0-8632-29a96d936d86" providerId="AD" clId="Web-{D24E44B3-F690-E799-BD41-F0DAECC7763D}" dt="2025-05-05T18:31:06.318" v="1"/>
        <pc:sldMkLst>
          <pc:docMk/>
          <pc:sldMk cId="2449090250" sldId="2147482567"/>
        </pc:sldMkLst>
        <pc:picChg chg="add mod">
          <ac:chgData name="Ryan Vulk" userId="S::ryanvulk@microsoft.com::5d548907-7f0c-40e0-8632-29a96d936d86" providerId="AD" clId="Web-{D24E44B3-F690-E799-BD41-F0DAECC7763D}" dt="2025-05-05T18:31:06.318" v="1"/>
          <ac:picMkLst>
            <pc:docMk/>
            <pc:sldMk cId="2449090250" sldId="2147482567"/>
            <ac:picMk id="2" creationId="{12E6559D-771D-587F-8334-1EFE4DD267AE}"/>
          </ac:picMkLst>
        </pc:picChg>
      </pc:sldChg>
    </pc:docChg>
  </pc:docChgLst>
  <pc:docChgLst>
    <pc:chgData name="Ryan Vulk" userId="S::ryanvulk@microsoft.com::5d548907-7f0c-40e0-8632-29a96d936d86" providerId="AD" clId="Web-{5D36082F-573C-6DB7-C89E-B4F77CB0636C}"/>
    <pc:docChg chg="modSld">
      <pc:chgData name="Ryan Vulk" userId="S::ryanvulk@microsoft.com::5d548907-7f0c-40e0-8632-29a96d936d86" providerId="AD" clId="Web-{5D36082F-573C-6DB7-C89E-B4F77CB0636C}" dt="2025-05-05T18:28:29.468" v="12"/>
      <pc:docMkLst>
        <pc:docMk/>
      </pc:docMkLst>
      <pc:sldChg chg="addSp delSp modSp">
        <pc:chgData name="Ryan Vulk" userId="S::ryanvulk@microsoft.com::5d548907-7f0c-40e0-8632-29a96d936d86" providerId="AD" clId="Web-{5D36082F-573C-6DB7-C89E-B4F77CB0636C}" dt="2025-05-05T18:28:29.468" v="12"/>
        <pc:sldMkLst>
          <pc:docMk/>
          <pc:sldMk cId="2449090250" sldId="2147482567"/>
        </pc:sldMkLst>
        <pc:spChg chg="mod">
          <ac:chgData name="Ryan Vulk" userId="S::ryanvulk@microsoft.com::5d548907-7f0c-40e0-8632-29a96d936d86" providerId="AD" clId="Web-{5D36082F-573C-6DB7-C89E-B4F77CB0636C}" dt="2025-05-05T18:17:44.792" v="10" actId="1076"/>
          <ac:spMkLst>
            <pc:docMk/>
            <pc:sldMk cId="2449090250" sldId="2147482567"/>
            <ac:spMk id="3" creationId="{D7C5E7B9-D80C-08C5-E9D1-A8F2CEAEF72E}"/>
          </ac:spMkLst>
        </pc:spChg>
      </pc:sldChg>
    </pc:docChg>
  </pc:docChgLst>
  <pc:docChgLst>
    <pc:chgData name="Ryan Vulk" userId="S::ryanvulk@microsoft.com::5d548907-7f0c-40e0-8632-29a96d936d86" providerId="AD" clId="Web-{DC520643-6C7C-9306-525B-D6A48AF6CC00}"/>
    <pc:docChg chg="addSld delSld modSld sldOrd">
      <pc:chgData name="Ryan Vulk" userId="S::ryanvulk@microsoft.com::5d548907-7f0c-40e0-8632-29a96d936d86" providerId="AD" clId="Web-{DC520643-6C7C-9306-525B-D6A48AF6CC00}" dt="2025-04-30T18:15:43.876" v="58" actId="1076"/>
      <pc:docMkLst>
        <pc:docMk/>
      </pc:docMkLst>
      <pc:sldChg chg="delSp">
        <pc:chgData name="Ryan Vulk" userId="S::ryanvulk@microsoft.com::5d548907-7f0c-40e0-8632-29a96d936d86" providerId="AD" clId="Web-{DC520643-6C7C-9306-525B-D6A48AF6CC00}" dt="2025-04-30T17:01:44.890" v="0"/>
        <pc:sldMkLst>
          <pc:docMk/>
          <pc:sldMk cId="1157482332" sldId="2147482559"/>
        </pc:sldMkLst>
      </pc:sldChg>
      <pc:sldChg chg="addSp delSp modSp modCm">
        <pc:chgData name="Ryan Vulk" userId="S::ryanvulk@microsoft.com::5d548907-7f0c-40e0-8632-29a96d936d86" providerId="AD" clId="Web-{DC520643-6C7C-9306-525B-D6A48AF6CC00}" dt="2025-04-30T18:15:43.876" v="58" actId="1076"/>
        <pc:sldMkLst>
          <pc:docMk/>
          <pc:sldMk cId="3752244775" sldId="2147482562"/>
        </pc:sldMkLst>
        <pc:spChg chg="mod">
          <ac:chgData name="Ryan Vulk" userId="S::ryanvulk@microsoft.com::5d548907-7f0c-40e0-8632-29a96d936d86" providerId="AD" clId="Web-{DC520643-6C7C-9306-525B-D6A48AF6CC00}" dt="2025-04-30T17:23:15.504" v="52" actId="20577"/>
          <ac:spMkLst>
            <pc:docMk/>
            <pc:sldMk cId="3752244775" sldId="2147482562"/>
            <ac:spMk id="6" creationId="{EF42854D-DED4-54C9-9877-8FA2595490DD}"/>
          </ac:spMkLst>
        </pc:spChg>
        <pc:extLst>
          <p:ext xmlns:p="http://schemas.openxmlformats.org/presentationml/2006/main" uri="{D6D511B9-2390-475A-947B-AFAB55BFBCF1}">
            <pc226:cmChg xmlns:pc226="http://schemas.microsoft.com/office/powerpoint/2022/06/main/command" chg="mod">
              <pc226:chgData name="Ryan Vulk" userId="S::ryanvulk@microsoft.com::5d548907-7f0c-40e0-8632-29a96d936d86" providerId="AD" clId="Web-{DC520643-6C7C-9306-525B-D6A48AF6CC00}" dt="2025-04-30T17:23:15.504" v="52" actId="20577"/>
              <pc2:cmMkLst xmlns:pc2="http://schemas.microsoft.com/office/powerpoint/2019/9/main/command">
                <pc:docMk/>
                <pc:sldMk cId="3752244775" sldId="2147482562"/>
                <pc2:cmMk id="{9AEA5754-25F0-49B9-8312-85300C1E5E8C}"/>
              </pc2:cmMkLst>
            </pc226:cmChg>
          </p:ext>
        </pc:extLst>
      </pc:sldChg>
      <pc:sldChg chg="addSp delSp modSp modCm">
        <pc:chgData name="Ryan Vulk" userId="S::ryanvulk@microsoft.com::5d548907-7f0c-40e0-8632-29a96d936d86" providerId="AD" clId="Web-{DC520643-6C7C-9306-525B-D6A48AF6CC00}" dt="2025-04-30T17:22:37.970" v="46" actId="20577"/>
        <pc:sldMkLst>
          <pc:docMk/>
          <pc:sldMk cId="186976446" sldId="2147482563"/>
        </pc:sldMkLst>
        <pc:extLst>
          <p:ext xmlns:p="http://schemas.openxmlformats.org/presentationml/2006/main" uri="{D6D511B9-2390-475A-947B-AFAB55BFBCF1}">
            <pc226:cmChg xmlns:pc226="http://schemas.microsoft.com/office/powerpoint/2022/06/main/command" chg="mod">
              <pc226:chgData name="Ryan Vulk" userId="S::ryanvulk@microsoft.com::5d548907-7f0c-40e0-8632-29a96d936d86" providerId="AD" clId="Web-{DC520643-6C7C-9306-525B-D6A48AF6CC00}" dt="2025-04-30T17:22:37.970" v="46" actId="20577"/>
              <pc2:cmMkLst xmlns:pc2="http://schemas.microsoft.com/office/powerpoint/2019/9/main/command">
                <pc:docMk/>
                <pc:sldMk cId="186976446" sldId="2147482563"/>
                <pc2:cmMk id="{39F6CC62-4F78-4F2F-B2FB-F12CFD9E89C5}"/>
              </pc2:cmMkLst>
            </pc226:cmChg>
          </p:ext>
        </pc:extLst>
      </pc:sldChg>
      <pc:sldChg chg="addSp delSp modSp">
        <pc:chgData name="Ryan Vulk" userId="S::ryanvulk@microsoft.com::5d548907-7f0c-40e0-8632-29a96d936d86" providerId="AD" clId="Web-{DC520643-6C7C-9306-525B-D6A48AF6CC00}" dt="2025-04-30T17:21:42.045" v="37" actId="1076"/>
        <pc:sldMkLst>
          <pc:docMk/>
          <pc:sldMk cId="4010997946" sldId="2147482564"/>
        </pc:sldMkLst>
      </pc:sldChg>
      <pc:sldChg chg="modSp">
        <pc:chgData name="Ryan Vulk" userId="S::ryanvulk@microsoft.com::5d548907-7f0c-40e0-8632-29a96d936d86" providerId="AD" clId="Web-{DC520643-6C7C-9306-525B-D6A48AF6CC00}" dt="2025-04-30T17:44:36.841" v="56"/>
        <pc:sldMkLst>
          <pc:docMk/>
          <pc:sldMk cId="2449090250" sldId="2147482567"/>
        </pc:sldMkLst>
      </pc:sldChg>
      <pc:sldChg chg="add del">
        <pc:chgData name="Ryan Vulk" userId="S::ryanvulk@microsoft.com::5d548907-7f0c-40e0-8632-29a96d936d86" providerId="AD" clId="Web-{DC520643-6C7C-9306-525B-D6A48AF6CC00}" dt="2025-04-30T17:02:44.816" v="2"/>
        <pc:sldMkLst>
          <pc:docMk/>
          <pc:sldMk cId="2828651380" sldId="2147482594"/>
        </pc:sldMkLst>
      </pc:sldChg>
      <pc:sldChg chg="addSp delSp modSp add ord replId">
        <pc:chgData name="Ryan Vulk" userId="S::ryanvulk@microsoft.com::5d548907-7f0c-40e0-8632-29a96d936d86" providerId="AD" clId="Web-{DC520643-6C7C-9306-525B-D6A48AF6CC00}" dt="2025-04-30T17:19:11.691" v="30"/>
        <pc:sldMkLst>
          <pc:docMk/>
          <pc:sldMk cId="3020551717" sldId="2147482594"/>
        </pc:sldMkLst>
      </pc:sldChg>
    </pc:docChg>
  </pc:docChgLst>
  <pc:docChgLst>
    <pc:chgData name="Shilpa Patel" userId="S::shilpapatel@microsoft.com::bade4f2b-86dd-4bb1-a772-4dc503e99342" providerId="AD" clId="Web-{F56C607B-ABC8-623A-A674-1E1C67909DD3}"/>
    <pc:docChg chg="addSld modSld">
      <pc:chgData name="Shilpa Patel" userId="S::shilpapatel@microsoft.com::bade4f2b-86dd-4bb1-a772-4dc503e99342" providerId="AD" clId="Web-{F56C607B-ABC8-623A-A674-1E1C67909DD3}" dt="2025-04-16T22:56:43.455" v="1" actId="20577"/>
      <pc:docMkLst>
        <pc:docMk/>
      </pc:docMkLst>
      <pc:sldChg chg="modSp">
        <pc:chgData name="Shilpa Patel" userId="S::shilpapatel@microsoft.com::bade4f2b-86dd-4bb1-a772-4dc503e99342" providerId="AD" clId="Web-{F56C607B-ABC8-623A-A674-1E1C67909DD3}" dt="2025-04-16T22:56:43.455" v="1" actId="20577"/>
        <pc:sldMkLst>
          <pc:docMk/>
          <pc:sldMk cId="2501033313" sldId="2147482550"/>
        </pc:sldMkLst>
        <pc:spChg chg="mod">
          <ac:chgData name="Shilpa Patel" userId="S::shilpapatel@microsoft.com::bade4f2b-86dd-4bb1-a772-4dc503e99342" providerId="AD" clId="Web-{F56C607B-ABC8-623A-A674-1E1C67909DD3}" dt="2025-04-16T22:56:43.455" v="1" actId="20577"/>
          <ac:spMkLst>
            <pc:docMk/>
            <pc:sldMk cId="2501033313" sldId="2147482550"/>
            <ac:spMk id="4" creationId="{FE976DF1-45B1-5728-F3C3-5F5F721DF2B0}"/>
          </ac:spMkLst>
        </pc:spChg>
      </pc:sldChg>
      <pc:sldChg chg="new">
        <pc:chgData name="Shilpa Patel" userId="S::shilpapatel@microsoft.com::bade4f2b-86dd-4bb1-a772-4dc503e99342" providerId="AD" clId="Web-{F56C607B-ABC8-623A-A674-1E1C67909DD3}" dt="2025-04-16T22:55:56.361" v="0"/>
        <pc:sldMkLst>
          <pc:docMk/>
          <pc:sldMk cId="2972272683" sldId="2147482556"/>
        </pc:sldMkLst>
      </pc:sldChg>
    </pc:docChg>
  </pc:docChgLst>
  <pc:docChgLst>
    <pc:chgData name="Shilpa Patel" userId="S::shilpapatel@microsoft.com::bade4f2b-86dd-4bb1-a772-4dc503e99342" providerId="AD" clId="Web-{25636375-92D9-045C-A27D-A4FA58600605}"/>
    <pc:docChg chg="modSld">
      <pc:chgData name="Shilpa Patel" userId="S::shilpapatel@microsoft.com::bade4f2b-86dd-4bb1-a772-4dc503e99342" providerId="AD" clId="Web-{25636375-92D9-045C-A27D-A4FA58600605}" dt="2025-05-02T16:01:53.574" v="30" actId="20577"/>
      <pc:docMkLst>
        <pc:docMk/>
      </pc:docMkLst>
      <pc:sldChg chg="modSp">
        <pc:chgData name="Shilpa Patel" userId="S::shilpapatel@microsoft.com::bade4f2b-86dd-4bb1-a772-4dc503e99342" providerId="AD" clId="Web-{25636375-92D9-045C-A27D-A4FA58600605}" dt="2025-05-02T16:00:11.585" v="16" actId="14100"/>
        <pc:sldMkLst>
          <pc:docMk/>
          <pc:sldMk cId="2449090250" sldId="2147482567"/>
        </pc:sldMkLst>
        <pc:spChg chg="mod">
          <ac:chgData name="Shilpa Patel" userId="S::shilpapatel@microsoft.com::bade4f2b-86dd-4bb1-a772-4dc503e99342" providerId="AD" clId="Web-{25636375-92D9-045C-A27D-A4FA58600605}" dt="2025-05-02T16:00:11.585" v="16" actId="14100"/>
          <ac:spMkLst>
            <pc:docMk/>
            <pc:sldMk cId="2449090250" sldId="2147482567"/>
            <ac:spMk id="3" creationId="{D7C5E7B9-D80C-08C5-E9D1-A8F2CEAEF72E}"/>
          </ac:spMkLst>
        </pc:spChg>
      </pc:sldChg>
      <pc:sldChg chg="addSp delSp modSp">
        <pc:chgData name="Shilpa Patel" userId="S::shilpapatel@microsoft.com::bade4f2b-86dd-4bb1-a772-4dc503e99342" providerId="AD" clId="Web-{25636375-92D9-045C-A27D-A4FA58600605}" dt="2025-05-02T16:01:53.574" v="30" actId="20577"/>
        <pc:sldMkLst>
          <pc:docMk/>
          <pc:sldMk cId="1742341012" sldId="2147482607"/>
        </pc:sldMkLst>
      </pc:sldChg>
    </pc:docChg>
  </pc:docChgLst>
  <pc:docChgLst>
    <pc:chgData name="Shilpa Patel" userId="S::shilpapatel@microsoft.com::bade4f2b-86dd-4bb1-a772-4dc503e99342" providerId="AD" clId="Web-{B879B88B-3111-EA42-0606-119B18277588}"/>
    <pc:docChg chg="modSld">
      <pc:chgData name="Shilpa Patel" userId="S::shilpapatel@microsoft.com::bade4f2b-86dd-4bb1-a772-4dc503e99342" providerId="AD" clId="Web-{B879B88B-3111-EA42-0606-119B18277588}" dt="2025-05-09T23:54:52.452" v="0" actId="20577"/>
      <pc:docMkLst>
        <pc:docMk/>
      </pc:docMkLst>
      <pc:sldChg chg="modSp">
        <pc:chgData name="Shilpa Patel" userId="S::shilpapatel@microsoft.com::bade4f2b-86dd-4bb1-a772-4dc503e99342" providerId="AD" clId="Web-{B879B88B-3111-EA42-0606-119B18277588}" dt="2025-05-09T23:54:52.452" v="0" actId="20577"/>
        <pc:sldMkLst>
          <pc:docMk/>
          <pc:sldMk cId="662025445" sldId="256"/>
        </pc:sldMkLst>
        <pc:spChg chg="mod">
          <ac:chgData name="Shilpa Patel" userId="S::shilpapatel@microsoft.com::bade4f2b-86dd-4bb1-a772-4dc503e99342" providerId="AD" clId="Web-{B879B88B-3111-EA42-0606-119B18277588}" dt="2025-05-09T23:54:52.452" v="0" actId="20577"/>
          <ac:spMkLst>
            <pc:docMk/>
            <pc:sldMk cId="662025445" sldId="256"/>
            <ac:spMk id="4" creationId="{DF029D6A-C075-7EF0-C6A2-07BC853E1898}"/>
          </ac:spMkLst>
        </pc:spChg>
      </pc:sldChg>
    </pc:docChg>
  </pc:docChgLst>
</pc:chgInfo>
</file>

<file path=ppt/comments/modernComment_236_DDC3078C.xml><?xml version="1.0" encoding="utf-8"?>
<p188:cmLst xmlns:a="http://schemas.openxmlformats.org/drawingml/2006/main" xmlns:r="http://schemas.openxmlformats.org/officeDocument/2006/relationships" xmlns:p188="http://schemas.microsoft.com/office/powerpoint/2018/8/main">
  <p188:cm id="{DC321C5D-CBDC-4028-A305-D9CD6D170950}" authorId="{107047A2-5DE5-7AB1-F8AA-11B3364C5F90}" created="2025-04-21T18:55:32.797">
    <pc:sldMkLst xmlns:pc="http://schemas.microsoft.com/office/powerpoint/2013/main/command">
      <pc:docMk/>
      <pc:sldMk cId="3720546188" sldId="566"/>
    </pc:sldMkLst>
    <p188:txBody>
      <a:bodyPr/>
      <a:lstStyle/>
      <a:p>
        <a:r>
          <a:rPr lang="en-US"/>
          <a:t>[@Hal Bond]  are we able to move this slide up to right after admin info</a:t>
        </a:r>
      </a:p>
    </p188:txBody>
  </p188:cm>
</p188:cmLst>
</file>

<file path=ppt/comments/modernComment_7FFFFBC2_DFA6B627.xml><?xml version="1.0" encoding="utf-8"?>
<p188:cmLst xmlns:a="http://schemas.openxmlformats.org/drawingml/2006/main" xmlns:r="http://schemas.openxmlformats.org/officeDocument/2006/relationships" xmlns:p188="http://schemas.microsoft.com/office/powerpoint/2018/8/main">
  <p188:cm id="{9AEA5754-25F0-49B9-8312-85300C1E5E8C}" authorId="{62E43BEA-38AE-5290-C646-C28E11AB9506}" created="2025-04-22T08:32:02.546">
    <ac:txMkLst xmlns:ac="http://schemas.microsoft.com/office/drawing/2013/main/command">
      <pc:docMk xmlns:pc="http://schemas.microsoft.com/office/powerpoint/2013/main/command"/>
      <pc:sldMk xmlns:pc="http://schemas.microsoft.com/office/powerpoint/2013/main/command" cId="3752244775" sldId="2147482562"/>
      <ac:spMk id="6" creationId="{EF42854D-DED4-54C9-9877-8FA2595490DD}"/>
      <ac:txMk cp="28">
        <ac:context len="106" hash="3279198888"/>
      </ac:txMk>
    </ac:txMkLst>
    <p188:pos x="2520461" y="257907"/>
    <p188:replyLst>
      <p188:reply id="{4A733F88-4C83-43C8-8641-F1D8E52C44DB}" authorId="{98CC3363-F9A8-67C9-A0F2-BC24B7FB0023}" created="2025-04-22T11:19:23.412">
        <p188:txBody>
          <a:bodyPr/>
          <a:lstStyle/>
          <a:p>
            <a:r>
              <a:rPr lang="en-US"/>
              <a:t>I think these are great suggestions, and in line with the other suggestions for Calendar. Making the language more actionable I think is the way to go. Per Emily's last question, if we want to promote other things, then how about...
Communicate faster
Easily start a chat, send messages or emails with a click.</a:t>
            </a:r>
          </a:p>
        </p188:txBody>
      </p188:reply>
      <p188:reply id="{238D52F1-82A9-44B2-9F22-2B947F089A6D}" authorId="{98CC3363-F9A8-67C9-A0F2-BC24B7FB0023}" created="2025-04-22T11:20:38.023">
        <p188:txBody>
          <a:bodyPr/>
          <a:lstStyle/>
          <a:p>
            <a:r>
              <a:rPr lang="en-US"/>
              <a:t>another thing to note is the punctuation. we did not add a period at the end of sentences in the calendar suggestions so let's make sure we align in all messaging wether to use end punctuation or not. I think maybe yes, let's use a period.</a:t>
            </a:r>
          </a:p>
        </p188:txBody>
      </p188:reply>
    </p188:replyLst>
    <p188:txBody>
      <a:bodyPr/>
      <a:lstStyle/>
      <a:p>
        <a:r>
          <a:rPr lang="en-US"/>
          <a:t>[@Shilpa Patel] I'm wondering if we can make these a little more specific? Something along the lines of: 
Look up people
Find anyone in your org, even if you don't know their name.
Stay in sync
Quickly find and connect with your core team.
Navigate org charts 
Easily visualize your company's internal structure, teams, and people. 
Communicate faster 
Quickly send messages directly in the app.
Do we want to just highlight sending messages? Or do we want to mention you can start emails, calls, and chats from the app as well? 
cc: [@Celeste Moure] </a:t>
        </a:r>
      </a:p>
    </p188:txBody>
  </p188:cm>
  <p188:cm id="{652FF4D3-4788-4904-B1CB-4C9DB3FEC530}" authorId="{98CC3363-F9A8-67C9-A0F2-BC24B7FB0023}" created="2025-04-22T13:08:07.704">
    <pc:sldMkLst xmlns:pc="http://schemas.microsoft.com/office/powerpoint/2013/main/command">
      <pc:docMk/>
      <pc:sldMk cId="3752244775" sldId="2147482562"/>
    </pc:sldMkLst>
    <p188:txBody>
      <a:bodyPr/>
      <a:lstStyle/>
      <a:p>
        <a:r>
          <a:rPr lang="en-US"/>
          <a:t>ARCHIVE:
People lookup​
The best way to look up people.​
​
Close collaborators​
Stay in sync with your core team.​
​
Navigate org charts​
Easily visualize and explore your company’s internal structure, its teams, and people.​
​
Start a conversation​
Quickly send a message right from the taskbar.​</a:t>
        </a:r>
      </a:p>
    </p188:txBody>
  </p188:cm>
  <p188:cm id="{EF3648A6-8CFC-424D-849C-E49DF2C1AF4E}" authorId="{107047A2-5DE5-7AB1-F8AA-11B3364C5F90}" created="2025-04-30T21:35:13.294">
    <ac:deMkLst xmlns:ac="http://schemas.microsoft.com/office/drawing/2013/main/command">
      <pc:docMk xmlns:pc="http://schemas.microsoft.com/office/powerpoint/2013/main/command"/>
      <pc:sldMk xmlns:pc="http://schemas.microsoft.com/office/powerpoint/2013/main/command" cId="3752244775" sldId="2147482562"/>
      <ac:picMk id="3" creationId="{CA7177E9-A043-C309-0FAA-3CE05C46E0C0}"/>
    </ac:deMkLst>
    <p188:txBody>
      <a:bodyPr/>
      <a:lstStyle/>
      <a:p>
        <a:r>
          <a:rPr lang="en-US"/>
          <a:t>[@Ryan Vulk] can we update this with the older people visual (tabs isn’t in prod yet)</a:t>
        </a:r>
      </a:p>
    </p188:txBody>
  </p188:cm>
  <p188:cm id="{788AA01F-FB2C-45EB-8B21-9775E0944B71}" authorId="{107047A2-5DE5-7AB1-F8AA-11B3364C5F90}" created="2025-05-01T20:08:39.147">
    <ac:deMkLst xmlns:ac="http://schemas.microsoft.com/office/drawing/2013/main/command">
      <pc:docMk xmlns:pc="http://schemas.microsoft.com/office/powerpoint/2013/main/command"/>
      <pc:sldMk xmlns:pc="http://schemas.microsoft.com/office/powerpoint/2013/main/command" cId="3752244775" sldId="2147482562"/>
      <ac:spMk id="6" creationId="{EF42854D-DED4-54C9-9877-8FA2595490DD}"/>
    </ac:deMkLst>
    <p188:txBody>
      <a:bodyPr/>
      <a:lstStyle/>
      <a:p>
        <a:r>
          <a:rPr lang="en-US"/>
          <a:t>[@Celeste Moure] [@Emily Banzhaf] please take a look at the copy for the tagline and make any edits</a:t>
        </a:r>
      </a:p>
    </p188:txBody>
  </p188:cm>
</p188:cmLst>
</file>

<file path=ppt/comments/modernComment_7FFFFBC3_B2508BE.xml><?xml version="1.0" encoding="utf-8"?>
<p188:cmLst xmlns:a="http://schemas.openxmlformats.org/drawingml/2006/main" xmlns:r="http://schemas.openxmlformats.org/officeDocument/2006/relationships" xmlns:p188="http://schemas.microsoft.com/office/powerpoint/2018/8/main">
  <p188:cm id="{39F6CC62-4F78-4F2F-B2FB-F12CFD9E89C5}" authorId="{98CC3363-F9A8-67C9-A0F2-BC24B7FB0023}" created="2025-04-22T13:12:18.664">
    <ac:txMkLst xmlns:ac="http://schemas.microsoft.com/office/drawing/2013/main/command">
      <pc:docMk xmlns:pc="http://schemas.microsoft.com/office/powerpoint/2013/main/command"/>
      <pc:sldMk xmlns:pc="http://schemas.microsoft.com/office/powerpoint/2013/main/command" cId="186976446" sldId="2147482563"/>
      <ac:spMk id="2" creationId="{398DEFDE-F241-1AEC-3386-189782ADC5CE}"/>
      <ac:txMk cp="0">
        <ac:context len="25" hash="1672095149"/>
      </ac:txMk>
    </ac:txMkLst>
    <p188:pos x="5905500" y="3228975"/>
    <p188:txBody>
      <a:bodyPr/>
      <a:lstStyle/>
      <a:p>
        <a:r>
          <a:rPr lang="en-US"/>
          <a:t>ARCHIVE:
Find any file​
The quickest way to find any file you care about​
​
Identify the file​
The files you likely need are already there​
​
Take action​
Open, share, summarize, and more​</a:t>
        </a:r>
      </a:p>
    </p188:txBody>
  </p188:cm>
  <p188:cm id="{7D97FF27-5148-468A-8D43-7699C0EF6017}" authorId="{4467EC55-D8AD-A4EF-0CBE-37E2564727DA}" created="2025-04-22T16:21:32.717">
    <pc:sldMkLst xmlns:pc="http://schemas.microsoft.com/office/powerpoint/2013/main/command">
      <pc:docMk/>
      <pc:sldMk cId="186976446" sldId="2147482563"/>
    </pc:sldMkLst>
    <p188:replyLst>
      <p188:reply id="{1C373173-D5AC-4D53-9CD6-E6A19EB3F705}" authorId="{4467EC55-D8AD-A4EF-0CBE-37E2564727DA}" created="2025-04-22T16:25:06.713">
        <p188:txBody>
          <a:bodyPr/>
          <a:lstStyle/>
          <a:p>
            <a:r>
              <a:rPr lang="en-US"/>
              <a:t>Any cloud file is more accurate </a:t>
            </a:r>
          </a:p>
        </p188:txBody>
      </p188:reply>
      <p188:reply id="{8D0B963B-2CB4-4C5B-8A1A-A65E23F95EDD}" authorId="{62E43BEA-38AE-5290-C646-C28E11AB9506}" created="2025-04-22T17:08:31.675">
        <p188:txBody>
          <a:bodyPr/>
          <a:lstStyle/>
          <a:p>
            <a:r>
              <a:rPr lang="en-US"/>
              <a:t>Updated! Removed "any" because you can only find files you have access to, but please feel free to add it back in! </a:t>
            </a:r>
          </a:p>
        </p188:txBody>
      </p188:reply>
      <p188:reply id="{D321328B-A517-47EA-882F-58C31A9A1F3D}" authorId="{BAA711E8-BE0C-AA7E-5E07-127E27AE2CEB}" created="2025-04-30T22:29:47.996">
        <p188:txBody>
          <a:bodyPr/>
          <a:lstStyle/>
          <a:p>
            <a:r>
              <a:rPr lang="en-US"/>
              <a:t>[@Kathrine] - is it all cloud files or just WSET files?</a:t>
            </a:r>
          </a:p>
        </p188:txBody>
      </p188:reply>
      <p188:reply id="{1CF30F7F-85D5-443F-B0F6-2BA2C5DF3461}" authorId="{62E43BEA-38AE-5290-C646-C28E11AB9506}" created="2025-05-01T04:57:41.408">
        <p188:txBody>
          <a:bodyPr/>
          <a:lstStyle/>
          <a:p>
            <a:r>
              <a:rPr lang="en-US"/>
              <a:t>[@Hal Bond] It's a little complex, but to be super specific, you can find files:
- In your OneDrive or that you've uploaded to SharePoint
- In someone else's OneDrive or that they've uploaded to SharePoint and shared with you
- In your Documents, Desktop, and Pictures folders, only if they're backed up to OneDrive
- In a SharePoint library you have access to (e.g. via group access) with files you uploaded/stored there, that someone shared with you, or that someone worked on (if you filter directly to that person).</a:t>
            </a:r>
          </a:p>
        </p188:txBody>
      </p188:reply>
    </p188:replyLst>
    <p188:txBody>
      <a:bodyPr/>
      <a:lstStyle/>
      <a:p>
        <a:r>
          <a:rPr lang="en-US"/>
          <a:t>[@Shilpa Patel]  did we have some wording around finding files through people? I think that is a unique value prop that helps differentiate the File Search Companion</a:t>
        </a:r>
      </a:p>
    </p188:txBody>
    <p188:extLst>
      <p:ext xmlns:p="http://schemas.openxmlformats.org/presentationml/2006/main" uri="{57CB4572-C831-44C2-8A1C-0ADB6CCDFE69}">
        <p223:reactions xmlns:p223="http://schemas.microsoft.com/office/powerpoint/2022/03/main">
          <p223:rxn type="👍">
            <p223:instance time="2025-04-30T22:29:20.732" authorId="{BAA711E8-BE0C-AA7E-5E07-127E27AE2CEB}"/>
          </p223:rxn>
        </p223:reactions>
      </p:ext>
    </p188:extLst>
  </p188:cm>
  <p188:cm id="{A42141BD-AA84-4FAF-B21C-7781F70DC5EB}" authorId="{A979E663-B78C-F082-E54D-44D072B852E8}" created="2025-04-23T11:41:41.209">
    <ac:txMkLst xmlns:ac="http://schemas.microsoft.com/office/drawing/2013/main/command">
      <pc:docMk xmlns:pc="http://schemas.microsoft.com/office/powerpoint/2013/main/command"/>
      <pc:sldMk xmlns:pc="http://schemas.microsoft.com/office/powerpoint/2013/main/command" cId="186976446" sldId="2147482563"/>
      <ac:spMk id="2" creationId="{398DEFDE-F241-1AEC-3386-189782ADC5CE}"/>
      <ac:txMk cp="166" len="3">
        <ac:context len="202" hash="793820694"/>
      </ac:txMk>
    </ac:txMkLst>
    <p188:pos x="1469404" y="3185059"/>
    <p188:replyLst>
      <p188:reply id="{2B1D27D4-AAEA-49B3-AC0B-C093EB82F186}" authorId="{62E43BEA-38AE-5290-C646-C28E11AB9506}" created="2025-04-23T14:49:34.662">
        <p188:txBody>
          <a:bodyPr/>
          <a:lstStyle/>
          <a:p>
            <a:r>
              <a:rPr lang="en-US"/>
              <a:t>[@Tone Kristin Larsen] Good callout! Let me think through this a bit more. I'll work on rephrasing tomorrow! </a:t>
            </a:r>
          </a:p>
        </p188:txBody>
      </p188:reply>
      <p188:reply id="{23EF8502-D85E-435E-BEEC-CE1119BC7EB9}" authorId="{62E43BEA-38AE-5290-C646-C28E11AB9506}" created="2025-04-25T08:08:47.607">
        <p188:txBody>
          <a:bodyPr/>
          <a:lstStyle/>
          <a:p>
            <a:r>
              <a:rPr lang="en-SE"/>
              <a:t>[@Tone Kristin Larsen] [@Celeste Moure] How’s this? Changed to “right from the app,” which works for all apps. Changed it on all slides! I think we can keep it more high-level for this purpose, but we can keep iterating on how to best word this moving forward!</a:t>
            </a:r>
          </a:p>
        </p188:txBody>
      </p188:reply>
    </p188:replyLst>
    <p188:txBody>
      <a:bodyPr/>
      <a:lstStyle/>
      <a:p>
        <a:r>
          <a:rPr lang="en-US"/>
          <a:t>[@Emily] are we sure this is read as you can open or share with only one click? (As opposed to opening and then sharing)</a:t>
        </a:r>
      </a:p>
    </p188:txBody>
  </p188:cm>
  <p188:cm id="{D334D7F7-E1A0-4129-BCBB-E497283F53D1}" authorId="{A979E663-B78C-F082-E54D-44D072B852E8}" created="2025-04-23T11:49:09.899">
    <ac:txMkLst xmlns:ac="http://schemas.microsoft.com/office/drawing/2013/main/command">
      <pc:docMk xmlns:pc="http://schemas.microsoft.com/office/powerpoint/2013/main/command"/>
      <pc:sldMk xmlns:pc="http://schemas.microsoft.com/office/powerpoint/2013/main/command" cId="186976446" sldId="2147482563"/>
      <ac:spMk id="2" creationId="{398DEFDE-F241-1AEC-3386-189782ADC5CE}"/>
      <ac:txMk cp="182">
        <ac:context len="202" hash="793820694"/>
      </ac:txMk>
    </ac:txMkLst>
    <p188:pos x="3213982" y="3185059"/>
    <p188:replyLst>
      <p188:reply id="{0BD5DC06-9698-4ED7-B6E4-B9347C8B8CD2}" authorId="{62E43BEA-38AE-5290-C646-C28E11AB9506}" created="2025-04-23T14:50:48.883">
        <p188:txBody>
          <a:bodyPr/>
          <a:lstStyle/>
          <a:p>
            <a:r>
              <a:rPr lang="en-US"/>
              <a:t>[@Tone] Yes, we should be consistent across all slides. I'll iterate with Celeste and we'll make sure everything matches!</a:t>
            </a:r>
          </a:p>
        </p188:txBody>
      </p188:reply>
    </p188:replyLst>
    <p188:txBody>
      <a:bodyPr/>
      <a:lstStyle/>
      <a:p>
        <a:r>
          <a:rPr lang="en-US"/>
          <a:t>[@Emily], slide 7 uses “with” instead of “to”, should all three be the same?</a:t>
        </a:r>
      </a:p>
    </p188:txBody>
  </p188:cm>
  <p188:cm id="{8B3C0CFD-A46F-492C-8419-8ADFE0573843}" authorId="{107047A2-5DE5-7AB1-F8AA-11B3364C5F90}" created="2025-04-30T21:36:39.563">
    <ac:deMkLst xmlns:ac="http://schemas.microsoft.com/office/drawing/2013/main/command">
      <pc:docMk xmlns:pc="http://schemas.microsoft.com/office/powerpoint/2013/main/command"/>
      <pc:sldMk xmlns:pc="http://schemas.microsoft.com/office/powerpoint/2013/main/command" cId="186976446" sldId="2147482563"/>
      <ac:picMk id="5" creationId="{EE36AF4D-DD48-B1F1-9FE5-4DFA78623B7F}"/>
    </ac:deMkLst>
    <p188:txBody>
      <a:bodyPr/>
      <a:lstStyle/>
      <a:p>
        <a:r>
          <a:rPr lang="en-US"/>
          <a:t>[@Tone Kristin Larsen] [@Kathrine Hammervold] 
Can you verify the mock here is the current File Search app</a:t>
        </a:r>
      </a:p>
    </p188:txBody>
  </p188:cm>
  <p188:cm id="{5A8B67A6-BD5D-4408-95B7-E1B2BC47FC87}" authorId="{107047A2-5DE5-7AB1-F8AA-11B3364C5F90}" created="2025-05-01T20:09:23.365">
    <pc:sldMkLst xmlns:pc="http://schemas.microsoft.com/office/powerpoint/2013/main/command">
      <pc:docMk/>
      <pc:sldMk cId="186976446" sldId="2147482563"/>
    </pc:sldMkLst>
    <p188:txBody>
      <a:bodyPr/>
      <a:lstStyle/>
      <a:p>
        <a:r>
          <a:rPr lang="en-US"/>
          <a:t>[@Celeste Moure] [@Emily Banzhaf] please take a look at the tagline and make any edits
</a:t>
        </a:r>
      </a:p>
    </p188:txBody>
  </p188:cm>
</p188:cmLst>
</file>

<file path=ppt/comments/modernComment_7FFFFBC4_EF12F8BA.xml><?xml version="1.0" encoding="utf-8"?>
<p188:cmLst xmlns:a="http://schemas.openxmlformats.org/drawingml/2006/main" xmlns:r="http://schemas.openxmlformats.org/officeDocument/2006/relationships" xmlns:p188="http://schemas.microsoft.com/office/powerpoint/2018/8/main">
  <p188:cm id="{76299415-4521-4567-8F14-940BDF26619A}" authorId="{DA10C2F5-226A-F1BD-E375-B56FEA924482}" status="resolved" created="2025-04-22T01:32:25.087" startDate="2025-04-22T01:32:25.087" dueDate="2025-04-22T01:32:25.087" assignedTo="{98CC3363-F9A8-67C9-A0F2-BC24B7FB0023}" complete="100000" title="@Celeste Moure and @Emily Banzhaf Is there a better heading for Point #2 (vs Quick actions)? I am not a fan of “quick actions”. Maybe “Stay on track”? Context: The intention is to support several actions such as Join, RSVP, Teams chat, etc. in the long…">
    <pc:sldMkLst xmlns:pc="http://schemas.microsoft.com/office/powerpoint/2013/main/command">
      <pc:docMk/>
      <pc:sldMk cId="4010997946" sldId="2147482564"/>
    </pc:sldMkLst>
    <p188:replyLst>
      <p188:reply id="{BE952AF1-32A9-4DDB-8277-8E7111616D23}" authorId="{62E43BEA-38AE-5290-C646-C28E11AB9506}" created="2025-04-22T08:25:49.798">
        <p188:txBody>
          <a:bodyPr/>
          <a:lstStyle/>
          <a:p>
            <a:r>
              <a:rPr lang="en-US"/>
              <a:t>[@Leo Daniel Gnanamanickam] What are your thoughts on making the headers a bit more actionable? 
Glance at your calendar
Quickly see what's ahead in your day
Join meetings faster
Take action right from your taskbar
Search effortlessly
Find any calendar meeting or appointment by title
cc: [@Celeste Moure] [@Shilpa Patel] </a:t>
            </a:r>
          </a:p>
        </p188:txBody>
      </p188:reply>
      <p188:reply id="{CE72B6F9-E564-4A5B-971D-A2F5031F5560}" authorId="{98CC3363-F9A8-67C9-A0F2-BC24B7FB0023}" created="2025-04-22T11:15:49.437">
        <p188:txBody>
          <a:bodyPr/>
          <a:lstStyle/>
          <a:p>
            <a:r>
              <a:rPr lang="en-US"/>
              <a:t>I like Emily's suggestions. I think that's a more engaging approach and more clear language. 
My suggestions:
Explore your calendar
(Explore instead of glance makes it a bit more enticing and hints that there's more to do than just look at)
Join meetings faster
Easily jump on a meeting in a click
[@Emily Banzhaf] [@Leo Daniel Gnanamanickam] </a:t>
            </a:r>
          </a:p>
        </p188:txBody>
      </p188:reply>
    </p188:replyLst>
    <p188:txBody>
      <a:bodyPr/>
      <a:lstStyle/>
      <a:p>
        <a:r>
          <a:rPr lang="en-US"/>
          <a:t>[@Celeste Moure]  and [@Emily Banzhaf]  Is there a better heading for Point #2 (vs Quick actions)? I am not a fan of “quick actions”. Maybe “Stay on track”?
Context:
The intention is to support several actions such as Join, RSVP, Teams chat, etc. in the long run. However, as of now - We only have Join and Teams chat capabilities and primarily want to advertise only the Join Action.
CC: [@Shilpa Patel] </a:t>
        </a:r>
      </a:p>
    </p188:txBody>
    <p188:extLst>
      <p:ext xmlns:p="http://schemas.openxmlformats.org/presentationml/2006/main" uri="{5BB2D875-25FF-4072-B9AC-8F64D62656EB}">
        <p228:taskDetails xmlns:p228="http://schemas.microsoft.com/office/powerpoint/2022/08/main">
          <p228:history>
            <p228:event time="2025-04-22T01:32:25.087" id="{6A182493-B153-4748-A50E-EC80E0547B4A}">
              <p228:atrbtn authorId="{DA10C2F5-226A-F1BD-E375-B56FEA924482}"/>
              <p228:anchr>
                <p228:comment id="{76299415-4521-4567-8F14-940BDF26619A}"/>
              </p228:anchr>
              <p228:add/>
            </p228:event>
            <p228:event time="2025-04-22T01:32:25.087" id="{A02CDF31-C199-4233-8C01-DEFA5FBAEA0F}">
              <p228:atrbtn authorId="{DA10C2F5-226A-F1BD-E375-B56FEA924482}"/>
              <p228:anchr>
                <p228:comment id="{76299415-4521-4567-8F14-940BDF26619A}"/>
              </p228:anchr>
              <p228:asgn authorId="{98CC3363-F9A8-67C9-A0F2-BC24B7FB0023}"/>
            </p228:event>
            <p228:event time="2025-04-22T01:32:25.087" id="{E44699D6-993D-4E96-B5C3-12B9F932F6C1}">
              <p228:atrbtn authorId="{DA10C2F5-226A-F1BD-E375-B56FEA924482}"/>
              <p228:anchr>
                <p228:comment id="{76299415-4521-4567-8F14-940BDF26619A}"/>
              </p228:anchr>
              <p228:title val="@Celeste Moure and @Emily Banzhaf Is there a better heading for Point #2 (vs Quick actions)? I am not a fan of “quick actions”. Maybe “Stay on track”? Context: The intention is to support several actions such as Join, RSVP, Teams chat, etc. in the long…"/>
            </p228:event>
            <p228:event time="2025-04-22T01:32:25.087" id="{5C26E8F4-E397-484D-845C-A87C200787C6}">
              <p228:atrbtn authorId="{DA10C2F5-226A-F1BD-E375-B56FEA924482}"/>
              <p228:anchr>
                <p228:comment id="{76299415-4521-4567-8F14-940BDF26619A}"/>
              </p228:anchr>
              <p228:date stDt="2025-04-22T01:32:25.087" endDt="2025-04-22T01:32:25.087"/>
            </p228:event>
            <p228:event time="2025-04-22T13:22:42.931" id="{13C0C18A-DD5A-4375-9845-63132386E7B1}">
              <p228:atrbtn authorId="{98CC3363-F9A8-67C9-A0F2-BC24B7FB0023}"/>
              <p228:anchr>
                <p228:comment id="{00000000-0000-0000-0000-000000000000}"/>
              </p228:anchr>
              <p228:pcntCmplt val="100000"/>
            </p228:event>
          </p228:history>
        </p228:taskDetails>
      </p:ext>
    </p188:extLst>
  </p188:cm>
  <p188:cm id="{00D4A310-CD84-40C0-B525-D3760E9E6E7A}" authorId="{98CC3363-F9A8-67C9-A0F2-BC24B7FB0023}" created="2025-04-22T13:18:49.643">
    <pc:sldMkLst xmlns:pc="http://schemas.microsoft.com/office/powerpoint/2013/main/command">
      <pc:docMk/>
      <pc:sldMk cId="4010997946" sldId="2147482564"/>
    </pc:sldMkLst>
    <p188:txBody>
      <a:bodyPr/>
      <a:lstStyle/>
      <a:p>
        <a:r>
          <a:rPr lang="en-US"/>
          <a:t>ARCHIVE:
Quick glances​
Quickly glance at your calendar to see what's ahead ​
​
Quick Actions​
Join calendar events right from your taskbar  ​
​
Effortless search​
Search your calendar to find any meeting or appointment​</a:t>
        </a:r>
      </a:p>
    </p188:txBody>
  </p188:cm>
  <p188:cm id="{C0CBCF09-5CB3-474F-8A7F-F4AAF5CFE7F3}" authorId="{107047A2-5DE5-7AB1-F8AA-11B3364C5F90}" created="2025-05-01T20:09:43.787">
    <ac:deMkLst xmlns:ac="http://schemas.microsoft.com/office/drawing/2013/main/command">
      <pc:docMk xmlns:pc="http://schemas.microsoft.com/office/powerpoint/2013/main/command"/>
      <pc:sldMk xmlns:pc="http://schemas.microsoft.com/office/powerpoint/2013/main/command" cId="4010997946" sldId="2147482564"/>
      <ac:spMk id="10" creationId="{3D1FD9CB-C339-51DE-1F3C-83C4E836178D}"/>
    </ac:deMkLst>
    <p188:txBody>
      <a:bodyPr/>
      <a:lstStyle/>
      <a:p>
        <a:r>
          <a:rPr lang="en-US"/>
          <a:t>[@Celeste Moure] [@Emily Banzhaf] please take a look at the tagline and make any edits</a:t>
        </a:r>
      </a:p>
    </p188:txBody>
  </p188:cm>
</p188:cmLst>
</file>

<file path=ppt/comments/modernComment_7FFFFBC7_91FA26CA.xml><?xml version="1.0" encoding="utf-8"?>
<p188:cmLst xmlns:a="http://schemas.openxmlformats.org/drawingml/2006/main" xmlns:r="http://schemas.openxmlformats.org/officeDocument/2006/relationships" xmlns:p188="http://schemas.microsoft.com/office/powerpoint/2018/8/main">
  <p188:cm id="{5693F414-C141-48ED-A9C4-C4EDFF9E56DF}" authorId="{DA10C2F5-226A-F1BD-E375-B56FEA924482}" status="resolved" created="2025-04-22T01:22:24.173" complete="100000">
    <pc:sldMkLst xmlns:pc="http://schemas.microsoft.com/office/powerpoint/2013/main/command">
      <pc:docMk/>
      <pc:sldMk cId="2449090250" sldId="2147482567"/>
    </pc:sldMkLst>
    <p188:txBody>
      <a:bodyPr/>
      <a:lstStyle/>
      <a:p>
        <a:r>
          <a:rPr lang="en-US"/>
          <a:t>Add calendar to Taskbar?</a:t>
        </a:r>
      </a:p>
    </p188:txBody>
  </p188:cm>
  <p188:cm id="{64DDDC50-4830-4946-8E81-DBD6D2427A4A}" authorId="{DA10C2F5-226A-F1BD-E375-B56FEA924482}" created="2025-04-22T01:33:40.118">
    <pc:sldMkLst xmlns:pc="http://schemas.microsoft.com/office/powerpoint/2013/main/command">
      <pc:docMk/>
      <pc:sldMk cId="2449090250" sldId="2147482567"/>
    </pc:sldMkLst>
    <p188:txBody>
      <a:bodyPr/>
      <a:lstStyle/>
      <a:p>
        <a:r>
          <a:rPr lang="en-US"/>
          <a:t>[@Shilpa Patel]  and [@Hal Bond] I feel that we may be missing an opportunity to talk through the new windowing model of Companion Apps as Flyout Apps.</a:t>
        </a:r>
      </a:p>
    </p188:txBody>
  </p188:cm>
  <p188:cm id="{4D28AEE6-18CF-4742-8A60-201941036D56}" authorId="{BAA711E8-BE0C-AA7E-5E07-127E27AE2CEB}" created="2025-04-30T22:25:40.341">
    <ac:deMkLst xmlns:ac="http://schemas.microsoft.com/office/drawing/2013/main/command">
      <pc:docMk xmlns:pc="http://schemas.microsoft.com/office/powerpoint/2013/main/command"/>
      <pc:sldMk xmlns:pc="http://schemas.microsoft.com/office/powerpoint/2013/main/command" cId="2449090250" sldId="2147482567"/>
      <ac:picMk id="3" creationId="{D5F87FE2-BCB3-98B5-973A-F7A533E93701}"/>
    </ac:deMkLst>
    <p188:replyLst>
      <p188:reply id="{022EF6C0-48F6-4146-9A15-6328A0DB73F6}" authorId="{107047A2-5DE5-7AB1-F8AA-11B3364C5F90}" created="2025-04-30T22:38:13.621">
        <p188:txBody>
          <a:bodyPr/>
          <a:lstStyle/>
          <a:p>
            <a:r>
              <a:rPr lang="en-US"/>
              <a:t>Also [@Ryan Vulk] if we’re going to introduce the suite icon, we should make sure to do so at the beginning as well</a:t>
            </a:r>
          </a:p>
        </p188:txBody>
      </p188:reply>
      <p188:reply id="{10376911-310E-4246-8249-29B3D4A6FAE2}" authorId="{619EF08D-1019-6B53-8C13-20EDF452CD14}" created="2025-05-02T15:43:08.388">
        <p188:txBody>
          <a:bodyPr/>
          <a:lstStyle/>
          <a:p>
            <a:r>
              <a:rPr lang="en-US"/>
              <a:t>[@Shilpa Patel] We could move slide 19 ahead of people. Not for sure if we will have a similar render yet though. </a:t>
            </a:r>
          </a:p>
        </p188:txBody>
      </p188:reply>
    </p188:replyLst>
    <p188:txBody>
      <a:bodyPr/>
      <a:lstStyle/>
      <a:p>
        <a:r>
          <a:rPr lang="en-US"/>
          <a:t>[@Josie Lee] / [@Ryan Vulk] / [@Josh Robson] / [@Shilpa Patel] - hi all, I’m having a bit of trouble with this slide with the logo orientation and position. 
I wonder if we can get a cleaner first impression with less distortion of the logos, maybe something more head on and simple? Thank you!</a:t>
        </a:r>
      </a:p>
    </p188:txBody>
  </p188:cm>
</p188:cmLst>
</file>

<file path=ppt/comments/modernComment_7FFFFBE2_B409F625.xml><?xml version="1.0" encoding="utf-8"?>
<p188:cmLst xmlns:a="http://schemas.openxmlformats.org/drawingml/2006/main" xmlns:r="http://schemas.openxmlformats.org/officeDocument/2006/relationships" xmlns:p188="http://schemas.microsoft.com/office/powerpoint/2018/8/main">
  <p188:cm id="{FC43AD8A-12CF-4A37-81AC-94E82C4C04E6}" authorId="{BAA711E8-BE0C-AA7E-5E07-127E27AE2CEB}" created="2025-04-16T23:43:55.037">
    <ac:deMkLst xmlns:ac="http://schemas.microsoft.com/office/drawing/2013/main/command">
      <pc:docMk xmlns:pc="http://schemas.microsoft.com/office/powerpoint/2013/main/command"/>
      <pc:sldMk xmlns:pc="http://schemas.microsoft.com/office/powerpoint/2013/main/command" cId="1557450936" sldId="2147482561"/>
      <ac:picMk id="3" creationId="{B0F8A50D-0878-4578-D572-22D255BBEA44}"/>
    </ac:deMkLst>
    <p188:replyLst>
      <p188:reply id="{BDE080F1-AF59-044F-9C14-4EA0A71C6FDF}" authorId="{80C7603C-4220-B7D6-82F0-EF498EFEA3B3}" created="2025-04-17T03:09:45.345">
        <p188:txBody>
          <a:bodyPr/>
          <a:lstStyle/>
          <a:p>
            <a:r>
              <a:rPr lang="en-US"/>
              <a:t>Hey [@Hal Bond], as mentioned earlier in the deck, it looks like Ryan’s still fine-tuning the final detail on the new Companion icon set. He’s currently out of office and will be back next Monday. 
[@Ryan Vulk], once you’re back and the icons are all set, would you mind supporting Hal’s request? Really appreciate it!
CC: [@Sam Cook], [@Josie Lee] &amp; [@Josh Robson]</a:t>
            </a:r>
          </a:p>
        </p188:txBody>
      </p188:reply>
    </p188:replyLst>
    <p188:txBody>
      <a:bodyPr/>
      <a:lstStyle/>
      <a:p>
        <a:r>
          <a:rPr lang="en-US"/>
          <a:t>[@Shilpa Patel] - needs to be the new icon for companions
cc: [@Shawn Choi] </a:t>
        </a:r>
      </a:p>
    </p188:txBody>
  </p188:cm>
  <p188:cm id="{37001BF4-A0E6-43CB-85D8-9570C7863CA3}" authorId="{107047A2-5DE5-7AB1-F8AA-11B3364C5F90}" created="2025-04-30T22:44:08.951">
    <ac:deMkLst xmlns:ac="http://schemas.microsoft.com/office/drawing/2013/main/command">
      <pc:docMk xmlns:pc="http://schemas.microsoft.com/office/powerpoint/2013/main/command"/>
      <pc:sldMk xmlns:pc="http://schemas.microsoft.com/office/powerpoint/2013/main/command" cId="3020551717" sldId="2147482594"/>
      <ac:picMk id="3" creationId="{CAFD9D53-0C4C-A87D-3780-6D470D3828AD}"/>
    </ac:deMkLst>
    <p188:txBody>
      <a:bodyPr/>
      <a:lstStyle/>
      <a:p>
        <a:r>
          <a:rPr lang="en-US"/>
          <a:t>Let’s omit the user quote (seems a little gimicky) and focus on the bottom visual for this [@Ryan Vulk] </a:t>
        </a:r>
      </a:p>
    </p188:txBody>
  </p188:cm>
</p188:cmLst>
</file>

<file path=ppt/comments/modernComment_7FFFFBE8_B35AE171.xml><?xml version="1.0" encoding="utf-8"?>
<p188:cmLst xmlns:a="http://schemas.openxmlformats.org/drawingml/2006/main" xmlns:r="http://schemas.openxmlformats.org/officeDocument/2006/relationships" xmlns:p188="http://schemas.microsoft.com/office/powerpoint/2018/8/main">
  <p188:cm id="{41FDC88A-2B52-4D54-9E6A-195225A78521}" authorId="{107047A2-5DE5-7AB1-F8AA-11B3364C5F90}" status="resolved" created="2025-05-01T20:09:00.615" complete="100000">
    <ac:deMkLst xmlns:ac="http://schemas.microsoft.com/office/drawing/2013/main/command">
      <pc:docMk xmlns:pc="http://schemas.microsoft.com/office/powerpoint/2013/main/command"/>
      <pc:sldMk xmlns:pc="http://schemas.microsoft.com/office/powerpoint/2013/main/command" cId="3009077617" sldId="2147482600"/>
      <ac:spMk id="6" creationId="{E4CEB647-42AB-2999-C417-727DC0284208}"/>
    </ac:deMkLst>
    <p188:txBody>
      <a:bodyPr/>
      <a:lstStyle/>
      <a:p>
        <a:r>
          <a:rPr lang="en-US"/>
          <a:t>[@Celeste Moure] [@Emily Banzhaf] please take a look at the copy for the tagline and make any edits</a:t>
        </a:r>
      </a:p>
    </p188:txBody>
  </p188:cm>
  <p188:cm id="{8E7A2A86-1FB9-4B83-A906-D951088764DD}" authorId="{62E43BEA-38AE-5290-C646-C28E11AB9506}" status="resolved" created="2025-05-02T11:48:05.712" complete="100000">
    <ac:txMkLst xmlns:ac="http://schemas.microsoft.com/office/drawing/2013/main/command">
      <pc:docMk xmlns:pc="http://schemas.microsoft.com/office/powerpoint/2013/main/command"/>
      <pc:sldMk xmlns:pc="http://schemas.microsoft.com/office/powerpoint/2013/main/command" cId="3009077617" sldId="2147482600"/>
      <ac:spMk id="6" creationId="{E4CEB647-42AB-2999-C417-727DC0284208}"/>
      <ac:txMk cp="0" len="6">
        <ac:context len="72" hash="3981310170"/>
      </ac:txMk>
    </ac:txMkLst>
    <p188:pos x="919655" y="236482"/>
    <p188:replyLst>
      <p188:reply id="{3928C7A2-B13E-49BC-B3A0-23F4741239D0}" authorId="{62E43BEA-38AE-5290-C646-C28E11AB9506}" created="2025-05-02T11:48:29.978">
        <p188:txBody>
          <a:bodyPr/>
          <a:lstStyle/>
          <a:p>
            <a:r>
              <a:rPr lang="en-US"/>
              <a:t>Your shortcut to files. One click. No distractions. ​</a:t>
            </a:r>
          </a:p>
        </p188:txBody>
      </p188:reply>
      <p188:reply id="{40BD879E-04EA-4AE7-A066-F05E34C84AA4}" authorId="{62E43BEA-38AE-5290-C646-C28E11AB9506}" created="2025-05-02T11:48:41.135">
        <p188:txBody>
          <a:bodyPr/>
          <a:lstStyle/>
          <a:p>
            <a:r>
              <a:rPr lang="en-US"/>
              <a:t>Your day at a glance. One click. No distractions.</a:t>
            </a:r>
          </a:p>
        </p188:txBody>
      </p188:reply>
    </p188:replyLst>
    <p188:txBody>
      <a:bodyPr/>
      <a:lstStyle/>
      <a:p>
        <a:r>
          <a:rPr lang="en-US"/>
          <a:t>Archive: 
Your fast and intuitive people finder. One click. No distractions. ​</a:t>
        </a:r>
      </a:p>
    </p188:txBody>
  </p188:cm>
</p188:cmLst>
</file>

<file path=ppt/comments/modernComment_7FFFFBF5_3D192B04.xml><?xml version="1.0" encoding="utf-8"?>
<p188:cmLst xmlns:a="http://schemas.openxmlformats.org/drawingml/2006/main" xmlns:r="http://schemas.openxmlformats.org/officeDocument/2006/relationships" xmlns:p188="http://schemas.microsoft.com/office/powerpoint/2018/8/main">
  <p188:cm id="{40134298-147A-40F6-BAD7-8F3DACF46DA1}" authorId="{107047A2-5DE5-7AB1-F8AA-11B3364C5F90}" created="2025-05-05T23:53:25.173">
    <ac:deMkLst xmlns:ac="http://schemas.microsoft.com/office/drawing/2013/main/command">
      <pc:docMk xmlns:pc="http://schemas.microsoft.com/office/powerpoint/2013/main/command"/>
      <pc:sldMk xmlns:pc="http://schemas.microsoft.com/office/powerpoint/2013/main/command" cId="1025059588" sldId="2147482613"/>
      <ac:picMk id="2" creationId="{4FDF56C1-FADF-129D-2E1E-41F36AA90A90}"/>
    </ac:deMkLst>
    <p188:txBody>
      <a:bodyPr/>
      <a:lstStyle/>
      <a:p>
        <a:r>
          <a:rPr lang="en-US"/>
          <a:t>*add a point about this icon means the suite to the talk track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leave this slide in for conference attendees. </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777773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Please leave this slide in for conference attendees. </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21</a:t>
            </a:fld>
            <a:endParaRPr lang="en-US"/>
          </a:p>
        </p:txBody>
      </p:sp>
    </p:spTree>
    <p:extLst>
      <p:ext uri="{BB962C8B-B14F-4D97-AF65-F5344CB8AC3E}">
        <p14:creationId xmlns:p14="http://schemas.microsoft.com/office/powerpoint/2010/main" val="249571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9E2AD-B2AE-53F2-F6DA-571531E5F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ED029-DF2C-B84F-A83B-40DB81892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1B49C-90D3-F61C-10F1-C2733A429D4A}"/>
              </a:ext>
            </a:extLst>
          </p:cNvPr>
          <p:cNvSpPr>
            <a:spLocks noGrp="1"/>
          </p:cNvSpPr>
          <p:nvPr>
            <p:ph type="body" idx="1"/>
          </p:nvPr>
        </p:nvSpPr>
        <p:spPr/>
        <p:txBody>
          <a:bodyPr/>
          <a:lstStyle/>
          <a:p>
            <a:pPr marL="171450" indent="-171450">
              <a:buFontTx/>
              <a:buChar char="-"/>
            </a:pPr>
            <a:r>
              <a:rPr lang="en-US"/>
              <a:t>Add in Teams frame</a:t>
            </a:r>
          </a:p>
          <a:p>
            <a:pPr marL="171450" indent="-171450">
              <a:buFontTx/>
              <a:buChar char="-"/>
            </a:pPr>
            <a:r>
              <a:rPr lang="en-US"/>
              <a:t>Show lots of urgent messages</a:t>
            </a:r>
          </a:p>
          <a:p>
            <a:pPr marL="171450" indent="-171450">
              <a:buFontTx/>
              <a:buChar char="-"/>
            </a:pPr>
            <a:r>
              <a:rPr lang="en-US"/>
              <a:t>Just have to respond to this one thing</a:t>
            </a:r>
          </a:p>
          <a:p>
            <a:pPr marL="171450" indent="-171450">
              <a:buFontTx/>
              <a:buChar char="-"/>
            </a:pPr>
            <a:r>
              <a:rPr lang="en-US"/>
              <a:t>Ah okay so I open teams and I do this then that then wait a second what was I supposed to be doing here?</a:t>
            </a:r>
          </a:p>
        </p:txBody>
      </p:sp>
      <p:sp>
        <p:nvSpPr>
          <p:cNvPr id="4" name="Slide Number Placeholder 3">
            <a:extLst>
              <a:ext uri="{FF2B5EF4-FFF2-40B4-BE49-F238E27FC236}">
                <a16:creationId xmlns:a16="http://schemas.microsoft.com/office/drawing/2014/main" id="{458EE015-9C19-B7A7-ABED-19881FBE6C7F}"/>
              </a:ext>
            </a:extLst>
          </p:cNvPr>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214871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Can edit </a:t>
            </a:r>
            <a:r>
              <a:rPr lang="en-US">
                <a:sym typeface="Wingdings" panose="05000000000000000000" pitchFamily="2" charset="2"/>
              </a:rPr>
              <a:t></a:t>
            </a:r>
            <a:endParaRPr lang="en-US"/>
          </a:p>
          <a:p>
            <a:endParaRPr lang="en-US"/>
          </a:p>
          <a:p>
            <a:r>
              <a:rPr lang="en-US"/>
              <a:t>Allude to the Companion icon </a:t>
            </a:r>
          </a:p>
        </p:txBody>
      </p:sp>
      <p:sp>
        <p:nvSpPr>
          <p:cNvPr id="4" name="Slide Number Placeholder 3"/>
          <p:cNvSpPr>
            <a:spLocks noGrp="1"/>
          </p:cNvSpPr>
          <p:nvPr>
            <p:ph type="sldNum" sz="quarter" idx="5"/>
          </p:nvPr>
        </p:nvSpPr>
        <p:spPr/>
        <p:txBody>
          <a:bodyPr/>
          <a:lstStyle/>
          <a:p>
            <a:fld id="{F7C39E19-974F-4B90-B9A5-596933717C14}" type="slidenum">
              <a:rPr lang="en-US" smtClean="0"/>
              <a:t>6</a:t>
            </a:fld>
            <a:endParaRPr lang="en-US"/>
          </a:p>
        </p:txBody>
      </p:sp>
    </p:spTree>
    <p:extLst>
      <p:ext uri="{BB962C8B-B14F-4D97-AF65-F5344CB8AC3E}">
        <p14:creationId xmlns:p14="http://schemas.microsoft.com/office/powerpoint/2010/main" val="261918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D93BC-8A19-7CDD-D752-F1013C9B9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95C57-22A8-9771-49B4-46723811C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B1E0C-52B9-2452-2B37-74EDB6077A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Can edit </a:t>
            </a:r>
            <a:r>
              <a:rPr lang="en-US">
                <a:sym typeface="Wingdings" panose="05000000000000000000" pitchFamily="2" charset="2"/>
              </a:rPr>
              <a:t></a:t>
            </a:r>
            <a:endParaRPr lang="en-US"/>
          </a:p>
          <a:p>
            <a:endParaRPr lang="en-US"/>
          </a:p>
        </p:txBody>
      </p:sp>
      <p:sp>
        <p:nvSpPr>
          <p:cNvPr id="4" name="Slide Number Placeholder 3">
            <a:extLst>
              <a:ext uri="{FF2B5EF4-FFF2-40B4-BE49-F238E27FC236}">
                <a16:creationId xmlns:a16="http://schemas.microsoft.com/office/drawing/2014/main" id="{B9BBC17F-23A5-F609-DDB9-85D3A4B769D2}"/>
              </a:ext>
            </a:extLst>
          </p:cNvPr>
          <p:cNvSpPr>
            <a:spLocks noGrp="1"/>
          </p:cNvSpPr>
          <p:nvPr>
            <p:ph type="sldNum" sz="quarter" idx="5"/>
          </p:nvPr>
        </p:nvSpPr>
        <p:spPr/>
        <p:txBody>
          <a:bodyPr/>
          <a:lstStyle/>
          <a:p>
            <a:fld id="{F7C39E19-974F-4B90-B9A5-596933717C14}" type="slidenum">
              <a:rPr lang="en-US" smtClean="0"/>
              <a:t>13</a:t>
            </a:fld>
            <a:endParaRPr lang="en-US"/>
          </a:p>
        </p:txBody>
      </p:sp>
    </p:spTree>
    <p:extLst>
      <p:ext uri="{BB962C8B-B14F-4D97-AF65-F5344CB8AC3E}">
        <p14:creationId xmlns:p14="http://schemas.microsoft.com/office/powerpoint/2010/main" val="173680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EF79D-87E4-A761-0528-17E6BD4D1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8CB3C-107C-BA37-353B-BFFF8035F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924CB-F3D4-A6E6-4A03-4029554759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Can edit </a:t>
            </a:r>
            <a:r>
              <a:rPr lang="en-US">
                <a:sym typeface="Wingdings" panose="05000000000000000000" pitchFamily="2" charset="2"/>
              </a:rPr>
              <a:t></a:t>
            </a:r>
            <a:endParaRPr lang="en-US"/>
          </a:p>
          <a:p>
            <a:endParaRPr lang="en-US"/>
          </a:p>
        </p:txBody>
      </p:sp>
      <p:sp>
        <p:nvSpPr>
          <p:cNvPr id="4" name="Slide Number Placeholder 3">
            <a:extLst>
              <a:ext uri="{FF2B5EF4-FFF2-40B4-BE49-F238E27FC236}">
                <a16:creationId xmlns:a16="http://schemas.microsoft.com/office/drawing/2014/main" id="{58423272-4C11-A0E4-BC7F-ECAAF475A1C0}"/>
              </a:ext>
            </a:extLst>
          </p:cNvPr>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3351767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Please leave this slide in for conference attendees. </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20</a:t>
            </a:fld>
            <a:endParaRPr lang="en-US"/>
          </a:p>
        </p:txBody>
      </p:sp>
    </p:spTree>
    <p:extLst>
      <p:ext uri="{BB962C8B-B14F-4D97-AF65-F5344CB8AC3E}">
        <p14:creationId xmlns:p14="http://schemas.microsoft.com/office/powerpoint/2010/main" val="3312201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2.xml"/><Relationship Id="rId4" Type="http://schemas.openxmlformats.org/officeDocument/2006/relationships/image" Target="../media/image5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_10Avatar_1">
    <p:spTree>
      <p:nvGrpSpPr>
        <p:cNvPr id="1" name=""/>
        <p:cNvGrpSpPr/>
        <p:nvPr/>
      </p:nvGrpSpPr>
      <p:grpSpPr>
        <a:xfrm>
          <a:off x="0" y="0"/>
          <a:ext cx="0" cy="0"/>
          <a:chOff x="0" y="0"/>
          <a:chExt cx="0" cy="0"/>
        </a:xfrm>
      </p:grpSpPr>
      <p:sp>
        <p:nvSpPr>
          <p:cNvPr id="2" name="Text Placeholder 31">
            <a:extLst>
              <a:ext uri="{FF2B5EF4-FFF2-40B4-BE49-F238E27FC236}">
                <a16:creationId xmlns:a16="http://schemas.microsoft.com/office/drawing/2014/main" id="{2F96FD66-C6B4-E685-9C59-61979940B444}"/>
              </a:ext>
            </a:extLst>
          </p:cNvPr>
          <p:cNvSpPr>
            <a:spLocks noGrp="1"/>
          </p:cNvSpPr>
          <p:nvPr>
            <p:ph type="body" sz="quarter" idx="16" hasCustomPrompt="1"/>
          </p:nvPr>
        </p:nvSpPr>
        <p:spPr>
          <a:xfrm>
            <a:off x="812800" y="660758"/>
            <a:ext cx="5283200" cy="279041"/>
          </a:xfrm>
          <a:prstGeom prst="rect">
            <a:avLst/>
          </a:prstGeom>
        </p:spPr>
        <p:txBody>
          <a:bodyPr>
            <a:normAutofit/>
          </a:bodyPr>
          <a:lstStyle>
            <a:lvl1pPr marL="0" indent="0">
              <a:buNone/>
              <a:defRPr sz="140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kern="0" spc="315">
                <a:solidFill>
                  <a:srgbClr val="171717"/>
                </a:solidFill>
                <a:latin typeface="Aptos Display" pitchFamily="34" charset="0"/>
                <a:ea typeface="Aptos Display" pitchFamily="34" charset="-122"/>
                <a:cs typeface="Aptos Display" pitchFamily="34" charset="-120"/>
              </a:rPr>
              <a:t>SECTION TITLE</a:t>
            </a:r>
            <a:endParaRPr lang="en-US" sz="1400"/>
          </a:p>
          <a:p>
            <a:pPr lvl="0"/>
            <a:endParaRPr lang="es-MX"/>
          </a:p>
        </p:txBody>
      </p:sp>
      <p:pic>
        <p:nvPicPr>
          <p:cNvPr id="3" name="Profiles container" descr="preencoded.png">
            <a:extLst>
              <a:ext uri="{FF2B5EF4-FFF2-40B4-BE49-F238E27FC236}">
                <a16:creationId xmlns:a16="http://schemas.microsoft.com/office/drawing/2014/main" id="{53AF4D76-C9F3-413C-4493-DB03B0F565F4}"/>
              </a:ext>
            </a:extLst>
          </p:cNvPr>
          <p:cNvPicPr>
            <a:picLocks noChangeAspect="1"/>
          </p:cNvPicPr>
          <p:nvPr userDrawn="1"/>
        </p:nvPicPr>
        <p:blipFill>
          <a:blip r:embed="rId2"/>
          <a:srcRect/>
          <a:stretch/>
        </p:blipFill>
        <p:spPr>
          <a:xfrm>
            <a:off x="1084548" y="1618094"/>
            <a:ext cx="9683130" cy="4491223"/>
          </a:xfrm>
          <a:prstGeom prst="rect">
            <a:avLst/>
          </a:prstGeom>
        </p:spPr>
      </p:pic>
      <p:sp>
        <p:nvSpPr>
          <p:cNvPr id="32" name="Text Placeholder 22">
            <a:extLst>
              <a:ext uri="{FF2B5EF4-FFF2-40B4-BE49-F238E27FC236}">
                <a16:creationId xmlns:a16="http://schemas.microsoft.com/office/drawing/2014/main" id="{15D348BA-4310-75F0-1B63-5DD570F3C185}"/>
              </a:ext>
            </a:extLst>
          </p:cNvPr>
          <p:cNvSpPr>
            <a:spLocks noGrp="1"/>
          </p:cNvSpPr>
          <p:nvPr>
            <p:ph type="body" sz="quarter" idx="21" hasCustomPrompt="1"/>
          </p:nvPr>
        </p:nvSpPr>
        <p:spPr>
          <a:xfrm>
            <a:off x="1936507" y="2852356"/>
            <a:ext cx="1251931" cy="410027"/>
          </a:xfrm>
        </p:spPr>
        <p:txBody>
          <a:bodyPr>
            <a:normAutofit/>
          </a:bodyPr>
          <a:lstStyle>
            <a:lvl1pPr marL="0" indent="0" algn="ctr">
              <a:buNone/>
              <a:defRPr sz="1200">
                <a:latin typeface="Aptos Bold" panose="020B0004020202020204" pitchFamily="34" charset="0"/>
              </a:defRPr>
            </a:lvl1pPr>
          </a:lstStyle>
          <a:p>
            <a:pPr lvl="0"/>
            <a:r>
              <a:rPr lang="es-MX"/>
              <a:t>Name </a:t>
            </a:r>
          </a:p>
        </p:txBody>
      </p:sp>
      <p:sp>
        <p:nvSpPr>
          <p:cNvPr id="33" name="Text Placeholder 22">
            <a:extLst>
              <a:ext uri="{FF2B5EF4-FFF2-40B4-BE49-F238E27FC236}">
                <a16:creationId xmlns:a16="http://schemas.microsoft.com/office/drawing/2014/main" id="{0DC13767-1978-5306-7AA4-9A629FF3DB16}"/>
              </a:ext>
            </a:extLst>
          </p:cNvPr>
          <p:cNvSpPr>
            <a:spLocks noGrp="1"/>
          </p:cNvSpPr>
          <p:nvPr>
            <p:ph type="body" sz="quarter" idx="22" hasCustomPrompt="1"/>
          </p:nvPr>
        </p:nvSpPr>
        <p:spPr>
          <a:xfrm>
            <a:off x="1936506" y="3286292"/>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34" name="Text Placeholder 22">
            <a:extLst>
              <a:ext uri="{FF2B5EF4-FFF2-40B4-BE49-F238E27FC236}">
                <a16:creationId xmlns:a16="http://schemas.microsoft.com/office/drawing/2014/main" id="{F649D653-8A81-B1AC-00D8-0104E7CD926F}"/>
              </a:ext>
            </a:extLst>
          </p:cNvPr>
          <p:cNvSpPr>
            <a:spLocks noGrp="1"/>
          </p:cNvSpPr>
          <p:nvPr>
            <p:ph type="body" sz="quarter" idx="23" hasCustomPrompt="1"/>
          </p:nvPr>
        </p:nvSpPr>
        <p:spPr>
          <a:xfrm>
            <a:off x="1936507" y="4719534"/>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35" name="Text Placeholder 22">
            <a:extLst>
              <a:ext uri="{FF2B5EF4-FFF2-40B4-BE49-F238E27FC236}">
                <a16:creationId xmlns:a16="http://schemas.microsoft.com/office/drawing/2014/main" id="{0B8849D3-D47F-BC30-A5C9-95E6589225BA}"/>
              </a:ext>
            </a:extLst>
          </p:cNvPr>
          <p:cNvSpPr>
            <a:spLocks noGrp="1"/>
          </p:cNvSpPr>
          <p:nvPr>
            <p:ph type="body" sz="quarter" idx="24" hasCustomPrompt="1"/>
          </p:nvPr>
        </p:nvSpPr>
        <p:spPr>
          <a:xfrm>
            <a:off x="1936506" y="5153470"/>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36" name="Text Placeholder 22">
            <a:extLst>
              <a:ext uri="{FF2B5EF4-FFF2-40B4-BE49-F238E27FC236}">
                <a16:creationId xmlns:a16="http://schemas.microsoft.com/office/drawing/2014/main" id="{C097037B-8690-0CD0-5824-4D5F6F2B801E}"/>
              </a:ext>
            </a:extLst>
          </p:cNvPr>
          <p:cNvSpPr>
            <a:spLocks noGrp="1"/>
          </p:cNvSpPr>
          <p:nvPr>
            <p:ph type="body" sz="quarter" idx="25" hasCustomPrompt="1"/>
          </p:nvPr>
        </p:nvSpPr>
        <p:spPr>
          <a:xfrm>
            <a:off x="3692624" y="2852356"/>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37" name="Text Placeholder 22">
            <a:extLst>
              <a:ext uri="{FF2B5EF4-FFF2-40B4-BE49-F238E27FC236}">
                <a16:creationId xmlns:a16="http://schemas.microsoft.com/office/drawing/2014/main" id="{88AC1A3A-B9E0-C20F-990B-5D33DED1A989}"/>
              </a:ext>
            </a:extLst>
          </p:cNvPr>
          <p:cNvSpPr>
            <a:spLocks noGrp="1"/>
          </p:cNvSpPr>
          <p:nvPr>
            <p:ph type="body" sz="quarter" idx="26" hasCustomPrompt="1"/>
          </p:nvPr>
        </p:nvSpPr>
        <p:spPr>
          <a:xfrm>
            <a:off x="3692623" y="3286292"/>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38" name="Text Placeholder 22">
            <a:extLst>
              <a:ext uri="{FF2B5EF4-FFF2-40B4-BE49-F238E27FC236}">
                <a16:creationId xmlns:a16="http://schemas.microsoft.com/office/drawing/2014/main" id="{8BCF272F-9BE6-24F7-2943-55EB322953D1}"/>
              </a:ext>
            </a:extLst>
          </p:cNvPr>
          <p:cNvSpPr>
            <a:spLocks noGrp="1"/>
          </p:cNvSpPr>
          <p:nvPr>
            <p:ph type="body" sz="quarter" idx="27" hasCustomPrompt="1"/>
          </p:nvPr>
        </p:nvSpPr>
        <p:spPr>
          <a:xfrm>
            <a:off x="3692624" y="4719534"/>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39" name="Text Placeholder 22">
            <a:extLst>
              <a:ext uri="{FF2B5EF4-FFF2-40B4-BE49-F238E27FC236}">
                <a16:creationId xmlns:a16="http://schemas.microsoft.com/office/drawing/2014/main" id="{A8F235EE-DD03-43EA-A699-84ED8632763F}"/>
              </a:ext>
            </a:extLst>
          </p:cNvPr>
          <p:cNvSpPr>
            <a:spLocks noGrp="1"/>
          </p:cNvSpPr>
          <p:nvPr>
            <p:ph type="body" sz="quarter" idx="28" hasCustomPrompt="1"/>
          </p:nvPr>
        </p:nvSpPr>
        <p:spPr>
          <a:xfrm>
            <a:off x="3692623" y="5153470"/>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40" name="Text Placeholder 22">
            <a:extLst>
              <a:ext uri="{FF2B5EF4-FFF2-40B4-BE49-F238E27FC236}">
                <a16:creationId xmlns:a16="http://schemas.microsoft.com/office/drawing/2014/main" id="{91DB4E69-5303-85FF-DBE1-138686E97DE1}"/>
              </a:ext>
            </a:extLst>
          </p:cNvPr>
          <p:cNvSpPr>
            <a:spLocks noGrp="1"/>
          </p:cNvSpPr>
          <p:nvPr>
            <p:ph type="body" sz="quarter" idx="29" hasCustomPrompt="1"/>
          </p:nvPr>
        </p:nvSpPr>
        <p:spPr>
          <a:xfrm>
            <a:off x="5448740" y="2852356"/>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41" name="Text Placeholder 22">
            <a:extLst>
              <a:ext uri="{FF2B5EF4-FFF2-40B4-BE49-F238E27FC236}">
                <a16:creationId xmlns:a16="http://schemas.microsoft.com/office/drawing/2014/main" id="{E1CDBCF4-DD73-0014-9866-1482127A5523}"/>
              </a:ext>
            </a:extLst>
          </p:cNvPr>
          <p:cNvSpPr>
            <a:spLocks noGrp="1"/>
          </p:cNvSpPr>
          <p:nvPr>
            <p:ph type="body" sz="quarter" idx="30" hasCustomPrompt="1"/>
          </p:nvPr>
        </p:nvSpPr>
        <p:spPr>
          <a:xfrm>
            <a:off x="5448739" y="3286292"/>
            <a:ext cx="1251931" cy="243733"/>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42" name="Text Placeholder 22">
            <a:extLst>
              <a:ext uri="{FF2B5EF4-FFF2-40B4-BE49-F238E27FC236}">
                <a16:creationId xmlns:a16="http://schemas.microsoft.com/office/drawing/2014/main" id="{E9B0F536-C69E-BF54-C410-F8DC022E27D2}"/>
              </a:ext>
            </a:extLst>
          </p:cNvPr>
          <p:cNvSpPr>
            <a:spLocks noGrp="1"/>
          </p:cNvSpPr>
          <p:nvPr>
            <p:ph type="body" sz="quarter" idx="31" hasCustomPrompt="1"/>
          </p:nvPr>
        </p:nvSpPr>
        <p:spPr>
          <a:xfrm>
            <a:off x="5448740" y="4719534"/>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43" name="Text Placeholder 22">
            <a:extLst>
              <a:ext uri="{FF2B5EF4-FFF2-40B4-BE49-F238E27FC236}">
                <a16:creationId xmlns:a16="http://schemas.microsoft.com/office/drawing/2014/main" id="{EF90FDD5-BDD5-DACC-CDE6-EA28ED5EF084}"/>
              </a:ext>
            </a:extLst>
          </p:cNvPr>
          <p:cNvSpPr>
            <a:spLocks noGrp="1"/>
          </p:cNvSpPr>
          <p:nvPr>
            <p:ph type="body" sz="quarter" idx="32" hasCustomPrompt="1"/>
          </p:nvPr>
        </p:nvSpPr>
        <p:spPr>
          <a:xfrm>
            <a:off x="5448739" y="5153470"/>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44" name="Text Placeholder 22">
            <a:extLst>
              <a:ext uri="{FF2B5EF4-FFF2-40B4-BE49-F238E27FC236}">
                <a16:creationId xmlns:a16="http://schemas.microsoft.com/office/drawing/2014/main" id="{35C4181E-2EFB-E558-64A3-2B4ACB68604D}"/>
              </a:ext>
            </a:extLst>
          </p:cNvPr>
          <p:cNvSpPr>
            <a:spLocks noGrp="1"/>
          </p:cNvSpPr>
          <p:nvPr>
            <p:ph type="body" sz="quarter" idx="33" hasCustomPrompt="1"/>
          </p:nvPr>
        </p:nvSpPr>
        <p:spPr>
          <a:xfrm>
            <a:off x="7204855" y="2852356"/>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45" name="Text Placeholder 22">
            <a:extLst>
              <a:ext uri="{FF2B5EF4-FFF2-40B4-BE49-F238E27FC236}">
                <a16:creationId xmlns:a16="http://schemas.microsoft.com/office/drawing/2014/main" id="{54F4A55B-689D-CF33-3977-C7A203B97409}"/>
              </a:ext>
            </a:extLst>
          </p:cNvPr>
          <p:cNvSpPr>
            <a:spLocks noGrp="1"/>
          </p:cNvSpPr>
          <p:nvPr>
            <p:ph type="body" sz="quarter" idx="34" hasCustomPrompt="1"/>
          </p:nvPr>
        </p:nvSpPr>
        <p:spPr>
          <a:xfrm>
            <a:off x="7204854" y="3286292"/>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46" name="Text Placeholder 22">
            <a:extLst>
              <a:ext uri="{FF2B5EF4-FFF2-40B4-BE49-F238E27FC236}">
                <a16:creationId xmlns:a16="http://schemas.microsoft.com/office/drawing/2014/main" id="{DA20A27F-C162-998B-FAD4-2D259C3B1527}"/>
              </a:ext>
            </a:extLst>
          </p:cNvPr>
          <p:cNvSpPr>
            <a:spLocks noGrp="1"/>
          </p:cNvSpPr>
          <p:nvPr>
            <p:ph type="body" sz="quarter" idx="35" hasCustomPrompt="1"/>
          </p:nvPr>
        </p:nvSpPr>
        <p:spPr>
          <a:xfrm>
            <a:off x="7204855" y="4719534"/>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47" name="Text Placeholder 22">
            <a:extLst>
              <a:ext uri="{FF2B5EF4-FFF2-40B4-BE49-F238E27FC236}">
                <a16:creationId xmlns:a16="http://schemas.microsoft.com/office/drawing/2014/main" id="{E4E57C55-6A29-57E8-DF8A-64E51B830F35}"/>
              </a:ext>
            </a:extLst>
          </p:cNvPr>
          <p:cNvSpPr>
            <a:spLocks noGrp="1"/>
          </p:cNvSpPr>
          <p:nvPr>
            <p:ph type="body" sz="quarter" idx="36" hasCustomPrompt="1"/>
          </p:nvPr>
        </p:nvSpPr>
        <p:spPr>
          <a:xfrm>
            <a:off x="7204854" y="5153470"/>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48" name="Text Placeholder 22">
            <a:extLst>
              <a:ext uri="{FF2B5EF4-FFF2-40B4-BE49-F238E27FC236}">
                <a16:creationId xmlns:a16="http://schemas.microsoft.com/office/drawing/2014/main" id="{51D7A718-F1BA-D1C6-EC51-07CA3987EE49}"/>
              </a:ext>
            </a:extLst>
          </p:cNvPr>
          <p:cNvSpPr>
            <a:spLocks noGrp="1"/>
          </p:cNvSpPr>
          <p:nvPr>
            <p:ph type="body" sz="quarter" idx="37" hasCustomPrompt="1"/>
          </p:nvPr>
        </p:nvSpPr>
        <p:spPr>
          <a:xfrm>
            <a:off x="8960970" y="2852356"/>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49" name="Text Placeholder 22">
            <a:extLst>
              <a:ext uri="{FF2B5EF4-FFF2-40B4-BE49-F238E27FC236}">
                <a16:creationId xmlns:a16="http://schemas.microsoft.com/office/drawing/2014/main" id="{E3C4DB02-8782-D571-49AE-6E83BEFC7C8F}"/>
              </a:ext>
            </a:extLst>
          </p:cNvPr>
          <p:cNvSpPr>
            <a:spLocks noGrp="1"/>
          </p:cNvSpPr>
          <p:nvPr>
            <p:ph type="body" sz="quarter" idx="38" hasCustomPrompt="1"/>
          </p:nvPr>
        </p:nvSpPr>
        <p:spPr>
          <a:xfrm>
            <a:off x="8960969" y="3286292"/>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
        <p:nvSpPr>
          <p:cNvPr id="50" name="Text Placeholder 22">
            <a:extLst>
              <a:ext uri="{FF2B5EF4-FFF2-40B4-BE49-F238E27FC236}">
                <a16:creationId xmlns:a16="http://schemas.microsoft.com/office/drawing/2014/main" id="{88CFD6F2-60BB-07FA-785D-09A05EA04727}"/>
              </a:ext>
            </a:extLst>
          </p:cNvPr>
          <p:cNvSpPr>
            <a:spLocks noGrp="1"/>
          </p:cNvSpPr>
          <p:nvPr>
            <p:ph type="body" sz="quarter" idx="39" hasCustomPrompt="1"/>
          </p:nvPr>
        </p:nvSpPr>
        <p:spPr>
          <a:xfrm>
            <a:off x="8960970" y="4719534"/>
            <a:ext cx="1251931" cy="410027"/>
          </a:xfrm>
        </p:spPr>
        <p:txBody>
          <a:bodyPr>
            <a:normAutofit/>
          </a:bodyPr>
          <a:lstStyle>
            <a:lvl1pPr marL="0" indent="0" algn="ctr">
              <a:buNone/>
              <a:defRPr sz="1200">
                <a:latin typeface="Aptos Bold" panose="020B0004020202020204" pitchFamily="34" charset="0"/>
              </a:defRPr>
            </a:lvl1pPr>
          </a:lstStyle>
          <a:p>
            <a:pPr lvl="0"/>
            <a:r>
              <a:rPr lang="es-MX" err="1"/>
              <a:t>Name</a:t>
            </a:r>
            <a:r>
              <a:rPr lang="es-MX"/>
              <a:t> </a:t>
            </a:r>
          </a:p>
        </p:txBody>
      </p:sp>
      <p:sp>
        <p:nvSpPr>
          <p:cNvPr id="51" name="Text Placeholder 22">
            <a:extLst>
              <a:ext uri="{FF2B5EF4-FFF2-40B4-BE49-F238E27FC236}">
                <a16:creationId xmlns:a16="http://schemas.microsoft.com/office/drawing/2014/main" id="{749269A6-2ABE-5C87-FE6E-E00CED22ACAD}"/>
              </a:ext>
            </a:extLst>
          </p:cNvPr>
          <p:cNvSpPr>
            <a:spLocks noGrp="1"/>
          </p:cNvSpPr>
          <p:nvPr>
            <p:ph type="body" sz="quarter" idx="40" hasCustomPrompt="1"/>
          </p:nvPr>
        </p:nvSpPr>
        <p:spPr>
          <a:xfrm>
            <a:off x="8960969" y="5153470"/>
            <a:ext cx="1251931" cy="309326"/>
          </a:xfrm>
        </p:spPr>
        <p:txBody>
          <a:bodyPr>
            <a:normAutofit/>
          </a:bodyPr>
          <a:lstStyle>
            <a:lvl1pPr marL="0" indent="0" algn="ctr">
              <a:buNone/>
              <a:defRPr sz="1200">
                <a:latin typeface="Aptos Display" panose="020B0004020202020204" pitchFamily="34" charset="0"/>
              </a:defRPr>
            </a:lvl1pPr>
          </a:lstStyle>
          <a:p>
            <a:pPr lvl="0"/>
            <a:r>
              <a:rPr lang="es-MX"/>
              <a:t>Title </a:t>
            </a:r>
          </a:p>
        </p:txBody>
      </p:sp>
    </p:spTree>
    <p:extLst>
      <p:ext uri="{BB962C8B-B14F-4D97-AF65-F5344CB8AC3E}">
        <p14:creationId xmlns:p14="http://schemas.microsoft.com/office/powerpoint/2010/main" val="21957893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pic>
        <p:nvPicPr>
          <p:cNvPr id="4" name="Background" descr="preencoded.png">
            <a:extLst>
              <a:ext uri="{FF2B5EF4-FFF2-40B4-BE49-F238E27FC236}">
                <a16:creationId xmlns:a16="http://schemas.microsoft.com/office/drawing/2014/main" id="{B78FBF51-2F38-3EF5-0253-6567BF52077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pic>
        <p:nvPicPr>
          <p:cNvPr id="8" name="Picture 7" descr="A black and white screen&#10;&#10;Description automatically generated">
            <a:extLst>
              <a:ext uri="{FF2B5EF4-FFF2-40B4-BE49-F238E27FC236}">
                <a16:creationId xmlns:a16="http://schemas.microsoft.com/office/drawing/2014/main" id="{08AC3AEA-8AF0-ADD6-879F-2025EB8448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02" y="1495885"/>
            <a:ext cx="11565469" cy="5361214"/>
          </a:xfrm>
          <a:prstGeom prst="rect">
            <a:avLst/>
          </a:prstGeom>
        </p:spPr>
      </p:pic>
      <p:sp>
        <p:nvSpPr>
          <p:cNvPr id="2" name="Text Placeholder 31">
            <a:extLst>
              <a:ext uri="{FF2B5EF4-FFF2-40B4-BE49-F238E27FC236}">
                <a16:creationId xmlns:a16="http://schemas.microsoft.com/office/drawing/2014/main" id="{E778C6BC-FF5C-1147-981D-0250F3FE196D}"/>
              </a:ext>
            </a:extLst>
          </p:cNvPr>
          <p:cNvSpPr>
            <a:spLocks noGrp="1"/>
          </p:cNvSpPr>
          <p:nvPr>
            <p:ph type="body" sz="quarter" idx="16" hasCustomPrompt="1"/>
          </p:nvPr>
        </p:nvSpPr>
        <p:spPr>
          <a:xfrm>
            <a:off x="812800" y="660758"/>
            <a:ext cx="5283200" cy="279041"/>
          </a:xfrm>
          <a:prstGeom prst="rect">
            <a:avLst/>
          </a:prstGeom>
        </p:spPr>
        <p:txBody>
          <a:bodyPr>
            <a:normAutofit/>
          </a:bodyPr>
          <a:lstStyle>
            <a:lvl1pPr marL="0" indent="0">
              <a:buNone/>
              <a:defRPr sz="140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kern="0" spc="315">
                <a:solidFill>
                  <a:srgbClr val="171717"/>
                </a:solidFill>
                <a:latin typeface="Aptos Display" pitchFamily="34" charset="0"/>
                <a:ea typeface="Aptos Display" pitchFamily="34" charset="-122"/>
                <a:cs typeface="Aptos Display" pitchFamily="34" charset="-120"/>
              </a:rPr>
              <a:t>SECTION TITLE</a:t>
            </a:r>
            <a:endParaRPr lang="en-US" sz="1400"/>
          </a:p>
          <a:p>
            <a:pPr lvl="0"/>
            <a:endParaRPr lang="es-MX"/>
          </a:p>
        </p:txBody>
      </p:sp>
      <p:sp>
        <p:nvSpPr>
          <p:cNvPr id="6" name="Text Placeholder 7">
            <a:extLst>
              <a:ext uri="{FF2B5EF4-FFF2-40B4-BE49-F238E27FC236}">
                <a16:creationId xmlns:a16="http://schemas.microsoft.com/office/drawing/2014/main" id="{3DFC3063-98D4-BD44-5F41-71C04EAB3241}"/>
              </a:ext>
            </a:extLst>
          </p:cNvPr>
          <p:cNvSpPr>
            <a:spLocks noGrp="1"/>
          </p:cNvSpPr>
          <p:nvPr>
            <p:ph type="body" sz="quarter" idx="17" hasCustomPrompt="1"/>
          </p:nvPr>
        </p:nvSpPr>
        <p:spPr>
          <a:xfrm>
            <a:off x="1070426" y="1840767"/>
            <a:ext cx="9706429" cy="407266"/>
          </a:xfrm>
        </p:spPr>
        <p:txBody>
          <a:bodyPr>
            <a:normAutofit/>
          </a:bodyPr>
          <a:lstStyle>
            <a:lvl1pPr marL="0" indent="0">
              <a:buNone/>
              <a:defRPr sz="1800">
                <a:latin typeface="Aptos Bold" panose="020B0004020202020204"/>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kern="0" spc="285">
                <a:solidFill>
                  <a:srgbClr val="171717"/>
                </a:solidFill>
                <a:latin typeface="Aptos Bold" pitchFamily="34" charset="0"/>
                <a:ea typeface="Aptos Bold" pitchFamily="34" charset="-122"/>
                <a:cs typeface="Aptos Bold" pitchFamily="34" charset="-120"/>
              </a:rPr>
              <a:t>TITLE</a:t>
            </a:r>
            <a:endParaRPr lang="en-US" sz="1800">
              <a:solidFill>
                <a:prstClr val="black"/>
              </a:solidFill>
              <a:latin typeface="Calibri" panose="020F0502020204030204"/>
            </a:endParaRPr>
          </a:p>
          <a:p>
            <a:pPr lvl="0"/>
            <a:endParaRPr lang="es-MX"/>
          </a:p>
        </p:txBody>
      </p:sp>
      <p:sp>
        <p:nvSpPr>
          <p:cNvPr id="7" name="Text Placeholder 10">
            <a:extLst>
              <a:ext uri="{FF2B5EF4-FFF2-40B4-BE49-F238E27FC236}">
                <a16:creationId xmlns:a16="http://schemas.microsoft.com/office/drawing/2014/main" id="{1B5CE8D8-12E8-BFCE-9B34-2F35710B0953}"/>
              </a:ext>
            </a:extLst>
          </p:cNvPr>
          <p:cNvSpPr>
            <a:spLocks noGrp="1"/>
          </p:cNvSpPr>
          <p:nvPr>
            <p:ph type="body" sz="quarter" idx="18" hasCustomPrompt="1"/>
          </p:nvPr>
        </p:nvSpPr>
        <p:spPr>
          <a:xfrm>
            <a:off x="1070426" y="2274213"/>
            <a:ext cx="9706429" cy="3086100"/>
          </a:xfrm>
        </p:spPr>
        <p:txBody>
          <a:bodyPr/>
          <a:lstStyle>
            <a:lvl1pPr marL="0" indent="0">
              <a:buNone/>
              <a:defRPr/>
            </a:lvl1pPr>
          </a:lstStyle>
          <a:p>
            <a:pPr marL="0" marR="0" lvl="0" indent="0" algn="l" defTabSz="609630" rtl="0" eaLnBrk="1" fontAlgn="auto" latinLnBrk="0" hangingPunct="1">
              <a:lnSpc>
                <a:spcPts val="1920"/>
              </a:lnSpc>
              <a:spcBef>
                <a:spcPts val="0"/>
              </a:spcBef>
              <a:spcAft>
                <a:spcPts val="1250"/>
              </a:spcAft>
              <a:buClrTx/>
              <a:buSzTx/>
              <a:buFontTx/>
              <a:buNone/>
              <a:tabLst/>
              <a:defRPr/>
            </a:pPr>
            <a:r>
              <a:rPr kumimoji="0" lang="en-US" sz="1600" b="0" i="0" u="none" strike="noStrike" kern="1200" cap="none" spc="0" normalizeH="0" baseline="0" noProof="0">
                <a:ln>
                  <a:noFill/>
                </a:ln>
                <a:solidFill>
                  <a:srgbClr val="171717"/>
                </a:solidFill>
                <a:effectLst/>
                <a:uLnTx/>
                <a:uFillTx/>
                <a:latin typeface="Aptos Display" pitchFamily="34" charset="0"/>
                <a:ea typeface="+mn-ea"/>
                <a:cs typeface="+mn-cs"/>
              </a:rPr>
              <a:t>Copy here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es-MX"/>
          </a:p>
        </p:txBody>
      </p:sp>
      <p:pic>
        <p:nvPicPr>
          <p:cNvPr id="3" name="Slide Footer / Logo" descr="preencoded.png">
            <a:extLst>
              <a:ext uri="{FF2B5EF4-FFF2-40B4-BE49-F238E27FC236}">
                <a16:creationId xmlns:a16="http://schemas.microsoft.com/office/drawing/2014/main" id="{CA54384E-6594-1327-5289-7CAF245644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664950" y="6331914"/>
            <a:ext cx="254000" cy="254000"/>
          </a:xfrm>
          <a:prstGeom prst="rect">
            <a:avLst/>
          </a:prstGeom>
        </p:spPr>
      </p:pic>
    </p:spTree>
    <p:extLst>
      <p:ext uri="{BB962C8B-B14F-4D97-AF65-F5344CB8AC3E}">
        <p14:creationId xmlns:p14="http://schemas.microsoft.com/office/powerpoint/2010/main" val="8857221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p:transition>
    <p:fade/>
  </p:transition>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82" Type="http://schemas.openxmlformats.org/officeDocument/2006/relationships/image" Target="../media/image1.png"/><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73" r:id="rId14"/>
    <p:sldLayoutId id="2147483674" r:id="rId15"/>
    <p:sldLayoutId id="2147483675" r:id="rId16"/>
    <p:sldLayoutId id="2147483757" r:id="rId17"/>
    <p:sldLayoutId id="2147483758" r:id="rId18"/>
  </p:sldLayoutIdLst>
  <p:transition>
    <p:fade/>
  </p:transition>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8/10/relationships/comments" Target="../comments/modernComment_7FFFFBC4_EF12F8BA.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8/10/relationships/comments" Target="../comments/modernComment_7FFFFBC2_DFA6B62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FBE2_B409F625.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236_DDC3078C.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FBC7_91FA26CA.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8/10/relationships/comments" Target="../comments/modernComment_7FFFFBF5_3D192B0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8/10/relationships/comments" Target="../comments/modernComment_7FFFFBE8_B35AE1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microsoft.com/office/2018/10/relationships/comments" Target="../comments/modernComment_7FFFFBC3_B2508BE.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64AF-0B89-93BF-9408-C65D40E5D700}"/>
            </a:ext>
          </a:extLst>
        </p:cNvPr>
        <p:cNvGrpSpPr/>
        <p:nvPr/>
      </p:nvGrpSpPr>
      <p:grpSpPr>
        <a:xfrm>
          <a:off x="0" y="0"/>
          <a:ext cx="0" cy="0"/>
          <a:chOff x="0" y="0"/>
          <a:chExt cx="0" cy="0"/>
        </a:xfrm>
      </p:grpSpPr>
      <p:pic>
        <p:nvPicPr>
          <p:cNvPr id="8" name="Picture 7" descr="A computer screen shot of a computer screen&#10;&#10;AI-generated content may be incorrect.">
            <a:extLst>
              <a:ext uri="{FF2B5EF4-FFF2-40B4-BE49-F238E27FC236}">
                <a16:creationId xmlns:a16="http://schemas.microsoft.com/office/drawing/2014/main" id="{17CA2ADB-AD08-5F14-F06F-ABA4B2DE2A27}"/>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D1FD9CB-C339-51DE-1F3C-83C4E836178D}"/>
              </a:ext>
            </a:extLst>
          </p:cNvPr>
          <p:cNvSpPr txBox="1"/>
          <p:nvPr/>
        </p:nvSpPr>
        <p:spPr>
          <a:xfrm>
            <a:off x="542830" y="745603"/>
            <a:ext cx="3323200" cy="1323439"/>
          </a:xfrm>
          <a:prstGeom prst="rect">
            <a:avLst/>
          </a:prstGeom>
          <a:noFill/>
        </p:spPr>
        <p:txBody>
          <a:bodyPr wrap="square" lIns="91440" tIns="45720" rIns="91440" bIns="45720" anchor="t">
            <a:spAutoFit/>
          </a:bodyPr>
          <a:lstStyle/>
          <a:p>
            <a:pPr>
              <a:defRPr/>
            </a:pPr>
            <a:r>
              <a:rPr lang="en-US" sz="2000" b="1">
                <a:solidFill>
                  <a:srgbClr val="162137"/>
                </a:solidFill>
                <a:latin typeface="Segoe UI Variable Display"/>
              </a:rPr>
              <a:t>Calendar</a:t>
            </a:r>
          </a:p>
          <a:p>
            <a:pPr>
              <a:defRPr/>
            </a:pPr>
            <a:r>
              <a:rPr lang="en-US" sz="2000">
                <a:solidFill>
                  <a:srgbClr val="162137"/>
                </a:solidFill>
                <a:latin typeface="Segoe UI Variable Display"/>
              </a:rPr>
              <a:t>Your fast and simple calendar viewer. One click, no distractions. </a:t>
            </a:r>
            <a:endParaRPr lang="en-US" sz="2000"/>
          </a:p>
        </p:txBody>
      </p:sp>
    </p:spTree>
    <p:extLst>
      <p:ext uri="{BB962C8B-B14F-4D97-AF65-F5344CB8AC3E}">
        <p14:creationId xmlns:p14="http://schemas.microsoft.com/office/powerpoint/2010/main" val="4010997946"/>
      </p:ext>
    </p:extLst>
  </p:cSld>
  <p:clrMapOvr>
    <a:masterClrMapping/>
  </p:clrMapOvr>
  <p:transition>
    <p:fade/>
  </p:transition>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038A9-4587-D2CA-B80C-B5274180DAE7}"/>
              </a:ext>
            </a:extLst>
          </p:cNvPr>
          <p:cNvSpPr>
            <a:spLocks noGrp="1"/>
          </p:cNvSpPr>
          <p:nvPr>
            <p:ph type="title"/>
          </p:nvPr>
        </p:nvSpPr>
        <p:spPr/>
        <p:txBody>
          <a:bodyPr>
            <a:normAutofit/>
          </a:bodyPr>
          <a:lstStyle/>
          <a:p>
            <a:r>
              <a:rPr lang="en-US"/>
              <a:t>DEMO</a:t>
            </a:r>
          </a:p>
        </p:txBody>
      </p:sp>
    </p:spTree>
    <p:extLst>
      <p:ext uri="{BB962C8B-B14F-4D97-AF65-F5344CB8AC3E}">
        <p14:creationId xmlns:p14="http://schemas.microsoft.com/office/powerpoint/2010/main" val="25271170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9CFB-C85C-2639-A31C-6589F8373A4A}"/>
              </a:ext>
            </a:extLst>
          </p:cNvPr>
          <p:cNvSpPr>
            <a:spLocks noGrp="1"/>
          </p:cNvSpPr>
          <p:nvPr>
            <p:ph type="title"/>
          </p:nvPr>
        </p:nvSpPr>
        <p:spPr/>
        <p:txBody>
          <a:bodyPr/>
          <a:lstStyle/>
          <a:p>
            <a:r>
              <a:rPr lang="en-US"/>
              <a:t>The Road Ahead</a:t>
            </a:r>
          </a:p>
        </p:txBody>
      </p:sp>
      <p:pic>
        <p:nvPicPr>
          <p:cNvPr id="4" name="Picture 3" descr="A screenshot of a group of people&#10;&#10;AI-generated content may be incorrect.">
            <a:extLst>
              <a:ext uri="{FF2B5EF4-FFF2-40B4-BE49-F238E27FC236}">
                <a16:creationId xmlns:a16="http://schemas.microsoft.com/office/drawing/2014/main" id="{88D93AEB-D81B-B14F-E65A-1B0649D99CCF}"/>
              </a:ext>
            </a:extLst>
          </p:cNvPr>
          <p:cNvPicPr>
            <a:picLocks noChangeAspect="1"/>
          </p:cNvPicPr>
          <p:nvPr/>
        </p:nvPicPr>
        <p:blipFill>
          <a:blip r:embed="rId2"/>
          <a:stretch>
            <a:fillRect/>
          </a:stretch>
        </p:blipFill>
        <p:spPr>
          <a:xfrm>
            <a:off x="182240" y="1351109"/>
            <a:ext cx="3759284" cy="5506892"/>
          </a:xfrm>
          <a:prstGeom prst="rect">
            <a:avLst/>
          </a:prstGeom>
        </p:spPr>
      </p:pic>
      <p:pic>
        <p:nvPicPr>
          <p:cNvPr id="5" name="Content Placeholder 4" descr="A screenshot of a calendar&#10;&#10;AI-generated content may be incorrect.">
            <a:extLst>
              <a:ext uri="{FF2B5EF4-FFF2-40B4-BE49-F238E27FC236}">
                <a16:creationId xmlns:a16="http://schemas.microsoft.com/office/drawing/2014/main" id="{8AD78185-1409-8130-9159-7D48396656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25616" y="1334149"/>
            <a:ext cx="3759283" cy="5540811"/>
          </a:xfrm>
        </p:spPr>
      </p:pic>
      <p:pic>
        <p:nvPicPr>
          <p:cNvPr id="9" name="Picture 8" descr="A screenshot of a computer&#10;&#10;AI-generated content may be incorrect.">
            <a:extLst>
              <a:ext uri="{FF2B5EF4-FFF2-40B4-BE49-F238E27FC236}">
                <a16:creationId xmlns:a16="http://schemas.microsoft.com/office/drawing/2014/main" id="{56D582B6-8F89-3A00-28F4-393FEBDA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358" y="1351109"/>
            <a:ext cx="4322356" cy="5512945"/>
          </a:xfrm>
          <a:prstGeom prst="rect">
            <a:avLst/>
          </a:prstGeom>
        </p:spPr>
      </p:pic>
    </p:spTree>
    <p:extLst>
      <p:ext uri="{BB962C8B-B14F-4D97-AF65-F5344CB8AC3E}">
        <p14:creationId xmlns:p14="http://schemas.microsoft.com/office/powerpoint/2010/main" val="17423410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4D1E-0889-84AC-52EC-92411FE726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CF17C5-988E-F9E2-E585-2AA01CB469C3}"/>
              </a:ext>
            </a:extLst>
          </p:cNvPr>
          <p:cNvSpPr>
            <a:spLocks noGrp="1"/>
          </p:cNvSpPr>
          <p:nvPr>
            <p:ph type="title"/>
          </p:nvPr>
        </p:nvSpPr>
        <p:spPr>
          <a:xfrm>
            <a:off x="659219" y="368720"/>
            <a:ext cx="11025680" cy="1072072"/>
          </a:xfrm>
        </p:spPr>
        <p:txBody>
          <a:bodyPr/>
          <a:lstStyle/>
          <a:p>
            <a:r>
              <a:rPr lang="en-US">
                <a:latin typeface="Segoe UI"/>
                <a:cs typeface="Segoe UI"/>
              </a:rPr>
              <a:t>How do I get these apps?</a:t>
            </a:r>
            <a:endParaRPr lang="en-US"/>
          </a:p>
        </p:txBody>
      </p:sp>
      <p:graphicFrame>
        <p:nvGraphicFramePr>
          <p:cNvPr id="7" name="Content Placeholder 6">
            <a:extLst>
              <a:ext uri="{FF2B5EF4-FFF2-40B4-BE49-F238E27FC236}">
                <a16:creationId xmlns:a16="http://schemas.microsoft.com/office/drawing/2014/main" id="{CE8BD767-FC6D-DDBD-FEA8-9BE6A4056664}"/>
              </a:ext>
            </a:extLst>
          </p:cNvPr>
          <p:cNvGraphicFramePr>
            <a:graphicFrameLocks noGrp="1"/>
          </p:cNvGraphicFramePr>
          <p:nvPr>
            <p:ph idx="1"/>
            <p:extLst>
              <p:ext uri="{D42A27DB-BD31-4B8C-83A1-F6EECF244321}">
                <p14:modId xmlns:p14="http://schemas.microsoft.com/office/powerpoint/2010/main" val="1206969963"/>
              </p:ext>
            </p:extLst>
          </p:nvPr>
        </p:nvGraphicFramePr>
        <p:xfrm>
          <a:off x="1078301" y="1905000"/>
          <a:ext cx="10034389" cy="3915975"/>
        </p:xfrm>
        <a:graphic>
          <a:graphicData uri="http://schemas.openxmlformats.org/drawingml/2006/table">
            <a:tbl>
              <a:tblPr bandRow="1">
                <a:tableStyleId>{3B4B98B0-60AC-42C2-AFA5-B58CD77FA1E5}</a:tableStyleId>
              </a:tblPr>
              <a:tblGrid>
                <a:gridCol w="2679867">
                  <a:extLst>
                    <a:ext uri="{9D8B030D-6E8A-4147-A177-3AD203B41FA5}">
                      <a16:colId xmlns:a16="http://schemas.microsoft.com/office/drawing/2014/main" val="2690366415"/>
                    </a:ext>
                  </a:extLst>
                </a:gridCol>
                <a:gridCol w="5138091">
                  <a:extLst>
                    <a:ext uri="{9D8B030D-6E8A-4147-A177-3AD203B41FA5}">
                      <a16:colId xmlns:a16="http://schemas.microsoft.com/office/drawing/2014/main" val="3700786372"/>
                    </a:ext>
                  </a:extLst>
                </a:gridCol>
                <a:gridCol w="2216431">
                  <a:extLst>
                    <a:ext uri="{9D8B030D-6E8A-4147-A177-3AD203B41FA5}">
                      <a16:colId xmlns:a16="http://schemas.microsoft.com/office/drawing/2014/main" val="3474163351"/>
                    </a:ext>
                  </a:extLst>
                </a:gridCol>
              </a:tblGrid>
              <a:tr h="604590">
                <a:tc>
                  <a:txBody>
                    <a:bodyPr/>
                    <a:lstStyle/>
                    <a:p>
                      <a:pPr algn="ctr" fontAlgn="base">
                        <a:lnSpc>
                          <a:spcPts val="2175"/>
                        </a:lnSpc>
                        <a:buNone/>
                      </a:pPr>
                      <a:r>
                        <a:rPr lang="en-US" sz="1800">
                          <a:solidFill>
                            <a:srgbClr val="FFFFFF"/>
                          </a:solidFill>
                          <a:effectLst/>
                        </a:rPr>
                        <a:t>Phases</a:t>
                      </a:r>
                      <a:endParaRPr lang="en-US">
                        <a:solidFill>
                          <a:srgbClr val="FFFFFF"/>
                        </a:solidFill>
                        <a:effectLst/>
                      </a:endParaRPr>
                    </a:p>
                  </a:txBody>
                  <a:tcPr anchor="ctr"/>
                </a:tc>
                <a:tc>
                  <a:txBody>
                    <a:bodyPr/>
                    <a:lstStyle/>
                    <a:p>
                      <a:pPr algn="ctr" fontAlgn="base">
                        <a:lnSpc>
                          <a:spcPts val="2175"/>
                        </a:lnSpc>
                        <a:buNone/>
                      </a:pPr>
                      <a:r>
                        <a:rPr lang="en-US" sz="1800">
                          <a:solidFill>
                            <a:srgbClr val="FFFFFF"/>
                          </a:solidFill>
                          <a:effectLst/>
                        </a:rPr>
                        <a:t>Deployment Mechanism</a:t>
                      </a:r>
                      <a:endParaRPr lang="en-US">
                        <a:solidFill>
                          <a:srgbClr val="FFFFFF"/>
                        </a:solidFill>
                        <a:effectLst/>
                      </a:endParaRPr>
                    </a:p>
                  </a:txBody>
                  <a:tcPr anchor="ctr"/>
                </a:tc>
                <a:tc>
                  <a:txBody>
                    <a:bodyPr/>
                    <a:lstStyle/>
                    <a:p>
                      <a:pPr algn="ctr" fontAlgn="base">
                        <a:lnSpc>
                          <a:spcPts val="2175"/>
                        </a:lnSpc>
                        <a:buNone/>
                      </a:pPr>
                      <a:r>
                        <a:rPr lang="en-US" sz="1800">
                          <a:solidFill>
                            <a:srgbClr val="FFFFFF"/>
                          </a:solidFill>
                          <a:effectLst/>
                        </a:rPr>
                        <a:t>Target Date</a:t>
                      </a:r>
                      <a:endParaRPr lang="en-US">
                        <a:solidFill>
                          <a:srgbClr val="FFFFFF"/>
                        </a:solidFill>
                        <a:effectLst/>
                      </a:endParaRPr>
                    </a:p>
                  </a:txBody>
                  <a:tcPr anchor="ctr"/>
                </a:tc>
                <a:extLst>
                  <a:ext uri="{0D108BD9-81ED-4DB2-BD59-A6C34878D82A}">
                    <a16:rowId xmlns:a16="http://schemas.microsoft.com/office/drawing/2014/main" val="288828585"/>
                  </a:ext>
                </a:extLst>
              </a:tr>
              <a:tr h="1103795">
                <a:tc>
                  <a:txBody>
                    <a:bodyPr/>
                    <a:lstStyle/>
                    <a:p>
                      <a:pPr algn="ctr" fontAlgn="base">
                        <a:lnSpc>
                          <a:spcPts val="2175"/>
                        </a:lnSpc>
                        <a:buNone/>
                      </a:pPr>
                      <a:r>
                        <a:rPr lang="en-US" sz="1800" b="1">
                          <a:effectLst/>
                        </a:rPr>
                        <a:t>Phase 0: Early Adopters</a:t>
                      </a:r>
                      <a:endParaRPr lang="en-US" b="1">
                        <a:effectLst/>
                      </a:endParaRPr>
                    </a:p>
                  </a:txBody>
                  <a:tcPr anchor="ctr"/>
                </a:tc>
                <a:tc>
                  <a:txBody>
                    <a:bodyPr/>
                    <a:lstStyle/>
                    <a:p>
                      <a:pPr algn="ctr" fontAlgn="base">
                        <a:lnSpc>
                          <a:spcPts val="2175"/>
                        </a:lnSpc>
                        <a:buNone/>
                      </a:pPr>
                      <a:r>
                        <a:rPr lang="en-US" sz="1800">
                          <a:effectLst/>
                        </a:rPr>
                        <a:t>Manual deployment</a:t>
                      </a:r>
                      <a:endParaRPr lang="en-US">
                        <a:effectLst/>
                      </a:endParaRPr>
                    </a:p>
                  </a:txBody>
                  <a:tcPr anchor="ctr"/>
                </a:tc>
                <a:tc>
                  <a:txBody>
                    <a:bodyPr/>
                    <a:lstStyle/>
                    <a:p>
                      <a:pPr algn="ctr" fontAlgn="base">
                        <a:lnSpc>
                          <a:spcPts val="2175"/>
                        </a:lnSpc>
                        <a:buNone/>
                      </a:pPr>
                      <a:r>
                        <a:rPr lang="en-US" sz="1800">
                          <a:effectLst/>
                        </a:rPr>
                        <a:t>NOW</a:t>
                      </a:r>
                      <a:endParaRPr lang="en-US">
                        <a:effectLst/>
                      </a:endParaRPr>
                    </a:p>
                  </a:txBody>
                  <a:tcPr anchor="ctr"/>
                </a:tc>
                <a:extLst>
                  <a:ext uri="{0D108BD9-81ED-4DB2-BD59-A6C34878D82A}">
                    <a16:rowId xmlns:a16="http://schemas.microsoft.com/office/drawing/2014/main" val="4047527845"/>
                  </a:ext>
                </a:extLst>
              </a:tr>
              <a:tr h="1103795">
                <a:tc>
                  <a:txBody>
                    <a:bodyPr/>
                    <a:lstStyle/>
                    <a:p>
                      <a:pPr algn="ctr" fontAlgn="base">
                        <a:lnSpc>
                          <a:spcPts val="2175"/>
                        </a:lnSpc>
                        <a:buNone/>
                      </a:pPr>
                      <a:r>
                        <a:rPr lang="en-US" sz="1800" b="1">
                          <a:effectLst/>
                        </a:rPr>
                        <a:t>Phase 1: Preview</a:t>
                      </a:r>
                      <a:endParaRPr lang="en-US" b="1">
                        <a:effectLst/>
                      </a:endParaRPr>
                    </a:p>
                  </a:txBody>
                  <a:tcPr anchor="ctr"/>
                </a:tc>
                <a:tc>
                  <a:txBody>
                    <a:bodyPr/>
                    <a:lstStyle/>
                    <a:p>
                      <a:pPr algn="ctr" fontAlgn="base">
                        <a:lnSpc>
                          <a:spcPts val="2175"/>
                        </a:lnSpc>
                        <a:buNone/>
                      </a:pPr>
                      <a:r>
                        <a:rPr lang="en-US" sz="1800">
                          <a:effectLst/>
                        </a:rPr>
                        <a:t>Microsoft 365 Insiders channels</a:t>
                      </a:r>
                      <a:endParaRPr lang="en-US">
                        <a:effectLst/>
                      </a:endParaRPr>
                    </a:p>
                  </a:txBody>
                  <a:tcPr anchor="ctr"/>
                </a:tc>
                <a:tc>
                  <a:txBody>
                    <a:bodyPr/>
                    <a:lstStyle/>
                    <a:p>
                      <a:pPr algn="ctr" fontAlgn="base">
                        <a:lnSpc>
                          <a:spcPts val="2175"/>
                        </a:lnSpc>
                        <a:buNone/>
                      </a:pPr>
                      <a:r>
                        <a:rPr lang="en-US" sz="1800">
                          <a:effectLst/>
                        </a:rPr>
                        <a:t>Beta NOW</a:t>
                      </a:r>
                    </a:p>
                    <a:p>
                      <a:pPr algn="ctr" fontAlgn="base">
                        <a:lnSpc>
                          <a:spcPts val="2175"/>
                        </a:lnSpc>
                        <a:buNone/>
                      </a:pPr>
                      <a:r>
                        <a:rPr lang="en-US" sz="1800">
                          <a:effectLst/>
                        </a:rPr>
                        <a:t>Current late-May</a:t>
                      </a:r>
                      <a:endParaRPr lang="en-US">
                        <a:effectLst/>
                      </a:endParaRPr>
                    </a:p>
                  </a:txBody>
                  <a:tcPr anchor="ctr"/>
                </a:tc>
                <a:extLst>
                  <a:ext uri="{0D108BD9-81ED-4DB2-BD59-A6C34878D82A}">
                    <a16:rowId xmlns:a16="http://schemas.microsoft.com/office/drawing/2014/main" val="1259196303"/>
                  </a:ext>
                </a:extLst>
              </a:tr>
              <a:tr h="1103795">
                <a:tc>
                  <a:txBody>
                    <a:bodyPr/>
                    <a:lstStyle/>
                    <a:p>
                      <a:pPr algn="ctr" fontAlgn="base">
                        <a:lnSpc>
                          <a:spcPts val="2175"/>
                        </a:lnSpc>
                        <a:buNone/>
                      </a:pPr>
                      <a:r>
                        <a:rPr lang="en-US" sz="1800" b="1">
                          <a:effectLst/>
                        </a:rPr>
                        <a:t>Phase 2: General Availability</a:t>
                      </a:r>
                      <a:endParaRPr lang="en-US" b="1">
                        <a:effectLst/>
                      </a:endParaRPr>
                    </a:p>
                  </a:txBody>
                  <a:tcPr anchor="ctr"/>
                </a:tc>
                <a:tc>
                  <a:txBody>
                    <a:bodyPr/>
                    <a:lstStyle/>
                    <a:p>
                      <a:pPr algn="ctr" fontAlgn="base">
                        <a:lnSpc>
                          <a:spcPts val="2175"/>
                        </a:lnSpc>
                        <a:buNone/>
                      </a:pPr>
                      <a:r>
                        <a:rPr lang="en-US" sz="1800">
                          <a:effectLst/>
                        </a:rPr>
                        <a:t>Standard office deployment tools</a:t>
                      </a:r>
                      <a:endParaRPr lang="en-US">
                        <a:effectLst/>
                      </a:endParaRPr>
                    </a:p>
                  </a:txBody>
                  <a:tcPr anchor="ctr"/>
                </a:tc>
                <a:tc>
                  <a:txBody>
                    <a:bodyPr/>
                    <a:lstStyle/>
                    <a:p>
                      <a:pPr algn="ctr" fontAlgn="base">
                        <a:lnSpc>
                          <a:spcPts val="2175"/>
                        </a:lnSpc>
                        <a:buNone/>
                      </a:pPr>
                      <a:r>
                        <a:rPr lang="en-US" sz="1800">
                          <a:effectLst/>
                        </a:rPr>
                        <a:t>Coming soon</a:t>
                      </a:r>
                      <a:endParaRPr lang="en-US">
                        <a:effectLst/>
                      </a:endParaRPr>
                    </a:p>
                  </a:txBody>
                  <a:tcPr anchor="ctr"/>
                </a:tc>
                <a:extLst>
                  <a:ext uri="{0D108BD9-81ED-4DB2-BD59-A6C34878D82A}">
                    <a16:rowId xmlns:a16="http://schemas.microsoft.com/office/drawing/2014/main" val="3502166691"/>
                  </a:ext>
                </a:extLst>
              </a:tr>
            </a:tbl>
          </a:graphicData>
        </a:graphic>
      </p:graphicFrame>
    </p:spTree>
    <p:extLst>
      <p:ext uri="{BB962C8B-B14F-4D97-AF65-F5344CB8AC3E}">
        <p14:creationId xmlns:p14="http://schemas.microsoft.com/office/powerpoint/2010/main" val="1442207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F302-85DB-D4C8-FF48-F5649045A087}"/>
              </a:ext>
            </a:extLst>
          </p:cNvPr>
          <p:cNvSpPr>
            <a:spLocks noGrp="1"/>
          </p:cNvSpPr>
          <p:nvPr>
            <p:ph type="title"/>
          </p:nvPr>
        </p:nvSpPr>
        <p:spPr/>
        <p:txBody>
          <a:bodyPr/>
          <a:lstStyle/>
          <a:p>
            <a:r>
              <a:rPr lang="en-US">
                <a:latin typeface="Segoe UI"/>
                <a:cs typeface="Segoe UI"/>
              </a:rPr>
              <a:t>Learn More!</a:t>
            </a:r>
            <a:endParaRPr lang="en-US"/>
          </a:p>
        </p:txBody>
      </p:sp>
      <p:sp>
        <p:nvSpPr>
          <p:cNvPr id="5" name="Content Placeholder 4">
            <a:extLst>
              <a:ext uri="{FF2B5EF4-FFF2-40B4-BE49-F238E27FC236}">
                <a16:creationId xmlns:a16="http://schemas.microsoft.com/office/drawing/2014/main" id="{4DAF081D-5341-2D40-A1EC-AA5753B0BC4D}"/>
              </a:ext>
            </a:extLst>
          </p:cNvPr>
          <p:cNvSpPr>
            <a:spLocks noGrp="1"/>
          </p:cNvSpPr>
          <p:nvPr>
            <p:ph idx="1"/>
          </p:nvPr>
        </p:nvSpPr>
        <p:spPr>
          <a:xfrm>
            <a:off x="659217" y="2693324"/>
            <a:ext cx="11025681" cy="3483639"/>
          </a:xfrm>
        </p:spPr>
        <p:txBody>
          <a:bodyPr/>
          <a:lstStyle/>
          <a:p>
            <a:pPr marL="0" indent="0">
              <a:buNone/>
            </a:pPr>
            <a:endParaRPr lang="en-US"/>
          </a:p>
          <a:p>
            <a:pPr marL="0" indent="0" algn="ctr">
              <a:buNone/>
            </a:pPr>
            <a:r>
              <a:rPr lang="en-US" sz="4800" b="1"/>
              <a:t>aka.ms/TryM365Companion</a:t>
            </a:r>
          </a:p>
          <a:p>
            <a:pPr marL="0" indent="0">
              <a:buNone/>
            </a:pPr>
            <a:endParaRPr lang="en-US"/>
          </a:p>
        </p:txBody>
      </p:sp>
    </p:spTree>
    <p:extLst>
      <p:ext uri="{BB962C8B-B14F-4D97-AF65-F5344CB8AC3E}">
        <p14:creationId xmlns:p14="http://schemas.microsoft.com/office/powerpoint/2010/main" val="4491340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566C9-82E2-BDFC-F2B9-3FBE5143DABC}"/>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9B113F20-38CA-BC10-0D1C-9888778F306C}"/>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F42854D-DED4-54C9-9877-8FA2595490DD}"/>
              </a:ext>
            </a:extLst>
          </p:cNvPr>
          <p:cNvSpPr txBox="1"/>
          <p:nvPr/>
        </p:nvSpPr>
        <p:spPr>
          <a:xfrm>
            <a:off x="542829" y="745603"/>
            <a:ext cx="4571556" cy="1323439"/>
          </a:xfrm>
          <a:prstGeom prst="rect">
            <a:avLst/>
          </a:prstGeom>
          <a:noFill/>
        </p:spPr>
        <p:txBody>
          <a:bodyPr wrap="square" lIns="91440" tIns="45720" rIns="91440" bIns="45720" anchor="t">
            <a:spAutoFit/>
          </a:bodyPr>
          <a:lstStyle/>
          <a:p>
            <a:pPr>
              <a:defRPr/>
            </a:pPr>
            <a:r>
              <a:rPr lang="en-US" sz="2000" b="1">
                <a:solidFill>
                  <a:srgbClr val="162137"/>
                </a:solidFill>
                <a:latin typeface="Segoe UI Variable Display"/>
              </a:rPr>
              <a:t>Microsoft 365 Companion</a:t>
            </a:r>
          </a:p>
          <a:p>
            <a:pPr>
              <a:defRPr/>
            </a:pPr>
            <a:r>
              <a:rPr lang="en-US" sz="2000">
                <a:solidFill>
                  <a:srgbClr val="162137"/>
                </a:solidFill>
                <a:latin typeface="Segoe UI Variable Display"/>
              </a:rPr>
              <a:t>Your shortcut to people, files, </a:t>
            </a:r>
            <a:br>
              <a:rPr lang="en-US" sz="2000">
                <a:solidFill>
                  <a:srgbClr val="162137"/>
                </a:solidFill>
                <a:latin typeface="Segoe UI Variable Display"/>
              </a:rPr>
            </a:br>
            <a:r>
              <a:rPr lang="en-US" sz="2000">
                <a:solidFill>
                  <a:srgbClr val="162137"/>
                </a:solidFill>
                <a:latin typeface="Segoe UI Variable Display"/>
              </a:rPr>
              <a:t>and your calendar. </a:t>
            </a:r>
            <a:r>
              <a:rPr lang="en-US" sz="2000">
                <a:solidFill>
                  <a:srgbClr val="091F2C"/>
                </a:solidFill>
                <a:latin typeface="Segoe UI"/>
                <a:cs typeface="Segoe UI"/>
              </a:rPr>
              <a:t>One click. </a:t>
            </a:r>
            <a:br>
              <a:rPr lang="en-US" sz="2000">
                <a:solidFill>
                  <a:srgbClr val="091F2C"/>
                </a:solidFill>
                <a:latin typeface="Segoe UI"/>
                <a:cs typeface="Segoe UI"/>
              </a:rPr>
            </a:br>
            <a:r>
              <a:rPr lang="en-US" sz="2000">
                <a:solidFill>
                  <a:srgbClr val="162137"/>
                </a:solidFill>
                <a:latin typeface="Segoe UI Variable Display"/>
              </a:rPr>
              <a:t>No distractions. </a:t>
            </a:r>
            <a:endParaRPr lang="en-US" sz="2000"/>
          </a:p>
        </p:txBody>
      </p:sp>
    </p:spTree>
    <p:extLst>
      <p:ext uri="{BB962C8B-B14F-4D97-AF65-F5344CB8AC3E}">
        <p14:creationId xmlns:p14="http://schemas.microsoft.com/office/powerpoint/2010/main" val="3752244775"/>
      </p:ext>
    </p:extLst>
  </p:cSld>
  <p:clrMapOvr>
    <a:masterClrMapping/>
  </p:clrMapOvr>
  <p:transition>
    <p:fade/>
  </p:transition>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FE73-8731-89FE-921C-2A346F1173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6F4ED8-D1BF-56DF-B43A-9E18916A173A}"/>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7894C08-DE41-4D95-7F06-E359F770F95B}"/>
              </a:ext>
            </a:extLst>
          </p:cNvPr>
          <p:cNvSpPr/>
          <p:nvPr/>
        </p:nvSpPr>
        <p:spPr>
          <a:xfrm>
            <a:off x="4029740" y="2780414"/>
            <a:ext cx="1552353" cy="1440711"/>
          </a:xfrm>
          <a:prstGeom prst="rect">
            <a:avLst/>
          </a:prstGeom>
          <a:solidFill>
            <a:srgbClr val="F1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7B1B80-2EDF-5FAF-50A1-D39BE0CDB9B6}"/>
              </a:ext>
            </a:extLst>
          </p:cNvPr>
          <p:cNvSpPr/>
          <p:nvPr/>
        </p:nvSpPr>
        <p:spPr>
          <a:xfrm>
            <a:off x="4731525" y="3841898"/>
            <a:ext cx="1552353" cy="1440711"/>
          </a:xfrm>
          <a:prstGeom prst="rect">
            <a:avLst/>
          </a:prstGeom>
          <a:solidFill>
            <a:srgbClr val="F1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of a blue and green logo&#10;&#10;AI-generated content may be incorrect.">
            <a:extLst>
              <a:ext uri="{FF2B5EF4-FFF2-40B4-BE49-F238E27FC236}">
                <a16:creationId xmlns:a16="http://schemas.microsoft.com/office/drawing/2014/main" id="{9E265846-CDDA-3198-9281-9F794FC97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296" y="3002811"/>
            <a:ext cx="790354" cy="790354"/>
          </a:xfrm>
          <a:prstGeom prst="rect">
            <a:avLst/>
          </a:prstGeom>
        </p:spPr>
      </p:pic>
    </p:spTree>
    <p:extLst>
      <p:ext uri="{BB962C8B-B14F-4D97-AF65-F5344CB8AC3E}">
        <p14:creationId xmlns:p14="http://schemas.microsoft.com/office/powerpoint/2010/main" val="3020551717"/>
      </p:ext>
    </p:extLst>
  </p:cSld>
  <p:clrMapOvr>
    <a:masterClrMapping/>
  </p:clrMapOvr>
  <p:transition>
    <p:fade/>
  </p:transition>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D5E2-EB9B-C80B-0C2D-DAFEAD2FB232}"/>
              </a:ext>
            </a:extLst>
          </p:cNvPr>
          <p:cNvSpPr>
            <a:spLocks noGrp="1"/>
          </p:cNvSpPr>
          <p:nvPr>
            <p:ph type="title"/>
          </p:nvPr>
        </p:nvSpPr>
        <p:spPr/>
        <p:txBody>
          <a:bodyPr/>
          <a:lstStyle/>
          <a:p>
            <a:r>
              <a:rPr lang="en-US"/>
              <a:t>Join Us for Q&amp;A!</a:t>
            </a:r>
          </a:p>
        </p:txBody>
      </p:sp>
      <p:sp>
        <p:nvSpPr>
          <p:cNvPr id="3" name="Content Placeholder 2">
            <a:extLst>
              <a:ext uri="{FF2B5EF4-FFF2-40B4-BE49-F238E27FC236}">
                <a16:creationId xmlns:a16="http://schemas.microsoft.com/office/drawing/2014/main" id="{839CC7DF-E397-2C93-BD9A-E336CE3138EC}"/>
              </a:ext>
            </a:extLst>
          </p:cNvPr>
          <p:cNvSpPr>
            <a:spLocks noGrp="1"/>
          </p:cNvSpPr>
          <p:nvPr>
            <p:ph idx="1"/>
          </p:nvPr>
        </p:nvSpPr>
        <p:spPr>
          <a:xfrm>
            <a:off x="659219" y="2100189"/>
            <a:ext cx="6567314" cy="3821851"/>
          </a:xfrm>
        </p:spPr>
        <p:txBody>
          <a:bodyPr>
            <a:normAutofit/>
          </a:bodyPr>
          <a:lstStyle/>
          <a:p>
            <a:pPr marL="0" indent="0">
              <a:buNone/>
            </a:pPr>
            <a:r>
              <a:rPr lang="en-US" sz="3200" b="1"/>
              <a:t>Come try the apps yourselves!</a:t>
            </a:r>
          </a:p>
          <a:p>
            <a:pPr marL="0" indent="0">
              <a:lnSpc>
                <a:spcPct val="170000"/>
              </a:lnSpc>
              <a:spcBef>
                <a:spcPts val="0"/>
              </a:spcBef>
              <a:buNone/>
            </a:pPr>
            <a:r>
              <a:rPr lang="en-US" b="1"/>
              <a:t>When</a:t>
            </a:r>
            <a:r>
              <a:rPr lang="en-US"/>
              <a:t>: 4:30 PM – 5:00 PM </a:t>
            </a:r>
          </a:p>
          <a:p>
            <a:pPr marL="0" indent="0">
              <a:lnSpc>
                <a:spcPct val="120000"/>
              </a:lnSpc>
              <a:spcBef>
                <a:spcPts val="0"/>
              </a:spcBef>
              <a:buNone/>
            </a:pPr>
            <a:r>
              <a:rPr lang="en-US" b="1"/>
              <a:t>Where</a:t>
            </a:r>
            <a:r>
              <a:rPr lang="en-US"/>
              <a:t>: Community Lounge, MGM Conference Center </a:t>
            </a:r>
            <a:r>
              <a:rPr lang="en-US" b="1"/>
              <a:t>Level 3,</a:t>
            </a:r>
            <a:r>
              <a:rPr lang="en-US"/>
              <a:t> near the Premier Ballroom</a:t>
            </a:r>
          </a:p>
          <a:p>
            <a:pPr marL="0" indent="0">
              <a:buNone/>
            </a:pPr>
            <a:endParaRPr lang="en-US"/>
          </a:p>
          <a:p>
            <a:pPr marL="0" indent="0">
              <a:buNone/>
            </a:pPr>
            <a:r>
              <a:rPr lang="en-US" b="1"/>
              <a:t>aka.ms/TryM365Companion</a:t>
            </a:r>
          </a:p>
          <a:p>
            <a:endParaRPr lang="en-US" b="1"/>
          </a:p>
        </p:txBody>
      </p:sp>
      <p:pic>
        <p:nvPicPr>
          <p:cNvPr id="4" name="Picture 3">
            <a:extLst>
              <a:ext uri="{FF2B5EF4-FFF2-40B4-BE49-F238E27FC236}">
                <a16:creationId xmlns:a16="http://schemas.microsoft.com/office/drawing/2014/main" id="{E6340EFD-6272-FB3C-F219-01294851DE0E}"/>
              </a:ext>
            </a:extLst>
          </p:cNvPr>
          <p:cNvPicPr>
            <a:picLocks noChangeAspect="1"/>
          </p:cNvPicPr>
          <p:nvPr/>
        </p:nvPicPr>
        <p:blipFill>
          <a:blip r:embed="rId2"/>
          <a:stretch>
            <a:fillRect/>
          </a:stretch>
        </p:blipFill>
        <p:spPr>
          <a:xfrm>
            <a:off x="7672238" y="2100189"/>
            <a:ext cx="3361522" cy="3369946"/>
          </a:xfrm>
          <a:prstGeom prst="rect">
            <a:avLst/>
          </a:prstGeom>
        </p:spPr>
      </p:pic>
    </p:spTree>
    <p:extLst>
      <p:ext uri="{BB962C8B-B14F-4D97-AF65-F5344CB8AC3E}">
        <p14:creationId xmlns:p14="http://schemas.microsoft.com/office/powerpoint/2010/main" val="6580127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8193024" cy="2243691"/>
          </a:xfrm>
        </p:spPr>
        <p:txBody>
          <a:bodyPr/>
          <a:lstStyle/>
          <a:p>
            <a:r>
              <a:rPr lang="en-US">
                <a:latin typeface="Segoe UI"/>
                <a:cs typeface="Segoe UI"/>
              </a:rPr>
              <a:t>Boost your productivity with the Microsoft 365 Companion</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May 7, 2025</a:t>
            </a:r>
          </a:p>
        </p:txBody>
      </p:sp>
    </p:spTree>
    <p:extLst>
      <p:ext uri="{BB962C8B-B14F-4D97-AF65-F5344CB8AC3E}">
        <p14:creationId xmlns:p14="http://schemas.microsoft.com/office/powerpoint/2010/main" val="6620254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transition>
    <p:fade/>
  </p:transition>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3"/>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4"/>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2324420" y="958876"/>
            <a:ext cx="8132013" cy="5709630"/>
            <a:chOff x="1914845" y="862166"/>
            <a:chExt cx="8132013" cy="570963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709630"/>
              <a:chOff x="2067245" y="862166"/>
              <a:chExt cx="3437886" cy="5709630"/>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Shilpa Patel</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Product Manager II, M365 Core Experiences</a:t>
                </a:r>
              </a:p>
              <a:p>
                <a:pPr algn="ctr">
                  <a:defRPr/>
                </a:pPr>
                <a:r>
                  <a:rPr lang="en-US" sz="2400">
                    <a:solidFill>
                      <a:schemeClr val="bg1"/>
                    </a:solidFill>
                    <a:latin typeface="Segoe UI" panose="020B0502040204020203" pitchFamily="34" charset="0"/>
                  </a:rPr>
                  <a:t>/shilpapatel1123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t="11" b="11"/>
                <a:stretch/>
              </p:blipFill>
              <p:spPr>
                <a:xfrm>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4026738" cy="5709630"/>
              <a:chOff x="2067245" y="862166"/>
              <a:chExt cx="4026738" cy="5709630"/>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4026738"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Hal Bond</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lvl="0" algn="ctr">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a:t>
                </a:r>
                <a:r>
                  <a:rPr lang="en-US" sz="2400">
                    <a:solidFill>
                      <a:schemeClr val="bg1"/>
                    </a:solidFill>
                    <a:latin typeface="Segoe UI" panose="020B0502040204020203" pitchFamily="34" charset="0"/>
                  </a:rPr>
                  <a:t>Product Manager, M365 Core Experiences</a:t>
                </a:r>
                <a:endPar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algn="ctr">
                  <a:defRPr/>
                </a:pPr>
                <a:r>
                  <a:rPr lang="en-US" sz="2400">
                    <a:solidFill>
                      <a:schemeClr val="bg1"/>
                    </a:solidFill>
                    <a:latin typeface="Segoe UI" panose="020B0502040204020203" pitchFamily="34" charset="0"/>
                  </a:rPr>
                  <a:t>/</a:t>
                </a:r>
                <a:r>
                  <a:rPr lang="en-US" sz="2400" err="1">
                    <a:solidFill>
                      <a:schemeClr val="bg1"/>
                    </a:solidFill>
                    <a:latin typeface="Segoe UI" panose="020B0502040204020203" pitchFamily="34" charset="0"/>
                  </a:rPr>
                  <a:t>halbond</a:t>
                </a:r>
                <a:endParaRPr lang="en-US" sz="240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4">
                  <a:extLst>
                    <a:ext uri="{28A0092B-C50C-407E-A947-70E740481C1C}">
                      <a14:useLocalDpi xmlns:a14="http://schemas.microsoft.com/office/drawing/2010/main" val="0"/>
                    </a:ext>
                  </a:extLst>
                </a:blip>
                <a:srcRect b="32210"/>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93AA-B848-4261-88FA-C408AE219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1C3EB1-8CDF-EDCE-E4CA-9BEF24C1F0BC}"/>
              </a:ext>
            </a:extLst>
          </p:cNvPr>
          <p:cNvSpPr>
            <a:spLocks noGrp="1"/>
          </p:cNvSpPr>
          <p:nvPr>
            <p:ph type="title"/>
          </p:nvPr>
        </p:nvSpPr>
        <p:spPr/>
        <p:txBody>
          <a:bodyPr/>
          <a:lstStyle/>
          <a:p>
            <a:endParaRPr lang="en-US"/>
          </a:p>
        </p:txBody>
      </p:sp>
      <p:grpSp>
        <p:nvGrpSpPr>
          <p:cNvPr id="11" name="Group 10">
            <a:extLst>
              <a:ext uri="{FF2B5EF4-FFF2-40B4-BE49-F238E27FC236}">
                <a16:creationId xmlns:a16="http://schemas.microsoft.com/office/drawing/2014/main" id="{F0B22BE3-4909-2CE2-CA3B-B8CBE97CEB1E}"/>
              </a:ext>
            </a:extLst>
          </p:cNvPr>
          <p:cNvGrpSpPr/>
          <p:nvPr/>
        </p:nvGrpSpPr>
        <p:grpSpPr>
          <a:xfrm>
            <a:off x="-1" y="-17654"/>
            <a:ext cx="12280669" cy="6912952"/>
            <a:chOff x="-1" y="-17654"/>
            <a:chExt cx="12280669" cy="6912952"/>
          </a:xfrm>
        </p:grpSpPr>
        <p:pic>
          <p:nvPicPr>
            <p:cNvPr id="6" name="Picture 5">
              <a:extLst>
                <a:ext uri="{FF2B5EF4-FFF2-40B4-BE49-F238E27FC236}">
                  <a16:creationId xmlns:a16="http://schemas.microsoft.com/office/drawing/2014/main" id="{C38EDF94-6674-CB3F-E47A-28F813BFFE23}"/>
                </a:ext>
              </a:extLst>
            </p:cNvPr>
            <p:cNvPicPr>
              <a:picLocks noChangeAspect="1"/>
            </p:cNvPicPr>
            <p:nvPr/>
          </p:nvPicPr>
          <p:blipFill rotWithShape="1">
            <a:blip r:embed="rId3">
              <a:extLst>
                <a:ext uri="{28A0092B-C50C-407E-A947-70E740481C1C}">
                  <a14:useLocalDpi xmlns:a14="http://schemas.microsoft.com/office/drawing/2010/main" val="0"/>
                </a:ext>
              </a:extLst>
            </a:blip>
            <a:srcRect l="27" r="45"/>
            <a:stretch>
              <a:fillRect/>
            </a:stretch>
          </p:blipFill>
          <p:spPr>
            <a:xfrm>
              <a:off x="-1" y="-17654"/>
              <a:ext cx="12280669" cy="6912952"/>
            </a:xfrm>
            <a:prstGeom prst="rect">
              <a:avLst/>
            </a:prstGeom>
          </p:spPr>
        </p:pic>
        <p:pic>
          <p:nvPicPr>
            <p:cNvPr id="10" name="Picture 9">
              <a:extLst>
                <a:ext uri="{FF2B5EF4-FFF2-40B4-BE49-F238E27FC236}">
                  <a16:creationId xmlns:a16="http://schemas.microsoft.com/office/drawing/2014/main" id="{11E42CCA-7120-60DF-44B7-E0E1718696CB}"/>
                </a:ext>
              </a:extLst>
            </p:cNvPr>
            <p:cNvPicPr>
              <a:picLocks noChangeAspect="1"/>
            </p:cNvPicPr>
            <p:nvPr/>
          </p:nvPicPr>
          <p:blipFill>
            <a:blip r:embed="rId4"/>
            <a:srcRect l="53208" t="10085" r="14196" b="55075"/>
            <a:stretch>
              <a:fillRect/>
            </a:stretch>
          </p:blipFill>
          <p:spPr>
            <a:xfrm>
              <a:off x="8074430" y="6605847"/>
              <a:ext cx="131365" cy="133003"/>
            </a:xfrm>
            <a:prstGeom prst="ellipse">
              <a:avLst/>
            </a:prstGeom>
          </p:spPr>
        </p:pic>
      </p:grpSp>
      <p:pic>
        <p:nvPicPr>
          <p:cNvPr id="12" name="Picture 11">
            <a:extLst>
              <a:ext uri="{FF2B5EF4-FFF2-40B4-BE49-F238E27FC236}">
                <a16:creationId xmlns:a16="http://schemas.microsoft.com/office/drawing/2014/main" id="{747CBE90-A26B-8A05-D0E6-877C13FE808B}"/>
              </a:ext>
            </a:extLst>
          </p:cNvPr>
          <p:cNvPicPr>
            <a:picLocks noChangeAspect="1"/>
          </p:cNvPicPr>
          <p:nvPr/>
        </p:nvPicPr>
        <p:blipFill>
          <a:blip r:embed="rId5"/>
          <a:stretch>
            <a:fillRect/>
          </a:stretch>
        </p:blipFill>
        <p:spPr>
          <a:xfrm>
            <a:off x="8473372" y="6492874"/>
            <a:ext cx="193816" cy="290361"/>
          </a:xfrm>
          <a:prstGeom prst="rect">
            <a:avLst/>
          </a:prstGeom>
        </p:spPr>
      </p:pic>
      <p:pic>
        <p:nvPicPr>
          <p:cNvPr id="13" name="Picture 12" descr="A screenshot of a chat&#10;&#10;AI-generated content may be incorrect.">
            <a:extLst>
              <a:ext uri="{FF2B5EF4-FFF2-40B4-BE49-F238E27FC236}">
                <a16:creationId xmlns:a16="http://schemas.microsoft.com/office/drawing/2014/main" id="{7F47B087-6C94-E565-30CE-11FF2ED8E1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76" y="1437198"/>
            <a:ext cx="7459921" cy="4196205"/>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CA0F2BF4-9091-CB77-F4E0-4CA89631FE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5377" y="1493145"/>
            <a:ext cx="9061639" cy="5420802"/>
          </a:xfrm>
          <a:prstGeom prst="rect">
            <a:avLst/>
          </a:prstGeom>
        </p:spPr>
      </p:pic>
    </p:spTree>
    <p:extLst>
      <p:ext uri="{BB962C8B-B14F-4D97-AF65-F5344CB8AC3E}">
        <p14:creationId xmlns:p14="http://schemas.microsoft.com/office/powerpoint/2010/main" val="22867399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500D-02F8-39C8-7CBC-2C89FC7903C2}"/>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D7C5E7B9-D80C-08C5-E9D1-A8F2CEAEF72E}"/>
              </a:ext>
            </a:extLst>
          </p:cNvPr>
          <p:cNvSpPr>
            <a:spLocks noGrp="1"/>
          </p:cNvSpPr>
          <p:nvPr/>
        </p:nvSpPr>
        <p:spPr>
          <a:xfrm>
            <a:off x="372974" y="2270532"/>
            <a:ext cx="10330298" cy="169054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8000" kern="1200">
                <a:solidFill>
                  <a:srgbClr val="171717"/>
                </a:solidFill>
                <a:latin typeface="Aptos Semi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latin typeface="Aptos SemiBold"/>
              </a:rPr>
              <a:t>Microsoft 365 </a:t>
            </a:r>
            <a:endParaRPr lang="en-US" sz="6000"/>
          </a:p>
          <a:p>
            <a:r>
              <a:rPr lang="en-US" sz="6000">
                <a:latin typeface="Aptos SemiBold"/>
              </a:rPr>
              <a:t>Companion</a:t>
            </a:r>
            <a:endParaRPr lang="en-US" sz="6000"/>
          </a:p>
        </p:txBody>
      </p:sp>
      <p:pic>
        <p:nvPicPr>
          <p:cNvPr id="2" name="Picture 1">
            <a:extLst>
              <a:ext uri="{FF2B5EF4-FFF2-40B4-BE49-F238E27FC236}">
                <a16:creationId xmlns:a16="http://schemas.microsoft.com/office/drawing/2014/main" id="{12E6559D-771D-587F-8334-1EFE4DD267AE}"/>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AE24E3F-F19C-976F-658F-7D4707C10D0C}"/>
              </a:ext>
            </a:extLst>
          </p:cNvPr>
          <p:cNvSpPr txBox="1"/>
          <p:nvPr/>
        </p:nvSpPr>
        <p:spPr>
          <a:xfrm>
            <a:off x="583083" y="2637640"/>
            <a:ext cx="3331191" cy="1323439"/>
          </a:xfrm>
          <a:prstGeom prst="rect">
            <a:avLst/>
          </a:prstGeom>
          <a:noFill/>
        </p:spPr>
        <p:txBody>
          <a:bodyPr wrap="square" rtlCol="0">
            <a:spAutoFit/>
          </a:bodyPr>
          <a:lstStyle/>
          <a:p>
            <a:pPr algn="ctr"/>
            <a:r>
              <a:rPr lang="en-US" sz="4000">
                <a:latin typeface="+mj-lt"/>
              </a:rPr>
              <a:t>Microsoft 365 Companion</a:t>
            </a:r>
          </a:p>
        </p:txBody>
      </p:sp>
    </p:spTree>
    <p:extLst>
      <p:ext uri="{BB962C8B-B14F-4D97-AF65-F5344CB8AC3E}">
        <p14:creationId xmlns:p14="http://schemas.microsoft.com/office/powerpoint/2010/main" val="2449090250"/>
      </p:ext>
    </p:extLst>
  </p:cSld>
  <p:clrMapOvr>
    <a:masterClrMapping/>
  </p:clrMapOvr>
  <p:transition>
    <p:fade/>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99319-F2C3-85B4-72F2-C4D9F87055F3}"/>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4FDF56C1-FADF-129D-2E1E-41F36AA90A90}"/>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2B06539-769A-F84A-9331-65C04B0833E8}"/>
              </a:ext>
            </a:extLst>
          </p:cNvPr>
          <p:cNvSpPr txBox="1"/>
          <p:nvPr/>
        </p:nvSpPr>
        <p:spPr>
          <a:xfrm>
            <a:off x="542829" y="745603"/>
            <a:ext cx="4571556" cy="1323439"/>
          </a:xfrm>
          <a:prstGeom prst="rect">
            <a:avLst/>
          </a:prstGeom>
          <a:noFill/>
        </p:spPr>
        <p:txBody>
          <a:bodyPr wrap="square" lIns="91440" tIns="45720" rIns="91440" bIns="45720" anchor="t">
            <a:spAutoFit/>
          </a:bodyPr>
          <a:lstStyle/>
          <a:p>
            <a:pPr>
              <a:defRPr/>
            </a:pPr>
            <a:r>
              <a:rPr lang="en-US" sz="2000" b="1">
                <a:solidFill>
                  <a:srgbClr val="162137"/>
                </a:solidFill>
                <a:latin typeface="Segoe UI Variable Display"/>
              </a:rPr>
              <a:t>Microsoft 365 Companion</a:t>
            </a:r>
          </a:p>
          <a:p>
            <a:pPr>
              <a:defRPr/>
            </a:pPr>
            <a:r>
              <a:rPr lang="en-US" sz="2000">
                <a:solidFill>
                  <a:srgbClr val="162137"/>
                </a:solidFill>
                <a:latin typeface="Segoe UI Variable Display"/>
              </a:rPr>
              <a:t>Your shortcut to people, files, </a:t>
            </a:r>
            <a:br>
              <a:rPr lang="en-US" sz="2000">
                <a:solidFill>
                  <a:srgbClr val="162137"/>
                </a:solidFill>
                <a:latin typeface="Segoe UI Variable Display"/>
              </a:rPr>
            </a:br>
            <a:r>
              <a:rPr lang="en-US" sz="2000">
                <a:solidFill>
                  <a:srgbClr val="162137"/>
                </a:solidFill>
                <a:latin typeface="Segoe UI Variable Display"/>
              </a:rPr>
              <a:t>and your calendar. </a:t>
            </a:r>
            <a:r>
              <a:rPr lang="en-US" sz="2000">
                <a:solidFill>
                  <a:srgbClr val="091F2C"/>
                </a:solidFill>
                <a:latin typeface="Segoe UI"/>
                <a:cs typeface="Segoe UI"/>
              </a:rPr>
              <a:t>One click. </a:t>
            </a:r>
            <a:br>
              <a:rPr lang="en-US" sz="2000">
                <a:solidFill>
                  <a:srgbClr val="091F2C"/>
                </a:solidFill>
                <a:latin typeface="Segoe UI"/>
                <a:cs typeface="Segoe UI"/>
              </a:rPr>
            </a:br>
            <a:r>
              <a:rPr lang="en-US" sz="2000">
                <a:solidFill>
                  <a:srgbClr val="162137"/>
                </a:solidFill>
                <a:latin typeface="Segoe UI Variable Display"/>
              </a:rPr>
              <a:t>No distractions. </a:t>
            </a:r>
            <a:endParaRPr lang="en-US" sz="2000"/>
          </a:p>
        </p:txBody>
      </p:sp>
    </p:spTree>
    <p:extLst>
      <p:ext uri="{BB962C8B-B14F-4D97-AF65-F5344CB8AC3E}">
        <p14:creationId xmlns:p14="http://schemas.microsoft.com/office/powerpoint/2010/main" val="1025059588"/>
      </p:ext>
    </p:extLst>
  </p:cSld>
  <p:clrMapOvr>
    <a:masterClrMapping/>
  </p:clrMapOvr>
  <p:transition>
    <p:fade/>
  </p:transition>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575E-4BFE-1A99-B45E-A0B31615297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7232968-1E93-6704-5EA8-2A272F9366A0}"/>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4CEB647-42AB-2999-C417-727DC0284208}"/>
              </a:ext>
            </a:extLst>
          </p:cNvPr>
          <p:cNvSpPr txBox="1"/>
          <p:nvPr/>
        </p:nvSpPr>
        <p:spPr>
          <a:xfrm>
            <a:off x="542829" y="745603"/>
            <a:ext cx="3152871" cy="1323439"/>
          </a:xfrm>
          <a:prstGeom prst="rect">
            <a:avLst/>
          </a:prstGeom>
          <a:noFill/>
        </p:spPr>
        <p:txBody>
          <a:bodyPr wrap="square" lIns="91440" tIns="45720" rIns="91440" bIns="45720" anchor="t">
            <a:spAutoFit/>
          </a:bodyPr>
          <a:lstStyle/>
          <a:p>
            <a:pPr>
              <a:defRPr/>
            </a:pPr>
            <a:r>
              <a:rPr lang="en-US" sz="2000" b="1">
                <a:solidFill>
                  <a:srgbClr val="162137"/>
                </a:solidFill>
                <a:latin typeface="Segoe UI Variable Display"/>
              </a:rPr>
              <a:t>People</a:t>
            </a:r>
            <a:endParaRPr lang="en-US" sz="2000" b="1">
              <a:solidFill>
                <a:srgbClr val="162137"/>
              </a:solidFill>
              <a:latin typeface="Segoe UI Variable Display"/>
              <a:cs typeface="Segoe UI Variable Display"/>
            </a:endParaRPr>
          </a:p>
          <a:p>
            <a:pPr>
              <a:defRPr/>
            </a:pPr>
            <a:r>
              <a:rPr lang="en-US" sz="2000">
                <a:solidFill>
                  <a:srgbClr val="162137"/>
                </a:solidFill>
                <a:latin typeface="Segoe UI Variable Display"/>
              </a:rPr>
              <a:t>Your fast and simple people finder. </a:t>
            </a:r>
            <a:r>
              <a:rPr lang="en-US" sz="2000">
                <a:solidFill>
                  <a:srgbClr val="091F2C"/>
                </a:solidFill>
                <a:latin typeface="Segoe UI"/>
                <a:cs typeface="Segoe UI"/>
              </a:rPr>
              <a:t>One click, </a:t>
            </a:r>
            <a:r>
              <a:rPr lang="en-US" sz="2000">
                <a:solidFill>
                  <a:srgbClr val="162137"/>
                </a:solidFill>
                <a:latin typeface="Segoe UI Variable Display"/>
              </a:rPr>
              <a:t>no distractions. </a:t>
            </a:r>
            <a:endParaRPr lang="en-US" sz="2000"/>
          </a:p>
        </p:txBody>
      </p:sp>
    </p:spTree>
    <p:extLst>
      <p:ext uri="{BB962C8B-B14F-4D97-AF65-F5344CB8AC3E}">
        <p14:creationId xmlns:p14="http://schemas.microsoft.com/office/powerpoint/2010/main" val="3009077617"/>
      </p:ext>
    </p:extLst>
  </p:cSld>
  <p:clrMapOvr>
    <a:masterClrMapping/>
  </p:clrMapOvr>
  <p:transition>
    <p:fade/>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D9996-AA11-548F-FAB5-AF3D2CE7637F}"/>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EE36AF4D-DD48-B1F1-9FE5-4DFA78623B7F}"/>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6B9DD68-804E-DB9E-684F-38687B3EA796}"/>
              </a:ext>
            </a:extLst>
          </p:cNvPr>
          <p:cNvSpPr txBox="1"/>
          <p:nvPr/>
        </p:nvSpPr>
        <p:spPr>
          <a:xfrm>
            <a:off x="542829" y="745603"/>
            <a:ext cx="2939959" cy="1323439"/>
          </a:xfrm>
          <a:prstGeom prst="rect">
            <a:avLst/>
          </a:prstGeom>
          <a:noFill/>
        </p:spPr>
        <p:txBody>
          <a:bodyPr wrap="square" lIns="91440" tIns="45720" rIns="91440" bIns="45720" anchor="t">
            <a:spAutoFit/>
          </a:bodyPr>
          <a:lstStyle/>
          <a:p>
            <a:pPr>
              <a:defRPr/>
            </a:pPr>
            <a:r>
              <a:rPr lang="en-US" sz="2000" b="1">
                <a:solidFill>
                  <a:srgbClr val="162137"/>
                </a:solidFill>
                <a:latin typeface="Segoe UI Variable Display"/>
              </a:rPr>
              <a:t>File Search</a:t>
            </a:r>
          </a:p>
          <a:p>
            <a:pPr>
              <a:defRPr/>
            </a:pPr>
            <a:r>
              <a:rPr lang="en-US" sz="2000">
                <a:solidFill>
                  <a:srgbClr val="162137"/>
                </a:solidFill>
                <a:latin typeface="Segoe UI Variable Display"/>
              </a:rPr>
              <a:t>Your fast and simple file finder. </a:t>
            </a:r>
            <a:r>
              <a:rPr lang="en-US" sz="2000">
                <a:solidFill>
                  <a:srgbClr val="162137"/>
                </a:solidFill>
                <a:latin typeface="Segoe UI Variable Display"/>
                <a:cs typeface="Segoe UI Variable Display"/>
              </a:rPr>
              <a:t>One click, no</a:t>
            </a:r>
            <a:r>
              <a:rPr lang="en-US" sz="2000">
                <a:solidFill>
                  <a:srgbClr val="162137"/>
                </a:solidFill>
                <a:latin typeface="Segoe UI Variable Display"/>
              </a:rPr>
              <a:t> distractions. </a:t>
            </a:r>
            <a:endParaRPr lang="en-US" sz="2000">
              <a:solidFill>
                <a:srgbClr val="162137"/>
              </a:solidFill>
              <a:latin typeface="Segoe UI Variable Display"/>
              <a:cs typeface="Segoe UI Variable Display"/>
            </a:endParaRPr>
          </a:p>
        </p:txBody>
      </p:sp>
    </p:spTree>
    <p:extLst>
      <p:ext uri="{BB962C8B-B14F-4D97-AF65-F5344CB8AC3E}">
        <p14:creationId xmlns:p14="http://schemas.microsoft.com/office/powerpoint/2010/main" val="186976446"/>
      </p:ext>
    </p:extLst>
  </p:cSld>
  <p:clrMapOvr>
    <a:masterClrMapping/>
  </p:clrMapOvr>
  <p:transition>
    <p:fade/>
  </p:transition>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RespondedBy xmlns="bf2380a9-f059-4440-9b0c-00bda5ce37de">
      <UserInfo>
        <DisplayName/>
        <AccountId xsi:nil="true"/>
        <AccountType/>
      </UserInfo>
    </_ApprovalRespondedBy>
    <_ApprovalStatus xmlns="bf2380a9-f059-4440-9b0c-00bda5ce37de">0</_ApprovalStatus>
    <_ApprovalSentBy xmlns="bf2380a9-f059-4440-9b0c-00bda5ce37de">
      <UserInfo>
        <DisplayName/>
        <AccountId xsi:nil="true"/>
        <AccountType/>
      </UserInfo>
    </_ApprovalSentBy>
    <Uploaded xmlns="bf2380a9-f059-4440-9b0c-00bda5ce37de">false</Uploaded>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93C6250A-33DA-4146-9D25-A08797BC1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553</Words>
  <Application>Microsoft Office PowerPoint</Application>
  <PresentationFormat>Widescreen</PresentationFormat>
  <Paragraphs>102</Paragraphs>
  <Slides>21</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Aptos</vt:lpstr>
      <vt:lpstr>Aptos Bold</vt:lpstr>
      <vt:lpstr>Aptos Display</vt:lpstr>
      <vt:lpstr>Aptos SemiBold</vt:lpstr>
      <vt:lpstr>Arial</vt:lpstr>
      <vt:lpstr>Calibri</vt:lpstr>
      <vt:lpstr>Calibri Light</vt:lpstr>
      <vt:lpstr>Consolas</vt:lpstr>
      <vt:lpstr>Segoe Sans Display Semibold</vt:lpstr>
      <vt:lpstr>Segoe UI</vt:lpstr>
      <vt:lpstr>Segoe UI Semibold</vt:lpstr>
      <vt:lpstr>Segoe UI Variable Display</vt:lpstr>
      <vt:lpstr>Wingdings</vt:lpstr>
      <vt:lpstr>Office Theme</vt:lpstr>
      <vt:lpstr>Microsoft 365 Template Light</vt:lpstr>
      <vt:lpstr>Microsoft 365 Community Conference</vt:lpstr>
      <vt:lpstr>Boost your productivity with the Microsoft 365 Companion</vt:lpstr>
      <vt:lpstr>Join the event app to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The Road Ahead</vt:lpstr>
      <vt:lpstr>How do I get these apps?</vt:lpstr>
      <vt:lpstr>Learn More!</vt:lpstr>
      <vt:lpstr>PowerPoint Presentation</vt:lpstr>
      <vt:lpstr>PowerPoint Presentation</vt:lpstr>
      <vt:lpstr>Join Us for Q&amp;A!</vt:lpstr>
      <vt:lpstr>Expertise and tools for your journey</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cp:revision>
  <dcterms:created xsi:type="dcterms:W3CDTF">2025-04-08T16:47:37Z</dcterms:created>
  <dcterms:modified xsi:type="dcterms:W3CDTF">2025-05-16T19:57:49Z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