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FFAC_235F047.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20"/>
  </p:notesMasterIdLst>
  <p:sldIdLst>
    <p:sldId id="256" r:id="rId6"/>
    <p:sldId id="567" r:id="rId7"/>
    <p:sldId id="566" r:id="rId8"/>
    <p:sldId id="2147482552" r:id="rId9"/>
    <p:sldId id="2147483565" r:id="rId10"/>
    <p:sldId id="2147483567" r:id="rId11"/>
    <p:sldId id="2147483566" r:id="rId12"/>
    <p:sldId id="2147483569" r:id="rId13"/>
    <p:sldId id="2147482548" r:id="rId14"/>
    <p:sldId id="2147483564" r:id="rId15"/>
    <p:sldId id="266" r:id="rId16"/>
    <p:sldId id="259" r:id="rId17"/>
    <p:sldId id="2147483572" r:id="rId18"/>
    <p:sldId id="214748255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E6329133-E37B-0D7B-79D2-4B8D62F58F74}" name="Laura Dark" initials="LD" userId="S::lauradark@microsoft.com::6e17cba8-c837-49ae-837a-53da673afbb0"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0205FA4C-4DC6-5131-FF93-B031077A5AB0}" name="Vaibhav Verma (DESIGN)" initials="VV" userId="S::vaibhavverma@microsoft.com::9b6d6170-c92b-46fa-8863-990fe832821d" providerId="AD"/>
  <p188:author id="{C595B65F-F337-93A8-131F-7849F43004DA}" name="Aubrey Dwyer (OPUS Solutions LLC)" initials="AL" userId="S::v-ajimerson@microsoft.com::39d87f80-7e76-45d7-b7c4-bfbad3eefc91" providerId="AD"/>
  <p188:author id="{02C86B80-2F72-4346-2927-6789C44B870B}" name="Anand Anbu" initials="AA" userId="S::anandanbu@microsoft.com::37402cfd-2f37-4b1d-bd5e-137e40ebf470" providerId="AD"/>
  <p188:author id="{A95A44BA-2726-CBA2-8179-AA1E9972B300}" name="Sahil Baid" initials="SB" userId="S::sabaid@microsoft.com::981ecfb7-7521-4c6c-8f9f-358ed964b326" providerId="AD"/>
  <p188:author id="{655343E1-A217-8349-1661-1ED20CD5B93E}" name="Shane O'Sullivan (FREEMIND SEATTLE LLC)" initials="" userId="S::v-shaneosu@microsoft.com::af5a4f81-cfbf-4105-bb4b-00b81fb7601a"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60C6"/>
    <a:srgbClr val="091F2C"/>
    <a:srgbClr val="0B87DE"/>
    <a:srgbClr val="D962FA"/>
    <a:srgbClr val="F69991"/>
    <a:srgbClr val="E77DC6"/>
    <a:srgbClr val="08609C"/>
    <a:srgbClr val="2DB6FF"/>
    <a:srgbClr val="2CB6FF"/>
    <a:srgbClr val="23A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FAD84C-6D89-48F7-AFBB-6101F780941F}" v="5" dt="2025-05-06T21:50:51.9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933"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ibhav Verma (DESIGN)" userId="S::vaibhavverma@microsoft.com::9b6d6170-c92b-46fa-8863-990fe832821d" providerId="AD" clId="Web-{4464D72F-81B8-A4FB-9064-44EDE72696D7}"/>
    <pc:docChg chg="addSld delSld modSld sldOrd">
      <pc:chgData name="Vaibhav Verma (DESIGN)" userId="S::vaibhavverma@microsoft.com::9b6d6170-c92b-46fa-8863-990fe832821d" providerId="AD" clId="Web-{4464D72F-81B8-A4FB-9064-44EDE72696D7}" dt="2025-05-05T07:13:37.179" v="797" actId="20577"/>
      <pc:docMkLst>
        <pc:docMk/>
      </pc:docMkLst>
      <pc:sldChg chg="addSp delSp modSp">
        <pc:chgData name="Vaibhav Verma (DESIGN)" userId="S::vaibhavverma@microsoft.com::9b6d6170-c92b-46fa-8863-990fe832821d" providerId="AD" clId="Web-{4464D72F-81B8-A4FB-9064-44EDE72696D7}" dt="2025-05-05T07:13:37.179" v="797" actId="20577"/>
        <pc:sldMkLst>
          <pc:docMk/>
          <pc:sldMk cId="2214783467" sldId="259"/>
        </pc:sldMkLst>
        <pc:spChg chg="add mod">
          <ac:chgData name="Vaibhav Verma (DESIGN)" userId="S::vaibhavverma@microsoft.com::9b6d6170-c92b-46fa-8863-990fe832821d" providerId="AD" clId="Web-{4464D72F-81B8-A4FB-9064-44EDE72696D7}" dt="2025-05-05T07:08:42.213" v="754" actId="1076"/>
          <ac:spMkLst>
            <pc:docMk/>
            <pc:sldMk cId="2214783467" sldId="259"/>
            <ac:spMk id="3" creationId="{57EB6B08-AB15-46E5-9EF7-E05E30C8D44B}"/>
          </ac:spMkLst>
        </pc:spChg>
        <pc:spChg chg="del">
          <ac:chgData name="Vaibhav Verma (DESIGN)" userId="S::vaibhavverma@microsoft.com::9b6d6170-c92b-46fa-8863-990fe832821d" providerId="AD" clId="Web-{4464D72F-81B8-A4FB-9064-44EDE72696D7}" dt="2025-05-05T07:04:10.824" v="694"/>
          <ac:spMkLst>
            <pc:docMk/>
            <pc:sldMk cId="2214783467" sldId="259"/>
            <ac:spMk id="5" creationId="{AF5614C9-52ED-1272-36BE-4AEE08D3F1C2}"/>
          </ac:spMkLst>
        </pc:spChg>
        <pc:spChg chg="mod">
          <ac:chgData name="Vaibhav Verma (DESIGN)" userId="S::vaibhavverma@microsoft.com::9b6d6170-c92b-46fa-8863-990fe832821d" providerId="AD" clId="Web-{4464D72F-81B8-A4FB-9064-44EDE72696D7}" dt="2025-05-05T07:08:42.213" v="753" actId="1076"/>
          <ac:spMkLst>
            <pc:docMk/>
            <pc:sldMk cId="2214783467" sldId="259"/>
            <ac:spMk id="6" creationId="{9BE64447-A639-4D26-600D-94477D35E906}"/>
          </ac:spMkLst>
        </pc:spChg>
        <pc:spChg chg="add del">
          <ac:chgData name="Vaibhav Verma (DESIGN)" userId="S::vaibhavverma@microsoft.com::9b6d6170-c92b-46fa-8863-990fe832821d" providerId="AD" clId="Web-{4464D72F-81B8-A4FB-9064-44EDE72696D7}" dt="2025-05-05T07:02:28.747" v="644"/>
          <ac:spMkLst>
            <pc:docMk/>
            <pc:sldMk cId="2214783467" sldId="259"/>
            <ac:spMk id="7" creationId="{B23468DD-E31B-7071-8759-854B3642E875}"/>
          </ac:spMkLst>
        </pc:spChg>
        <pc:spChg chg="add">
          <ac:chgData name="Vaibhav Verma (DESIGN)" userId="S::vaibhavverma@microsoft.com::9b6d6170-c92b-46fa-8863-990fe832821d" providerId="AD" clId="Web-{4464D72F-81B8-A4FB-9064-44EDE72696D7}" dt="2025-05-05T07:02:12.512" v="635"/>
          <ac:spMkLst>
            <pc:docMk/>
            <pc:sldMk cId="2214783467" sldId="259"/>
            <ac:spMk id="9" creationId="{553157DD-7122-C059-F4F7-0E8C6D13F273}"/>
          </ac:spMkLst>
        </pc:spChg>
        <pc:spChg chg="add del">
          <ac:chgData name="Vaibhav Verma (DESIGN)" userId="S::vaibhavverma@microsoft.com::9b6d6170-c92b-46fa-8863-990fe832821d" providerId="AD" clId="Web-{4464D72F-81B8-A4FB-9064-44EDE72696D7}" dt="2025-05-05T07:02:28.747" v="643"/>
          <ac:spMkLst>
            <pc:docMk/>
            <pc:sldMk cId="2214783467" sldId="259"/>
            <ac:spMk id="11" creationId="{A8804977-FFC2-14CC-8B81-532486251281}"/>
          </ac:spMkLst>
        </pc:spChg>
        <pc:spChg chg="add">
          <ac:chgData name="Vaibhav Verma (DESIGN)" userId="S::vaibhavverma@microsoft.com::9b6d6170-c92b-46fa-8863-990fe832821d" providerId="AD" clId="Web-{4464D72F-81B8-A4FB-9064-44EDE72696D7}" dt="2025-05-05T07:02:12.528" v="637"/>
          <ac:spMkLst>
            <pc:docMk/>
            <pc:sldMk cId="2214783467" sldId="259"/>
            <ac:spMk id="13" creationId="{23C2AA70-AA0C-D77C-A5DE-6BA6AA58A1F7}"/>
          </ac:spMkLst>
        </pc:spChg>
        <pc:spChg chg="add mod">
          <ac:chgData name="Vaibhav Verma (DESIGN)" userId="S::vaibhavverma@microsoft.com::9b6d6170-c92b-46fa-8863-990fe832821d" providerId="AD" clId="Web-{4464D72F-81B8-A4FB-9064-44EDE72696D7}" dt="2025-05-05T07:13:37.179" v="797" actId="20577"/>
          <ac:spMkLst>
            <pc:docMk/>
            <pc:sldMk cId="2214783467" sldId="259"/>
            <ac:spMk id="20" creationId="{642A2A3E-EB06-794F-9581-5BC142D6ED20}"/>
          </ac:spMkLst>
        </pc:spChg>
        <pc:grpChg chg="add mod">
          <ac:chgData name="Vaibhav Verma (DESIGN)" userId="S::vaibhavverma@microsoft.com::9b6d6170-c92b-46fa-8863-990fe832821d" providerId="AD" clId="Web-{4464D72F-81B8-A4FB-9064-44EDE72696D7}" dt="2025-05-05T07:08:42.306" v="755" actId="1076"/>
          <ac:grpSpMkLst>
            <pc:docMk/>
            <pc:sldMk cId="2214783467" sldId="259"/>
            <ac:grpSpMk id="18" creationId="{73C1DF2F-66A2-4C32-BB3B-21A7D328C31F}"/>
          </ac:grpSpMkLst>
        </pc:grpChg>
        <pc:picChg chg="add del mod">
          <ac:chgData name="Vaibhav Verma (DESIGN)" userId="S::vaibhavverma@microsoft.com::9b6d6170-c92b-46fa-8863-990fe832821d" providerId="AD" clId="Web-{4464D72F-81B8-A4FB-9064-44EDE72696D7}" dt="2025-05-05T07:04:39.667" v="700"/>
          <ac:picMkLst>
            <pc:docMk/>
            <pc:sldMk cId="2214783467" sldId="259"/>
            <ac:picMk id="2" creationId="{25615774-597F-AD60-748F-D4A8DEF3C18B}"/>
          </ac:picMkLst>
        </pc:picChg>
        <pc:picChg chg="add">
          <ac:chgData name="Vaibhav Verma (DESIGN)" userId="S::vaibhavverma@microsoft.com::9b6d6170-c92b-46fa-8863-990fe832821d" providerId="AD" clId="Web-{4464D72F-81B8-A4FB-9064-44EDE72696D7}" dt="2025-05-05T07:02:12.684" v="638"/>
          <ac:picMkLst>
            <pc:docMk/>
            <pc:sldMk cId="2214783467" sldId="259"/>
            <ac:picMk id="15" creationId="{7E202D3C-89C2-2AA0-87D4-348E83CDF3A6}"/>
          </ac:picMkLst>
        </pc:picChg>
        <pc:picChg chg="add">
          <ac:chgData name="Vaibhav Verma (DESIGN)" userId="S::vaibhavverma@microsoft.com::9b6d6170-c92b-46fa-8863-990fe832821d" providerId="AD" clId="Web-{4464D72F-81B8-A4FB-9064-44EDE72696D7}" dt="2025-05-05T07:02:12.794" v="639"/>
          <ac:picMkLst>
            <pc:docMk/>
            <pc:sldMk cId="2214783467" sldId="259"/>
            <ac:picMk id="17" creationId="{EAB6140E-6C3A-BC30-71A5-C080ABC2FCF8}"/>
          </ac:picMkLst>
        </pc:picChg>
      </pc:sldChg>
      <pc:sldChg chg="addSp delSp modSp">
        <pc:chgData name="Vaibhav Verma (DESIGN)" userId="S::vaibhavverma@microsoft.com::9b6d6170-c92b-46fa-8863-990fe832821d" providerId="AD" clId="Web-{4464D72F-81B8-A4FB-9064-44EDE72696D7}" dt="2025-05-05T06:58:12.905" v="602" actId="20577"/>
        <pc:sldMkLst>
          <pc:docMk/>
          <pc:sldMk cId="3928631957" sldId="266"/>
        </pc:sldMkLst>
        <pc:spChg chg="mod">
          <ac:chgData name="Vaibhav Verma (DESIGN)" userId="S::vaibhavverma@microsoft.com::9b6d6170-c92b-46fa-8863-990fe832821d" providerId="AD" clId="Web-{4464D72F-81B8-A4FB-9064-44EDE72696D7}" dt="2025-05-05T06:58:12.905" v="602" actId="20577"/>
          <ac:spMkLst>
            <pc:docMk/>
            <pc:sldMk cId="3928631957" sldId="266"/>
            <ac:spMk id="23" creationId="{3F1D19A9-3108-B0E3-70B2-8D8BA06779CC}"/>
          </ac:spMkLst>
        </pc:spChg>
        <pc:spChg chg="mod">
          <ac:chgData name="Vaibhav Verma (DESIGN)" userId="S::vaibhavverma@microsoft.com::9b6d6170-c92b-46fa-8863-990fe832821d" providerId="AD" clId="Web-{4464D72F-81B8-A4FB-9064-44EDE72696D7}" dt="2025-05-05T06:49:55.470" v="543" actId="20577"/>
          <ac:spMkLst>
            <pc:docMk/>
            <pc:sldMk cId="3928631957" sldId="266"/>
            <ac:spMk id="27" creationId="{A9BE6833-3B82-F25F-2CBA-4162D5DB780B}"/>
          </ac:spMkLst>
        </pc:spChg>
        <pc:spChg chg="mod">
          <ac:chgData name="Vaibhav Verma (DESIGN)" userId="S::vaibhavverma@microsoft.com::9b6d6170-c92b-46fa-8863-990fe832821d" providerId="AD" clId="Web-{4464D72F-81B8-A4FB-9064-44EDE72696D7}" dt="2025-05-05T06:46:01.785" v="399" actId="20577"/>
          <ac:spMkLst>
            <pc:docMk/>
            <pc:sldMk cId="3928631957" sldId="266"/>
            <ac:spMk id="31" creationId="{3D507279-6D44-5BE3-7268-06B5C91626E8}"/>
          </ac:spMkLst>
        </pc:spChg>
        <pc:graphicFrameChg chg="add del mod">
          <ac:chgData name="Vaibhav Verma (DESIGN)" userId="S::vaibhavverma@microsoft.com::9b6d6170-c92b-46fa-8863-990fe832821d" providerId="AD" clId="Web-{4464D72F-81B8-A4FB-9064-44EDE72696D7}" dt="2025-05-05T06:33:23.727" v="199"/>
          <ac:graphicFrameMkLst>
            <pc:docMk/>
            <pc:sldMk cId="3928631957" sldId="266"/>
            <ac:graphicFrameMk id="3" creationId="{4C18A178-539E-196F-DF8C-FB4B9CAC1427}"/>
          </ac:graphicFrameMkLst>
        </pc:graphicFrameChg>
      </pc:sldChg>
      <pc:sldChg chg="modSp">
        <pc:chgData name="Vaibhav Verma (DESIGN)" userId="S::vaibhavverma@microsoft.com::9b6d6170-c92b-46fa-8863-990fe832821d" providerId="AD" clId="Web-{4464D72F-81B8-A4FB-9064-44EDE72696D7}" dt="2025-05-05T07:13:08.742" v="796" actId="1076"/>
        <pc:sldMkLst>
          <pc:docMk/>
          <pc:sldMk cId="37089351" sldId="2147483564"/>
        </pc:sldMkLst>
        <pc:spChg chg="mod">
          <ac:chgData name="Vaibhav Verma (DESIGN)" userId="S::vaibhavverma@microsoft.com::9b6d6170-c92b-46fa-8863-990fe832821d" providerId="AD" clId="Web-{4464D72F-81B8-A4FB-9064-44EDE72696D7}" dt="2025-05-05T07:12:37.977" v="773"/>
          <ac:spMkLst>
            <pc:docMk/>
            <pc:sldMk cId="37089351" sldId="2147483564"/>
            <ac:spMk id="21" creationId="{2BA76EA3-C7A6-2D33-366E-99FDB47A93D6}"/>
          </ac:spMkLst>
        </pc:spChg>
        <pc:picChg chg="mod">
          <ac:chgData name="Vaibhav Verma (DESIGN)" userId="S::vaibhavverma@microsoft.com::9b6d6170-c92b-46fa-8863-990fe832821d" providerId="AD" clId="Web-{4464D72F-81B8-A4FB-9064-44EDE72696D7}" dt="2025-05-05T07:13:06.414" v="794" actId="1076"/>
          <ac:picMkLst>
            <pc:docMk/>
            <pc:sldMk cId="37089351" sldId="2147483564"/>
            <ac:picMk id="3" creationId="{F5323685-3E7F-183F-58B6-8567C2E45953}"/>
          </ac:picMkLst>
        </pc:picChg>
        <pc:picChg chg="mod">
          <ac:chgData name="Vaibhav Verma (DESIGN)" userId="S::vaibhavverma@microsoft.com::9b6d6170-c92b-46fa-8863-990fe832821d" providerId="AD" clId="Web-{4464D72F-81B8-A4FB-9064-44EDE72696D7}" dt="2025-05-05T07:13:03.852" v="792" actId="1076"/>
          <ac:picMkLst>
            <pc:docMk/>
            <pc:sldMk cId="37089351" sldId="2147483564"/>
            <ac:picMk id="4" creationId="{83724FF9-3F84-C888-3CA5-04DCE3C7ADCF}"/>
          </ac:picMkLst>
        </pc:picChg>
        <pc:picChg chg="mod">
          <ac:chgData name="Vaibhav Verma (DESIGN)" userId="S::vaibhavverma@microsoft.com::9b6d6170-c92b-46fa-8863-990fe832821d" providerId="AD" clId="Web-{4464D72F-81B8-A4FB-9064-44EDE72696D7}" dt="2025-05-05T07:13:00.758" v="790" actId="1076"/>
          <ac:picMkLst>
            <pc:docMk/>
            <pc:sldMk cId="37089351" sldId="2147483564"/>
            <ac:picMk id="5" creationId="{C888906B-9DCC-2B9C-4EDD-34D907E7A236}"/>
          </ac:picMkLst>
        </pc:picChg>
        <pc:picChg chg="mod">
          <ac:chgData name="Vaibhav Verma (DESIGN)" userId="S::vaibhavverma@microsoft.com::9b6d6170-c92b-46fa-8863-990fe832821d" providerId="AD" clId="Web-{4464D72F-81B8-A4FB-9064-44EDE72696D7}" dt="2025-05-05T07:12:56.633" v="789" actId="1076"/>
          <ac:picMkLst>
            <pc:docMk/>
            <pc:sldMk cId="37089351" sldId="2147483564"/>
            <ac:picMk id="6" creationId="{4B5BFBD4-C877-4897-4BC4-1E7B94F15F6A}"/>
          </ac:picMkLst>
        </pc:picChg>
        <pc:picChg chg="mod">
          <ac:chgData name="Vaibhav Verma (DESIGN)" userId="S::vaibhavverma@microsoft.com::9b6d6170-c92b-46fa-8863-990fe832821d" providerId="AD" clId="Web-{4464D72F-81B8-A4FB-9064-44EDE72696D7}" dt="2025-05-05T07:12:40.305" v="774" actId="1076"/>
          <ac:picMkLst>
            <pc:docMk/>
            <pc:sldMk cId="37089351" sldId="2147483564"/>
            <ac:picMk id="19" creationId="{0E96313E-B3E3-1294-4CAD-66BB1526AB91}"/>
          </ac:picMkLst>
        </pc:picChg>
        <pc:picChg chg="mod">
          <ac:chgData name="Vaibhav Verma (DESIGN)" userId="S::vaibhavverma@microsoft.com::9b6d6170-c92b-46fa-8863-990fe832821d" providerId="AD" clId="Web-{4464D72F-81B8-A4FB-9064-44EDE72696D7}" dt="2025-05-05T07:12:54.383" v="788" actId="1076"/>
          <ac:picMkLst>
            <pc:docMk/>
            <pc:sldMk cId="37089351" sldId="2147483564"/>
            <ac:picMk id="22" creationId="{CB363FCB-C1CC-9347-0351-86032809646E}"/>
          </ac:picMkLst>
        </pc:picChg>
        <pc:picChg chg="mod">
          <ac:chgData name="Vaibhav Verma (DESIGN)" userId="S::vaibhavverma@microsoft.com::9b6d6170-c92b-46fa-8863-990fe832821d" providerId="AD" clId="Web-{4464D72F-81B8-A4FB-9064-44EDE72696D7}" dt="2025-05-05T07:13:08.742" v="796" actId="1076"/>
          <ac:picMkLst>
            <pc:docMk/>
            <pc:sldMk cId="37089351" sldId="2147483564"/>
            <ac:picMk id="23" creationId="{28F2CC82-275C-D2CB-C531-CB75D2FEEE77}"/>
          </ac:picMkLst>
        </pc:picChg>
      </pc:sldChg>
      <pc:sldChg chg="modSp">
        <pc:chgData name="Vaibhav Verma (DESIGN)" userId="S::vaibhavverma@microsoft.com::9b6d6170-c92b-46fa-8863-990fe832821d" providerId="AD" clId="Web-{4464D72F-81B8-A4FB-9064-44EDE72696D7}" dt="2025-05-05T07:11:58.258" v="769" actId="20577"/>
        <pc:sldMkLst>
          <pc:docMk/>
          <pc:sldMk cId="2107201569" sldId="2147483566"/>
        </pc:sldMkLst>
        <pc:spChg chg="mod">
          <ac:chgData name="Vaibhav Verma (DESIGN)" userId="S::vaibhavverma@microsoft.com::9b6d6170-c92b-46fa-8863-990fe832821d" providerId="AD" clId="Web-{4464D72F-81B8-A4FB-9064-44EDE72696D7}" dt="2025-05-05T07:11:58.258" v="769" actId="20577"/>
          <ac:spMkLst>
            <pc:docMk/>
            <pc:sldMk cId="2107201569" sldId="2147483566"/>
            <ac:spMk id="11" creationId="{ACD14EFA-52F3-65B0-6689-73473E5425BD}"/>
          </ac:spMkLst>
        </pc:spChg>
      </pc:sldChg>
      <pc:sldChg chg="modSp">
        <pc:chgData name="Vaibhav Verma (DESIGN)" userId="S::vaibhavverma@microsoft.com::9b6d6170-c92b-46fa-8863-990fe832821d" providerId="AD" clId="Web-{4464D72F-81B8-A4FB-9064-44EDE72696D7}" dt="2025-05-05T07:11:46.805" v="764" actId="20577"/>
        <pc:sldMkLst>
          <pc:docMk/>
          <pc:sldMk cId="2492735391" sldId="2147483567"/>
        </pc:sldMkLst>
        <pc:spChg chg="mod">
          <ac:chgData name="Vaibhav Verma (DESIGN)" userId="S::vaibhavverma@microsoft.com::9b6d6170-c92b-46fa-8863-990fe832821d" providerId="AD" clId="Web-{4464D72F-81B8-A4FB-9064-44EDE72696D7}" dt="2025-05-05T07:11:46.805" v="764" actId="20577"/>
          <ac:spMkLst>
            <pc:docMk/>
            <pc:sldMk cId="2492735391" sldId="2147483567"/>
            <ac:spMk id="5" creationId="{5E95A65F-C37E-AB36-CB49-6F633B73947D}"/>
          </ac:spMkLst>
        </pc:spChg>
      </pc:sldChg>
      <pc:sldChg chg="ord">
        <pc:chgData name="Vaibhav Verma (DESIGN)" userId="S::vaibhavverma@microsoft.com::9b6d6170-c92b-46fa-8863-990fe832821d" providerId="AD" clId="Web-{4464D72F-81B8-A4FB-9064-44EDE72696D7}" dt="2025-05-05T06:56:19.421" v="556"/>
        <pc:sldMkLst>
          <pc:docMk/>
          <pc:sldMk cId="2098035886" sldId="2147483571"/>
        </pc:sldMkLst>
      </pc:sldChg>
      <pc:sldChg chg="add replId">
        <pc:chgData name="Vaibhav Verma (DESIGN)" userId="S::vaibhavverma@microsoft.com::9b6d6170-c92b-46fa-8863-990fe832821d" providerId="AD" clId="Web-{4464D72F-81B8-A4FB-9064-44EDE72696D7}" dt="2025-05-05T06:51:58.767" v="545"/>
        <pc:sldMkLst>
          <pc:docMk/>
          <pc:sldMk cId="3167681287" sldId="2147483572"/>
        </pc:sldMkLst>
      </pc:sldChg>
      <pc:sldChg chg="new del">
        <pc:chgData name="Vaibhav Verma (DESIGN)" userId="S::vaibhavverma@microsoft.com::9b6d6170-c92b-46fa-8863-990fe832821d" providerId="AD" clId="Web-{4464D72F-81B8-A4FB-9064-44EDE72696D7}" dt="2025-05-05T06:54:47.547" v="548"/>
        <pc:sldMkLst>
          <pc:docMk/>
          <pc:sldMk cId="486850092" sldId="2147483573"/>
        </pc:sldMkLst>
      </pc:sldChg>
      <pc:sldChg chg="new del">
        <pc:chgData name="Vaibhav Verma (DESIGN)" userId="S::vaibhavverma@microsoft.com::9b6d6170-c92b-46fa-8863-990fe832821d" providerId="AD" clId="Web-{4464D72F-81B8-A4FB-9064-44EDE72696D7}" dt="2025-05-05T06:55:18.281" v="552"/>
        <pc:sldMkLst>
          <pc:docMk/>
          <pc:sldMk cId="4225523761" sldId="2147483574"/>
        </pc:sldMkLst>
      </pc:sldChg>
      <pc:sldChg chg="new del">
        <pc:chgData name="Vaibhav Verma (DESIGN)" userId="S::vaibhavverma@microsoft.com::9b6d6170-c92b-46fa-8863-990fe832821d" providerId="AD" clId="Web-{4464D72F-81B8-A4FB-9064-44EDE72696D7}" dt="2025-05-05T06:55:18.281" v="551"/>
        <pc:sldMkLst>
          <pc:docMk/>
          <pc:sldMk cId="3091669305" sldId="2147483575"/>
        </pc:sldMkLst>
      </pc:sldChg>
      <pc:sldChg chg="new del">
        <pc:chgData name="Vaibhav Verma (DESIGN)" userId="S::vaibhavverma@microsoft.com::9b6d6170-c92b-46fa-8863-990fe832821d" providerId="AD" clId="Web-{4464D72F-81B8-A4FB-9064-44EDE72696D7}" dt="2025-05-05T06:55:54.499" v="555"/>
        <pc:sldMkLst>
          <pc:docMk/>
          <pc:sldMk cId="794211809" sldId="2147483576"/>
        </pc:sldMkLst>
      </pc:sldChg>
      <pc:sldChg chg="new del">
        <pc:chgData name="Vaibhav Verma (DESIGN)" userId="S::vaibhavverma@microsoft.com::9b6d6170-c92b-46fa-8863-990fe832821d" providerId="AD" clId="Web-{4464D72F-81B8-A4FB-9064-44EDE72696D7}" dt="2025-05-05T06:55:39.499" v="554"/>
        <pc:sldMkLst>
          <pc:docMk/>
          <pc:sldMk cId="820903375" sldId="2147483577"/>
        </pc:sldMkLst>
      </pc:sldChg>
    </pc:docChg>
  </pc:docChgLst>
  <pc:docChgLst>
    <pc:chgData name="Sahil Baid" userId="981ecfb7-7521-4c6c-8f9f-358ed964b326" providerId="ADAL" clId="{41FAD84C-6D89-48F7-AFBB-6101F780941F}"/>
    <pc:docChg chg="addSld modSld">
      <pc:chgData name="Sahil Baid" userId="981ecfb7-7521-4c6c-8f9f-358ed964b326" providerId="ADAL" clId="{41FAD84C-6D89-48F7-AFBB-6101F780941F}" dt="2025-05-06T21:50:51.986" v="10"/>
      <pc:docMkLst>
        <pc:docMk/>
      </pc:docMkLst>
      <pc:sldChg chg="add">
        <pc:chgData name="Sahil Baid" userId="981ecfb7-7521-4c6c-8f9f-358ed964b326" providerId="ADAL" clId="{41FAD84C-6D89-48F7-AFBB-6101F780941F}" dt="2025-05-06T21:50:51.986" v="10"/>
        <pc:sldMkLst>
          <pc:docMk/>
          <pc:sldMk cId="3720546188" sldId="566"/>
        </pc:sldMkLst>
      </pc:sldChg>
      <pc:sldChg chg="modSp mod">
        <pc:chgData name="Sahil Baid" userId="981ecfb7-7521-4c6c-8f9f-358ed964b326" providerId="ADAL" clId="{41FAD84C-6D89-48F7-AFBB-6101F780941F}" dt="2025-05-06T08:08:34.547" v="9" actId="1035"/>
        <pc:sldMkLst>
          <pc:docMk/>
          <pc:sldMk cId="37089351" sldId="2147483564"/>
        </pc:sldMkLst>
        <pc:picChg chg="mod">
          <ac:chgData name="Sahil Baid" userId="981ecfb7-7521-4c6c-8f9f-358ed964b326" providerId="ADAL" clId="{41FAD84C-6D89-48F7-AFBB-6101F780941F}" dt="2025-05-06T08:08:26.775" v="2" actId="1036"/>
          <ac:picMkLst>
            <pc:docMk/>
            <pc:sldMk cId="37089351" sldId="2147483564"/>
            <ac:picMk id="3" creationId="{F5323685-3E7F-183F-58B6-8567C2E45953}"/>
          </ac:picMkLst>
        </pc:picChg>
        <pc:picChg chg="mod">
          <ac:chgData name="Sahil Baid" userId="981ecfb7-7521-4c6c-8f9f-358ed964b326" providerId="ADAL" clId="{41FAD84C-6D89-48F7-AFBB-6101F780941F}" dt="2025-05-06T08:08:28.782" v="3" actId="1036"/>
          <ac:picMkLst>
            <pc:docMk/>
            <pc:sldMk cId="37089351" sldId="2147483564"/>
            <ac:picMk id="4" creationId="{83724FF9-3F84-C888-3CA5-04DCE3C7ADCF}"/>
          </ac:picMkLst>
        </pc:picChg>
        <pc:picChg chg="mod">
          <ac:chgData name="Sahil Baid" userId="981ecfb7-7521-4c6c-8f9f-358ed964b326" providerId="ADAL" clId="{41FAD84C-6D89-48F7-AFBB-6101F780941F}" dt="2025-05-06T08:08:31.190" v="4" actId="1036"/>
          <ac:picMkLst>
            <pc:docMk/>
            <pc:sldMk cId="37089351" sldId="2147483564"/>
            <ac:picMk id="5" creationId="{C888906B-9DCC-2B9C-4EDD-34D907E7A236}"/>
          </ac:picMkLst>
        </pc:picChg>
        <pc:picChg chg="mod">
          <ac:chgData name="Sahil Baid" userId="981ecfb7-7521-4c6c-8f9f-358ed964b326" providerId="ADAL" clId="{41FAD84C-6D89-48F7-AFBB-6101F780941F}" dt="2025-05-06T08:08:34.547" v="9" actId="1035"/>
          <ac:picMkLst>
            <pc:docMk/>
            <pc:sldMk cId="37089351" sldId="2147483564"/>
            <ac:picMk id="6" creationId="{4B5BFBD4-C877-4897-4BC4-1E7B94F15F6A}"/>
          </ac:picMkLst>
        </pc:picChg>
        <pc:picChg chg="mod">
          <ac:chgData name="Sahil Baid" userId="981ecfb7-7521-4c6c-8f9f-358ed964b326" providerId="ADAL" clId="{41FAD84C-6D89-48F7-AFBB-6101F780941F}" dt="2025-05-06T08:08:23.731" v="1" actId="1036"/>
          <ac:picMkLst>
            <pc:docMk/>
            <pc:sldMk cId="37089351" sldId="2147483564"/>
            <ac:picMk id="23" creationId="{28F2CC82-275C-D2CB-C531-CB75D2FEEE77}"/>
          </ac:picMkLst>
        </pc:picChg>
      </pc:sldChg>
    </pc:docChg>
  </pc:docChgLst>
  <pc:docChgLst>
    <pc:chgData name="Vaibhav Verma (DESIGN)" userId="9b6d6170-c92b-46fa-8863-990fe832821d" providerId="ADAL" clId="{0049057F-C48B-6343-ADCF-39B2E6D32A0E}"/>
    <pc:docChg chg="undo custSel addSld delSld modSld sldOrd">
      <pc:chgData name="Vaibhav Verma (DESIGN)" userId="9b6d6170-c92b-46fa-8863-990fe832821d" providerId="ADAL" clId="{0049057F-C48B-6343-ADCF-39B2E6D32A0E}" dt="2025-05-05T08:11:21.314" v="3759" actId="1076"/>
      <pc:docMkLst>
        <pc:docMk/>
      </pc:docMkLst>
      <pc:sldChg chg="modSp mod ord">
        <pc:chgData name="Vaibhav Verma (DESIGN)" userId="9b6d6170-c92b-46fa-8863-990fe832821d" providerId="ADAL" clId="{0049057F-C48B-6343-ADCF-39B2E6D32A0E}" dt="2025-05-03T00:33:41.589" v="3539" actId="20578"/>
        <pc:sldMkLst>
          <pc:docMk/>
          <pc:sldMk cId="2214783467" sldId="259"/>
        </pc:sldMkLst>
        <pc:spChg chg="mod">
          <ac:chgData name="Vaibhav Verma (DESIGN)" userId="9b6d6170-c92b-46fa-8863-990fe832821d" providerId="ADAL" clId="{0049057F-C48B-6343-ADCF-39B2E6D32A0E}" dt="2025-04-28T03:45:24.473" v="1636" actId="5793"/>
          <ac:spMkLst>
            <pc:docMk/>
            <pc:sldMk cId="2214783467" sldId="259"/>
            <ac:spMk id="6" creationId="{9BE64447-A639-4D26-600D-94477D35E906}"/>
          </ac:spMkLst>
        </pc:spChg>
      </pc:sldChg>
      <pc:sldChg chg="mod ord modShow">
        <pc:chgData name="Vaibhav Verma (DESIGN)" userId="9b6d6170-c92b-46fa-8863-990fe832821d" providerId="ADAL" clId="{0049057F-C48B-6343-ADCF-39B2E6D32A0E}" dt="2025-04-27T11:10:41.024" v="19" actId="20578"/>
        <pc:sldMkLst>
          <pc:docMk/>
          <pc:sldMk cId="1893985249" sldId="262"/>
        </pc:sldMkLst>
      </pc:sldChg>
      <pc:sldChg chg="addSp delSp modSp mod ord modShow">
        <pc:chgData name="Vaibhav Verma (DESIGN)" userId="9b6d6170-c92b-46fa-8863-990fe832821d" providerId="ADAL" clId="{0049057F-C48B-6343-ADCF-39B2E6D32A0E}" dt="2025-05-05T08:11:21.314" v="3759" actId="1076"/>
        <pc:sldMkLst>
          <pc:docMk/>
          <pc:sldMk cId="3928631957" sldId="266"/>
        </pc:sldMkLst>
        <pc:spChg chg="mod">
          <ac:chgData name="Vaibhav Verma (DESIGN)" userId="9b6d6170-c92b-46fa-8863-990fe832821d" providerId="ADAL" clId="{0049057F-C48B-6343-ADCF-39B2E6D32A0E}" dt="2025-04-28T02:40:06.760" v="1381" actId="20577"/>
          <ac:spMkLst>
            <pc:docMk/>
            <pc:sldMk cId="3928631957" sldId="266"/>
            <ac:spMk id="7" creationId="{EBD770AD-64C9-D2CA-86BC-F8AF1DCC45AB}"/>
          </ac:spMkLst>
        </pc:spChg>
        <pc:spChg chg="add mod">
          <ac:chgData name="Vaibhav Verma (DESIGN)" userId="9b6d6170-c92b-46fa-8863-990fe832821d" providerId="ADAL" clId="{0049057F-C48B-6343-ADCF-39B2E6D32A0E}" dt="2025-05-05T08:11:21.314" v="3759" actId="1076"/>
          <ac:spMkLst>
            <pc:docMk/>
            <pc:sldMk cId="3928631957" sldId="266"/>
            <ac:spMk id="14" creationId="{F3A5A288-81C1-CCCB-143F-4C8D27917D7E}"/>
          </ac:spMkLst>
        </pc:spChg>
        <pc:spChg chg="add mod">
          <ac:chgData name="Vaibhav Verma (DESIGN)" userId="9b6d6170-c92b-46fa-8863-990fe832821d" providerId="ADAL" clId="{0049057F-C48B-6343-ADCF-39B2E6D32A0E}" dt="2025-05-05T08:11:21.314" v="3759" actId="1076"/>
          <ac:spMkLst>
            <pc:docMk/>
            <pc:sldMk cId="3928631957" sldId="266"/>
            <ac:spMk id="16" creationId="{4236CB40-7288-8E75-208D-4BBA9E9E0DC3}"/>
          </ac:spMkLst>
        </pc:spChg>
        <pc:spChg chg="add mod">
          <ac:chgData name="Vaibhav Verma (DESIGN)" userId="9b6d6170-c92b-46fa-8863-990fe832821d" providerId="ADAL" clId="{0049057F-C48B-6343-ADCF-39B2E6D32A0E}" dt="2025-05-05T08:11:21.314" v="3759" actId="1076"/>
          <ac:spMkLst>
            <pc:docMk/>
            <pc:sldMk cId="3928631957" sldId="266"/>
            <ac:spMk id="18" creationId="{4181AD68-174C-F563-5C2B-AB80F40CB4CC}"/>
          </ac:spMkLst>
        </pc:spChg>
        <pc:spChg chg="mod topLvl">
          <ac:chgData name="Vaibhav Verma (DESIGN)" userId="9b6d6170-c92b-46fa-8863-990fe832821d" providerId="ADAL" clId="{0049057F-C48B-6343-ADCF-39B2E6D32A0E}" dt="2025-05-05T08:11:21.314" v="3759" actId="1076"/>
          <ac:spMkLst>
            <pc:docMk/>
            <pc:sldMk cId="3928631957" sldId="266"/>
            <ac:spMk id="22" creationId="{F6379D70-B3AF-76B3-A431-EB6742534434}"/>
          </ac:spMkLst>
        </pc:spChg>
        <pc:spChg chg="mod topLvl">
          <ac:chgData name="Vaibhav Verma (DESIGN)" userId="9b6d6170-c92b-46fa-8863-990fe832821d" providerId="ADAL" clId="{0049057F-C48B-6343-ADCF-39B2E6D32A0E}" dt="2025-05-05T08:11:21.314" v="3759" actId="1076"/>
          <ac:spMkLst>
            <pc:docMk/>
            <pc:sldMk cId="3928631957" sldId="266"/>
            <ac:spMk id="23" creationId="{3F1D19A9-3108-B0E3-70B2-8D8BA06779CC}"/>
          </ac:spMkLst>
        </pc:spChg>
        <pc:spChg chg="mod">
          <ac:chgData name="Vaibhav Verma (DESIGN)" userId="9b6d6170-c92b-46fa-8863-990fe832821d" providerId="ADAL" clId="{0049057F-C48B-6343-ADCF-39B2E6D32A0E}" dt="2025-05-05T08:11:21.314" v="3759" actId="1076"/>
          <ac:spMkLst>
            <pc:docMk/>
            <pc:sldMk cId="3928631957" sldId="266"/>
            <ac:spMk id="26" creationId="{869C7623-C55E-6814-1269-F4E5337BC0D6}"/>
          </ac:spMkLst>
        </pc:spChg>
        <pc:spChg chg="mod">
          <ac:chgData name="Vaibhav Verma (DESIGN)" userId="9b6d6170-c92b-46fa-8863-990fe832821d" providerId="ADAL" clId="{0049057F-C48B-6343-ADCF-39B2E6D32A0E}" dt="2025-05-05T08:11:21.314" v="3759" actId="1076"/>
          <ac:spMkLst>
            <pc:docMk/>
            <pc:sldMk cId="3928631957" sldId="266"/>
            <ac:spMk id="27" creationId="{A9BE6833-3B82-F25F-2CBA-4162D5DB780B}"/>
          </ac:spMkLst>
        </pc:spChg>
        <pc:spChg chg="mod topLvl">
          <ac:chgData name="Vaibhav Verma (DESIGN)" userId="9b6d6170-c92b-46fa-8863-990fe832821d" providerId="ADAL" clId="{0049057F-C48B-6343-ADCF-39B2E6D32A0E}" dt="2025-05-05T08:11:21.314" v="3759" actId="1076"/>
          <ac:spMkLst>
            <pc:docMk/>
            <pc:sldMk cId="3928631957" sldId="266"/>
            <ac:spMk id="30" creationId="{3EF2F2D5-5FF6-13B1-E13C-CDCE0E767FB7}"/>
          </ac:spMkLst>
        </pc:spChg>
        <pc:spChg chg="mod topLvl">
          <ac:chgData name="Vaibhav Verma (DESIGN)" userId="9b6d6170-c92b-46fa-8863-990fe832821d" providerId="ADAL" clId="{0049057F-C48B-6343-ADCF-39B2E6D32A0E}" dt="2025-05-05T08:11:21.314" v="3759" actId="1076"/>
          <ac:spMkLst>
            <pc:docMk/>
            <pc:sldMk cId="3928631957" sldId="266"/>
            <ac:spMk id="31" creationId="{3D507279-6D44-5BE3-7268-06B5C91626E8}"/>
          </ac:spMkLst>
        </pc:spChg>
        <pc:picChg chg="add mod">
          <ac:chgData name="Vaibhav Verma (DESIGN)" userId="9b6d6170-c92b-46fa-8863-990fe832821d" providerId="ADAL" clId="{0049057F-C48B-6343-ADCF-39B2E6D32A0E}" dt="2025-05-05T08:11:21.314" v="3759" actId="1076"/>
          <ac:picMkLst>
            <pc:docMk/>
            <pc:sldMk cId="3928631957" sldId="266"/>
            <ac:picMk id="15" creationId="{2630697F-9F2B-5551-1988-72B32FF11B2E}"/>
          </ac:picMkLst>
        </pc:picChg>
        <pc:picChg chg="add mod">
          <ac:chgData name="Vaibhav Verma (DESIGN)" userId="9b6d6170-c92b-46fa-8863-990fe832821d" providerId="ADAL" clId="{0049057F-C48B-6343-ADCF-39B2E6D32A0E}" dt="2025-05-05T08:11:21.314" v="3759" actId="1076"/>
          <ac:picMkLst>
            <pc:docMk/>
            <pc:sldMk cId="3928631957" sldId="266"/>
            <ac:picMk id="21" creationId="{8BA39828-DD12-6995-6CDB-C5A48DE5BFF1}"/>
          </ac:picMkLst>
        </pc:picChg>
        <pc:picChg chg="add mod">
          <ac:chgData name="Vaibhav Verma (DESIGN)" userId="9b6d6170-c92b-46fa-8863-990fe832821d" providerId="ADAL" clId="{0049057F-C48B-6343-ADCF-39B2E6D32A0E}" dt="2025-05-05T08:11:21.314" v="3759" actId="1076"/>
          <ac:picMkLst>
            <pc:docMk/>
            <pc:sldMk cId="3928631957" sldId="266"/>
            <ac:picMk id="24" creationId="{3CBEA95F-548B-4398-4007-75BB7579EEA4}"/>
          </ac:picMkLst>
        </pc:picChg>
      </pc:sldChg>
      <pc:sldChg chg="mod ord modShow">
        <pc:chgData name="Vaibhav Verma (DESIGN)" userId="9b6d6170-c92b-46fa-8863-990fe832821d" providerId="ADAL" clId="{0049057F-C48B-6343-ADCF-39B2E6D32A0E}" dt="2025-04-27T11:10:41.024" v="19" actId="20578"/>
        <pc:sldMkLst>
          <pc:docMk/>
          <pc:sldMk cId="3423567103" sldId="267"/>
        </pc:sldMkLst>
      </pc:sldChg>
      <pc:sldChg chg="mod modShow">
        <pc:chgData name="Vaibhav Verma (DESIGN)" userId="9b6d6170-c92b-46fa-8863-990fe832821d" providerId="ADAL" clId="{0049057F-C48B-6343-ADCF-39B2E6D32A0E}" dt="2025-04-27T11:11:12.668" v="44" actId="729"/>
        <pc:sldMkLst>
          <pc:docMk/>
          <pc:sldMk cId="2500327725" sldId="269"/>
        </pc:sldMkLst>
      </pc:sldChg>
      <pc:sldChg chg="mod ord modShow">
        <pc:chgData name="Vaibhav Verma (DESIGN)" userId="9b6d6170-c92b-46fa-8863-990fe832821d" providerId="ADAL" clId="{0049057F-C48B-6343-ADCF-39B2E6D32A0E}" dt="2025-04-27T11:11:06.757" v="43" actId="20578"/>
        <pc:sldMkLst>
          <pc:docMk/>
          <pc:sldMk cId="2710415264" sldId="380"/>
        </pc:sldMkLst>
      </pc:sldChg>
      <pc:sldChg chg="modSp mod ord modShow">
        <pc:chgData name="Vaibhav Verma (DESIGN)" userId="9b6d6170-c92b-46fa-8863-990fe832821d" providerId="ADAL" clId="{0049057F-C48B-6343-ADCF-39B2E6D32A0E}" dt="2025-04-28T03:46:36.780" v="1642" actId="20578"/>
        <pc:sldMkLst>
          <pc:docMk/>
          <pc:sldMk cId="1414153189" sldId="567"/>
        </pc:sldMkLst>
        <pc:picChg chg="mod">
          <ac:chgData name="Vaibhav Verma (DESIGN)" userId="9b6d6170-c92b-46fa-8863-990fe832821d" providerId="ADAL" clId="{0049057F-C48B-6343-ADCF-39B2E6D32A0E}" dt="2025-04-28T03:46:29.738" v="1641" actId="1076"/>
          <ac:picMkLst>
            <pc:docMk/>
            <pc:sldMk cId="1414153189" sldId="567"/>
            <ac:picMk id="4" creationId="{2F175549-C4A3-D386-F9D1-3945F2E3AE9D}"/>
          </ac:picMkLst>
        </pc:picChg>
      </pc:sldChg>
      <pc:sldChg chg="mod modShow">
        <pc:chgData name="Vaibhav Verma (DESIGN)" userId="9b6d6170-c92b-46fa-8863-990fe832821d" providerId="ADAL" clId="{0049057F-C48B-6343-ADCF-39B2E6D32A0E}" dt="2025-04-27T11:11:21.734" v="45" actId="729"/>
        <pc:sldMkLst>
          <pc:docMk/>
          <pc:sldMk cId="2389918011" sldId="2147480288"/>
        </pc:sldMkLst>
      </pc:sldChg>
      <pc:sldChg chg="mod ord modShow">
        <pc:chgData name="Vaibhav Verma (DESIGN)" userId="9b6d6170-c92b-46fa-8863-990fe832821d" providerId="ADAL" clId="{0049057F-C48B-6343-ADCF-39B2E6D32A0E}" dt="2025-04-27T11:11:06.757" v="43" actId="20578"/>
        <pc:sldMkLst>
          <pc:docMk/>
          <pc:sldMk cId="3154998202" sldId="2147481770"/>
        </pc:sldMkLst>
      </pc:sldChg>
      <pc:sldChg chg="addSp delSp modSp mod ord">
        <pc:chgData name="Vaibhav Verma (DESIGN)" userId="9b6d6170-c92b-46fa-8863-990fe832821d" providerId="ADAL" clId="{0049057F-C48B-6343-ADCF-39B2E6D32A0E}" dt="2025-04-28T03:57:43.401" v="1911" actId="21"/>
        <pc:sldMkLst>
          <pc:docMk/>
          <pc:sldMk cId="2693200171" sldId="2147482548"/>
        </pc:sldMkLst>
        <pc:spChg chg="add">
          <ac:chgData name="Vaibhav Verma (DESIGN)" userId="9b6d6170-c92b-46fa-8863-990fe832821d" providerId="ADAL" clId="{0049057F-C48B-6343-ADCF-39B2E6D32A0E}" dt="2025-04-28T02:20:50.207" v="1217" actId="22"/>
          <ac:spMkLst>
            <pc:docMk/>
            <pc:sldMk cId="2693200171" sldId="2147482548"/>
            <ac:spMk id="3" creationId="{8031AF7B-E75E-D8B4-0585-8CD734EB193F}"/>
          </ac:spMkLst>
        </pc:spChg>
        <pc:spChg chg="mod">
          <ac:chgData name="Vaibhav Verma (DESIGN)" userId="9b6d6170-c92b-46fa-8863-990fe832821d" providerId="ADAL" clId="{0049057F-C48B-6343-ADCF-39B2E6D32A0E}" dt="2025-04-28T03:57:42.106" v="1909" actId="20577"/>
          <ac:spMkLst>
            <pc:docMk/>
            <pc:sldMk cId="2693200171" sldId="2147482548"/>
            <ac:spMk id="6" creationId="{58D50E70-66D0-D671-6041-A810865F1135}"/>
          </ac:spMkLst>
        </pc:spChg>
        <pc:spChg chg="add del mod">
          <ac:chgData name="Vaibhav Verma (DESIGN)" userId="9b6d6170-c92b-46fa-8863-990fe832821d" providerId="ADAL" clId="{0049057F-C48B-6343-ADCF-39B2E6D32A0E}" dt="2025-04-28T03:57:43.401" v="1911" actId="21"/>
          <ac:spMkLst>
            <pc:docMk/>
            <pc:sldMk cId="2693200171" sldId="2147482548"/>
            <ac:spMk id="7" creationId="{2349F32B-97B7-0DAB-8A08-79F2BFDE38C8}"/>
          </ac:spMkLst>
        </pc:spChg>
      </pc:sldChg>
      <pc:sldChg chg="addSp delSp modSp mod">
        <pc:chgData name="Vaibhav Verma (DESIGN)" userId="9b6d6170-c92b-46fa-8863-990fe832821d" providerId="ADAL" clId="{0049057F-C48B-6343-ADCF-39B2E6D32A0E}" dt="2025-05-02T09:38:33.253" v="2193" actId="1076"/>
        <pc:sldMkLst>
          <pc:docMk/>
          <pc:sldMk cId="2710205027" sldId="2147482552"/>
        </pc:sldMkLst>
        <pc:spChg chg="mod topLvl">
          <ac:chgData name="Vaibhav Verma (DESIGN)" userId="9b6d6170-c92b-46fa-8863-990fe832821d" providerId="ADAL" clId="{0049057F-C48B-6343-ADCF-39B2E6D32A0E}" dt="2025-05-02T09:38:33.253" v="2193" actId="1076"/>
          <ac:spMkLst>
            <pc:docMk/>
            <pc:sldMk cId="2710205027" sldId="2147482552"/>
            <ac:spMk id="3" creationId="{E221ACD2-832B-EC7D-1CB4-79FEFEBBBF2B}"/>
          </ac:spMkLst>
        </pc:spChg>
        <pc:spChg chg="mod topLvl">
          <ac:chgData name="Vaibhav Verma (DESIGN)" userId="9b6d6170-c92b-46fa-8863-990fe832821d" providerId="ADAL" clId="{0049057F-C48B-6343-ADCF-39B2E6D32A0E}" dt="2025-05-02T09:38:33.253" v="2193" actId="1076"/>
          <ac:spMkLst>
            <pc:docMk/>
            <pc:sldMk cId="2710205027" sldId="2147482552"/>
            <ac:spMk id="5" creationId="{B22BFE91-2C21-A66D-2030-1E143B0C27C6}"/>
          </ac:spMkLst>
        </pc:spChg>
        <pc:spChg chg="mod topLvl">
          <ac:chgData name="Vaibhav Verma (DESIGN)" userId="9b6d6170-c92b-46fa-8863-990fe832821d" providerId="ADAL" clId="{0049057F-C48B-6343-ADCF-39B2E6D32A0E}" dt="2025-05-02T09:38:33.253" v="2193" actId="1076"/>
          <ac:spMkLst>
            <pc:docMk/>
            <pc:sldMk cId="2710205027" sldId="2147482552"/>
            <ac:spMk id="10" creationId="{BAD370A4-745B-80A3-7798-722C430169E9}"/>
          </ac:spMkLst>
        </pc:spChg>
        <pc:spChg chg="mod topLvl">
          <ac:chgData name="Vaibhav Verma (DESIGN)" userId="9b6d6170-c92b-46fa-8863-990fe832821d" providerId="ADAL" clId="{0049057F-C48B-6343-ADCF-39B2E6D32A0E}" dt="2025-05-02T09:38:33.253" v="2193" actId="1076"/>
          <ac:spMkLst>
            <pc:docMk/>
            <pc:sldMk cId="2710205027" sldId="2147482552"/>
            <ac:spMk id="12" creationId="{C5D87860-11DB-4217-E8A7-607A4EFCA8AF}"/>
          </ac:spMkLst>
        </pc:spChg>
        <pc:picChg chg="add mod">
          <ac:chgData name="Vaibhav Verma (DESIGN)" userId="9b6d6170-c92b-46fa-8863-990fe832821d" providerId="ADAL" clId="{0049057F-C48B-6343-ADCF-39B2E6D32A0E}" dt="2025-05-02T09:38:33.253" v="2193" actId="1076"/>
          <ac:picMkLst>
            <pc:docMk/>
            <pc:sldMk cId="2710205027" sldId="2147482552"/>
            <ac:picMk id="2" creationId="{BE09454B-568B-72BD-40B4-9B67E79B3E4A}"/>
          </ac:picMkLst>
        </pc:picChg>
        <pc:picChg chg="mod">
          <ac:chgData name="Vaibhav Verma (DESIGN)" userId="9b6d6170-c92b-46fa-8863-990fe832821d" providerId="ADAL" clId="{0049057F-C48B-6343-ADCF-39B2E6D32A0E}" dt="2025-05-02T09:38:33.253" v="2193" actId="1076"/>
          <ac:picMkLst>
            <pc:docMk/>
            <pc:sldMk cId="2710205027" sldId="2147482552"/>
            <ac:picMk id="4" creationId="{0CF12D71-202E-62EE-0571-BAC647FF7869}"/>
          </ac:picMkLst>
        </pc:picChg>
      </pc:sldChg>
      <pc:sldChg chg="mod ord modShow">
        <pc:chgData name="Vaibhav Verma (DESIGN)" userId="9b6d6170-c92b-46fa-8863-990fe832821d" providerId="ADAL" clId="{0049057F-C48B-6343-ADCF-39B2E6D32A0E}" dt="2025-04-28T03:43:23.614" v="1610" actId="20578"/>
        <pc:sldMkLst>
          <pc:docMk/>
          <pc:sldMk cId="2569562599" sldId="2147482553"/>
        </pc:sldMkLst>
      </pc:sldChg>
      <pc:sldChg chg="addSp delSp modSp del mod ord">
        <pc:chgData name="Vaibhav Verma (DESIGN)" userId="9b6d6170-c92b-46fa-8863-990fe832821d" providerId="ADAL" clId="{0049057F-C48B-6343-ADCF-39B2E6D32A0E}" dt="2025-04-28T02:09:44.879" v="1054" actId="2696"/>
        <pc:sldMkLst>
          <pc:docMk/>
          <pc:sldMk cId="596087853" sldId="2147482554"/>
        </pc:sldMkLst>
      </pc:sldChg>
      <pc:sldChg chg="mod ord modShow">
        <pc:chgData name="Vaibhav Verma (DESIGN)" userId="9b6d6170-c92b-46fa-8863-990fe832821d" providerId="ADAL" clId="{0049057F-C48B-6343-ADCF-39B2E6D32A0E}" dt="2025-04-27T11:11:06.757" v="43" actId="20578"/>
        <pc:sldMkLst>
          <pc:docMk/>
          <pc:sldMk cId="2902050926" sldId="2147482555"/>
        </pc:sldMkLst>
      </pc:sldChg>
      <pc:sldChg chg="mod ord modShow">
        <pc:chgData name="Vaibhav Verma (DESIGN)" userId="9b6d6170-c92b-46fa-8863-990fe832821d" providerId="ADAL" clId="{0049057F-C48B-6343-ADCF-39B2E6D32A0E}" dt="2025-04-27T11:10:41.024" v="19" actId="20578"/>
        <pc:sldMkLst>
          <pc:docMk/>
          <pc:sldMk cId="534273461" sldId="2147482556"/>
        </pc:sldMkLst>
      </pc:sldChg>
      <pc:sldChg chg="mod modShow">
        <pc:chgData name="Vaibhav Verma (DESIGN)" userId="9b6d6170-c92b-46fa-8863-990fe832821d" providerId="ADAL" clId="{0049057F-C48B-6343-ADCF-39B2E6D32A0E}" dt="2025-04-28T02:39:04.931" v="1348" actId="729"/>
        <pc:sldMkLst>
          <pc:docMk/>
          <pc:sldMk cId="1060159556" sldId="2147482557"/>
        </pc:sldMkLst>
      </pc:sldChg>
      <pc:sldChg chg="mod ord modShow">
        <pc:chgData name="Vaibhav Verma (DESIGN)" userId="9b6d6170-c92b-46fa-8863-990fe832821d" providerId="ADAL" clId="{0049057F-C48B-6343-ADCF-39B2E6D32A0E}" dt="2025-04-28T02:39:04.931" v="1348" actId="729"/>
        <pc:sldMkLst>
          <pc:docMk/>
          <pc:sldMk cId="2942231470" sldId="2147482558"/>
        </pc:sldMkLst>
      </pc:sldChg>
      <pc:sldChg chg="mod modShow">
        <pc:chgData name="Vaibhav Verma (DESIGN)" userId="9b6d6170-c92b-46fa-8863-990fe832821d" providerId="ADAL" clId="{0049057F-C48B-6343-ADCF-39B2E6D32A0E}" dt="2025-04-28T02:39:04.931" v="1348" actId="729"/>
        <pc:sldMkLst>
          <pc:docMk/>
          <pc:sldMk cId="2116465009" sldId="2147482559"/>
        </pc:sldMkLst>
      </pc:sldChg>
      <pc:sldChg chg="mod modShow">
        <pc:chgData name="Vaibhav Verma (DESIGN)" userId="9b6d6170-c92b-46fa-8863-990fe832821d" providerId="ADAL" clId="{0049057F-C48B-6343-ADCF-39B2E6D32A0E}" dt="2025-04-28T02:39:04.931" v="1348" actId="729"/>
        <pc:sldMkLst>
          <pc:docMk/>
          <pc:sldMk cId="2414482766" sldId="2147482560"/>
        </pc:sldMkLst>
      </pc:sldChg>
      <pc:sldChg chg="addSp delSp modSp del mod modClrScheme chgLayout">
        <pc:chgData name="Vaibhav Verma (DESIGN)" userId="9b6d6170-c92b-46fa-8863-990fe832821d" providerId="ADAL" clId="{0049057F-C48B-6343-ADCF-39B2E6D32A0E}" dt="2025-04-27T11:20:30.798" v="220" actId="2696"/>
        <pc:sldMkLst>
          <pc:docMk/>
          <pc:sldMk cId="506917793" sldId="2147482561"/>
        </pc:sldMkLst>
      </pc:sldChg>
      <pc:sldChg chg="delSp del mod">
        <pc:chgData name="Vaibhav Verma (DESIGN)" userId="9b6d6170-c92b-46fa-8863-990fe832821d" providerId="ADAL" clId="{0049057F-C48B-6343-ADCF-39B2E6D32A0E}" dt="2025-04-27T11:13:21.987" v="101" actId="2696"/>
        <pc:sldMkLst>
          <pc:docMk/>
          <pc:sldMk cId="1865417615" sldId="2147483563"/>
        </pc:sldMkLst>
      </pc:sldChg>
      <pc:sldChg chg="addSp delSp modSp mod addCm modCm">
        <pc:chgData name="Vaibhav Verma (DESIGN)" userId="9b6d6170-c92b-46fa-8863-990fe832821d" providerId="ADAL" clId="{0049057F-C48B-6343-ADCF-39B2E6D32A0E}" dt="2025-05-03T00:33:11.256" v="3534" actId="688"/>
        <pc:sldMkLst>
          <pc:docMk/>
          <pc:sldMk cId="37089351" sldId="2147483564"/>
        </pc:sldMkLst>
        <pc:spChg chg="mod">
          <ac:chgData name="Vaibhav Verma (DESIGN)" userId="9b6d6170-c92b-46fa-8863-990fe832821d" providerId="ADAL" clId="{0049057F-C48B-6343-ADCF-39B2E6D32A0E}" dt="2025-05-02T10:04:40.652" v="2945" actId="113"/>
          <ac:spMkLst>
            <pc:docMk/>
            <pc:sldMk cId="37089351" sldId="2147483564"/>
            <ac:spMk id="2" creationId="{C8FF15C0-9706-8971-9909-D51838B499E5}"/>
          </ac:spMkLst>
        </pc:spChg>
        <pc:spChg chg="add mod">
          <ac:chgData name="Vaibhav Verma (DESIGN)" userId="9b6d6170-c92b-46fa-8863-990fe832821d" providerId="ADAL" clId="{0049057F-C48B-6343-ADCF-39B2E6D32A0E}" dt="2025-05-03T00:30:42.601" v="3508" actId="1038"/>
          <ac:spMkLst>
            <pc:docMk/>
            <pc:sldMk cId="37089351" sldId="2147483564"/>
            <ac:spMk id="21" creationId="{2BA76EA3-C7A6-2D33-366E-99FDB47A93D6}"/>
          </ac:spMkLst>
        </pc:spChg>
        <pc:picChg chg="add mod">
          <ac:chgData name="Vaibhav Verma (DESIGN)" userId="9b6d6170-c92b-46fa-8863-990fe832821d" providerId="ADAL" clId="{0049057F-C48B-6343-ADCF-39B2E6D32A0E}" dt="2025-05-03T00:33:11.256" v="3534" actId="688"/>
          <ac:picMkLst>
            <pc:docMk/>
            <pc:sldMk cId="37089351" sldId="2147483564"/>
            <ac:picMk id="3" creationId="{F5323685-3E7F-183F-58B6-8567C2E45953}"/>
          </ac:picMkLst>
        </pc:picChg>
        <pc:picChg chg="add mod">
          <ac:chgData name="Vaibhav Verma (DESIGN)" userId="9b6d6170-c92b-46fa-8863-990fe832821d" providerId="ADAL" clId="{0049057F-C48B-6343-ADCF-39B2E6D32A0E}" dt="2025-05-03T00:33:11.256" v="3534" actId="688"/>
          <ac:picMkLst>
            <pc:docMk/>
            <pc:sldMk cId="37089351" sldId="2147483564"/>
            <ac:picMk id="4" creationId="{83724FF9-3F84-C888-3CA5-04DCE3C7ADCF}"/>
          </ac:picMkLst>
        </pc:picChg>
        <pc:picChg chg="add mod">
          <ac:chgData name="Vaibhav Verma (DESIGN)" userId="9b6d6170-c92b-46fa-8863-990fe832821d" providerId="ADAL" clId="{0049057F-C48B-6343-ADCF-39B2E6D32A0E}" dt="2025-05-03T00:33:11.256" v="3534" actId="688"/>
          <ac:picMkLst>
            <pc:docMk/>
            <pc:sldMk cId="37089351" sldId="2147483564"/>
            <ac:picMk id="5" creationId="{C888906B-9DCC-2B9C-4EDD-34D907E7A236}"/>
          </ac:picMkLst>
        </pc:picChg>
        <pc:picChg chg="add mod">
          <ac:chgData name="Vaibhav Verma (DESIGN)" userId="9b6d6170-c92b-46fa-8863-990fe832821d" providerId="ADAL" clId="{0049057F-C48B-6343-ADCF-39B2E6D32A0E}" dt="2025-05-03T00:33:11.256" v="3534" actId="688"/>
          <ac:picMkLst>
            <pc:docMk/>
            <pc:sldMk cId="37089351" sldId="2147483564"/>
            <ac:picMk id="6" creationId="{4B5BFBD4-C877-4897-4BC4-1E7B94F15F6A}"/>
          </ac:picMkLst>
        </pc:picChg>
        <pc:picChg chg="add mod">
          <ac:chgData name="Vaibhav Verma (DESIGN)" userId="9b6d6170-c92b-46fa-8863-990fe832821d" providerId="ADAL" clId="{0049057F-C48B-6343-ADCF-39B2E6D32A0E}" dt="2025-05-03T00:28:46.218" v="3487" actId="1076"/>
          <ac:picMkLst>
            <pc:docMk/>
            <pc:sldMk cId="37089351" sldId="2147483564"/>
            <ac:picMk id="15" creationId="{B6078738-398D-63DC-2027-25A6D6C148B2}"/>
          </ac:picMkLst>
        </pc:picChg>
        <pc:picChg chg="add mod">
          <ac:chgData name="Vaibhav Verma (DESIGN)" userId="9b6d6170-c92b-46fa-8863-990fe832821d" providerId="ADAL" clId="{0049057F-C48B-6343-ADCF-39B2E6D32A0E}" dt="2025-05-03T00:32:09.887" v="3514" actId="1076"/>
          <ac:picMkLst>
            <pc:docMk/>
            <pc:sldMk cId="37089351" sldId="2147483564"/>
            <ac:picMk id="19" creationId="{0E96313E-B3E3-1294-4CAD-66BB1526AB91}"/>
          </ac:picMkLst>
        </pc:picChg>
        <pc:picChg chg="add mod">
          <ac:chgData name="Vaibhav Verma (DESIGN)" userId="9b6d6170-c92b-46fa-8863-990fe832821d" providerId="ADAL" clId="{0049057F-C48B-6343-ADCF-39B2E6D32A0E}" dt="2025-05-03T00:33:11.256" v="3534" actId="688"/>
          <ac:picMkLst>
            <pc:docMk/>
            <pc:sldMk cId="37089351" sldId="2147483564"/>
            <ac:picMk id="22" creationId="{CB363FCB-C1CC-9347-0351-86032809646E}"/>
          </ac:picMkLst>
        </pc:picChg>
        <pc:picChg chg="add mod">
          <ac:chgData name="Vaibhav Verma (DESIGN)" userId="9b6d6170-c92b-46fa-8863-990fe832821d" providerId="ADAL" clId="{0049057F-C48B-6343-ADCF-39B2E6D32A0E}" dt="2025-05-03T00:33:11.256" v="3534" actId="688"/>
          <ac:picMkLst>
            <pc:docMk/>
            <pc:sldMk cId="37089351" sldId="2147483564"/>
            <ac:picMk id="23" creationId="{28F2CC82-275C-D2CB-C531-CB75D2FEEE77}"/>
          </ac:picMkLst>
        </pc:picChg>
        <pc:extLst>
          <p:ext xmlns:p="http://schemas.openxmlformats.org/presentationml/2006/main" uri="{D6D511B9-2390-475A-947B-AFAB55BFBCF1}">
            <pc226:cmChg xmlns:pc226="http://schemas.microsoft.com/office/powerpoint/2022/06/main/command" chg="add mod">
              <pc226:chgData name="Vaibhav Verma (DESIGN)" userId="9b6d6170-c92b-46fa-8863-990fe832821d" providerId="ADAL" clId="{0049057F-C48B-6343-ADCF-39B2E6D32A0E}" dt="2025-04-28T02:38:43.286" v="1343"/>
              <pc2:cmMkLst xmlns:pc2="http://schemas.microsoft.com/office/powerpoint/2019/9/main/command">
                <pc:docMk/>
                <pc:sldMk cId="37089351" sldId="2147483564"/>
                <pc2:cmMk id="{D12E5B6B-D51F-964D-B4A3-10E41DDB8533}"/>
              </pc2:cmMkLst>
            </pc226:cmChg>
          </p:ext>
        </pc:extLst>
      </pc:sldChg>
      <pc:sldChg chg="modSp add mod ord">
        <pc:chgData name="Vaibhav Verma (DESIGN)" userId="9b6d6170-c92b-46fa-8863-990fe832821d" providerId="ADAL" clId="{0049057F-C48B-6343-ADCF-39B2E6D32A0E}" dt="2025-04-28T03:47:17.802" v="1665" actId="404"/>
        <pc:sldMkLst>
          <pc:docMk/>
          <pc:sldMk cId="857035019" sldId="2147483565"/>
        </pc:sldMkLst>
        <pc:spChg chg="mod">
          <ac:chgData name="Vaibhav Verma (DESIGN)" userId="9b6d6170-c92b-46fa-8863-990fe832821d" providerId="ADAL" clId="{0049057F-C48B-6343-ADCF-39B2E6D32A0E}" dt="2025-04-28T03:47:17.802" v="1665" actId="404"/>
          <ac:spMkLst>
            <pc:docMk/>
            <pc:sldMk cId="857035019" sldId="2147483565"/>
            <ac:spMk id="5" creationId="{E9F73D82-88B6-BCE3-7506-CA5BA2B9E618}"/>
          </ac:spMkLst>
        </pc:spChg>
      </pc:sldChg>
      <pc:sldChg chg="add del">
        <pc:chgData name="Vaibhav Verma (DESIGN)" userId="9b6d6170-c92b-46fa-8863-990fe832821d" providerId="ADAL" clId="{0049057F-C48B-6343-ADCF-39B2E6D32A0E}" dt="2025-04-27T11:16:40.897" v="160" actId="2696"/>
        <pc:sldMkLst>
          <pc:docMk/>
          <pc:sldMk cId="2650483469" sldId="2147483565"/>
        </pc:sldMkLst>
      </pc:sldChg>
      <pc:sldChg chg="add del ord">
        <pc:chgData name="Vaibhav Verma (DESIGN)" userId="9b6d6170-c92b-46fa-8863-990fe832821d" providerId="ADAL" clId="{0049057F-C48B-6343-ADCF-39B2E6D32A0E}" dt="2025-04-27T11:15:10.442" v="125" actId="2696"/>
        <pc:sldMkLst>
          <pc:docMk/>
          <pc:sldMk cId="1406410334" sldId="2147483566"/>
        </pc:sldMkLst>
      </pc:sldChg>
      <pc:sldChg chg="addSp delSp modSp add mod ord modTransition addAnim delAnim modAnim modShow">
        <pc:chgData name="Vaibhav Verma (DESIGN)" userId="9b6d6170-c92b-46fa-8863-990fe832821d" providerId="ADAL" clId="{0049057F-C48B-6343-ADCF-39B2E6D32A0E}" dt="2025-05-02T10:01:51.871" v="2846"/>
        <pc:sldMkLst>
          <pc:docMk/>
          <pc:sldMk cId="2107201569" sldId="2147483566"/>
        </pc:sldMkLst>
        <pc:spChg chg="mod">
          <ac:chgData name="Vaibhav Verma (DESIGN)" userId="9b6d6170-c92b-46fa-8863-990fe832821d" providerId="ADAL" clId="{0049057F-C48B-6343-ADCF-39B2E6D32A0E}" dt="2025-05-02T09:49:40.139" v="2486" actId="20577"/>
          <ac:spMkLst>
            <pc:docMk/>
            <pc:sldMk cId="2107201569" sldId="2147483566"/>
            <ac:spMk id="11" creationId="{ACD14EFA-52F3-65B0-6689-73473E5425BD}"/>
          </ac:spMkLst>
        </pc:spChg>
        <pc:spChg chg="add mod">
          <ac:chgData name="Vaibhav Verma (DESIGN)" userId="9b6d6170-c92b-46fa-8863-990fe832821d" providerId="ADAL" clId="{0049057F-C48B-6343-ADCF-39B2E6D32A0E}" dt="2025-05-02T09:48:00.057" v="2468" actId="207"/>
          <ac:spMkLst>
            <pc:docMk/>
            <pc:sldMk cId="2107201569" sldId="2147483566"/>
            <ac:spMk id="14" creationId="{DDFCAD76-31F1-4BA0-4455-408D312D1880}"/>
          </ac:spMkLst>
        </pc:spChg>
        <pc:spChg chg="add mod">
          <ac:chgData name="Vaibhav Verma (DESIGN)" userId="9b6d6170-c92b-46fa-8863-990fe832821d" providerId="ADAL" clId="{0049057F-C48B-6343-ADCF-39B2E6D32A0E}" dt="2025-05-02T10:01:18.266" v="2844" actId="20577"/>
          <ac:spMkLst>
            <pc:docMk/>
            <pc:sldMk cId="2107201569" sldId="2147483566"/>
            <ac:spMk id="15" creationId="{F474454B-5B5D-ACFF-EC6E-53169D7755AF}"/>
          </ac:spMkLst>
        </pc:spChg>
        <pc:picChg chg="mod topLvl">
          <ac:chgData name="Vaibhav Verma (DESIGN)" userId="9b6d6170-c92b-46fa-8863-990fe832821d" providerId="ADAL" clId="{0049057F-C48B-6343-ADCF-39B2E6D32A0E}" dt="2025-05-02T09:50:20.737" v="2489" actId="1076"/>
          <ac:picMkLst>
            <pc:docMk/>
            <pc:sldMk cId="2107201569" sldId="2147483566"/>
            <ac:picMk id="5" creationId="{EE387BA5-A56E-D51A-674C-16761AE9F833}"/>
          </ac:picMkLst>
        </pc:picChg>
      </pc:sldChg>
      <pc:sldChg chg="addSp delSp modSp mod modTransition">
        <pc:chgData name="Vaibhav Verma (DESIGN)" userId="9b6d6170-c92b-46fa-8863-990fe832821d" providerId="ADAL" clId="{0049057F-C48B-6343-ADCF-39B2E6D32A0E}" dt="2025-05-02T09:43:30.042" v="2281" actId="14100"/>
        <pc:sldMkLst>
          <pc:docMk/>
          <pc:sldMk cId="2492735391" sldId="2147483567"/>
        </pc:sldMkLst>
        <pc:spChg chg="mod">
          <ac:chgData name="Vaibhav Verma (DESIGN)" userId="9b6d6170-c92b-46fa-8863-990fe832821d" providerId="ADAL" clId="{0049057F-C48B-6343-ADCF-39B2E6D32A0E}" dt="2025-05-02T09:43:30.042" v="2281" actId="14100"/>
          <ac:spMkLst>
            <pc:docMk/>
            <pc:sldMk cId="2492735391" sldId="2147483567"/>
            <ac:spMk id="3" creationId="{2BD95BBF-9C58-0BBC-F8C5-5DAA635F5895}"/>
          </ac:spMkLst>
        </pc:spChg>
        <pc:spChg chg="mod">
          <ac:chgData name="Vaibhav Verma (DESIGN)" userId="9b6d6170-c92b-46fa-8863-990fe832821d" providerId="ADAL" clId="{0049057F-C48B-6343-ADCF-39B2E6D32A0E}" dt="2025-05-02T09:42:56.841" v="2280" actId="20577"/>
          <ac:spMkLst>
            <pc:docMk/>
            <pc:sldMk cId="2492735391" sldId="2147483567"/>
            <ac:spMk id="5" creationId="{5E95A65F-C37E-AB36-CB49-6F633B73947D}"/>
          </ac:spMkLst>
        </pc:spChg>
        <pc:spChg chg="add mod">
          <ac:chgData name="Vaibhav Verma (DESIGN)" userId="9b6d6170-c92b-46fa-8863-990fe832821d" providerId="ADAL" clId="{0049057F-C48B-6343-ADCF-39B2E6D32A0E}" dt="2025-05-02T09:43:30.042" v="2281" actId="14100"/>
          <ac:spMkLst>
            <pc:docMk/>
            <pc:sldMk cId="2492735391" sldId="2147483567"/>
            <ac:spMk id="6" creationId="{8F139576-A49A-5F91-A39A-05EAB8865850}"/>
          </ac:spMkLst>
        </pc:spChg>
        <pc:spChg chg="add del mod">
          <ac:chgData name="Vaibhav Verma (DESIGN)" userId="9b6d6170-c92b-46fa-8863-990fe832821d" providerId="ADAL" clId="{0049057F-C48B-6343-ADCF-39B2E6D32A0E}" dt="2025-05-02T09:43:30.042" v="2281" actId="14100"/>
          <ac:spMkLst>
            <pc:docMk/>
            <pc:sldMk cId="2492735391" sldId="2147483567"/>
            <ac:spMk id="7" creationId="{F8A4A3A2-CE36-4391-C715-34DF7537C067}"/>
          </ac:spMkLst>
        </pc:spChg>
      </pc:sldChg>
      <pc:sldChg chg="del">
        <pc:chgData name="Vaibhav Verma (DESIGN)" userId="9b6d6170-c92b-46fa-8863-990fe832821d" providerId="ADAL" clId="{0049057F-C48B-6343-ADCF-39B2E6D32A0E}" dt="2025-05-03T00:33:34.287" v="3535" actId="2696"/>
        <pc:sldMkLst>
          <pc:docMk/>
          <pc:sldMk cId="3259042492" sldId="2147483568"/>
        </pc:sldMkLst>
      </pc:sldChg>
      <pc:sldChg chg="addSp delSp modSp add mod modTransition modAnim">
        <pc:chgData name="Vaibhav Verma (DESIGN)" userId="9b6d6170-c92b-46fa-8863-990fe832821d" providerId="ADAL" clId="{0049057F-C48B-6343-ADCF-39B2E6D32A0E}" dt="2025-05-02T10:01:46.475" v="2845"/>
        <pc:sldMkLst>
          <pc:docMk/>
          <pc:sldMk cId="87337838" sldId="2147483569"/>
        </pc:sldMkLst>
        <pc:spChg chg="mod">
          <ac:chgData name="Vaibhav Verma (DESIGN)" userId="9b6d6170-c92b-46fa-8863-990fe832821d" providerId="ADAL" clId="{0049057F-C48B-6343-ADCF-39B2E6D32A0E}" dt="2025-05-02T09:56:36.949" v="2757" actId="1076"/>
          <ac:spMkLst>
            <pc:docMk/>
            <pc:sldMk cId="87337838" sldId="2147483569"/>
            <ac:spMk id="2" creationId="{5D9A853E-6656-6445-6DF1-5FA26E02479B}"/>
          </ac:spMkLst>
        </pc:spChg>
        <pc:spChg chg="mod">
          <ac:chgData name="Vaibhav Verma (DESIGN)" userId="9b6d6170-c92b-46fa-8863-990fe832821d" providerId="ADAL" clId="{0049057F-C48B-6343-ADCF-39B2E6D32A0E}" dt="2025-05-02T10:00:54.654" v="2842" actId="20577"/>
          <ac:spMkLst>
            <pc:docMk/>
            <pc:sldMk cId="87337838" sldId="2147483569"/>
            <ac:spMk id="11" creationId="{ACD14EFA-52F3-65B0-6689-73473E5425BD}"/>
          </ac:spMkLst>
        </pc:spChg>
        <pc:spChg chg="add mod">
          <ac:chgData name="Vaibhav Verma (DESIGN)" userId="9b6d6170-c92b-46fa-8863-990fe832821d" providerId="ADAL" clId="{0049057F-C48B-6343-ADCF-39B2E6D32A0E}" dt="2025-05-02T10:00:49.069" v="2839" actId="1076"/>
          <ac:spMkLst>
            <pc:docMk/>
            <pc:sldMk cId="87337838" sldId="2147483569"/>
            <ac:spMk id="15" creationId="{FAB89F66-E9DD-8D52-CB28-C01C86264319}"/>
          </ac:spMkLst>
        </pc:spChg>
        <pc:spChg chg="mod">
          <ac:chgData name="Vaibhav Verma (DESIGN)" userId="9b6d6170-c92b-46fa-8863-990fe832821d" providerId="ADAL" clId="{0049057F-C48B-6343-ADCF-39B2E6D32A0E}" dt="2025-05-02T09:50:41.728" v="2490" actId="14826"/>
          <ac:spMkLst>
            <pc:docMk/>
            <pc:sldMk cId="87337838" sldId="2147483569"/>
            <ac:spMk id="30" creationId="{2B745A14-7354-B138-BA34-650C58154946}"/>
          </ac:spMkLst>
        </pc:spChg>
        <pc:spChg chg="mod">
          <ac:chgData name="Vaibhav Verma (DESIGN)" userId="9b6d6170-c92b-46fa-8863-990fe832821d" providerId="ADAL" clId="{0049057F-C48B-6343-ADCF-39B2E6D32A0E}" dt="2025-05-02T09:56:36.949" v="2757" actId="1076"/>
          <ac:spMkLst>
            <pc:docMk/>
            <pc:sldMk cId="87337838" sldId="2147483569"/>
            <ac:spMk id="227" creationId="{C90EAC0D-E454-5FE3-E858-54BA81C050CF}"/>
          </ac:spMkLst>
        </pc:spChg>
        <pc:grpChg chg="add del">
          <ac:chgData name="Vaibhav Verma (DESIGN)" userId="9b6d6170-c92b-46fa-8863-990fe832821d" providerId="ADAL" clId="{0049057F-C48B-6343-ADCF-39B2E6D32A0E}" dt="2025-05-02T09:55:03.749" v="2580" actId="478"/>
          <ac:grpSpMkLst>
            <pc:docMk/>
            <pc:sldMk cId="87337838" sldId="2147483569"/>
            <ac:grpSpMk id="28" creationId="{702BB2FE-CB06-1A88-F78D-D824F32D624D}"/>
          </ac:grpSpMkLst>
        </pc:grpChg>
        <pc:grpChg chg="add del mod">
          <ac:chgData name="Vaibhav Verma (DESIGN)" userId="9b6d6170-c92b-46fa-8863-990fe832821d" providerId="ADAL" clId="{0049057F-C48B-6343-ADCF-39B2E6D32A0E}" dt="2025-05-02T09:55:04.118" v="2581" actId="478"/>
          <ac:grpSpMkLst>
            <pc:docMk/>
            <pc:sldMk cId="87337838" sldId="2147483569"/>
            <ac:grpSpMk id="31" creationId="{A7860744-74F3-9283-8A37-E4BBFDC6248D}"/>
          </ac:grpSpMkLst>
        </pc:grpChg>
        <pc:picChg chg="mod">
          <ac:chgData name="Vaibhav Verma (DESIGN)" userId="9b6d6170-c92b-46fa-8863-990fe832821d" providerId="ADAL" clId="{0049057F-C48B-6343-ADCF-39B2E6D32A0E}" dt="2025-05-02T09:50:41.728" v="2490" actId="14826"/>
          <ac:picMkLst>
            <pc:docMk/>
            <pc:sldMk cId="87337838" sldId="2147483569"/>
            <ac:picMk id="228" creationId="{815B37DE-0A12-E93A-14FB-80A432DBEF56}"/>
          </ac:picMkLst>
        </pc:picChg>
      </pc:sldChg>
      <pc:sldChg chg="modSp mod ord modShow">
        <pc:chgData name="Vaibhav Verma (DESIGN)" userId="9b6d6170-c92b-46fa-8863-990fe832821d" providerId="ADAL" clId="{0049057F-C48B-6343-ADCF-39B2E6D32A0E}" dt="2025-05-05T06:25:33.489" v="3568" actId="729"/>
        <pc:sldMkLst>
          <pc:docMk/>
          <pc:sldMk cId="1714931196" sldId="2147483570"/>
        </pc:sldMkLst>
        <pc:spChg chg="mod">
          <ac:chgData name="Vaibhav Verma (DESIGN)" userId="9b6d6170-c92b-46fa-8863-990fe832821d" providerId="ADAL" clId="{0049057F-C48B-6343-ADCF-39B2E6D32A0E}" dt="2025-05-05T06:24:44.403" v="3565" actId="20577"/>
          <ac:spMkLst>
            <pc:docMk/>
            <pc:sldMk cId="1714931196" sldId="2147483570"/>
            <ac:spMk id="31" creationId="{587B6E3E-D49E-70B6-D2A4-93E1C031D249}"/>
          </ac:spMkLst>
        </pc:spChg>
      </pc:sldChg>
      <pc:sldChg chg="add mod ord modShow">
        <pc:chgData name="Vaibhav Verma (DESIGN)" userId="9b6d6170-c92b-46fa-8863-990fe832821d" providerId="ADAL" clId="{0049057F-C48B-6343-ADCF-39B2E6D32A0E}" dt="2025-05-03T00:28:20.324" v="3486" actId="20578"/>
        <pc:sldMkLst>
          <pc:docMk/>
          <pc:sldMk cId="2098035886" sldId="2147483571"/>
        </pc:sldMkLst>
      </pc:sldChg>
    </pc:docChg>
  </pc:docChgLst>
  <pc:docChgLst>
    <pc:chgData name="Sahil Baid" userId="S::sabaid@microsoft.com::981ecfb7-7521-4c6c-8f9f-358ed964b326" providerId="AD" clId="Web-{BC898F32-07BD-365F-DA92-54EE5DEC8FF1}"/>
    <pc:docChg chg="addSld modSld">
      <pc:chgData name="Sahil Baid" userId="S::sabaid@microsoft.com::981ecfb7-7521-4c6c-8f9f-358ed964b326" providerId="AD" clId="Web-{BC898F32-07BD-365F-DA92-54EE5DEC8FF1}" dt="2025-04-22T07:23:12.571" v="276"/>
      <pc:docMkLst>
        <pc:docMk/>
      </pc:docMkLst>
      <pc:sldChg chg="modSp">
        <pc:chgData name="Sahil Baid" userId="S::sabaid@microsoft.com::981ecfb7-7521-4c6c-8f9f-358ed964b326" providerId="AD" clId="Web-{BC898F32-07BD-365F-DA92-54EE5DEC8FF1}" dt="2025-04-22T06:59:57.290" v="115" actId="20577"/>
        <pc:sldMkLst>
          <pc:docMk/>
          <pc:sldMk cId="662025445" sldId="256"/>
        </pc:sldMkLst>
        <pc:spChg chg="mod">
          <ac:chgData name="Sahil Baid" userId="S::sabaid@microsoft.com::981ecfb7-7521-4c6c-8f9f-358ed964b326" providerId="AD" clId="Web-{BC898F32-07BD-365F-DA92-54EE5DEC8FF1}" dt="2025-04-22T06:59:57.290" v="115" actId="20577"/>
          <ac:spMkLst>
            <pc:docMk/>
            <pc:sldMk cId="662025445" sldId="256"/>
            <ac:spMk id="4" creationId="{DF029D6A-C075-7EF0-C6A2-07BC853E1898}"/>
          </ac:spMkLst>
        </pc:spChg>
        <pc:spChg chg="mod">
          <ac:chgData name="Sahil Baid" userId="S::sabaid@microsoft.com::981ecfb7-7521-4c6c-8f9f-358ed964b326" providerId="AD" clId="Web-{BC898F32-07BD-365F-DA92-54EE5DEC8FF1}" dt="2025-04-22T06:53:25.413" v="37" actId="20577"/>
          <ac:spMkLst>
            <pc:docMk/>
            <pc:sldMk cId="662025445" sldId="256"/>
            <ac:spMk id="5" creationId="{E81FB83F-23AF-E3BF-5547-9AFA8D46EA53}"/>
          </ac:spMkLst>
        </pc:spChg>
      </pc:sldChg>
      <pc:sldChg chg="modSp">
        <pc:chgData name="Sahil Baid" userId="S::sabaid@microsoft.com::981ecfb7-7521-4c6c-8f9f-358ed964b326" providerId="AD" clId="Web-{BC898F32-07BD-365F-DA92-54EE5DEC8FF1}" dt="2025-04-22T07:06:23.369" v="171" actId="20577"/>
        <pc:sldMkLst>
          <pc:docMk/>
          <pc:sldMk cId="2710205027" sldId="2147482552"/>
        </pc:sldMkLst>
        <pc:spChg chg="mod">
          <ac:chgData name="Sahil Baid" userId="S::sabaid@microsoft.com::981ecfb7-7521-4c6c-8f9f-358ed964b326" providerId="AD" clId="Web-{BC898F32-07BD-365F-DA92-54EE5DEC8FF1}" dt="2025-04-22T07:06:23.369" v="171" actId="20577"/>
          <ac:spMkLst>
            <pc:docMk/>
            <pc:sldMk cId="2710205027" sldId="2147482552"/>
            <ac:spMk id="3" creationId="{E221ACD2-832B-EC7D-1CB4-79FEFEBBBF2B}"/>
          </ac:spMkLst>
        </pc:spChg>
        <pc:spChg chg="mod">
          <ac:chgData name="Sahil Baid" userId="S::sabaid@microsoft.com::981ecfb7-7521-4c6c-8f9f-358ed964b326" providerId="AD" clId="Web-{BC898F32-07BD-365F-DA92-54EE5DEC8FF1}" dt="2025-04-22T07:05:43.430" v="167" actId="20577"/>
          <ac:spMkLst>
            <pc:docMk/>
            <pc:sldMk cId="2710205027" sldId="2147482552"/>
            <ac:spMk id="10" creationId="{BAD370A4-745B-80A3-7798-722C430169E9}"/>
          </ac:spMkLst>
        </pc:spChg>
      </pc:sldChg>
      <pc:sldChg chg="modSp">
        <pc:chgData name="Sahil Baid" userId="S::sabaid@microsoft.com::981ecfb7-7521-4c6c-8f9f-358ed964b326" providerId="AD" clId="Web-{BC898F32-07BD-365F-DA92-54EE5DEC8FF1}" dt="2025-04-22T07:22:54.242" v="275" actId="20577"/>
        <pc:sldMkLst>
          <pc:docMk/>
          <pc:sldMk cId="2569562599" sldId="2147482553"/>
        </pc:sldMkLst>
      </pc:sldChg>
      <pc:sldChg chg="modSp add replId">
        <pc:chgData name="Sahil Baid" userId="S::sabaid@microsoft.com::981ecfb7-7521-4c6c-8f9f-358ed964b326" providerId="AD" clId="Web-{BC898F32-07BD-365F-DA92-54EE5DEC8FF1}" dt="2025-04-22T07:07:31.482" v="187" actId="20577"/>
        <pc:sldMkLst>
          <pc:docMk/>
          <pc:sldMk cId="1060159556" sldId="2147482557"/>
        </pc:sldMkLst>
      </pc:sldChg>
      <pc:sldChg chg="modSp add replId">
        <pc:chgData name="Sahil Baid" userId="S::sabaid@microsoft.com::981ecfb7-7521-4c6c-8f9f-358ed964b326" providerId="AD" clId="Web-{BC898F32-07BD-365F-DA92-54EE5DEC8FF1}" dt="2025-04-22T07:08:32.219" v="224" actId="20577"/>
        <pc:sldMkLst>
          <pc:docMk/>
          <pc:sldMk cId="2942231470" sldId="2147482558"/>
        </pc:sldMkLst>
      </pc:sldChg>
      <pc:sldChg chg="modSp add replId">
        <pc:chgData name="Sahil Baid" userId="S::sabaid@microsoft.com::981ecfb7-7521-4c6c-8f9f-358ed964b326" providerId="AD" clId="Web-{BC898F32-07BD-365F-DA92-54EE5DEC8FF1}" dt="2025-04-22T07:08:13.109" v="215" actId="20577"/>
        <pc:sldMkLst>
          <pc:docMk/>
          <pc:sldMk cId="2116465009" sldId="2147482559"/>
        </pc:sldMkLst>
      </pc:sldChg>
      <pc:sldChg chg="modSp add replId">
        <pc:chgData name="Sahil Baid" userId="S::sabaid@microsoft.com::981ecfb7-7521-4c6c-8f9f-358ed964b326" providerId="AD" clId="Web-{BC898F32-07BD-365F-DA92-54EE5DEC8FF1}" dt="2025-04-22T07:08:38.250" v="231" actId="20577"/>
        <pc:sldMkLst>
          <pc:docMk/>
          <pc:sldMk cId="2414482766" sldId="2147482560"/>
        </pc:sldMkLst>
      </pc:sldChg>
      <pc:sldChg chg="modSp add replId">
        <pc:chgData name="Sahil Baid" userId="S::sabaid@microsoft.com::981ecfb7-7521-4c6c-8f9f-358ed964b326" providerId="AD" clId="Web-{BC898F32-07BD-365F-DA92-54EE5DEC8FF1}" dt="2025-04-22T07:09:01.751" v="238" actId="20577"/>
        <pc:sldMkLst>
          <pc:docMk/>
          <pc:sldMk cId="506917793" sldId="2147482561"/>
        </pc:sldMkLst>
      </pc:sldChg>
      <pc:sldChg chg="add">
        <pc:chgData name="Sahil Baid" userId="S::sabaid@microsoft.com::981ecfb7-7521-4c6c-8f9f-358ed964b326" providerId="AD" clId="Web-{BC898F32-07BD-365F-DA92-54EE5DEC8FF1}" dt="2025-04-22T07:23:12.571" v="276"/>
        <pc:sldMkLst>
          <pc:docMk/>
          <pc:sldMk cId="1865417615" sldId="2147483563"/>
        </pc:sldMkLst>
      </pc:sldChg>
      <pc:sldMasterChg chg="addSldLayout">
        <pc:chgData name="Sahil Baid" userId="S::sabaid@microsoft.com::981ecfb7-7521-4c6c-8f9f-358ed964b326" providerId="AD" clId="Web-{BC898F32-07BD-365F-DA92-54EE5DEC8FF1}" dt="2025-04-22T07:23:12.571" v="276"/>
        <pc:sldMasterMkLst>
          <pc:docMk/>
          <pc:sldMasterMk cId="74843748" sldId="2147483648"/>
        </pc:sldMasterMkLst>
        <pc:sldLayoutChg chg="add replId">
          <pc:chgData name="Sahil Baid" userId="S::sabaid@microsoft.com::981ecfb7-7521-4c6c-8f9f-358ed964b326" providerId="AD" clId="Web-{BC898F32-07BD-365F-DA92-54EE5DEC8FF1}" dt="2025-04-22T07:23:12.571" v="276"/>
          <pc:sldLayoutMkLst>
            <pc:docMk/>
            <pc:sldMasterMk cId="74843748" sldId="2147483648"/>
            <pc:sldLayoutMk cId="84593012" sldId="2147483757"/>
          </pc:sldLayoutMkLst>
        </pc:sldLayoutChg>
      </pc:sldMasterChg>
    </pc:docChg>
  </pc:docChgLst>
  <pc:docChgLst>
    <pc:chgData name="Anand Anbu" userId="37402cfd-2f37-4b1d-bd5e-137e40ebf470" providerId="ADAL" clId="{AE94FD8A-3882-C84E-A20D-013F3D465C36}"/>
    <pc:docChg chg="">
      <pc:chgData name="Anand Anbu" userId="37402cfd-2f37-4b1d-bd5e-137e40ebf470" providerId="ADAL" clId="{AE94FD8A-3882-C84E-A20D-013F3D465C36}" dt="2025-04-29T04:17:26.334" v="1"/>
      <pc:docMkLst>
        <pc:docMk/>
      </pc:docMkLst>
      <pc:sldChg chg="modCm">
        <pc:chgData name="Anand Anbu" userId="37402cfd-2f37-4b1d-bd5e-137e40ebf470" providerId="ADAL" clId="{AE94FD8A-3882-C84E-A20D-013F3D465C36}" dt="2025-04-29T04:17:26.334" v="1"/>
        <pc:sldMkLst>
          <pc:docMk/>
          <pc:sldMk cId="37089351" sldId="2147483564"/>
        </pc:sldMkLst>
        <pc:extLst>
          <p:ext xmlns:p="http://schemas.openxmlformats.org/presentationml/2006/main" uri="{D6D511B9-2390-475A-947B-AFAB55BFBCF1}">
            <pc226:cmChg xmlns:pc226="http://schemas.microsoft.com/office/powerpoint/2022/06/main/command" chg="">
              <pc226:chgData name="Anand Anbu" userId="37402cfd-2f37-4b1d-bd5e-137e40ebf470" providerId="ADAL" clId="{AE94FD8A-3882-C84E-A20D-013F3D465C36}" dt="2025-04-29T04:17:26.334" v="1"/>
              <pc2:cmMkLst xmlns:pc2="http://schemas.microsoft.com/office/powerpoint/2019/9/main/command">
                <pc:docMk/>
                <pc:sldMk cId="37089351" sldId="2147483564"/>
                <pc2:cmMk id="{D12E5B6B-D51F-964D-B4A3-10E41DDB8533}"/>
              </pc2:cmMkLst>
              <pc226:cmRplyChg chg="add">
                <pc226:chgData name="Anand Anbu" userId="37402cfd-2f37-4b1d-bd5e-137e40ebf470" providerId="ADAL" clId="{AE94FD8A-3882-C84E-A20D-013F3D465C36}" dt="2025-04-29T04:17:26.334" v="1"/>
                <pc2:cmRplyMkLst xmlns:pc2="http://schemas.microsoft.com/office/powerpoint/2019/9/main/command">
                  <pc:docMk/>
                  <pc:sldMk cId="37089351" sldId="2147483564"/>
                  <pc2:cmMk id="{D12E5B6B-D51F-964D-B4A3-10E41DDB8533}"/>
                  <pc2:cmRplyMk id="{7FA3BB1E-237F-4143-BD2C-BB0880F227EA}"/>
                </pc2:cmRplyMkLst>
              </pc226:cmRplyChg>
              <pc226:cmRplyChg chg="add">
                <pc226:chgData name="Anand Anbu" userId="37402cfd-2f37-4b1d-bd5e-137e40ebf470" providerId="ADAL" clId="{AE94FD8A-3882-C84E-A20D-013F3D465C36}" dt="2025-04-29T04:14:01.750" v="0"/>
                <pc2:cmRplyMkLst xmlns:pc2="http://schemas.microsoft.com/office/powerpoint/2019/9/main/command">
                  <pc:docMk/>
                  <pc:sldMk cId="37089351" sldId="2147483564"/>
                  <pc2:cmMk id="{D12E5B6B-D51F-964D-B4A3-10E41DDB8533}"/>
                  <pc2:cmRplyMk id="{7F4911FD-6919-704A-9CFB-2E14B44E09F5}"/>
                </pc2:cmRplyMkLst>
              </pc226:cmRplyChg>
            </pc226:cmChg>
          </p:ext>
        </pc:extLst>
      </pc:sldChg>
    </pc:docChg>
  </pc:docChgLst>
  <pc:docChgLst>
    <pc:chgData name="Sahil Baid" userId="981ecfb7-7521-4c6c-8f9f-358ed964b326" providerId="ADAL" clId="{891889F5-4E9E-4E8E-AD75-F73E8733E378}"/>
    <pc:docChg chg="undo custSel addSld delSld modSld sldOrd">
      <pc:chgData name="Sahil Baid" userId="981ecfb7-7521-4c6c-8f9f-358ed964b326" providerId="ADAL" clId="{891889F5-4E9E-4E8E-AD75-F73E8733E378}" dt="2025-05-05T08:07:46.601" v="948" actId="20577"/>
      <pc:docMkLst>
        <pc:docMk/>
      </pc:docMkLst>
      <pc:sldChg chg="modSp mod modNotesTx">
        <pc:chgData name="Sahil Baid" userId="981ecfb7-7521-4c6c-8f9f-358ed964b326" providerId="ADAL" clId="{891889F5-4E9E-4E8E-AD75-F73E8733E378}" dt="2025-05-05T08:07:46.601" v="948" actId="20577"/>
        <pc:sldMkLst>
          <pc:docMk/>
          <pc:sldMk cId="3928631957" sldId="266"/>
        </pc:sldMkLst>
        <pc:spChg chg="mod">
          <ac:chgData name="Sahil Baid" userId="981ecfb7-7521-4c6c-8f9f-358ed964b326" providerId="ADAL" clId="{891889F5-4E9E-4E8E-AD75-F73E8733E378}" dt="2025-05-05T07:59:08.494" v="936" actId="20577"/>
          <ac:spMkLst>
            <pc:docMk/>
            <pc:sldMk cId="3928631957" sldId="266"/>
            <ac:spMk id="23" creationId="{3F1D19A9-3108-B0E3-70B2-8D8BA06779CC}"/>
          </ac:spMkLst>
        </pc:spChg>
        <pc:spChg chg="mod">
          <ac:chgData name="Sahil Baid" userId="981ecfb7-7521-4c6c-8f9f-358ed964b326" providerId="ADAL" clId="{891889F5-4E9E-4E8E-AD75-F73E8733E378}" dt="2025-05-05T08:07:46.601" v="948" actId="20577"/>
          <ac:spMkLst>
            <pc:docMk/>
            <pc:sldMk cId="3928631957" sldId="266"/>
            <ac:spMk id="27" creationId="{A9BE6833-3B82-F25F-2CBA-4162D5DB780B}"/>
          </ac:spMkLst>
        </pc:spChg>
        <pc:spChg chg="mod">
          <ac:chgData name="Sahil Baid" userId="981ecfb7-7521-4c6c-8f9f-358ed964b326" providerId="ADAL" clId="{891889F5-4E9E-4E8E-AD75-F73E8733E378}" dt="2025-05-02T10:26:43.281" v="865" actId="20577"/>
          <ac:spMkLst>
            <pc:docMk/>
            <pc:sldMk cId="3928631957" sldId="266"/>
            <ac:spMk id="31" creationId="{3D507279-6D44-5BE3-7268-06B5C91626E8}"/>
          </ac:spMkLst>
        </pc:spChg>
      </pc:sldChg>
      <pc:sldChg chg="add del">
        <pc:chgData name="Sahil Baid" userId="981ecfb7-7521-4c6c-8f9f-358ed964b326" providerId="ADAL" clId="{891889F5-4E9E-4E8E-AD75-F73E8733E378}" dt="2025-04-25T09:49:54.495" v="17"/>
        <pc:sldMkLst>
          <pc:docMk/>
          <pc:sldMk cId="974278768" sldId="2147478306"/>
        </pc:sldMkLst>
      </pc:sldChg>
      <pc:sldChg chg="delSp modSp mod">
        <pc:chgData name="Sahil Baid" userId="981ecfb7-7521-4c6c-8f9f-358ed964b326" providerId="ADAL" clId="{891889F5-4E9E-4E8E-AD75-F73E8733E378}" dt="2025-05-02T10:01:57.708" v="570" actId="20577"/>
        <pc:sldMkLst>
          <pc:docMk/>
          <pc:sldMk cId="2693200171" sldId="2147482548"/>
        </pc:sldMkLst>
        <pc:spChg chg="mod">
          <ac:chgData name="Sahil Baid" userId="981ecfb7-7521-4c6c-8f9f-358ed964b326" providerId="ADAL" clId="{891889F5-4E9E-4E8E-AD75-F73E8733E378}" dt="2025-04-30T06:48:42.441" v="348" actId="1035"/>
          <ac:spMkLst>
            <pc:docMk/>
            <pc:sldMk cId="2693200171" sldId="2147482548"/>
            <ac:spMk id="6" creationId="{58D50E70-66D0-D671-6041-A810865F1135}"/>
          </ac:spMkLst>
        </pc:spChg>
        <pc:spChg chg="mod">
          <ac:chgData name="Sahil Baid" userId="981ecfb7-7521-4c6c-8f9f-358ed964b326" providerId="ADAL" clId="{891889F5-4E9E-4E8E-AD75-F73E8733E378}" dt="2025-05-02T10:01:57.708" v="570" actId="20577"/>
          <ac:spMkLst>
            <pc:docMk/>
            <pc:sldMk cId="2693200171" sldId="2147482548"/>
            <ac:spMk id="7" creationId="{2349F32B-97B7-0DAB-8A08-79F2BFDE38C8}"/>
          </ac:spMkLst>
        </pc:spChg>
      </pc:sldChg>
      <pc:sldChg chg="addSp delSp modSp mod">
        <pc:chgData name="Sahil Baid" userId="981ecfb7-7521-4c6c-8f9f-358ed964b326" providerId="ADAL" clId="{891889F5-4E9E-4E8E-AD75-F73E8733E378}" dt="2025-05-02T09:37:32.480" v="427" actId="1076"/>
        <pc:sldMkLst>
          <pc:docMk/>
          <pc:sldMk cId="2710205027" sldId="2147482552"/>
        </pc:sldMkLst>
        <pc:spChg chg="mod">
          <ac:chgData name="Sahil Baid" userId="981ecfb7-7521-4c6c-8f9f-358ed964b326" providerId="ADAL" clId="{891889F5-4E9E-4E8E-AD75-F73E8733E378}" dt="2025-05-02T09:36:53.847" v="425" actId="14100"/>
          <ac:spMkLst>
            <pc:docMk/>
            <pc:sldMk cId="2710205027" sldId="2147482552"/>
            <ac:spMk id="3" creationId="{E221ACD2-832B-EC7D-1CB4-79FEFEBBBF2B}"/>
          </ac:spMkLst>
        </pc:spChg>
        <pc:spChg chg="mod">
          <ac:chgData name="Sahil Baid" userId="981ecfb7-7521-4c6c-8f9f-358ed964b326" providerId="ADAL" clId="{891889F5-4E9E-4E8E-AD75-F73E8733E378}" dt="2025-05-02T09:37:32.480" v="427" actId="1076"/>
          <ac:spMkLst>
            <pc:docMk/>
            <pc:sldMk cId="2710205027" sldId="2147482552"/>
            <ac:spMk id="5" creationId="{B22BFE91-2C21-A66D-2030-1E143B0C27C6}"/>
          </ac:spMkLst>
        </pc:spChg>
        <pc:picChg chg="add mod">
          <ac:chgData name="Sahil Baid" userId="981ecfb7-7521-4c6c-8f9f-358ed964b326" providerId="ADAL" clId="{891889F5-4E9E-4E8E-AD75-F73E8733E378}" dt="2025-05-02T09:35:49.676" v="419" actId="1076"/>
          <ac:picMkLst>
            <pc:docMk/>
            <pc:sldMk cId="2710205027" sldId="2147482552"/>
            <ac:picMk id="4" creationId="{0CF12D71-202E-62EE-0571-BAC647FF7869}"/>
          </ac:picMkLst>
        </pc:picChg>
      </pc:sldChg>
      <pc:sldChg chg="modSp mod">
        <pc:chgData name="Sahil Baid" userId="981ecfb7-7521-4c6c-8f9f-358ed964b326" providerId="ADAL" clId="{891889F5-4E9E-4E8E-AD75-F73E8733E378}" dt="2025-04-25T09:47:44.628" v="4" actId="20577"/>
        <pc:sldMkLst>
          <pc:docMk/>
          <pc:sldMk cId="2569562599" sldId="2147482553"/>
        </pc:sldMkLst>
      </pc:sldChg>
      <pc:sldChg chg="modSp mod ord">
        <pc:chgData name="Sahil Baid" userId="981ecfb7-7521-4c6c-8f9f-358ed964b326" providerId="ADAL" clId="{891889F5-4E9E-4E8E-AD75-F73E8733E378}" dt="2025-04-25T09:52:15.453" v="197" actId="20577"/>
        <pc:sldMkLst>
          <pc:docMk/>
          <pc:sldMk cId="2942231470" sldId="2147482558"/>
        </pc:sldMkLst>
      </pc:sldChg>
      <pc:sldChg chg="ord">
        <pc:chgData name="Sahil Baid" userId="981ecfb7-7521-4c6c-8f9f-358ed964b326" providerId="ADAL" clId="{891889F5-4E9E-4E8E-AD75-F73E8733E378}" dt="2025-04-25T09:48:03.351" v="8"/>
        <pc:sldMkLst>
          <pc:docMk/>
          <pc:sldMk cId="2116465009" sldId="2147482559"/>
        </pc:sldMkLst>
      </pc:sldChg>
      <pc:sldChg chg="ord">
        <pc:chgData name="Sahil Baid" userId="981ecfb7-7521-4c6c-8f9f-358ed964b326" providerId="ADAL" clId="{891889F5-4E9E-4E8E-AD75-F73E8733E378}" dt="2025-04-25T09:48:05.811" v="10"/>
        <pc:sldMkLst>
          <pc:docMk/>
          <pc:sldMk cId="2414482766" sldId="2147482560"/>
        </pc:sldMkLst>
      </pc:sldChg>
      <pc:sldChg chg="modSp mod">
        <pc:chgData name="Sahil Baid" userId="981ecfb7-7521-4c6c-8f9f-358ed964b326" providerId="ADAL" clId="{891889F5-4E9E-4E8E-AD75-F73E8733E378}" dt="2025-04-25T09:49:37.509" v="15" actId="27636"/>
        <pc:sldMkLst>
          <pc:docMk/>
          <pc:sldMk cId="1865417615" sldId="2147483563"/>
        </pc:sldMkLst>
      </pc:sldChg>
      <pc:sldChg chg="addSp delSp modSp new mod">
        <pc:chgData name="Sahil Baid" userId="981ecfb7-7521-4c6c-8f9f-358ed964b326" providerId="ADAL" clId="{891889F5-4E9E-4E8E-AD75-F73E8733E378}" dt="2025-05-02T10:22:27.652" v="744" actId="1076"/>
        <pc:sldMkLst>
          <pc:docMk/>
          <pc:sldMk cId="37089351" sldId="2147483564"/>
        </pc:sldMkLst>
        <pc:spChg chg="mod">
          <ac:chgData name="Sahil Baid" userId="981ecfb7-7521-4c6c-8f9f-358ed964b326" providerId="ADAL" clId="{891889F5-4E9E-4E8E-AD75-F73E8733E378}" dt="2025-05-02T10:06:36.391" v="586" actId="20577"/>
          <ac:spMkLst>
            <pc:docMk/>
            <pc:sldMk cId="37089351" sldId="2147483564"/>
            <ac:spMk id="2" creationId="{C8FF15C0-9706-8971-9909-D51838B499E5}"/>
          </ac:spMkLst>
        </pc:spChg>
      </pc:sldChg>
      <pc:sldChg chg="modSp mod">
        <pc:chgData name="Sahil Baid" userId="981ecfb7-7521-4c6c-8f9f-358ed964b326" providerId="ADAL" clId="{891889F5-4E9E-4E8E-AD75-F73E8733E378}" dt="2025-05-02T09:41:50.474" v="475" actId="20577"/>
        <pc:sldMkLst>
          <pc:docMk/>
          <pc:sldMk cId="857035019" sldId="2147483565"/>
        </pc:sldMkLst>
        <pc:spChg chg="mod">
          <ac:chgData name="Sahil Baid" userId="981ecfb7-7521-4c6c-8f9f-358ed964b326" providerId="ADAL" clId="{891889F5-4E9E-4E8E-AD75-F73E8733E378}" dt="2025-05-02T09:41:50.474" v="475" actId="20577"/>
          <ac:spMkLst>
            <pc:docMk/>
            <pc:sldMk cId="857035019" sldId="2147483565"/>
            <ac:spMk id="5" creationId="{E9F73D82-88B6-BCE3-7506-CA5BA2B9E618}"/>
          </ac:spMkLst>
        </pc:spChg>
      </pc:sldChg>
      <pc:sldChg chg="modNotesTx">
        <pc:chgData name="Sahil Baid" userId="981ecfb7-7521-4c6c-8f9f-358ed964b326" providerId="ADAL" clId="{891889F5-4E9E-4E8E-AD75-F73E8733E378}" dt="2025-05-02T09:46:51.472" v="482" actId="20577"/>
        <pc:sldMkLst>
          <pc:docMk/>
          <pc:sldMk cId="2107201569" sldId="2147483566"/>
        </pc:sldMkLst>
      </pc:sldChg>
      <pc:sldChg chg="addSp modSp add mod">
        <pc:chgData name="Sahil Baid" userId="981ecfb7-7521-4c6c-8f9f-358ed964b326" providerId="ADAL" clId="{891889F5-4E9E-4E8E-AD75-F73E8733E378}" dt="2025-05-02T09:43:14.934" v="480" actId="20577"/>
        <pc:sldMkLst>
          <pc:docMk/>
          <pc:sldMk cId="2492735391" sldId="2147483567"/>
        </pc:sldMkLst>
        <pc:spChg chg="add mod">
          <ac:chgData name="Sahil Baid" userId="981ecfb7-7521-4c6c-8f9f-358ed964b326" providerId="ADAL" clId="{891889F5-4E9E-4E8E-AD75-F73E8733E378}" dt="2025-04-30T06:39:44.291" v="251" actId="14100"/>
          <ac:spMkLst>
            <pc:docMk/>
            <pc:sldMk cId="2492735391" sldId="2147483567"/>
            <ac:spMk id="3" creationId="{2BD95BBF-9C58-0BBC-F8C5-5DAA635F5895}"/>
          </ac:spMkLst>
        </pc:spChg>
        <pc:spChg chg="mod">
          <ac:chgData name="Sahil Baid" userId="981ecfb7-7521-4c6c-8f9f-358ed964b326" providerId="ADAL" clId="{891889F5-4E9E-4E8E-AD75-F73E8733E378}" dt="2025-05-02T09:43:14.934" v="480" actId="20577"/>
          <ac:spMkLst>
            <pc:docMk/>
            <pc:sldMk cId="2492735391" sldId="2147483567"/>
            <ac:spMk id="5" creationId="{5E95A65F-C37E-AB36-CB49-6F633B73947D}"/>
          </ac:spMkLst>
        </pc:spChg>
      </pc:sldChg>
      <pc:sldChg chg="new">
        <pc:chgData name="Sahil Baid" userId="981ecfb7-7521-4c6c-8f9f-358ed964b326" providerId="ADAL" clId="{891889F5-4E9E-4E8E-AD75-F73E8733E378}" dt="2025-04-30T07:09:35.164" v="378" actId="680"/>
        <pc:sldMkLst>
          <pc:docMk/>
          <pc:sldMk cId="3259042492" sldId="2147483568"/>
        </pc:sldMkLst>
      </pc:sldChg>
      <pc:sldChg chg="delSp modSp mod delAnim modAnim modNotesTx">
        <pc:chgData name="Sahil Baid" userId="981ecfb7-7521-4c6c-8f9f-358ed964b326" providerId="ADAL" clId="{891889F5-4E9E-4E8E-AD75-F73E8733E378}" dt="2025-05-02T10:00:35.183" v="569" actId="20577"/>
        <pc:sldMkLst>
          <pc:docMk/>
          <pc:sldMk cId="87337838" sldId="2147483569"/>
        </pc:sldMkLst>
        <pc:spChg chg="mod">
          <ac:chgData name="Sahil Baid" userId="981ecfb7-7521-4c6c-8f9f-358ed964b326" providerId="ADAL" clId="{891889F5-4E9E-4E8E-AD75-F73E8733E378}" dt="2025-05-02T09:56:44.593" v="535" actId="20577"/>
          <ac:spMkLst>
            <pc:docMk/>
            <pc:sldMk cId="87337838" sldId="2147483569"/>
            <ac:spMk id="2" creationId="{5D9A853E-6656-6445-6DF1-5FA26E02479B}"/>
          </ac:spMkLst>
        </pc:spChg>
        <pc:spChg chg="mod">
          <ac:chgData name="Sahil Baid" userId="981ecfb7-7521-4c6c-8f9f-358ed964b326" providerId="ADAL" clId="{891889F5-4E9E-4E8E-AD75-F73E8733E378}" dt="2025-05-02T10:00:35.183" v="569" actId="20577"/>
          <ac:spMkLst>
            <pc:docMk/>
            <pc:sldMk cId="87337838" sldId="2147483569"/>
            <ac:spMk id="15" creationId="{FAB89F66-E9DD-8D52-CB28-C01C86264319}"/>
          </ac:spMkLst>
        </pc:spChg>
      </pc:sldChg>
      <pc:sldChg chg="add">
        <pc:chgData name="Sahil Baid" userId="981ecfb7-7521-4c6c-8f9f-358ed964b326" providerId="ADAL" clId="{891889F5-4E9E-4E8E-AD75-F73E8733E378}" dt="2025-05-02T10:24:24.111" v="772" actId="2890"/>
        <pc:sldMkLst>
          <pc:docMk/>
          <pc:sldMk cId="1714931196" sldId="2147483570"/>
        </pc:sldMkLst>
      </pc:sldChg>
    </pc:docChg>
  </pc:docChgLst>
  <pc:docChgLst>
    <pc:chgData name="Vaibhav Verma (DESIGN)" userId="S::vaibhavverma@microsoft.com::9b6d6170-c92b-46fa-8863-990fe832821d" providerId="AD" clId="Web-{24A9E889-8DE1-0084-FBEA-5A342A2E3342}"/>
    <pc:docChg chg="modSld">
      <pc:chgData name="Vaibhav Verma (DESIGN)" userId="S::vaibhavverma@microsoft.com::9b6d6170-c92b-46fa-8863-990fe832821d" providerId="AD" clId="Web-{24A9E889-8DE1-0084-FBEA-5A342A2E3342}" dt="2025-04-22T07:11:20.364" v="79" actId="20577"/>
      <pc:docMkLst>
        <pc:docMk/>
      </pc:docMkLst>
      <pc:sldChg chg="modSp">
        <pc:chgData name="Vaibhav Verma (DESIGN)" userId="S::vaibhavverma@microsoft.com::9b6d6170-c92b-46fa-8863-990fe832821d" providerId="AD" clId="Web-{24A9E889-8DE1-0084-FBEA-5A342A2E3342}" dt="2025-04-22T06:53:05.538" v="10" actId="20577"/>
        <pc:sldMkLst>
          <pc:docMk/>
          <pc:sldMk cId="662025445" sldId="256"/>
        </pc:sldMkLst>
        <pc:spChg chg="mod">
          <ac:chgData name="Vaibhav Verma (DESIGN)" userId="S::vaibhavverma@microsoft.com::9b6d6170-c92b-46fa-8863-990fe832821d" providerId="AD" clId="Web-{24A9E889-8DE1-0084-FBEA-5A342A2E3342}" dt="2025-04-22T06:53:05.538" v="10" actId="20577"/>
          <ac:spMkLst>
            <pc:docMk/>
            <pc:sldMk cId="662025445" sldId="256"/>
            <ac:spMk id="6" creationId="{B8D03424-982A-49AB-59D0-BF6E84BFE0D5}"/>
          </ac:spMkLst>
        </pc:spChg>
      </pc:sldChg>
      <pc:sldChg chg="modSp">
        <pc:chgData name="Vaibhav Verma (DESIGN)" userId="S::vaibhavverma@microsoft.com::9b6d6170-c92b-46fa-8863-990fe832821d" providerId="AD" clId="Web-{24A9E889-8DE1-0084-FBEA-5A342A2E3342}" dt="2025-04-22T07:07:37.802" v="15"/>
        <pc:sldMkLst>
          <pc:docMk/>
          <pc:sldMk cId="2710205027" sldId="2147482552"/>
        </pc:sldMkLst>
        <pc:spChg chg="mod">
          <ac:chgData name="Vaibhav Verma (DESIGN)" userId="S::vaibhavverma@microsoft.com::9b6d6170-c92b-46fa-8863-990fe832821d" providerId="AD" clId="Web-{24A9E889-8DE1-0084-FBEA-5A342A2E3342}" dt="2025-04-22T07:07:23.599" v="14" actId="20577"/>
          <ac:spMkLst>
            <pc:docMk/>
            <pc:sldMk cId="2710205027" sldId="2147482552"/>
            <ac:spMk id="10" creationId="{BAD370A4-745B-80A3-7798-722C430169E9}"/>
          </ac:spMkLst>
        </pc:spChg>
      </pc:sldChg>
      <pc:sldChg chg="modSp">
        <pc:chgData name="Vaibhav Verma (DESIGN)" userId="S::vaibhavverma@microsoft.com::9b6d6170-c92b-46fa-8863-990fe832821d" providerId="AD" clId="Web-{24A9E889-8DE1-0084-FBEA-5A342A2E3342}" dt="2025-04-22T07:11:20.364" v="79" actId="20577"/>
        <pc:sldMkLst>
          <pc:docMk/>
          <pc:sldMk cId="2569562599" sldId="2147482553"/>
        </pc:sldMkLst>
      </pc:sldChg>
    </pc:docChg>
  </pc:docChgLst>
</pc:chgInfo>
</file>

<file path=ppt/comments/modernComment_7FFFFFAC_235F047.xml><?xml version="1.0" encoding="utf-8"?>
<p188:cmLst xmlns:a="http://schemas.openxmlformats.org/drawingml/2006/main" xmlns:r="http://schemas.openxmlformats.org/officeDocument/2006/relationships" xmlns:p188="http://schemas.microsoft.com/office/powerpoint/2018/8/main">
  <p188:cm id="{D12E5B6B-D51F-964D-B4A3-10E41DDB8533}" authorId="{0205FA4C-4DC6-5131-FF93-B031077A5AB0}" created="2025-04-28T02:25:27.590">
    <pc:sldMkLst xmlns:pc="http://schemas.microsoft.com/office/powerpoint/2013/main/command">
      <pc:docMk/>
      <pc:sldMk cId="37089351" sldId="2147483564"/>
    </pc:sldMkLst>
    <p188:replyLst>
      <p188:reply id="{7F4911FD-6919-704A-9CFB-2E14B44E09F5}" authorId="{02C86B80-2F72-4346-2927-6789C44B870B}" created="2025-04-29T04:14:01.740">
        <p188:txBody>
          <a:bodyPr/>
          <a:lstStyle/>
          <a:p>
            <a:r>
              <a:rPr lang="en-US"/>
              <a:t>Can we do a desktop screen here for the form response. Mobile doesn’t have drag drop UI
</a:t>
            </a:r>
          </a:p>
        </p188:txBody>
      </p188:reply>
      <p188:reply id="{7FA3BB1E-237F-4143-BD2C-BB0880F227EA}" authorId="{02C86B80-2F72-4346-2927-6789C44B870B}" created="2025-04-29T04:17:26.329">
        <p188:txBody>
          <a:bodyPr/>
          <a:lstStyle/>
          <a:p>
            <a:r>
              <a:rPr lang="en-US"/>
              <a:t>Also mobile screens are not up for demo</a:t>
            </a:r>
          </a:p>
        </p188:txBody>
      </p188:reply>
      <p188:reply id="{B5863B05-66EF-4A8B-B9F8-437EFB895D2D}" authorId="{A95A44BA-2726-CBA2-8179-AA1E9972B300}" created="2025-04-29T13:32:39.649">
        <p188:txBody>
          <a:bodyPr/>
          <a:lstStyle/>
          <a:p>
            <a:r>
              <a:rPr lang="en-IN"/>
              <a:t>It is fine to show, but will mobile also have upload from device and attach from cloud?</a:t>
            </a:r>
          </a:p>
        </p188:txBody>
      </p188:reply>
      <p188:reply id="{10DB8651-E87E-47EE-A72F-30DB7751EF8F}" authorId="{A95A44BA-2726-CBA2-8179-AA1E9972B300}" created="2025-04-30T07:05:20.735">
        <p188:txBody>
          <a:bodyPr/>
          <a:lstStyle/>
          <a:p>
            <a:r>
              <a:rPr lang="en-IN"/>
              <a:t>Let us add two screenshots:
1) Main - The image of a filled form responder. Metadata fields filled and a file Being Drag dropped. 
2) Background - Document library with file and metadata (as proof of submission)
[@Anand Anbu] </a:t>
            </a:r>
          </a:p>
        </p188:txBody>
      </p188:reply>
    </p188:replyLst>
    <p188:txBody>
      <a:bodyPr/>
      <a:lstStyle/>
      <a:p>
        <a:r>
          <a:rPr lang="en-US"/>
          <a:t>[@Anand Anbu] can you help with a mobile responder mock with the mobile chrome
And for the web, add a doclib screen with responses filled in with different coloured expenses pills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D86E2-01B3-C4C4-C58E-B5FC9141A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3F9A-8FDA-030E-1E43-34C5D1A6B9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8DA4C74-5D90-51E2-35D4-C696DC4CA2C4}"/>
              </a:ext>
            </a:extLst>
          </p:cNvPr>
          <p:cNvSpPr>
            <a:spLocks noGrp="1"/>
          </p:cNvSpPr>
          <p:nvPr>
            <p:ph type="body" idx="1"/>
          </p:nvPr>
        </p:nvSpPr>
        <p:spPr/>
        <p:txBody>
          <a:bodyPr/>
          <a:lstStyle/>
          <a:p>
            <a:endParaRPr lang="en-US" sz="1800">
              <a:cs typeface="Segoe Sans Display"/>
            </a:endParaRPr>
          </a:p>
        </p:txBody>
      </p:sp>
      <p:sp>
        <p:nvSpPr>
          <p:cNvPr id="4" name="Slide Number Placeholder 3">
            <a:extLst>
              <a:ext uri="{FF2B5EF4-FFF2-40B4-BE49-F238E27FC236}">
                <a16:creationId xmlns:a16="http://schemas.microsoft.com/office/drawing/2014/main" id="{208A2BCB-3640-4896-6C23-30EC5F889E85}"/>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28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D86E2-01B3-C4C4-C58E-B5FC9141A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3F9A-8FDA-030E-1E43-34C5D1A6B9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8DA4C74-5D90-51E2-35D4-C696DC4CA2C4}"/>
              </a:ext>
            </a:extLst>
          </p:cNvPr>
          <p:cNvSpPr>
            <a:spLocks noGrp="1"/>
          </p:cNvSpPr>
          <p:nvPr>
            <p:ph type="body" idx="1"/>
          </p:nvPr>
        </p:nvSpPr>
        <p:spPr/>
        <p:txBody>
          <a:bodyPr/>
          <a:lstStyle/>
          <a:p>
            <a:endParaRPr lang="en-US" sz="1800">
              <a:cs typeface="Segoe Sans Display"/>
            </a:endParaRPr>
          </a:p>
        </p:txBody>
      </p:sp>
      <p:sp>
        <p:nvSpPr>
          <p:cNvPr id="4" name="Slide Number Placeholder 3">
            <a:extLst>
              <a:ext uri="{FF2B5EF4-FFF2-40B4-BE49-F238E27FC236}">
                <a16:creationId xmlns:a16="http://schemas.microsoft.com/office/drawing/2014/main" id="{208A2BCB-3640-4896-6C23-30EC5F889E85}"/>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34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005D4-1196-F341-41FA-C17CC2E2F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FB047-4B35-3A31-058B-FC676F626F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F0C90-5BA0-C86F-6A45-74426A490808}"/>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0A0115CF-BFCE-688D-00D1-E3894FCDFB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7692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47.sv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5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ig Number">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5DF549-0A30-C713-1ACA-9C2994C8D47A}"/>
              </a:ext>
            </a:extLst>
          </p:cNvPr>
          <p:cNvSpPr/>
          <p:nvPr userDrawn="1"/>
        </p:nvSpPr>
        <p:spPr>
          <a:xfrm>
            <a:off x="2144777" y="741145"/>
            <a:ext cx="7899400" cy="5428649"/>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8626440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_Bleed_Top_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2F0238-66BE-083C-C773-629AD18C76EA}"/>
              </a:ext>
            </a:extLst>
          </p:cNvPr>
          <p:cNvPicPr>
            <a:picLocks noChangeAspect="1"/>
          </p:cNvPicPr>
          <p:nvPr userDrawn="1"/>
        </p:nvPicPr>
        <p:blipFill>
          <a:blip r:embed="rId2"/>
          <a:srcRect t="42934" b="42934"/>
          <a:stretch/>
        </p:blipFill>
        <p:spPr>
          <a:xfrm>
            <a:off x="0" y="0"/>
            <a:ext cx="12192000" cy="969206"/>
          </a:xfrm>
          <a:custGeom>
            <a:avLst/>
            <a:gdLst>
              <a:gd name="connsiteX0" fmla="*/ 0 w 12192000"/>
              <a:gd name="connsiteY0" fmla="*/ 0 h 969206"/>
              <a:gd name="connsiteX1" fmla="*/ 12192000 w 12192000"/>
              <a:gd name="connsiteY1" fmla="*/ 0 h 969206"/>
              <a:gd name="connsiteX2" fmla="*/ 12192000 w 12192000"/>
              <a:gd name="connsiteY2" fmla="*/ 969206 h 969206"/>
              <a:gd name="connsiteX3" fmla="*/ 0 w 12192000"/>
              <a:gd name="connsiteY3" fmla="*/ 969206 h 969206"/>
            </a:gdLst>
            <a:ahLst/>
            <a:cxnLst>
              <a:cxn ang="0">
                <a:pos x="connsiteX0" y="connsiteY0"/>
              </a:cxn>
              <a:cxn ang="0">
                <a:pos x="connsiteX1" y="connsiteY1"/>
              </a:cxn>
              <a:cxn ang="0">
                <a:pos x="connsiteX2" y="connsiteY2"/>
              </a:cxn>
              <a:cxn ang="0">
                <a:pos x="connsiteX3" y="connsiteY3"/>
              </a:cxn>
            </a:cxnLst>
            <a:rect l="l" t="t" r="r" b="b"/>
            <a:pathLst>
              <a:path w="12192000" h="969206">
                <a:moveTo>
                  <a:pt x="0" y="0"/>
                </a:moveTo>
                <a:lnTo>
                  <a:pt x="12192000" y="0"/>
                </a:lnTo>
                <a:lnTo>
                  <a:pt x="12192000" y="969206"/>
                </a:lnTo>
                <a:lnTo>
                  <a:pt x="0" y="969206"/>
                </a:lnTo>
                <a:close/>
              </a:path>
            </a:pathLst>
          </a:custGeom>
        </p:spPr>
      </p:pic>
      <p:sp>
        <p:nvSpPr>
          <p:cNvPr id="5" name="Slide Number Placeholder 4">
            <a:extLst>
              <a:ext uri="{FF2B5EF4-FFF2-40B4-BE49-F238E27FC236}">
                <a16:creationId xmlns:a16="http://schemas.microsoft.com/office/drawing/2014/main" id="{B426A676-6846-EA65-EDE5-824567022740}"/>
              </a:ext>
            </a:extLst>
          </p:cNvPr>
          <p:cNvSpPr>
            <a:spLocks noGrp="1"/>
          </p:cNvSpPr>
          <p:nvPr>
            <p:ph type="sldNum" sz="quarter" idx="14"/>
          </p:nvPr>
        </p:nvSpPr>
        <p:spPr/>
        <p:txBody>
          <a:bodyPr/>
          <a:lstStyle>
            <a:lvl1pPr>
              <a:defRPr b="0" i="0">
                <a:latin typeface="Segoe Sans Text" pitchFamily="2" charset="0"/>
              </a:defRPr>
            </a:lvl1pPr>
          </a:lstStyle>
          <a:p>
            <a:fld id="{F126207E-29C7-4F9F-8309-C6BAAD6BC8C8}" type="slidenum">
              <a:rPr lang="en-US" smtClean="0"/>
              <a:pPr/>
              <a:t>‹#›</a:t>
            </a:fld>
            <a:endParaRPr lang="en-US"/>
          </a:p>
        </p:txBody>
      </p:sp>
      <p:sp>
        <p:nvSpPr>
          <p:cNvPr id="3" name="Footer Placeholder 1">
            <a:extLst>
              <a:ext uri="{FF2B5EF4-FFF2-40B4-BE49-F238E27FC236}">
                <a16:creationId xmlns:a16="http://schemas.microsoft.com/office/drawing/2014/main" id="{A4118093-7D3C-9764-D242-3FF6E0731EF9}"/>
              </a:ext>
            </a:extLst>
          </p:cNvPr>
          <p:cNvSpPr>
            <a:spLocks noGrp="1"/>
          </p:cNvSpPr>
          <p:nvPr>
            <p:ph type="ftr" sz="quarter" idx="12"/>
          </p:nvPr>
        </p:nvSpPr>
        <p:spPr>
          <a:xfrm>
            <a:off x="584200" y="6477356"/>
            <a:ext cx="4114800" cy="123111"/>
          </a:xfrm>
        </p:spPr>
        <p:txBody>
          <a:bodyPr/>
          <a:lstStyle>
            <a:lvl1pPr>
              <a:defRPr b="0" i="0">
                <a:solidFill>
                  <a:schemeClr val="tx1"/>
                </a:solidFill>
                <a:latin typeface="Segoe UI Variable Small Light" pitchFamily="2" charset="0"/>
              </a:defRPr>
            </a:lvl1pPr>
          </a:lstStyle>
          <a:p>
            <a:r>
              <a:rPr lang="en-US"/>
              <a:t>Microsoft Confidential</a:t>
            </a:r>
          </a:p>
        </p:txBody>
      </p:sp>
      <p:sp>
        <p:nvSpPr>
          <p:cNvPr id="7" name="Text Placeholder 5">
            <a:extLst>
              <a:ext uri="{FF2B5EF4-FFF2-40B4-BE49-F238E27FC236}">
                <a16:creationId xmlns:a16="http://schemas.microsoft.com/office/drawing/2014/main" id="{1BF31E78-AE5B-8A68-9924-540AC5A8867E}"/>
              </a:ext>
            </a:extLst>
          </p:cNvPr>
          <p:cNvSpPr>
            <a:spLocks noGrp="1"/>
          </p:cNvSpPr>
          <p:nvPr>
            <p:ph type="body" sz="quarter" idx="15" hasCustomPrompt="1"/>
          </p:nvPr>
        </p:nvSpPr>
        <p:spPr>
          <a:xfrm>
            <a:off x="584200" y="207604"/>
            <a:ext cx="11025187" cy="553998"/>
          </a:xfrm>
        </p:spPr>
        <p:txBody>
          <a:bodyPr/>
          <a:lstStyle>
            <a:lvl1pPr marL="0" indent="0">
              <a:buNone/>
              <a:defRPr sz="3600" b="1" i="0">
                <a:solidFill>
                  <a:schemeClr val="bg1"/>
                </a:solidFill>
                <a:latin typeface="Segoe Sans Text" pitchFamily="2" charset="0"/>
                <a:cs typeface="Segoe Sans Text" pitchFamily="2" charset="0"/>
              </a:defRPr>
            </a:lvl1pPr>
          </a:lstStyle>
          <a:p>
            <a:pPr lvl="0"/>
            <a:r>
              <a:rPr lang="en-US"/>
              <a:t>Click to edit title</a:t>
            </a:r>
          </a:p>
        </p:txBody>
      </p:sp>
    </p:spTree>
    <p:extLst>
      <p:ext uri="{BB962C8B-B14F-4D97-AF65-F5344CB8AC3E}">
        <p14:creationId xmlns:p14="http://schemas.microsoft.com/office/powerpoint/2010/main" val="845930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5/16/2025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5/16/2025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5.xml"/><Relationship Id="rId21" Type="http://schemas.openxmlformats.org/officeDocument/2006/relationships/slideLayout" Target="../slideLayouts/slideLayout40.xml"/><Relationship Id="rId42" Type="http://schemas.openxmlformats.org/officeDocument/2006/relationships/slideLayout" Target="../slideLayouts/slideLayout61.xml"/><Relationship Id="rId47" Type="http://schemas.openxmlformats.org/officeDocument/2006/relationships/slideLayout" Target="../slideLayouts/slideLayout66.xml"/><Relationship Id="rId63" Type="http://schemas.openxmlformats.org/officeDocument/2006/relationships/slideLayout" Target="../slideLayouts/slideLayout82.xml"/><Relationship Id="rId68" Type="http://schemas.openxmlformats.org/officeDocument/2006/relationships/slideLayout" Target="../slideLayouts/slideLayout87.xml"/><Relationship Id="rId16" Type="http://schemas.openxmlformats.org/officeDocument/2006/relationships/slideLayout" Target="../slideLayouts/slideLayout35.xml"/><Relationship Id="rId11" Type="http://schemas.openxmlformats.org/officeDocument/2006/relationships/slideLayout" Target="../slideLayouts/slideLayout30.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53" Type="http://schemas.openxmlformats.org/officeDocument/2006/relationships/slideLayout" Target="../slideLayouts/slideLayout72.xml"/><Relationship Id="rId58" Type="http://schemas.openxmlformats.org/officeDocument/2006/relationships/slideLayout" Target="../slideLayouts/slideLayout77.xml"/><Relationship Id="rId74" Type="http://schemas.openxmlformats.org/officeDocument/2006/relationships/slideLayout" Target="../slideLayouts/slideLayout93.xml"/><Relationship Id="rId79" Type="http://schemas.openxmlformats.org/officeDocument/2006/relationships/slideLayout" Target="../slideLayouts/slideLayout98.xml"/><Relationship Id="rId5" Type="http://schemas.openxmlformats.org/officeDocument/2006/relationships/slideLayout" Target="../slideLayouts/slideLayout24.xml"/><Relationship Id="rId61" Type="http://schemas.openxmlformats.org/officeDocument/2006/relationships/slideLayout" Target="../slideLayouts/slideLayout80.xml"/><Relationship Id="rId82" Type="http://schemas.openxmlformats.org/officeDocument/2006/relationships/image" Target="../media/image1.png"/><Relationship Id="rId19" Type="http://schemas.openxmlformats.org/officeDocument/2006/relationships/slideLayout" Target="../slideLayouts/slideLayout3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slideLayout" Target="../slideLayouts/slideLayout67.xml"/><Relationship Id="rId56" Type="http://schemas.openxmlformats.org/officeDocument/2006/relationships/slideLayout" Target="../slideLayouts/slideLayout75.xml"/><Relationship Id="rId64" Type="http://schemas.openxmlformats.org/officeDocument/2006/relationships/slideLayout" Target="../slideLayouts/slideLayout83.xml"/><Relationship Id="rId69" Type="http://schemas.openxmlformats.org/officeDocument/2006/relationships/slideLayout" Target="../slideLayouts/slideLayout88.xml"/><Relationship Id="rId77" Type="http://schemas.openxmlformats.org/officeDocument/2006/relationships/slideLayout" Target="../slideLayouts/slideLayout96.xml"/><Relationship Id="rId8" Type="http://schemas.openxmlformats.org/officeDocument/2006/relationships/slideLayout" Target="../slideLayouts/slideLayout27.xml"/><Relationship Id="rId51" Type="http://schemas.openxmlformats.org/officeDocument/2006/relationships/slideLayout" Target="../slideLayouts/slideLayout70.xml"/><Relationship Id="rId72" Type="http://schemas.openxmlformats.org/officeDocument/2006/relationships/slideLayout" Target="../slideLayouts/slideLayout91.xml"/><Relationship Id="rId80" Type="http://schemas.openxmlformats.org/officeDocument/2006/relationships/slideLayout" Target="../slideLayouts/slideLayout99.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59" Type="http://schemas.openxmlformats.org/officeDocument/2006/relationships/slideLayout" Target="../slideLayouts/slideLayout78.xml"/><Relationship Id="rId67" Type="http://schemas.openxmlformats.org/officeDocument/2006/relationships/slideLayout" Target="../slideLayouts/slideLayout86.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54" Type="http://schemas.openxmlformats.org/officeDocument/2006/relationships/slideLayout" Target="../slideLayouts/slideLayout73.xml"/><Relationship Id="rId62" Type="http://schemas.openxmlformats.org/officeDocument/2006/relationships/slideLayout" Target="../slideLayouts/slideLayout81.xml"/><Relationship Id="rId70" Type="http://schemas.openxmlformats.org/officeDocument/2006/relationships/slideLayout" Target="../slideLayouts/slideLayout89.xml"/><Relationship Id="rId75" Type="http://schemas.openxmlformats.org/officeDocument/2006/relationships/slideLayout" Target="../slideLayouts/slideLayout94.xml"/><Relationship Id="rId83" Type="http://schemas.openxmlformats.org/officeDocument/2006/relationships/image" Target="../media/image2.svg"/><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slideLayout" Target="../slideLayouts/slideLayout68.xml"/><Relationship Id="rId57" Type="http://schemas.openxmlformats.org/officeDocument/2006/relationships/slideLayout" Target="../slideLayouts/slideLayout76.xml"/><Relationship Id="rId10" Type="http://schemas.openxmlformats.org/officeDocument/2006/relationships/slideLayout" Target="../slideLayouts/slideLayout29.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52" Type="http://schemas.openxmlformats.org/officeDocument/2006/relationships/slideLayout" Target="../slideLayouts/slideLayout71.xml"/><Relationship Id="rId60" Type="http://schemas.openxmlformats.org/officeDocument/2006/relationships/slideLayout" Target="../slideLayouts/slideLayout79.xml"/><Relationship Id="rId65" Type="http://schemas.openxmlformats.org/officeDocument/2006/relationships/slideLayout" Target="../slideLayouts/slideLayout84.xml"/><Relationship Id="rId73" Type="http://schemas.openxmlformats.org/officeDocument/2006/relationships/slideLayout" Target="../slideLayouts/slideLayout92.xml"/><Relationship Id="rId78" Type="http://schemas.openxmlformats.org/officeDocument/2006/relationships/slideLayout" Target="../slideLayouts/slideLayout97.xml"/><Relationship Id="rId81"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9" Type="http://schemas.openxmlformats.org/officeDocument/2006/relationships/slideLayout" Target="../slideLayouts/slideLayout58.xml"/><Relationship Id="rId34" Type="http://schemas.openxmlformats.org/officeDocument/2006/relationships/slideLayout" Target="../slideLayouts/slideLayout53.xml"/><Relationship Id="rId50" Type="http://schemas.openxmlformats.org/officeDocument/2006/relationships/slideLayout" Target="../slideLayouts/slideLayout69.xml"/><Relationship Id="rId55" Type="http://schemas.openxmlformats.org/officeDocument/2006/relationships/slideLayout" Target="../slideLayouts/slideLayout74.xml"/><Relationship Id="rId76" Type="http://schemas.openxmlformats.org/officeDocument/2006/relationships/slideLayout" Target="../slideLayouts/slideLayout95.xml"/><Relationship Id="rId7" Type="http://schemas.openxmlformats.org/officeDocument/2006/relationships/slideLayout" Target="../slideLayouts/slideLayout26.xml"/><Relationship Id="rId71" Type="http://schemas.openxmlformats.org/officeDocument/2006/relationships/slideLayout" Target="../slideLayouts/slideLayout90.xml"/><Relationship Id="rId2" Type="http://schemas.openxmlformats.org/officeDocument/2006/relationships/slideLayout" Target="../slideLayouts/slideLayout21.xml"/><Relationship Id="rId29" Type="http://schemas.openxmlformats.org/officeDocument/2006/relationships/slideLayout" Target="../slideLayouts/slideLayout48.xml"/><Relationship Id="rId24" Type="http://schemas.openxmlformats.org/officeDocument/2006/relationships/slideLayout" Target="../slideLayouts/slideLayout43.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66"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2" r:id="rId15"/>
    <p:sldLayoutId id="2147483673" r:id="rId16"/>
    <p:sldLayoutId id="2147483674" r:id="rId17"/>
    <p:sldLayoutId id="2147483675" r:id="rId18"/>
    <p:sldLayoutId id="2147483757" r:id="rId19"/>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microsoft.com/office/2018/10/relationships/comments" Target="../comments/modernComment_7FFFFFAC_235F047.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71.pn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 Id="rId5" Type="http://schemas.openxmlformats.org/officeDocument/2006/relationships/image" Target="../media/image59.sv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679062"/>
            <a:ext cx="8193024" cy="1495794"/>
          </a:xfrm>
        </p:spPr>
        <p:txBody>
          <a:bodyPr/>
          <a:lstStyle/>
          <a:p>
            <a:r>
              <a:rPr lang="en-US">
                <a:latin typeface="Segoe UI"/>
                <a:cs typeface="Segoe UI"/>
              </a:rPr>
              <a:t>Forms for Lists &amp; Document Libraries</a:t>
            </a:r>
            <a:endParaRPr lang="en-US"/>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p:txBody>
          <a:bodyPr vert="horz" wrap="square" lIns="0" tIns="0" rIns="0" bIns="0" rtlCol="0" anchor="t">
            <a:spAutoFit/>
          </a:bodyPr>
          <a:lstStyle/>
          <a:p>
            <a:r>
              <a:rPr lang="en-US">
                <a:latin typeface="Segoe UI"/>
                <a:cs typeface="Segoe UI"/>
              </a:rPr>
              <a:t>Sahil Baid &amp; Vaibhav Verma</a:t>
            </a:r>
            <a:endParaRPr lang="en-US"/>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vert="horz" wrap="square" lIns="0" tIns="0" rIns="0" bIns="0" rtlCol="0" anchor="t">
            <a:spAutoFit/>
          </a:bodyPr>
          <a:lstStyle/>
          <a:p>
            <a:r>
              <a:rPr lang="en-US">
                <a:latin typeface="Segoe UI"/>
                <a:cs typeface="Segoe UI"/>
              </a:rPr>
              <a:t>6 May 2025</a:t>
            </a:r>
            <a:endParaRPr lang="en-US"/>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15C0-9706-8971-9909-D51838B499E5}"/>
              </a:ext>
            </a:extLst>
          </p:cNvPr>
          <p:cNvSpPr>
            <a:spLocks noGrp="1"/>
          </p:cNvSpPr>
          <p:nvPr>
            <p:ph type="title"/>
          </p:nvPr>
        </p:nvSpPr>
        <p:spPr/>
        <p:txBody>
          <a:bodyPr>
            <a:normAutofit/>
          </a:bodyPr>
          <a:lstStyle/>
          <a:p>
            <a:pPr algn="l"/>
            <a:r>
              <a:rPr lang="en-IN" b="1"/>
              <a:t>Key benefits</a:t>
            </a:r>
            <a:endParaRPr lang="en-IN" b="0"/>
          </a:p>
        </p:txBody>
      </p:sp>
      <p:pic>
        <p:nvPicPr>
          <p:cNvPr id="15" name="Picture 14" descr="A screenshot of a computer&#10;&#10;Description automatically generated">
            <a:extLst>
              <a:ext uri="{FF2B5EF4-FFF2-40B4-BE49-F238E27FC236}">
                <a16:creationId xmlns:a16="http://schemas.microsoft.com/office/drawing/2014/main" id="{B6078738-398D-63DC-2027-25A6D6C14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624" y="209255"/>
            <a:ext cx="8711154" cy="5336090"/>
          </a:xfrm>
          <a:prstGeom prst="rect">
            <a:avLst/>
          </a:prstGeom>
        </p:spPr>
      </p:pic>
      <p:pic>
        <p:nvPicPr>
          <p:cNvPr id="19" name="Picture 18">
            <a:extLst>
              <a:ext uri="{FF2B5EF4-FFF2-40B4-BE49-F238E27FC236}">
                <a16:creationId xmlns:a16="http://schemas.microsoft.com/office/drawing/2014/main" id="{0E96313E-B3E3-1294-4CAD-66BB1526AB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99947" y="2835887"/>
            <a:ext cx="7393773" cy="5803179"/>
          </a:xfrm>
          <a:prstGeom prst="rect">
            <a:avLst/>
          </a:prstGeom>
        </p:spPr>
      </p:pic>
      <p:sp>
        <p:nvSpPr>
          <p:cNvPr id="21" name="TextBox 20">
            <a:extLst>
              <a:ext uri="{FF2B5EF4-FFF2-40B4-BE49-F238E27FC236}">
                <a16:creationId xmlns:a16="http://schemas.microsoft.com/office/drawing/2014/main" id="{2BA76EA3-C7A6-2D33-366E-99FDB47A93D6}"/>
              </a:ext>
            </a:extLst>
          </p:cNvPr>
          <p:cNvSpPr txBox="1"/>
          <p:nvPr/>
        </p:nvSpPr>
        <p:spPr>
          <a:xfrm>
            <a:off x="1106258" y="1489728"/>
            <a:ext cx="5682847" cy="4574714"/>
          </a:xfrm>
          <a:prstGeom prst="rect">
            <a:avLst/>
          </a:prstGeom>
          <a:noFill/>
        </p:spPr>
        <p:txBody>
          <a:bodyPr wrap="square" lIns="91440" tIns="45720" rIns="91440" bIns="45720" anchor="t">
            <a:spAutoFit/>
          </a:bodyPr>
          <a:lstStyle/>
          <a:p>
            <a:pPr>
              <a:lnSpc>
                <a:spcPct val="250000"/>
              </a:lnSpc>
            </a:pPr>
            <a:r>
              <a:rPr lang="en-IN" sz="2000" b="1">
                <a:solidFill>
                  <a:schemeClr val="tx1">
                    <a:lumMod val="75000"/>
                    <a:lumOff val="25000"/>
                  </a:schemeClr>
                </a:solidFill>
                <a:latin typeface="Segoe UI Semibold" panose="020B0502040204020203" pitchFamily="34" charset="0"/>
                <a:cs typeface="Segoe UI Semibold" panose="020B0502040204020203" pitchFamily="34" charset="0"/>
              </a:rPr>
              <a:t>Easy to setup</a:t>
            </a:r>
          </a:p>
          <a:p>
            <a:pPr>
              <a:lnSpc>
                <a:spcPct val="250000"/>
              </a:lnSpc>
            </a:pPr>
            <a:r>
              <a:rPr lang="en-IN" sz="2000" b="1">
                <a:solidFill>
                  <a:schemeClr val="tx1">
                    <a:lumMod val="75000"/>
                    <a:lumOff val="25000"/>
                  </a:schemeClr>
                </a:solidFill>
                <a:latin typeface="Segoe UI Semibold"/>
                <a:cs typeface="Segoe UI Semibold"/>
              </a:rPr>
              <a:t>OOB within Libraries</a:t>
            </a:r>
            <a:endParaRPr lang="en-IN" sz="2000" b="1">
              <a:solidFill>
                <a:schemeClr val="tx1">
                  <a:lumMod val="75000"/>
                  <a:lumOff val="25000"/>
                </a:schemeClr>
              </a:solidFill>
              <a:latin typeface="Segoe UI Semibold" panose="020B0502040204020203" pitchFamily="34" charset="0"/>
              <a:cs typeface="Segoe UI Semibold" panose="020B0502040204020203" pitchFamily="34" charset="0"/>
            </a:endParaRPr>
          </a:p>
          <a:p>
            <a:pPr>
              <a:lnSpc>
                <a:spcPct val="250000"/>
              </a:lnSpc>
            </a:pPr>
            <a:r>
              <a:rPr lang="en-IN" sz="2000" b="1">
                <a:solidFill>
                  <a:schemeClr val="tx1">
                    <a:lumMod val="75000"/>
                    <a:lumOff val="25000"/>
                  </a:schemeClr>
                </a:solidFill>
                <a:latin typeface="Segoe UI Semibold" panose="020B0502040204020203" pitchFamily="34" charset="0"/>
                <a:cs typeface="Segoe UI Semibold" panose="020B0502040204020203" pitchFamily="34" charset="0"/>
              </a:rPr>
              <a:t>Structured collection of files &amp; metadata</a:t>
            </a:r>
          </a:p>
          <a:p>
            <a:pPr>
              <a:lnSpc>
                <a:spcPct val="250000"/>
              </a:lnSpc>
            </a:pPr>
            <a:r>
              <a:rPr lang="en-IN" sz="2000" b="1">
                <a:solidFill>
                  <a:schemeClr val="tx1">
                    <a:lumMod val="75000"/>
                    <a:lumOff val="25000"/>
                  </a:schemeClr>
                </a:solidFill>
                <a:latin typeface="Segoe UI Semibold" panose="020B0502040204020203" pitchFamily="34" charset="0"/>
                <a:cs typeface="Segoe UI Semibold" panose="020B0502040204020203" pitchFamily="34" charset="0"/>
              </a:rPr>
              <a:t>Highly customizable form</a:t>
            </a:r>
          </a:p>
          <a:p>
            <a:pPr>
              <a:lnSpc>
                <a:spcPct val="250000"/>
              </a:lnSpc>
            </a:pPr>
            <a:r>
              <a:rPr lang="en-IN" sz="2000" b="1">
                <a:solidFill>
                  <a:schemeClr val="tx1">
                    <a:lumMod val="75000"/>
                    <a:lumOff val="25000"/>
                  </a:schemeClr>
                </a:solidFill>
                <a:latin typeface="Segoe UI Semibold" panose="020B0502040204020203" pitchFamily="34" charset="0"/>
                <a:cs typeface="Segoe UI Semibold" panose="020B0502040204020203" pitchFamily="34" charset="0"/>
              </a:rPr>
              <a:t>No direct access required to upload</a:t>
            </a:r>
          </a:p>
          <a:p>
            <a:pPr>
              <a:lnSpc>
                <a:spcPct val="250000"/>
              </a:lnSpc>
            </a:pPr>
            <a:r>
              <a:rPr lang="en-IN" sz="2000" b="1">
                <a:solidFill>
                  <a:schemeClr val="tx1">
                    <a:lumMod val="75000"/>
                    <a:lumOff val="25000"/>
                  </a:schemeClr>
                </a:solidFill>
                <a:latin typeface="Segoe UI Semibold"/>
                <a:cs typeface="Segoe UI Semibold"/>
              </a:rPr>
              <a:t>Enables workflow automations</a:t>
            </a:r>
          </a:p>
        </p:txBody>
      </p:sp>
      <p:pic>
        <p:nvPicPr>
          <p:cNvPr id="22" name="Picture 21">
            <a:extLst>
              <a:ext uri="{FF2B5EF4-FFF2-40B4-BE49-F238E27FC236}">
                <a16:creationId xmlns:a16="http://schemas.microsoft.com/office/drawing/2014/main" id="{CB363FCB-C1CC-9347-0351-8603280964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9217" y="1787684"/>
            <a:ext cx="360680" cy="360680"/>
          </a:xfrm>
          <a:prstGeom prst="rect">
            <a:avLst/>
          </a:prstGeom>
        </p:spPr>
      </p:pic>
      <p:pic>
        <p:nvPicPr>
          <p:cNvPr id="23" name="Picture 22">
            <a:extLst>
              <a:ext uri="{FF2B5EF4-FFF2-40B4-BE49-F238E27FC236}">
                <a16:creationId xmlns:a16="http://schemas.microsoft.com/office/drawing/2014/main" id="{28F2CC82-275C-D2CB-C531-CB75D2FEEE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9217" y="2608632"/>
            <a:ext cx="360680" cy="360680"/>
          </a:xfrm>
          <a:prstGeom prst="rect">
            <a:avLst/>
          </a:prstGeom>
        </p:spPr>
      </p:pic>
      <p:pic>
        <p:nvPicPr>
          <p:cNvPr id="3" name="Picture 2">
            <a:extLst>
              <a:ext uri="{FF2B5EF4-FFF2-40B4-BE49-F238E27FC236}">
                <a16:creationId xmlns:a16="http://schemas.microsoft.com/office/drawing/2014/main" id="{F5323685-3E7F-183F-58B6-8567C2E4595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9217" y="3374331"/>
            <a:ext cx="360680" cy="360680"/>
          </a:xfrm>
          <a:prstGeom prst="rect">
            <a:avLst/>
          </a:prstGeom>
        </p:spPr>
      </p:pic>
      <p:pic>
        <p:nvPicPr>
          <p:cNvPr id="4" name="Picture 3">
            <a:extLst>
              <a:ext uri="{FF2B5EF4-FFF2-40B4-BE49-F238E27FC236}">
                <a16:creationId xmlns:a16="http://schemas.microsoft.com/office/drawing/2014/main" id="{83724FF9-3F84-C888-3CA5-04DCE3C7AD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9217" y="4136982"/>
            <a:ext cx="360680" cy="360680"/>
          </a:xfrm>
          <a:prstGeom prst="rect">
            <a:avLst/>
          </a:prstGeom>
        </p:spPr>
      </p:pic>
      <p:pic>
        <p:nvPicPr>
          <p:cNvPr id="5" name="Picture 4">
            <a:extLst>
              <a:ext uri="{FF2B5EF4-FFF2-40B4-BE49-F238E27FC236}">
                <a16:creationId xmlns:a16="http://schemas.microsoft.com/office/drawing/2014/main" id="{C888906B-9DCC-2B9C-4EDD-34D907E7A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9217" y="4899633"/>
            <a:ext cx="360680" cy="360680"/>
          </a:xfrm>
          <a:prstGeom prst="rect">
            <a:avLst/>
          </a:prstGeom>
        </p:spPr>
      </p:pic>
      <p:pic>
        <p:nvPicPr>
          <p:cNvPr id="6" name="Picture 5">
            <a:extLst>
              <a:ext uri="{FF2B5EF4-FFF2-40B4-BE49-F238E27FC236}">
                <a16:creationId xmlns:a16="http://schemas.microsoft.com/office/drawing/2014/main" id="{4B5BFBD4-C877-4897-4BC4-1E7B94F15F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9217" y="5664477"/>
            <a:ext cx="360680" cy="360680"/>
          </a:xfrm>
          <a:prstGeom prst="rect">
            <a:avLst/>
          </a:prstGeom>
        </p:spPr>
      </p:pic>
    </p:spTree>
    <p:extLst>
      <p:ext uri="{BB962C8B-B14F-4D97-AF65-F5344CB8AC3E}">
        <p14:creationId xmlns:p14="http://schemas.microsoft.com/office/powerpoint/2010/main" val="37089351"/>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371075"/>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a:ln>
                  <a:noFill/>
                </a:ln>
                <a:solidFill>
                  <a:schemeClr val="tx1"/>
                </a:solidFill>
                <a:effectLst/>
                <a:uLnTx/>
                <a:uFillTx/>
                <a:latin typeface="Segoe UI" panose="020B0502040204020203" pitchFamily="34" charset="0"/>
                <a:ea typeface="+mn-ea"/>
              </a:rPr>
              <a:t>Roadmap</a:t>
            </a:r>
          </a:p>
        </p:txBody>
      </p:sp>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1899560"/>
            <a:ext cx="3074305" cy="3856263"/>
          </a:xfrm>
          <a:prstGeom prst="roundRect">
            <a:avLst>
              <a:gd name="adj" fmla="val 7150"/>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2573793"/>
            <a:ext cx="2601388" cy="3532597"/>
          </a:xfrm>
          <a:prstGeom prst="rect">
            <a:avLst/>
          </a:prstGeom>
          <a:noFill/>
        </p:spPr>
        <p:txBody>
          <a:bodyPr wrap="square" lIns="0" tIns="0" rIns="0" bIns="0" anchor="t">
            <a:noAutofit/>
          </a:bodyPr>
          <a:lstStyle/>
          <a:p>
            <a:pPr algn="ctr"/>
            <a:r>
              <a:rPr lang="en-US" b="1">
                <a:gradFill>
                  <a:gsLst>
                    <a:gs pos="2000">
                      <a:srgbClr val="0179D4"/>
                    </a:gs>
                    <a:gs pos="32000">
                      <a:srgbClr val="2CB6FF"/>
                    </a:gs>
                    <a:gs pos="44000">
                      <a:srgbClr val="2DB6FF"/>
                    </a:gs>
                    <a:gs pos="81000">
                      <a:srgbClr val="D962FA"/>
                    </a:gs>
                    <a:gs pos="96000">
                      <a:srgbClr val="F69991"/>
                    </a:gs>
                  </a:gsLst>
                  <a:lin ang="3600000" scaled="0"/>
                </a:gradFill>
                <a:latin typeface="Segoe UI"/>
                <a:cs typeface="Segoe UI"/>
              </a:rPr>
              <a:t>Released</a:t>
            </a:r>
          </a:p>
          <a:p>
            <a:pPr algn="l"/>
            <a:endParaRPr lang="en-US" sz="1400" b="1">
              <a:solidFill>
                <a:srgbClr val="8560C6"/>
              </a:solidFill>
              <a:latin typeface="Segoe UI Semibold" panose="020B0502040204020203" pitchFamily="34" charset="0"/>
              <a:cs typeface="Segoe UI Semibold" panose="020B0502040204020203" pitchFamily="34" charset="0"/>
            </a:endParaRPr>
          </a:p>
          <a:p>
            <a:pPr marL="185420" indent="-185420" algn="l">
              <a:buFont typeface="Arial" panose="020B0604020202020204" pitchFamily="34" charset="0"/>
              <a:buChar char="•"/>
            </a:pPr>
            <a:r>
              <a:rPr lang="en-IN" sz="1400">
                <a:solidFill>
                  <a:schemeClr val="bg1">
                    <a:lumMod val="85000"/>
                    <a:lumOff val="15000"/>
                  </a:schemeClr>
                </a:solidFill>
                <a:latin typeface="Segoe UI"/>
                <a:cs typeface="Segoe UI"/>
              </a:rPr>
              <a:t>Conditional branching</a:t>
            </a:r>
          </a:p>
          <a:p>
            <a:pPr marL="185420" indent="-185420" algn="l">
              <a:buFont typeface="Arial" panose="020B0604020202020204" pitchFamily="34" charset="0"/>
              <a:buChar char="•"/>
            </a:pPr>
            <a:endParaRPr lang="en-IN" sz="1400">
              <a:solidFill>
                <a:schemeClr val="bg1">
                  <a:lumMod val="85000"/>
                  <a:lumOff val="15000"/>
                </a:schemeClr>
              </a:solidFill>
              <a:latin typeface="Segoe UI"/>
              <a:cs typeface="Segoe UI"/>
            </a:endParaRPr>
          </a:p>
          <a:p>
            <a:pPr marL="185420" indent="-185420">
              <a:buFont typeface="Arial" panose="020B0604020202020204" pitchFamily="34" charset="0"/>
              <a:buChar char="•"/>
            </a:pPr>
            <a:r>
              <a:rPr lang="en-IN" sz="1400">
                <a:solidFill>
                  <a:schemeClr val="bg1">
                    <a:lumMod val="85000"/>
                    <a:lumOff val="15000"/>
                  </a:schemeClr>
                </a:solidFill>
                <a:latin typeface="Segoe UI"/>
                <a:cs typeface="Segoe UI"/>
              </a:rPr>
              <a:t>Form scheduling</a:t>
            </a:r>
            <a:endParaRPr lang="en-IN" sz="1400">
              <a:solidFill>
                <a:schemeClr val="bg1">
                  <a:lumMod val="85000"/>
                  <a:lumOff val="15000"/>
                </a:schemeClr>
              </a:solidFill>
              <a:latin typeface="Segoe UI" panose="020B0502040204020203" pitchFamily="34" charset="0"/>
              <a:cs typeface="Segoe UI" panose="020B0502040204020203" pitchFamily="34" charset="0"/>
            </a:endParaRPr>
          </a:p>
          <a:p>
            <a:pPr marL="185420" indent="-185420">
              <a:buFont typeface="Arial" panose="020B0604020202020204" pitchFamily="34" charset="0"/>
              <a:buChar char="•"/>
            </a:pPr>
            <a:endParaRPr lang="en-IN" sz="1400">
              <a:solidFill>
                <a:schemeClr val="bg1">
                  <a:lumMod val="85000"/>
                  <a:lumOff val="15000"/>
                </a:schemeClr>
              </a:solidFill>
              <a:latin typeface="Segoe UI"/>
              <a:cs typeface="Segoe UI"/>
            </a:endParaRPr>
          </a:p>
          <a:p>
            <a:pPr marL="185420" indent="-185420">
              <a:buFont typeface="Arial" panose="020B0604020202020204" pitchFamily="34" charset="0"/>
              <a:buChar char="•"/>
            </a:pPr>
            <a:r>
              <a:rPr lang="en-IN" sz="1400">
                <a:solidFill>
                  <a:schemeClr val="bg1">
                    <a:lumMod val="85000"/>
                    <a:lumOff val="15000"/>
                  </a:schemeClr>
                </a:solidFill>
                <a:latin typeface="Segoe UI"/>
                <a:cs typeface="Segoe UI"/>
              </a:rPr>
              <a:t>Notification for new form responses</a:t>
            </a:r>
            <a:endParaRPr lang="en-IN" sz="1400">
              <a:solidFill>
                <a:schemeClr val="bg1">
                  <a:lumMod val="85000"/>
                  <a:lumOff val="15000"/>
                </a:schemeClr>
              </a:solidFill>
              <a:latin typeface="Segoe UI" panose="020B0502040204020203" pitchFamily="34" charset="0"/>
              <a:cs typeface="Segoe UI" panose="020B0502040204020203" pitchFamily="34" charset="0"/>
            </a:endParaRPr>
          </a:p>
          <a:p>
            <a:pPr marL="185420" indent="-185420">
              <a:buFont typeface="Arial" panose="020B0604020202020204" pitchFamily="34" charset="0"/>
              <a:buChar char="•"/>
            </a:pPr>
            <a:endParaRPr lang="en-IN" sz="1400">
              <a:solidFill>
                <a:schemeClr val="bg1">
                  <a:lumMod val="85000"/>
                  <a:lumOff val="15000"/>
                </a:schemeClr>
              </a:solidFill>
              <a:latin typeface="Segoe UI" panose="020B0502040204020203" pitchFamily="34" charset="0"/>
              <a:cs typeface="Segoe UI" panose="020B0502040204020203" pitchFamily="34" charset="0"/>
            </a:endParaRPr>
          </a:p>
          <a:p>
            <a:pPr marL="185420" indent="-185420">
              <a:buFont typeface="Arial" panose="020B0604020202020204" pitchFamily="34" charset="0"/>
              <a:buChar char="•"/>
            </a:pPr>
            <a:r>
              <a:rPr lang="en-IN" sz="1400">
                <a:solidFill>
                  <a:schemeClr val="bg1">
                    <a:lumMod val="85000"/>
                    <a:lumOff val="15000"/>
                  </a:schemeClr>
                </a:solidFill>
                <a:latin typeface="Segoe UI"/>
                <a:ea typeface="+mn-lt"/>
                <a:cs typeface="Segoe UI"/>
              </a:rPr>
              <a:t>Logo, Attachments, Image, Location and Lookup fields</a:t>
            </a:r>
            <a:endParaRPr lang="en-IN">
              <a:solidFill>
                <a:schemeClr val="bg1">
                  <a:lumMod val="85000"/>
                  <a:lumOff val="15000"/>
                </a:schemeClr>
              </a:solidFill>
              <a:latin typeface="Aptos"/>
              <a:cs typeface="Segoe UI"/>
            </a:endParaRPr>
          </a:p>
          <a:p>
            <a:pPr marL="185420" indent="-185420">
              <a:buFont typeface="Arial" panose="020B0604020202020204" pitchFamily="34" charset="0"/>
              <a:buChar char="•"/>
            </a:pPr>
            <a:endParaRPr lang="en-IN" sz="1400">
              <a:solidFill>
                <a:schemeClr val="bg1">
                  <a:lumMod val="85000"/>
                  <a:lumOff val="15000"/>
                </a:schemeClr>
              </a:solidFill>
              <a:latin typeface="Segoe UI" panose="020B0502040204020203" pitchFamily="34" charset="0"/>
              <a:cs typeface="Segoe UI" panose="020B0502040204020203" pitchFamily="34" charset="0"/>
            </a:endParaRPr>
          </a:p>
          <a:p>
            <a:pPr marL="185420" indent="-185420">
              <a:buFont typeface="Arial,Sans-Serif" panose="020B0604020202020204" pitchFamily="34" charset="0"/>
              <a:buChar char="•"/>
            </a:pPr>
            <a:r>
              <a:rPr lang="en-IN" sz="1400">
                <a:solidFill>
                  <a:schemeClr val="bg1">
                    <a:lumMod val="85000"/>
                    <a:lumOff val="15000"/>
                  </a:schemeClr>
                </a:solidFill>
                <a:latin typeface="Segoe UI" panose="020B0502040204020203" pitchFamily="34" charset="0"/>
                <a:cs typeface="Segoe UI" panose="020B0502040204020203" pitchFamily="34" charset="0"/>
              </a:rPr>
              <a:t>Enhanced creation experience</a:t>
            </a:r>
            <a:endParaRPr lang="en-US" sz="1400">
              <a:solidFill>
                <a:srgbClr val="FFFFFF"/>
              </a:solidFill>
              <a:latin typeface="Segoe UI" panose="020B0502040204020203" pitchFamily="34" charset="0"/>
              <a:cs typeface="Segoe UI" panose="020B0502040204020203" pitchFamily="34" charset="0"/>
            </a:endParaRPr>
          </a:p>
          <a:p>
            <a:pPr marL="185420" indent="-185420">
              <a:buFont typeface="Arial" panose="020B0604020202020204" pitchFamily="34" charset="0"/>
              <a:buChar char="•"/>
            </a:pPr>
            <a:endParaRPr lang="en-IN" sz="1400">
              <a:solidFill>
                <a:schemeClr val="bg1">
                  <a:lumMod val="85000"/>
                  <a:lumOff val="15000"/>
                </a:schemeClr>
              </a:solidFill>
              <a:latin typeface="Segoe UI" panose="020B0502040204020203" pitchFamily="34" charset="0"/>
              <a:cs typeface="Segoe UI" panose="020B0502040204020203" pitchFamily="34" charset="0"/>
            </a:endParaRPr>
          </a:p>
        </p:txBody>
      </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1899558"/>
            <a:ext cx="3074305" cy="3856264"/>
          </a:xfrm>
          <a:prstGeom prst="roundRect">
            <a:avLst>
              <a:gd name="adj" fmla="val 6300"/>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795520" y="2573794"/>
            <a:ext cx="2598057" cy="3539865"/>
          </a:xfrm>
          <a:prstGeom prst="rect">
            <a:avLst/>
          </a:prstGeom>
          <a:noFill/>
        </p:spPr>
        <p:txBody>
          <a:bodyPr wrap="square" lIns="0" tIns="0" rIns="0" bIns="0" anchor="t">
            <a:noAutofit/>
          </a:bodyPr>
          <a:lstStyle/>
          <a:p>
            <a:pPr algn="ctr"/>
            <a:r>
              <a:rPr lang="en-IN" b="1">
                <a:gradFill>
                  <a:gsLst>
                    <a:gs pos="2000">
                      <a:srgbClr val="0179D4"/>
                    </a:gs>
                    <a:gs pos="32000">
                      <a:srgbClr val="2CB6FF"/>
                    </a:gs>
                    <a:gs pos="44000">
                      <a:srgbClr val="2DB6FF"/>
                    </a:gs>
                    <a:gs pos="81000">
                      <a:srgbClr val="D962FA"/>
                    </a:gs>
                    <a:gs pos="96000">
                      <a:srgbClr val="F69991"/>
                    </a:gs>
                  </a:gsLst>
                  <a:lin ang="3600000" scaled="0"/>
                </a:gradFill>
                <a:latin typeface="Segoe UI"/>
                <a:cs typeface="Segoe UI"/>
              </a:rPr>
              <a:t>Rolling this season</a:t>
            </a:r>
          </a:p>
          <a:p>
            <a:pPr algn="l"/>
            <a:endParaRPr lang="en-IN" sz="1400" b="1">
              <a:solidFill>
                <a:schemeClr val="bg1">
                  <a:lumMod val="85000"/>
                  <a:lumOff val="15000"/>
                </a:schemeClr>
              </a:solidFill>
              <a:latin typeface="Segoe UI Semibold" panose="020B0502040204020203" pitchFamily="34" charset="0"/>
              <a:cs typeface="Segoe UI Semibold" panose="020B0502040204020203" pitchFamily="34" charset="0"/>
            </a:endParaRPr>
          </a:p>
          <a:p>
            <a:pPr marL="185420" indent="-185420">
              <a:buFont typeface="Arial" panose="020B0604020202020204" pitchFamily="34" charset="0"/>
              <a:buChar char="•"/>
            </a:pPr>
            <a:r>
              <a:rPr lang="en-IN" sz="1400">
                <a:solidFill>
                  <a:schemeClr val="bg1">
                    <a:lumMod val="85000"/>
                    <a:lumOff val="15000"/>
                  </a:schemeClr>
                </a:solidFill>
                <a:latin typeface="Segoe UI"/>
                <a:cs typeface="Segoe UI"/>
              </a:rPr>
              <a:t>Forms for Document Libraries</a:t>
            </a:r>
          </a:p>
          <a:p>
            <a:pPr marL="185420" indent="-185420">
              <a:buFont typeface="Arial" panose="020B0604020202020204" pitchFamily="34" charset="0"/>
              <a:buChar char="•"/>
            </a:pPr>
            <a:endParaRPr lang="en-IN" sz="1400">
              <a:solidFill>
                <a:schemeClr val="bg1">
                  <a:lumMod val="85000"/>
                  <a:lumOff val="15000"/>
                </a:schemeClr>
              </a:solidFill>
              <a:latin typeface="Segoe UI"/>
              <a:cs typeface="Segoe UI"/>
            </a:endParaRPr>
          </a:p>
          <a:p>
            <a:pPr marL="185420" indent="-185420">
              <a:buFont typeface="Arial" panose="020B0604020202020204" pitchFamily="34" charset="0"/>
              <a:buChar char="•"/>
            </a:pPr>
            <a:r>
              <a:rPr lang="en-IN" sz="1400">
                <a:solidFill>
                  <a:schemeClr val="bg1">
                    <a:lumMod val="85000"/>
                    <a:lumOff val="15000"/>
                  </a:schemeClr>
                </a:solidFill>
                <a:latin typeface="Segoe UI"/>
                <a:ea typeface="+mn-lt"/>
                <a:cs typeface="Segoe UI"/>
              </a:rPr>
              <a:t>MMD fields for forms</a:t>
            </a:r>
          </a:p>
          <a:p>
            <a:endParaRPr lang="en-IN" sz="1400">
              <a:solidFill>
                <a:schemeClr val="bg1">
                  <a:lumMod val="85000"/>
                  <a:lumOff val="15000"/>
                </a:schemeClr>
              </a:solidFill>
              <a:latin typeface="Segoe UI"/>
              <a:cs typeface="Segoe UI"/>
            </a:endParaRPr>
          </a:p>
          <a:p>
            <a:pPr marL="185420" indent="-185420">
              <a:buFont typeface="Arial" panose="020B0604020202020204" pitchFamily="34" charset="0"/>
              <a:buChar char="•"/>
            </a:pPr>
            <a:r>
              <a:rPr lang="en-IN" sz="1400">
                <a:solidFill>
                  <a:schemeClr val="bg1">
                    <a:lumMod val="85000"/>
                    <a:lumOff val="15000"/>
                  </a:schemeClr>
                </a:solidFill>
                <a:latin typeface="Segoe UI"/>
                <a:ea typeface="+mn-lt"/>
                <a:cs typeface="Segoe UI"/>
              </a:rPr>
              <a:t>One response per person and anonymous responses</a:t>
            </a:r>
          </a:p>
          <a:p>
            <a:pPr marL="185420" indent="-185420">
              <a:buFont typeface="Arial" panose="020B0604020202020204" pitchFamily="34" charset="0"/>
              <a:buChar char="•"/>
            </a:pPr>
            <a:endParaRPr lang="en-IN" sz="1400">
              <a:solidFill>
                <a:schemeClr val="bg1">
                  <a:lumMod val="85000"/>
                  <a:lumOff val="15000"/>
                </a:schemeClr>
              </a:solidFill>
              <a:latin typeface="Segoe UI"/>
              <a:ea typeface="+mn-lt"/>
              <a:cs typeface="Segoe UI"/>
            </a:endParaRPr>
          </a:p>
          <a:p>
            <a:pPr marL="185420" indent="-185420">
              <a:buFont typeface="Arial" panose="020B0604020202020204" pitchFamily="34" charset="0"/>
              <a:buChar char="•"/>
            </a:pPr>
            <a:r>
              <a:rPr lang="en-IN" sz="1400">
                <a:solidFill>
                  <a:schemeClr val="bg1">
                    <a:lumMod val="85000"/>
                    <a:lumOff val="15000"/>
                  </a:schemeClr>
                </a:solidFill>
                <a:latin typeface="Segoe UI"/>
                <a:cs typeface="Segoe UI"/>
              </a:rPr>
              <a:t>Forms unfurling in Teams</a:t>
            </a:r>
            <a:endParaRPr lang="en-IN" sz="1400">
              <a:solidFill>
                <a:schemeClr val="bg1">
                  <a:lumMod val="85000"/>
                  <a:lumOff val="15000"/>
                </a:schemeClr>
              </a:solidFill>
            </a:endParaRPr>
          </a:p>
          <a:p>
            <a:pPr marL="185420" indent="-185420">
              <a:buFont typeface="Arial" panose="020B0604020202020204" pitchFamily="34" charset="0"/>
              <a:buChar char="•"/>
            </a:pPr>
            <a:endParaRPr lang="en-IN" sz="1400">
              <a:solidFill>
                <a:schemeClr val="bg1">
                  <a:lumMod val="85000"/>
                  <a:lumOff val="15000"/>
                </a:schemeClr>
              </a:solidFill>
              <a:latin typeface="Segoe UI"/>
              <a:cs typeface="Segoe UI"/>
            </a:endParaRPr>
          </a:p>
          <a:p>
            <a:pPr marL="185420" indent="-185420">
              <a:buFont typeface="Arial" panose="020B0604020202020204" pitchFamily="34" charset="0"/>
              <a:buChar char="•"/>
            </a:pPr>
            <a:r>
              <a:rPr lang="en-IN" sz="1400">
                <a:solidFill>
                  <a:schemeClr val="bg1">
                    <a:lumMod val="85000"/>
                    <a:lumOff val="15000"/>
                  </a:schemeClr>
                </a:solidFill>
                <a:latin typeface="Segoe UI"/>
                <a:cs typeface="Segoe UI"/>
              </a:rPr>
              <a:t>Issue Tracker app in Teams</a:t>
            </a:r>
          </a:p>
        </p:txBody>
      </p:sp>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1899558"/>
            <a:ext cx="3074305" cy="3856264"/>
          </a:xfrm>
          <a:prstGeom prst="roundRect">
            <a:avLst>
              <a:gd name="adj" fmla="val 6017"/>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107680" y="2575727"/>
            <a:ext cx="2598995" cy="3659307"/>
          </a:xfrm>
          <a:prstGeom prst="rect">
            <a:avLst/>
          </a:prstGeom>
          <a:noFill/>
        </p:spPr>
        <p:txBody>
          <a:bodyPr wrap="square" lIns="0" tIns="0" rIns="0" bIns="0" anchor="t">
            <a:noAutofit/>
          </a:bodyPr>
          <a:lstStyle/>
          <a:p>
            <a:pPr algn="ctr"/>
            <a:r>
              <a:rPr lang="en-US" b="1">
                <a:gradFill>
                  <a:gsLst>
                    <a:gs pos="2000">
                      <a:srgbClr val="0179D4"/>
                    </a:gs>
                    <a:gs pos="32000">
                      <a:srgbClr val="2CB6FF"/>
                    </a:gs>
                    <a:gs pos="44000">
                      <a:srgbClr val="2DB6FF"/>
                    </a:gs>
                    <a:gs pos="81000">
                      <a:srgbClr val="D962FA"/>
                    </a:gs>
                    <a:gs pos="96000">
                      <a:srgbClr val="F69991"/>
                    </a:gs>
                  </a:gsLst>
                  <a:lin ang="3600000" scaled="0"/>
                </a:gradFill>
                <a:latin typeface="Segoe UI"/>
                <a:cs typeface="Segoe UI"/>
              </a:rPr>
              <a:t>Top of mind</a:t>
            </a:r>
          </a:p>
          <a:p>
            <a:endParaRPr lang="en-IN" sz="1400">
              <a:solidFill>
                <a:schemeClr val="bg1">
                  <a:lumMod val="85000"/>
                  <a:lumOff val="15000"/>
                </a:schemeClr>
              </a:solidFill>
              <a:latin typeface="Segoe UI"/>
              <a:ea typeface="+mn-lt"/>
              <a:cs typeface="Segoe UI"/>
            </a:endParaRPr>
          </a:p>
          <a:p>
            <a:pPr marL="185420" indent="-185420">
              <a:buFont typeface="Arial" panose="020B0604020202020204" pitchFamily="34" charset="0"/>
              <a:buChar char="•"/>
            </a:pPr>
            <a:r>
              <a:rPr lang="en-IN" sz="1400">
                <a:solidFill>
                  <a:schemeClr val="bg1">
                    <a:lumMod val="85000"/>
                    <a:lumOff val="15000"/>
                  </a:schemeClr>
                </a:solidFill>
                <a:latin typeface="Segoe UI"/>
                <a:ea typeface="+mn-lt"/>
                <a:cs typeface="Segoe UI"/>
              </a:rPr>
              <a:t>Improving View tabs UX</a:t>
            </a:r>
          </a:p>
          <a:p>
            <a:pPr marL="185420" indent="-185420">
              <a:buFont typeface="Arial" panose="020B0604020202020204" pitchFamily="34" charset="0"/>
              <a:buChar char="•"/>
            </a:pPr>
            <a:endParaRPr lang="en-IN" sz="1400">
              <a:solidFill>
                <a:schemeClr val="bg1">
                  <a:lumMod val="85000"/>
                  <a:lumOff val="15000"/>
                </a:schemeClr>
              </a:solidFill>
              <a:latin typeface="Segoe UI"/>
              <a:ea typeface="+mn-lt"/>
              <a:cs typeface="Segoe UI"/>
            </a:endParaRPr>
          </a:p>
          <a:p>
            <a:pPr marL="185420" indent="-185420">
              <a:buFont typeface="Arial" panose="020B0604020202020204" pitchFamily="34" charset="0"/>
              <a:buChar char="•"/>
            </a:pPr>
            <a:r>
              <a:rPr lang="en-IN" sz="1400">
                <a:solidFill>
                  <a:schemeClr val="bg1">
                    <a:lumMod val="85000"/>
                    <a:lumOff val="15000"/>
                  </a:schemeClr>
                </a:solidFill>
                <a:latin typeface="Segoe UI"/>
                <a:ea typeface="+mn-lt"/>
                <a:cs typeface="Segoe UI"/>
              </a:rPr>
              <a:t>Lists AI/Agents</a:t>
            </a:r>
          </a:p>
          <a:p>
            <a:pPr marL="185420" indent="-185420">
              <a:buFont typeface="Arial" panose="020B0604020202020204" pitchFamily="34" charset="0"/>
              <a:buChar char="•"/>
            </a:pPr>
            <a:endParaRPr lang="en-IN" sz="1400">
              <a:solidFill>
                <a:schemeClr val="bg1">
                  <a:lumMod val="85000"/>
                  <a:lumOff val="15000"/>
                </a:schemeClr>
              </a:solidFill>
              <a:latin typeface="Segoe UI"/>
              <a:ea typeface="+mn-lt"/>
              <a:cs typeface="Segoe UI"/>
            </a:endParaRPr>
          </a:p>
          <a:p>
            <a:pPr marL="185420" indent="-185420">
              <a:buFont typeface="Arial" panose="020B0604020202020204" pitchFamily="34" charset="0"/>
              <a:buChar char="•"/>
            </a:pPr>
            <a:r>
              <a:rPr lang="en-IN" sz="1400">
                <a:solidFill>
                  <a:schemeClr val="bg1">
                    <a:lumMod val="85000"/>
                    <a:lumOff val="15000"/>
                  </a:schemeClr>
                </a:solidFill>
                <a:latin typeface="Segoe UI"/>
                <a:ea typeface="+mn-lt"/>
                <a:cs typeface="Segoe UI"/>
              </a:rPr>
              <a:t>External sharing of forms</a:t>
            </a:r>
            <a:endParaRPr lang="en-IN"/>
          </a:p>
          <a:p>
            <a:pPr marL="185420" indent="-185420">
              <a:buFont typeface="Arial" panose="020B0604020202020204" pitchFamily="34" charset="0"/>
              <a:buChar char="•"/>
            </a:pPr>
            <a:endParaRPr lang="en-IN" sz="1400">
              <a:solidFill>
                <a:schemeClr val="bg1">
                  <a:lumMod val="85000"/>
                  <a:lumOff val="15000"/>
                </a:schemeClr>
              </a:solidFill>
              <a:latin typeface="Segoe UI"/>
              <a:ea typeface="+mn-lt"/>
              <a:cs typeface="Segoe UI"/>
            </a:endParaRPr>
          </a:p>
          <a:p>
            <a:pPr marL="185420" indent="-185420">
              <a:buFont typeface="Arial" panose="020B0604020202020204" pitchFamily="34" charset="0"/>
              <a:buChar char="•"/>
            </a:pPr>
            <a:r>
              <a:rPr lang="en-IN" sz="1400">
                <a:solidFill>
                  <a:schemeClr val="bg1">
                    <a:lumMod val="85000"/>
                    <a:lumOff val="15000"/>
                  </a:schemeClr>
                </a:solidFill>
                <a:latin typeface="Segoe UI"/>
                <a:ea typeface="+mn-lt"/>
                <a:cs typeface="Segoe UI"/>
              </a:rPr>
              <a:t>Default values for forms</a:t>
            </a:r>
            <a:endParaRPr lang="en-IN">
              <a:solidFill>
                <a:schemeClr val="bg1">
                  <a:lumMod val="85000"/>
                  <a:lumOff val="15000"/>
                </a:schemeClr>
              </a:solidFill>
            </a:endParaRPr>
          </a:p>
          <a:p>
            <a:pPr marL="185420" indent="-185420">
              <a:buFont typeface="Arial" panose="020B0604020202020204" pitchFamily="34" charset="0"/>
              <a:buChar char="•"/>
            </a:pPr>
            <a:endParaRPr lang="en-IN" sz="1400">
              <a:solidFill>
                <a:schemeClr val="bg1">
                  <a:lumMod val="85000"/>
                  <a:lumOff val="15000"/>
                </a:schemeClr>
              </a:solidFill>
              <a:latin typeface="Segoe UI"/>
              <a:ea typeface="+mn-lt"/>
              <a:cs typeface="Segoe UI"/>
            </a:endParaRPr>
          </a:p>
          <a:p>
            <a:pPr marL="185420" indent="-185420">
              <a:buFont typeface="Arial" panose="020B0604020202020204" pitchFamily="34" charset="0"/>
              <a:buChar char="•"/>
            </a:pPr>
            <a:r>
              <a:rPr lang="en-IN" sz="1400">
                <a:solidFill>
                  <a:schemeClr val="bg1">
                    <a:lumMod val="85000"/>
                    <a:lumOff val="15000"/>
                  </a:schemeClr>
                </a:solidFill>
                <a:latin typeface="Segoe UI"/>
                <a:ea typeface="+mn-lt"/>
                <a:cs typeface="Segoe UI"/>
              </a:rPr>
              <a:t>Edit responses after form submissions</a:t>
            </a:r>
          </a:p>
          <a:p>
            <a:pPr marL="185420" indent="-185420">
              <a:buFont typeface="Arial" panose="020B0604020202020204" pitchFamily="34" charset="0"/>
              <a:buChar char="•"/>
            </a:pPr>
            <a:endParaRPr lang="en-IN" sz="1400">
              <a:solidFill>
                <a:schemeClr val="bg1">
                  <a:lumMod val="85000"/>
                  <a:lumOff val="15000"/>
                </a:schemeClr>
              </a:solidFill>
              <a:latin typeface="Segoe UI"/>
              <a:ea typeface="+mn-lt"/>
              <a:cs typeface="Segoe UI"/>
            </a:endParaRPr>
          </a:p>
          <a:p>
            <a:pPr marL="185420" indent="-185420">
              <a:buFont typeface="Arial" panose="020B0604020202020204" pitchFamily="34" charset="0"/>
              <a:buChar char="•"/>
            </a:pPr>
            <a:endParaRPr lang="en-IN" sz="1400">
              <a:solidFill>
                <a:schemeClr val="bg1">
                  <a:lumMod val="85000"/>
                  <a:lumOff val="15000"/>
                </a:schemeClr>
              </a:solidFill>
              <a:latin typeface="Segoe UI"/>
              <a:ea typeface="+mn-lt"/>
              <a:cs typeface="Segoe UI"/>
            </a:endParaRPr>
          </a:p>
          <a:p>
            <a:pPr marL="185420" indent="-185420">
              <a:buFont typeface="Arial" panose="020B0604020202020204" pitchFamily="34" charset="0"/>
              <a:buChar char="•"/>
            </a:pPr>
            <a:endParaRPr lang="en-IN" sz="1400">
              <a:solidFill>
                <a:schemeClr val="bg1">
                  <a:lumMod val="85000"/>
                  <a:lumOff val="15000"/>
                </a:schemeClr>
              </a:solidFill>
              <a:latin typeface="Segoe UI"/>
              <a:ea typeface="+mn-lt"/>
              <a:cs typeface="Segoe UI"/>
            </a:endParaRPr>
          </a:p>
          <a:p>
            <a:endParaRPr lang="en-US">
              <a:solidFill>
                <a:schemeClr val="bg1">
                  <a:lumMod val="85000"/>
                  <a:lumOff val="15000"/>
                </a:schemeClr>
              </a:solidFill>
            </a:endParaRPr>
          </a:p>
          <a:p>
            <a:pPr marL="185420" indent="-185420">
              <a:buFont typeface="Arial" panose="020B0604020202020204" pitchFamily="34" charset="0"/>
              <a:buChar char="•"/>
            </a:pPr>
            <a:endParaRPr lang="en-IN" sz="1400">
              <a:solidFill>
                <a:schemeClr val="bg1">
                  <a:lumMod val="85000"/>
                  <a:lumOff val="15000"/>
                </a:schemeClr>
              </a:solidFill>
              <a:latin typeface="Segoe UI"/>
              <a:cs typeface="Segoe UI"/>
            </a:endParaRPr>
          </a:p>
          <a:p>
            <a:endParaRPr lang="en-US">
              <a:latin typeface="Aptos" panose="02110004020202020204"/>
              <a:cs typeface="Segoe UI"/>
            </a:endParaRPr>
          </a:p>
          <a:p>
            <a:pPr marL="185420" indent="-185420">
              <a:buFont typeface="Arial" panose="020B0604020202020204" pitchFamily="34" charset="0"/>
              <a:buChar char="•"/>
            </a:pPr>
            <a:endParaRPr lang="en-IN" sz="1400">
              <a:solidFill>
                <a:srgbClr val="262626"/>
              </a:solidFill>
              <a:latin typeface="Segoe UI"/>
              <a:cs typeface="Segoe UI"/>
            </a:endParaRPr>
          </a:p>
        </p:txBody>
      </p:sp>
      <p:sp>
        <p:nvSpPr>
          <p:cNvPr id="14" name="Oval 13">
            <a:extLst>
              <a:ext uri="{FF2B5EF4-FFF2-40B4-BE49-F238E27FC236}">
                <a16:creationId xmlns:a16="http://schemas.microsoft.com/office/drawing/2014/main" id="{F3A5A288-81C1-CCCB-143F-4C8D27917D7E}"/>
              </a:ext>
            </a:extLst>
          </p:cNvPr>
          <p:cNvSpPr/>
          <p:nvPr/>
        </p:nvSpPr>
        <p:spPr>
          <a:xfrm>
            <a:off x="2350877" y="1500468"/>
            <a:ext cx="801626" cy="801626"/>
          </a:xfrm>
          <a:prstGeom prst="ellipse">
            <a:avLst/>
          </a:prstGeom>
          <a:solidFill>
            <a:schemeClr val="tx1"/>
          </a:solidFill>
          <a:ln>
            <a:noFill/>
          </a:ln>
          <a:effectLst>
            <a:outerShdw blurRad="508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630697F-9F2B-5551-1988-72B32FF11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3480" y="1686470"/>
            <a:ext cx="406400" cy="406400"/>
          </a:xfrm>
          <a:prstGeom prst="rect">
            <a:avLst/>
          </a:prstGeom>
        </p:spPr>
      </p:pic>
      <p:sp>
        <p:nvSpPr>
          <p:cNvPr id="16" name="Oval 15">
            <a:extLst>
              <a:ext uri="{FF2B5EF4-FFF2-40B4-BE49-F238E27FC236}">
                <a16:creationId xmlns:a16="http://schemas.microsoft.com/office/drawing/2014/main" id="{4236CB40-7288-8E75-208D-4BBA9E9E0DC3}"/>
              </a:ext>
            </a:extLst>
          </p:cNvPr>
          <p:cNvSpPr/>
          <p:nvPr/>
        </p:nvSpPr>
        <p:spPr>
          <a:xfrm>
            <a:off x="5694969" y="1500468"/>
            <a:ext cx="801626" cy="801626"/>
          </a:xfrm>
          <a:prstGeom prst="ellipse">
            <a:avLst/>
          </a:prstGeom>
          <a:solidFill>
            <a:schemeClr val="tx1"/>
          </a:solidFill>
          <a:ln>
            <a:noFill/>
          </a:ln>
          <a:effectLst>
            <a:outerShdw blurRad="508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181AD68-174C-F563-5C2B-AB80F40CB4CC}"/>
              </a:ext>
            </a:extLst>
          </p:cNvPr>
          <p:cNvSpPr/>
          <p:nvPr/>
        </p:nvSpPr>
        <p:spPr>
          <a:xfrm>
            <a:off x="9039060" y="1500468"/>
            <a:ext cx="801626" cy="801626"/>
          </a:xfrm>
          <a:prstGeom prst="ellipse">
            <a:avLst/>
          </a:prstGeom>
          <a:solidFill>
            <a:schemeClr val="tx1"/>
          </a:solidFill>
          <a:ln>
            <a:noFill/>
          </a:ln>
          <a:effectLst>
            <a:outerShdw blurRad="508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BA39828-DD12-6995-6CDB-C5A48DE5B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348" y="1698081"/>
            <a:ext cx="406400" cy="406400"/>
          </a:xfrm>
          <a:prstGeom prst="rect">
            <a:avLst/>
          </a:prstGeom>
        </p:spPr>
      </p:pic>
      <p:pic>
        <p:nvPicPr>
          <p:cNvPr id="24" name="Picture 23">
            <a:extLst>
              <a:ext uri="{FF2B5EF4-FFF2-40B4-BE49-F238E27FC236}">
                <a16:creationId xmlns:a16="http://schemas.microsoft.com/office/drawing/2014/main" id="{3CBEA95F-548B-4398-4007-75BB7579EE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2120" y="1686470"/>
            <a:ext cx="406400" cy="406400"/>
          </a:xfrm>
          <a:prstGeom prst="rect">
            <a:avLst/>
          </a:prstGeom>
        </p:spPr>
      </p:pic>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850575"/>
            <a:ext cx="11292113" cy="5067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pPr>
              <a:lnSpc>
                <a:spcPct val="150000"/>
              </a:lnSpc>
            </a:pPr>
            <a:r>
              <a:rPr lang="en-US" sz="2000" b="0">
                <a:latin typeface="Segoe UI"/>
                <a:cs typeface="Segoe UI"/>
              </a:rPr>
              <a:t>Join us for tomorrow's Round Table session</a:t>
            </a:r>
            <a:endParaRPr lang="en-US" sz="2000"/>
          </a:p>
        </p:txBody>
      </p:sp>
      <p:sp>
        <p:nvSpPr>
          <p:cNvPr id="3" name="TextBox 2">
            <a:extLst>
              <a:ext uri="{FF2B5EF4-FFF2-40B4-BE49-F238E27FC236}">
                <a16:creationId xmlns:a16="http://schemas.microsoft.com/office/drawing/2014/main" id="{57EB6B08-AB15-46E5-9EF7-E05E30C8D44B}"/>
              </a:ext>
            </a:extLst>
          </p:cNvPr>
          <p:cNvSpPr txBox="1"/>
          <p:nvPr/>
        </p:nvSpPr>
        <p:spPr>
          <a:xfrm>
            <a:off x="2263913" y="4583250"/>
            <a:ext cx="76685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Segoe UI Semibold" panose="020B0502040204020203" pitchFamily="34" charset="0"/>
                <a:ea typeface="+mn-lt"/>
                <a:cs typeface="Segoe UI Semibold" panose="020B0502040204020203" pitchFamily="34" charset="0"/>
              </a:rPr>
              <a:t>Wednesday, 7May 8AM to 8:45AM</a:t>
            </a:r>
          </a:p>
          <a:p>
            <a:pPr algn="ctr"/>
            <a:r>
              <a:rPr lang="en-US" sz="2400" b="1">
                <a:solidFill>
                  <a:schemeClr val="bg1"/>
                </a:solidFill>
                <a:latin typeface="Segoe UI Semibold" panose="020B0502040204020203" pitchFamily="34" charset="0"/>
                <a:ea typeface="+mn-lt"/>
                <a:cs typeface="Segoe UI Semibold" panose="020B0502040204020203" pitchFamily="34" charset="0"/>
              </a:rPr>
              <a:t>at Cedar Ball Room 251 </a:t>
            </a:r>
            <a:endParaRPr lang="en-US" sz="2400" b="1">
              <a:solidFill>
                <a:schemeClr val="bg1"/>
              </a:solidFill>
              <a:latin typeface="Segoe UI Semibold" panose="020B0502040204020203" pitchFamily="34" charset="0"/>
              <a:cs typeface="Segoe UI Semibold" panose="020B0502040204020203" pitchFamily="34" charset="0"/>
            </a:endParaRPr>
          </a:p>
        </p:txBody>
      </p:sp>
      <p:grpSp>
        <p:nvGrpSpPr>
          <p:cNvPr id="18" name="Group 17">
            <a:extLst>
              <a:ext uri="{FF2B5EF4-FFF2-40B4-BE49-F238E27FC236}">
                <a16:creationId xmlns:a16="http://schemas.microsoft.com/office/drawing/2014/main" id="{73C1DF2F-66A2-4C32-BB3B-21A7D328C31F}"/>
              </a:ext>
            </a:extLst>
          </p:cNvPr>
          <p:cNvGrpSpPr/>
          <p:nvPr/>
        </p:nvGrpSpPr>
        <p:grpSpPr>
          <a:xfrm>
            <a:off x="4914348" y="2218403"/>
            <a:ext cx="2362882" cy="1032433"/>
            <a:chOff x="2053247" y="958876"/>
            <a:chExt cx="7939839" cy="3495127"/>
          </a:xfrm>
        </p:grpSpPr>
        <p:sp>
          <p:nvSpPr>
            <p:cNvPr id="9" name="Oval 8">
              <a:extLst>
                <a:ext uri="{FF2B5EF4-FFF2-40B4-BE49-F238E27FC236}">
                  <a16:creationId xmlns:a16="http://schemas.microsoft.com/office/drawing/2014/main" id="{553157DD-7122-C059-F4F7-0E8C6D13F273}"/>
                </a:ext>
              </a:extLst>
            </p:cNvPr>
            <p:cNvSpPr>
              <a:spLocks noChangeAspect="1"/>
            </p:cNvSpPr>
            <p:nvPr/>
          </p:nvSpPr>
          <p:spPr bwMode="auto">
            <a:xfrm flipH="1">
              <a:off x="2053247" y="958876"/>
              <a:ext cx="3492000" cy="3492000"/>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Oval 12">
              <a:extLst>
                <a:ext uri="{FF2B5EF4-FFF2-40B4-BE49-F238E27FC236}">
                  <a16:creationId xmlns:a16="http://schemas.microsoft.com/office/drawing/2014/main" id="{23C2AA70-AA0C-D77C-A5DE-6BA6AA58A1F7}"/>
                </a:ext>
              </a:extLst>
            </p:cNvPr>
            <p:cNvSpPr/>
            <p:nvPr/>
          </p:nvSpPr>
          <p:spPr bwMode="auto">
            <a:xfrm flipH="1">
              <a:off x="6501086" y="958876"/>
              <a:ext cx="3492000"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Picture 14">
              <a:extLst>
                <a:ext uri="{FF2B5EF4-FFF2-40B4-BE49-F238E27FC236}">
                  <a16:creationId xmlns:a16="http://schemas.microsoft.com/office/drawing/2014/main" id="{7E202D3C-89C2-2AA0-87D4-348E83CDF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247" y="1084876"/>
              <a:ext cx="3240000" cy="3240000"/>
            </a:xfrm>
            <a:prstGeom prst="ellipse">
              <a:avLst/>
            </a:prstGeom>
            <a:noFill/>
            <a:ln>
              <a:noFill/>
            </a:ln>
            <a:effectLst>
              <a:outerShdw blurRad="63500" sx="102000" sy="102000" algn="ctr" rotWithShape="0">
                <a:prstClr val="black">
                  <a:alpha val="15000"/>
                </a:prstClr>
              </a:outerShdw>
            </a:effectLst>
            <a:scene3d>
              <a:camera prst="orthographicFront">
                <a:rot lat="0" lon="21599991" rev="0"/>
              </a:camera>
              <a:lightRig rig="threePt" dir="t"/>
            </a:scene3d>
          </p:spPr>
        </p:pic>
        <p:pic>
          <p:nvPicPr>
            <p:cNvPr id="17" name="Picture 16">
              <a:extLst>
                <a:ext uri="{FF2B5EF4-FFF2-40B4-BE49-F238E27FC236}">
                  <a16:creationId xmlns:a16="http://schemas.microsoft.com/office/drawing/2014/main" id="{EAB6140E-6C3A-BC30-71A5-C080ABC2FC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32687" y="1086439"/>
              <a:ext cx="3240000" cy="3240000"/>
            </a:xfrm>
            <a:prstGeom prst="ellipse">
              <a:avLst/>
            </a:prstGeom>
            <a:noFill/>
            <a:ln>
              <a:noFill/>
            </a:ln>
            <a:effectLst>
              <a:outerShdw blurRad="63500" sx="102000" sy="102000" algn="ctr" rotWithShape="0">
                <a:prstClr val="black">
                  <a:alpha val="15000"/>
                </a:prstClr>
              </a:outerShdw>
            </a:effectLst>
            <a:scene3d>
              <a:camera prst="orthographicFront">
                <a:rot lat="0" lon="21599991" rev="0"/>
              </a:camera>
              <a:lightRig rig="threePt" dir="t"/>
            </a:scene3d>
          </p:spPr>
        </p:pic>
      </p:grpSp>
      <p:sp>
        <p:nvSpPr>
          <p:cNvPr id="20" name="TextBox 19">
            <a:extLst>
              <a:ext uri="{FF2B5EF4-FFF2-40B4-BE49-F238E27FC236}">
                <a16:creationId xmlns:a16="http://schemas.microsoft.com/office/drawing/2014/main" id="{642A2A3E-EB06-794F-9581-5BC142D6ED20}"/>
              </a:ext>
            </a:extLst>
          </p:cNvPr>
          <p:cNvSpPr txBox="1"/>
          <p:nvPr/>
        </p:nvSpPr>
        <p:spPr>
          <a:xfrm>
            <a:off x="1093245" y="3429000"/>
            <a:ext cx="10005510" cy="707886"/>
          </a:xfrm>
          <a:prstGeom prst="rect">
            <a:avLst/>
          </a:prstGeom>
          <a:noFill/>
        </p:spPr>
        <p:txBody>
          <a:bodyPr wrap="square" lIns="91440" tIns="45720" rIns="91440" bIns="45720" rtlCol="0" anchor="t">
            <a:spAutoFit/>
          </a:bodyPr>
          <a:lstStyle/>
          <a:p>
            <a:pPr algn="ctr" defTabSz="932742">
              <a:defRPr/>
            </a:pPr>
            <a:r>
              <a:rPr lang="en-US" sz="4000" b="1" spc="-10">
                <a:ln w="3175">
                  <a:noFill/>
                </a:ln>
                <a:gradFill flip="none">
                  <a:gsLst>
                    <a:gs pos="0">
                      <a:srgbClr val="7B83EB"/>
                    </a:gs>
                    <a:gs pos="50000">
                      <a:srgbClr val="28A8EA"/>
                    </a:gs>
                    <a:gs pos="100000">
                      <a:srgbClr val="37C6D0"/>
                    </a:gs>
                  </a:gsLst>
                  <a:lin ang="2700000" scaled="0"/>
                  <a:tileRect/>
                </a:gradFill>
                <a:latin typeface="Aptos"/>
                <a:cs typeface="Segoe UI"/>
              </a:rPr>
              <a:t>Imagining AI Agents with Microsoft Lists</a:t>
            </a:r>
            <a:endParaRPr lang="en-US" b="1"/>
          </a:p>
        </p:txBody>
      </p:sp>
      <p:sp>
        <p:nvSpPr>
          <p:cNvPr id="2" name="Rectangle: Rounded Corners 4">
            <a:extLst>
              <a:ext uri="{FF2B5EF4-FFF2-40B4-BE49-F238E27FC236}">
                <a16:creationId xmlns:a16="http://schemas.microsoft.com/office/drawing/2014/main" id="{D64008EB-6234-1280-3AFD-47335DDE91E5}"/>
              </a:ext>
              <a:ext uri="{C183D7F6-B498-43B3-948B-1728B52AA6E4}">
                <adec:decorative xmlns:adec="http://schemas.microsoft.com/office/drawing/2017/decorative" val="1"/>
              </a:ext>
            </a:extLst>
          </p:cNvPr>
          <p:cNvSpPr/>
          <p:nvPr/>
        </p:nvSpPr>
        <p:spPr bwMode="auto">
          <a:xfrm>
            <a:off x="4328929" y="432214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664CC-CA7E-7DBC-4CB8-3EE2AF38CC4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5C3CE46-D872-6EF9-554A-EE3539487F81}"/>
              </a:ext>
            </a:extLst>
          </p:cNvPr>
          <p:cNvSpPr txBox="1">
            <a:spLocks noGrp="1"/>
          </p:cNvSpPr>
          <p:nvPr>
            <p:ph type="title" idx="4294967295"/>
          </p:nvPr>
        </p:nvSpPr>
        <p:spPr>
          <a:xfrm>
            <a:off x="449944" y="2268522"/>
            <a:ext cx="11292113" cy="23209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pPr>
              <a:lnSpc>
                <a:spcPct val="150000"/>
              </a:lnSpc>
            </a:pPr>
            <a:r>
              <a:rPr lang="en-US" sz="4400" b="0">
                <a:latin typeface="Segoe UI" panose="020B0502040204020203" pitchFamily="34" charset="0"/>
              </a:rPr>
              <a:t>Thank you! We have an</a:t>
            </a:r>
            <a:br>
              <a:rPr lang="en-US" sz="4400" b="0">
                <a:latin typeface="Segoe UI" panose="020B0502040204020203" pitchFamily="34" charset="0"/>
              </a:rPr>
            </a:br>
            <a:r>
              <a:rPr lang="en-US" sz="60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endParaRPr lang="en-US" sz="44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ndParaRPr>
          </a:p>
        </p:txBody>
      </p:sp>
      <p:sp>
        <p:nvSpPr>
          <p:cNvPr id="5" name="Rectangle: Rounded Corners 4">
            <a:extLst>
              <a:ext uri="{FF2B5EF4-FFF2-40B4-BE49-F238E27FC236}">
                <a16:creationId xmlns:a16="http://schemas.microsoft.com/office/drawing/2014/main" id="{5952B86C-F7F0-E4EA-9AE2-08A42AB14553}"/>
              </a:ext>
              <a:ext uri="{C183D7F6-B498-43B3-948B-1728B52AA6E4}">
                <adec:decorative xmlns:adec="http://schemas.microsoft.com/office/drawing/2017/decorative" val="1"/>
              </a:ext>
            </a:extLst>
          </p:cNvPr>
          <p:cNvSpPr/>
          <p:nvPr/>
        </p:nvSpPr>
        <p:spPr bwMode="auto">
          <a:xfrm>
            <a:off x="4328929" y="4897171"/>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3167681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976DF1-45B1-5728-F3C3-5F5F721DF2B0}"/>
              </a:ext>
            </a:extLst>
          </p:cNvPr>
          <p:cNvSpPr>
            <a:spLocks noGrp="1"/>
          </p:cNvSpPr>
          <p:nvPr>
            <p:ph type="title" idx="4294967295"/>
          </p:nvPr>
        </p:nvSpPr>
        <p:spPr>
          <a:xfrm>
            <a:off x="457875" y="365125"/>
            <a:ext cx="11227024" cy="1325563"/>
          </a:xfrm>
        </p:spPr>
        <p:txBody>
          <a:bodyPr/>
          <a:lstStyle/>
          <a:p>
            <a:r>
              <a:rPr lang="en-US">
                <a:solidFill>
                  <a:schemeClr val="bg1"/>
                </a:solidFill>
              </a:rPr>
              <a:t>Slide Instructions</a:t>
            </a:r>
          </a:p>
        </p:txBody>
      </p:sp>
      <p:sp>
        <p:nvSpPr>
          <p:cNvPr id="5" name="Text Placeholder 4">
            <a:extLst>
              <a:ext uri="{FF2B5EF4-FFF2-40B4-BE49-F238E27FC236}">
                <a16:creationId xmlns:a16="http://schemas.microsoft.com/office/drawing/2014/main" id="{4192359C-B288-997E-81BD-31BC6CC941F2}"/>
              </a:ext>
            </a:extLst>
          </p:cNvPr>
          <p:cNvSpPr>
            <a:spLocks noGrp="1"/>
          </p:cNvSpPr>
          <p:nvPr>
            <p:ph type="body" sz="quarter" idx="4294967295"/>
          </p:nvPr>
        </p:nvSpPr>
        <p:spPr>
          <a:xfrm>
            <a:off x="584200" y="292100"/>
            <a:ext cx="11018520" cy="153888"/>
          </a:xfrm>
        </p:spPr>
        <p:txBody>
          <a:bodyPr>
            <a:normAutofit fontScale="25000" lnSpcReduction="20000"/>
          </a:bodyPr>
          <a:lstStyle/>
          <a:p>
            <a:r>
              <a:rPr lang="en-US"/>
              <a:t>M365 community conference template</a:t>
            </a:r>
          </a:p>
        </p:txBody>
      </p:sp>
      <p:sp>
        <p:nvSpPr>
          <p:cNvPr id="6" name="TextBox 5">
            <a:extLst>
              <a:ext uri="{FF2B5EF4-FFF2-40B4-BE49-F238E27FC236}">
                <a16:creationId xmlns:a16="http://schemas.microsoft.com/office/drawing/2014/main" id="{76FBA418-42D8-5CD2-25A2-E79FF20E78FC}"/>
              </a:ext>
            </a:extLst>
          </p:cNvPr>
          <p:cNvSpPr txBox="1"/>
          <p:nvPr/>
        </p:nvSpPr>
        <p:spPr>
          <a:xfrm>
            <a:off x="603580" y="1531209"/>
            <a:ext cx="11089678" cy="4447371"/>
          </a:xfrm>
          <a:prstGeom prst="rect">
            <a:avLst/>
          </a:prstGeom>
          <a:noFill/>
        </p:spPr>
        <p:txBody>
          <a:bodyPr wrap="square" lIns="0" tIns="0" rIns="0" bIns="0" rtlCol="0">
            <a:spAutoFit/>
          </a:bodyPr>
          <a:lstStyle/>
          <a:p>
            <a:pPr algn="l"/>
            <a:r>
              <a:rPr lang="en-US" sz="1400">
                <a:solidFill>
                  <a:schemeClr val="bg1"/>
                </a:solidFill>
              </a:rPr>
              <a:t>This template has multiple slide formats as well as both a light and dark template.  This pulls from our standard brand guidance for Microsoft 365 and Copilot templates. We have also included several standard Copilot presentation slides for easy access. Feel free to delete them if they are not a part of your presentation talk track. </a:t>
            </a:r>
          </a:p>
          <a:p>
            <a:pPr algn="l"/>
            <a:endParaRPr lang="en-US" sz="1400">
              <a:solidFill>
                <a:schemeClr val="bg1"/>
              </a:solidFill>
            </a:endParaRPr>
          </a:p>
          <a:p>
            <a:pPr algn="l"/>
            <a:r>
              <a:rPr lang="en-US" sz="1400">
                <a:solidFill>
                  <a:schemeClr val="bg1"/>
                </a:solidFill>
              </a:rPr>
              <a:t>Delete this slide before finalizing your presentation.  Below is the inventory of template slides:</a:t>
            </a:r>
          </a:p>
          <a:p>
            <a:pPr algn="l"/>
            <a:endParaRPr lang="en-US" sz="1400">
              <a:solidFill>
                <a:schemeClr val="bg1"/>
              </a:solidFill>
            </a:endParaRPr>
          </a:p>
          <a:p>
            <a:pPr algn="l"/>
            <a:r>
              <a:rPr lang="en-US" sz="1400">
                <a:solidFill>
                  <a:schemeClr val="bg1"/>
                </a:solidFill>
              </a:rPr>
              <a:t>Please leave and show the “Expertise and Tools for your Journey”, “News &amp; Community Content” and “Share Your Feedback” as your closing slides to share with all conference attendees. </a:t>
            </a:r>
          </a:p>
          <a:p>
            <a:pPr algn="l"/>
            <a:endParaRPr lang="en-US" sz="1400">
              <a:solidFill>
                <a:schemeClr val="bg1"/>
              </a:solidFill>
            </a:endParaRPr>
          </a:p>
          <a:p>
            <a:pPr algn="l"/>
            <a:r>
              <a:rPr lang="en-US" sz="1400">
                <a:solidFill>
                  <a:schemeClr val="bg1"/>
                </a:solidFill>
              </a:rPr>
              <a:t>Slide #2 – Walk in slide – optional</a:t>
            </a:r>
          </a:p>
          <a:p>
            <a:pPr algn="l"/>
            <a:r>
              <a:rPr lang="en-US" sz="1400">
                <a:solidFill>
                  <a:schemeClr val="bg1"/>
                </a:solidFill>
              </a:rPr>
              <a:t>Slide #3 – Conf branded Session title slide – </a:t>
            </a:r>
            <a:r>
              <a:rPr lang="en-US" sz="1400" b="1">
                <a:solidFill>
                  <a:schemeClr val="bg1"/>
                </a:solidFill>
              </a:rPr>
              <a:t>mandatory</a:t>
            </a:r>
          </a:p>
          <a:p>
            <a:pPr algn="l"/>
            <a:r>
              <a:rPr lang="en-US" sz="1400">
                <a:solidFill>
                  <a:schemeClr val="bg1"/>
                </a:solidFill>
              </a:rPr>
              <a:t>Slide #4 – Mobile app slide – </a:t>
            </a:r>
            <a:r>
              <a:rPr lang="en-US" sz="1400" b="1">
                <a:solidFill>
                  <a:schemeClr val="bg1"/>
                </a:solidFill>
              </a:rPr>
              <a:t>mandatory</a:t>
            </a:r>
          </a:p>
          <a:p>
            <a:pPr algn="l"/>
            <a:r>
              <a:rPr lang="en-US" sz="1400">
                <a:solidFill>
                  <a:schemeClr val="bg1"/>
                </a:solidFill>
              </a:rPr>
              <a:t>Slide #5-8 – Standard AI Halo / Copilot slides – optional</a:t>
            </a:r>
          </a:p>
          <a:p>
            <a:pPr algn="l"/>
            <a:r>
              <a:rPr lang="en-US" sz="1400">
                <a:solidFill>
                  <a:schemeClr val="bg1"/>
                </a:solidFill>
              </a:rPr>
              <a:t>Slide 9-10 – Copilot enablement support – </a:t>
            </a:r>
            <a:r>
              <a:rPr lang="en-US" sz="1400" b="1">
                <a:solidFill>
                  <a:schemeClr val="bg1"/>
                </a:solidFill>
              </a:rPr>
              <a:t>mandatory</a:t>
            </a:r>
            <a:r>
              <a:rPr lang="en-US" sz="1400">
                <a:solidFill>
                  <a:schemeClr val="bg1"/>
                </a:solidFill>
              </a:rPr>
              <a:t> if presenting on Copilot experiences</a:t>
            </a:r>
          </a:p>
          <a:p>
            <a:pPr algn="l"/>
            <a:r>
              <a:rPr lang="en-US" sz="1400">
                <a:solidFill>
                  <a:schemeClr val="bg1"/>
                </a:solidFill>
              </a:rPr>
              <a:t>Slide #11-15 – Example template slides – optional, to delete</a:t>
            </a:r>
          </a:p>
          <a:p>
            <a:pPr algn="l"/>
            <a:r>
              <a:rPr lang="en-US" sz="1400">
                <a:solidFill>
                  <a:schemeClr val="bg1"/>
                </a:solidFill>
              </a:rPr>
              <a:t>Slides #16-18 – Session closing slides – </a:t>
            </a:r>
            <a:r>
              <a:rPr lang="en-US" sz="1400" b="1">
                <a:solidFill>
                  <a:schemeClr val="bg1"/>
                </a:solidFill>
              </a:rPr>
              <a:t>mandatory</a:t>
            </a:r>
          </a:p>
          <a:p>
            <a:pPr algn="l"/>
            <a:r>
              <a:rPr lang="en-US" sz="1400">
                <a:solidFill>
                  <a:schemeClr val="bg1"/>
                </a:solidFill>
              </a:rPr>
              <a:t>Slide #19 – Upcoming conference dates - Walk out slide, requested</a:t>
            </a:r>
            <a:endParaRPr lang="en-US">
              <a:solidFill>
                <a:schemeClr val="bg1"/>
              </a:solidFill>
            </a:endParaRPr>
          </a:p>
          <a:p>
            <a:pPr algn="l"/>
            <a:endParaRPr lang="en-US">
              <a:solidFill>
                <a:schemeClr val="bg1"/>
              </a:solidFill>
            </a:endParaRPr>
          </a:p>
          <a:p>
            <a:pPr algn="l"/>
            <a:endParaRPr lang="en-US">
              <a:solidFill>
                <a:schemeClr val="bg1"/>
              </a:solidFill>
            </a:endParaRPr>
          </a:p>
          <a:p>
            <a:pPr algn="l"/>
            <a:r>
              <a:rPr lang="en-US" sz="1100">
                <a:solidFill>
                  <a:schemeClr val="bg1"/>
                </a:solidFill>
              </a:rPr>
              <a:t>Last Update: 4/8/25</a:t>
            </a:r>
          </a:p>
        </p:txBody>
      </p:sp>
    </p:spTree>
    <p:extLst>
      <p:ext uri="{BB962C8B-B14F-4D97-AF65-F5344CB8AC3E}">
        <p14:creationId xmlns:p14="http://schemas.microsoft.com/office/powerpoint/2010/main" val="250103331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1ACD2-832B-EC7D-1CB4-79FEFEBBBF2B}"/>
              </a:ext>
            </a:extLst>
          </p:cNvPr>
          <p:cNvSpPr txBox="1"/>
          <p:nvPr/>
        </p:nvSpPr>
        <p:spPr>
          <a:xfrm>
            <a:off x="1986962" y="4606403"/>
            <a:ext cx="3529125" cy="1692771"/>
          </a:xfrm>
          <a:prstGeom prst="rect">
            <a:avLst/>
          </a:prstGeom>
          <a:noFill/>
        </p:spPr>
        <p:txBody>
          <a:bodyPr wrap="square" lIns="91440" tIns="45720" rIns="91440" bIns="45720" rtlCol="0" anchor="t">
            <a:spAutoFit/>
          </a:bodyPr>
          <a:lstStyle/>
          <a:p>
            <a:pPr algn="ctr" defTabSz="932742">
              <a:spcBef>
                <a:spcPct val="0"/>
              </a:spcBef>
              <a:defRPr/>
            </a:pPr>
            <a:r>
              <a:rPr lang="en-US" sz="3200" b="1" spc="-10">
                <a:ln w="3175">
                  <a:noFill/>
                </a:ln>
                <a:gradFill flip="none">
                  <a:gsLst>
                    <a:gs pos="0">
                      <a:srgbClr val="7B83EB"/>
                    </a:gs>
                    <a:gs pos="50000">
                      <a:srgbClr val="28A8EA"/>
                    </a:gs>
                    <a:gs pos="100000">
                      <a:srgbClr val="37C6D0"/>
                    </a:gs>
                  </a:gsLst>
                  <a:lin ang="2700000" scaled="0"/>
                  <a:tileRect/>
                </a:gradFill>
                <a:latin typeface="Segoe UI"/>
                <a:cs typeface="Segoe UI"/>
              </a:rPr>
              <a:t>Sahil Baid</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algn="ctr">
              <a:defRPr/>
            </a:pPr>
            <a:r>
              <a:rPr lang="en-US" sz="2400">
                <a:solidFill>
                  <a:schemeClr val="bg1"/>
                </a:solidFill>
                <a:latin typeface="Segoe UI"/>
                <a:cs typeface="Segoe UI"/>
              </a:rPr>
              <a:t>Senior Product Manager</a:t>
            </a:r>
            <a:endParaRPr lang="en-US" sz="2400" b="0" i="0" u="none" strike="noStrike" kern="1200" cap="none" spc="0" normalizeH="0" baseline="0" noProof="0">
              <a:ln>
                <a:noFill/>
              </a:ln>
              <a:solidFill>
                <a:schemeClr val="bg1"/>
              </a:solidFill>
              <a:effectLst/>
              <a:uLnTx/>
              <a:uFillTx/>
              <a:latin typeface="Segoe UI" panose="020B0502040204020203" pitchFamily="34" charset="0"/>
              <a:cs typeface="Segoe UI"/>
            </a:endParaRPr>
          </a:p>
          <a:p>
            <a:pPr algn="ctr">
              <a:defRPr/>
            </a:pPr>
            <a:r>
              <a:rPr lang="en-US" sz="2400">
                <a:solidFill>
                  <a:schemeClr val="bg1"/>
                </a:solidFill>
                <a:latin typeface="Segoe UI"/>
                <a:cs typeface="Segoe UI"/>
              </a:rPr>
              <a:t>/baidsahil</a:t>
            </a:r>
            <a:endParaRPr lang="en-US" sz="2400">
              <a:solidFill>
                <a:schemeClr val="bg1"/>
              </a:solidFill>
              <a:latin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5" name="Oval 4">
            <a:extLst>
              <a:ext uri="{FF2B5EF4-FFF2-40B4-BE49-F238E27FC236}">
                <a16:creationId xmlns:a16="http://schemas.microsoft.com/office/drawing/2014/main" id="{B22BFE91-2C21-A66D-2030-1E143B0C27C6}"/>
              </a:ext>
            </a:extLst>
          </p:cNvPr>
          <p:cNvSpPr>
            <a:spLocks noChangeAspect="1"/>
          </p:cNvSpPr>
          <p:nvPr/>
        </p:nvSpPr>
        <p:spPr bwMode="auto">
          <a:xfrm flipH="1">
            <a:off x="2053247" y="958876"/>
            <a:ext cx="3492000" cy="3492000"/>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extBox 9">
            <a:extLst>
              <a:ext uri="{FF2B5EF4-FFF2-40B4-BE49-F238E27FC236}">
                <a16:creationId xmlns:a16="http://schemas.microsoft.com/office/drawing/2014/main" id="{BAD370A4-745B-80A3-7798-722C430169E9}"/>
              </a:ext>
            </a:extLst>
          </p:cNvPr>
          <p:cNvSpPr txBox="1"/>
          <p:nvPr/>
        </p:nvSpPr>
        <p:spPr>
          <a:xfrm>
            <a:off x="6092238" y="4606403"/>
            <a:ext cx="3900848" cy="1692771"/>
          </a:xfrm>
          <a:prstGeom prst="rect">
            <a:avLst/>
          </a:prstGeom>
          <a:noFill/>
        </p:spPr>
        <p:txBody>
          <a:bodyPr wrap="square" lIns="91440" tIns="45720" rIns="91440" bIns="45720" rtlCol="0" anchor="t">
            <a:spAutoFit/>
          </a:bodyPr>
          <a:lstStyle/>
          <a:p>
            <a:pPr algn="ctr" defTabSz="932742">
              <a:spcBef>
                <a:spcPct val="0"/>
              </a:spcBef>
              <a:defRPr/>
            </a:pPr>
            <a:r>
              <a:rPr lang="en-US" sz="3200" b="1" spc="-10">
                <a:ln w="3175">
                  <a:noFill/>
                </a:ln>
                <a:gradFill flip="none">
                  <a:gsLst>
                    <a:gs pos="0">
                      <a:srgbClr val="7B83EB"/>
                    </a:gs>
                    <a:gs pos="50000">
                      <a:srgbClr val="28A8EA"/>
                    </a:gs>
                    <a:gs pos="100000">
                      <a:srgbClr val="37C6D0"/>
                    </a:gs>
                  </a:gsLst>
                  <a:lin ang="2700000" scaled="0"/>
                  <a:tileRect/>
                </a:gradFill>
                <a:latin typeface="Segoe UI"/>
                <a:cs typeface="Segoe UI"/>
              </a:rPr>
              <a:t>Vaibhav Verma</a:t>
            </a:r>
            <a:endParaRPr lang="en-US" sz="3200" b="1" i="0" u="none" strike="noStrike" kern="1200" cap="none" spc="-10" normalizeH="0" baseline="0" noProof="0">
              <a:ln w="3175">
                <a:noFill/>
              </a:ln>
              <a:solidFill>
                <a:srgbClr val="FFFFFF"/>
              </a:solidFill>
              <a:effectLst/>
              <a:uLnTx/>
              <a:uFillTx/>
              <a:latin typeface="Segoe UI" panose="020B0502040204020203" pitchFamily="34" charset="0"/>
              <a:cs typeface="Segoe UI" panose="020B0502040204020203" pitchFamily="34" charset="0"/>
            </a:endParaRPr>
          </a:p>
          <a:p>
            <a:pPr algn="ctr">
              <a:defRPr/>
            </a:pPr>
            <a:r>
              <a:rPr lang="en-US" sz="2400">
                <a:solidFill>
                  <a:schemeClr val="bg1"/>
                </a:solidFill>
                <a:latin typeface="Segoe UI"/>
                <a:cs typeface="Segoe UI"/>
              </a:rPr>
              <a:t>Senior Product Designer</a:t>
            </a:r>
            <a:endParaRPr lang="en-US">
              <a:ea typeface="+mn-ea"/>
              <a:cs typeface="+mn-cs"/>
            </a:endParaRPr>
          </a:p>
          <a:p>
            <a:pPr algn="ctr">
              <a:defRPr/>
            </a:pPr>
            <a:r>
              <a:rPr lang="en-US" sz="2400">
                <a:solidFill>
                  <a:schemeClr val="bg1"/>
                </a:solidFill>
                <a:latin typeface="Segoe UI"/>
                <a:cs typeface="Segoe UI"/>
              </a:rPr>
              <a:t>/</a:t>
            </a:r>
            <a:r>
              <a:rPr lang="en-US" sz="2400">
                <a:solidFill>
                  <a:schemeClr val="bg1"/>
                </a:solidFill>
                <a:latin typeface="Segoe UI"/>
                <a:ea typeface="+mn-lt"/>
                <a:cs typeface="Segoe UI"/>
              </a:rPr>
              <a:t>vaibhavverma3001</a:t>
            </a:r>
            <a:endParaRPr lang="en-US" sz="2400">
              <a:solidFill>
                <a:schemeClr val="bg1"/>
              </a:solidFill>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Oval 11">
            <a:extLst>
              <a:ext uri="{FF2B5EF4-FFF2-40B4-BE49-F238E27FC236}">
                <a16:creationId xmlns:a16="http://schemas.microsoft.com/office/drawing/2014/main" id="{C5D87860-11DB-4217-E8A7-607A4EFCA8AF}"/>
              </a:ext>
            </a:extLst>
          </p:cNvPr>
          <p:cNvSpPr/>
          <p:nvPr/>
        </p:nvSpPr>
        <p:spPr bwMode="auto">
          <a:xfrm flipH="1">
            <a:off x="6501086" y="958876"/>
            <a:ext cx="3492000"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Picture 3">
            <a:extLst>
              <a:ext uri="{FF2B5EF4-FFF2-40B4-BE49-F238E27FC236}">
                <a16:creationId xmlns:a16="http://schemas.microsoft.com/office/drawing/2014/main" id="{0CF12D71-202E-62EE-0571-BAC647FF7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247" y="1084876"/>
            <a:ext cx="3240000" cy="3240000"/>
          </a:xfrm>
          <a:prstGeom prst="ellipse">
            <a:avLst/>
          </a:prstGeom>
          <a:noFill/>
          <a:ln>
            <a:noFill/>
          </a:ln>
          <a:effectLst>
            <a:outerShdw blurRad="63500" sx="102000" sy="102000" algn="ctr" rotWithShape="0">
              <a:prstClr val="black">
                <a:alpha val="15000"/>
              </a:prstClr>
            </a:outerShdw>
          </a:effectLst>
          <a:scene3d>
            <a:camera prst="orthographicFront">
              <a:rot lat="0" lon="21599991" rev="0"/>
            </a:camera>
            <a:lightRig rig="threePt" dir="t"/>
          </a:scene3d>
        </p:spPr>
      </p:pic>
      <p:pic>
        <p:nvPicPr>
          <p:cNvPr id="2" name="Picture 1">
            <a:extLst>
              <a:ext uri="{FF2B5EF4-FFF2-40B4-BE49-F238E27FC236}">
                <a16:creationId xmlns:a16="http://schemas.microsoft.com/office/drawing/2014/main" id="{BE09454B-568B-72BD-40B4-9B67E79B3E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32687" y="1086439"/>
            <a:ext cx="3240000" cy="3240000"/>
          </a:xfrm>
          <a:prstGeom prst="ellipse">
            <a:avLst/>
          </a:prstGeom>
          <a:noFill/>
          <a:ln>
            <a:noFill/>
          </a:ln>
          <a:effectLst>
            <a:outerShdw blurRad="63500" sx="102000" sy="102000" algn="ctr" rotWithShape="0">
              <a:prstClr val="black">
                <a:alpha val="15000"/>
              </a:prstClr>
            </a:outerShdw>
          </a:effectLst>
          <a:scene3d>
            <a:camera prst="orthographicFront">
              <a:rot lat="0" lon="21599991" rev="0"/>
            </a:camera>
            <a:lightRig rig="threePt" dir="t"/>
          </a:scene3d>
        </p:spPr>
      </p:pic>
    </p:spTree>
    <p:extLst>
      <p:ext uri="{BB962C8B-B14F-4D97-AF65-F5344CB8AC3E}">
        <p14:creationId xmlns:p14="http://schemas.microsoft.com/office/powerpoint/2010/main" val="27102050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9F73D82-88B6-BCE3-7506-CA5BA2B9E618}"/>
              </a:ext>
            </a:extLst>
          </p:cNvPr>
          <p:cNvSpPr>
            <a:spLocks noGrp="1"/>
          </p:cNvSpPr>
          <p:nvPr>
            <p:ph idx="1"/>
          </p:nvPr>
        </p:nvSpPr>
        <p:spPr>
          <a:xfrm>
            <a:off x="1222687" y="1807044"/>
            <a:ext cx="9746626" cy="3243912"/>
          </a:xfrm>
        </p:spPr>
        <p:txBody>
          <a:bodyPr anchor="ctr">
            <a:normAutofit/>
          </a:bodyPr>
          <a:lstStyle/>
          <a:p>
            <a:pPr marL="0" indent="0" algn="ctr">
              <a:lnSpc>
                <a:spcPct val="100000"/>
              </a:lnSpc>
              <a:buNone/>
            </a:pPr>
            <a:r>
              <a:rPr lang="en-US" sz="3200"/>
              <a:t>Have you ever struggled with collecting documents and related information from a large audience?</a:t>
            </a:r>
            <a:endParaRPr lang="en-IN" sz="3200"/>
          </a:p>
        </p:txBody>
      </p:sp>
    </p:spTree>
    <p:extLst>
      <p:ext uri="{BB962C8B-B14F-4D97-AF65-F5344CB8AC3E}">
        <p14:creationId xmlns:p14="http://schemas.microsoft.com/office/powerpoint/2010/main" val="857035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221A4-FFAD-7D57-873D-8FBEE0486B0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E95A65F-C37E-AB36-CB49-6F633B73947D}"/>
              </a:ext>
            </a:extLst>
          </p:cNvPr>
          <p:cNvSpPr>
            <a:spLocks noGrp="1"/>
          </p:cNvSpPr>
          <p:nvPr>
            <p:ph idx="1"/>
          </p:nvPr>
        </p:nvSpPr>
        <p:spPr>
          <a:xfrm>
            <a:off x="1222687" y="1273613"/>
            <a:ext cx="9746626" cy="3243912"/>
          </a:xfrm>
        </p:spPr>
        <p:txBody>
          <a:bodyPr anchor="ctr">
            <a:normAutofit/>
          </a:bodyPr>
          <a:lstStyle/>
          <a:p>
            <a:pPr marL="0" indent="0" algn="ctr">
              <a:lnSpc>
                <a:spcPct val="100000"/>
              </a:lnSpc>
              <a:buNone/>
            </a:pPr>
            <a:r>
              <a:rPr lang="en-IN" sz="3200">
                <a:latin typeface="Segoe UI"/>
                <a:cs typeface="Segoe UI"/>
              </a:rPr>
              <a:t>Here are the top issues faced by users</a:t>
            </a:r>
          </a:p>
        </p:txBody>
      </p:sp>
      <p:sp>
        <p:nvSpPr>
          <p:cNvPr id="3" name="Rectangle: Rounded Corners 6">
            <a:extLst>
              <a:ext uri="{FF2B5EF4-FFF2-40B4-BE49-F238E27FC236}">
                <a16:creationId xmlns:a16="http://schemas.microsoft.com/office/drawing/2014/main" id="{2BD95BBF-9C58-0BBC-F8C5-5DAA635F5895}"/>
              </a:ext>
            </a:extLst>
          </p:cNvPr>
          <p:cNvSpPr/>
          <p:nvPr/>
        </p:nvSpPr>
        <p:spPr>
          <a:xfrm>
            <a:off x="2247091" y="3773515"/>
            <a:ext cx="2103842" cy="1070628"/>
          </a:xfrm>
          <a:prstGeom prst="roundRect">
            <a:avLst>
              <a:gd name="adj" fmla="val 17467"/>
            </a:avLst>
          </a:prstGeom>
          <a:gradFill>
            <a:gsLst>
              <a:gs pos="2000">
                <a:srgbClr val="0179D4"/>
              </a:gs>
              <a:gs pos="44000">
                <a:srgbClr val="2CB6FF"/>
              </a:gs>
              <a:gs pos="100000">
                <a:srgbClr val="D962FA"/>
              </a:gs>
            </a:gsLst>
            <a:lin ang="3600000" scaled="0"/>
          </a:gradFill>
          <a:ln w="12700">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IN" sz="2000" b="1">
                <a:solidFill>
                  <a:schemeClr val="bg1"/>
                </a:solidFill>
                <a:latin typeface="Segoe UI Semibold" panose="020B0502040204020203" pitchFamily="34" charset="0"/>
                <a:cs typeface="Segoe UI Semibold" panose="020B0502040204020203" pitchFamily="34" charset="0"/>
              </a:rPr>
              <a:t>De-centralized collection</a:t>
            </a:r>
          </a:p>
        </p:txBody>
      </p:sp>
      <p:sp>
        <p:nvSpPr>
          <p:cNvPr id="6" name="Rectangle: Rounded Corners 6">
            <a:extLst>
              <a:ext uri="{FF2B5EF4-FFF2-40B4-BE49-F238E27FC236}">
                <a16:creationId xmlns:a16="http://schemas.microsoft.com/office/drawing/2014/main" id="{8F139576-A49A-5F91-A39A-05EAB8865850}"/>
              </a:ext>
            </a:extLst>
          </p:cNvPr>
          <p:cNvSpPr/>
          <p:nvPr/>
        </p:nvSpPr>
        <p:spPr>
          <a:xfrm>
            <a:off x="5044079" y="3773515"/>
            <a:ext cx="2103842" cy="1070628"/>
          </a:xfrm>
          <a:prstGeom prst="roundRect">
            <a:avLst>
              <a:gd name="adj" fmla="val 17467"/>
            </a:avLst>
          </a:prstGeom>
          <a:gradFill>
            <a:gsLst>
              <a:gs pos="2000">
                <a:srgbClr val="0179D4"/>
              </a:gs>
              <a:gs pos="44000">
                <a:srgbClr val="2CB6FF"/>
              </a:gs>
              <a:gs pos="100000">
                <a:srgbClr val="D962FA"/>
              </a:gs>
            </a:gsLst>
            <a:lin ang="3600000" scaled="0"/>
          </a:gradFill>
          <a:ln w="12700">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IN" sz="2000" b="1">
                <a:solidFill>
                  <a:schemeClr val="bg1"/>
                </a:solidFill>
                <a:latin typeface="Segoe UI Semibold" panose="020B0502040204020203" pitchFamily="34" charset="0"/>
                <a:cs typeface="Segoe UI Semibold" panose="020B0502040204020203" pitchFamily="34" charset="0"/>
              </a:rPr>
              <a:t>Inconsistent metadata</a:t>
            </a:r>
          </a:p>
        </p:txBody>
      </p:sp>
      <p:sp>
        <p:nvSpPr>
          <p:cNvPr id="7" name="Rectangle: Rounded Corners 6">
            <a:extLst>
              <a:ext uri="{FF2B5EF4-FFF2-40B4-BE49-F238E27FC236}">
                <a16:creationId xmlns:a16="http://schemas.microsoft.com/office/drawing/2014/main" id="{F8A4A3A2-CE36-4391-C715-34DF7537C067}"/>
              </a:ext>
            </a:extLst>
          </p:cNvPr>
          <p:cNvSpPr/>
          <p:nvPr/>
        </p:nvSpPr>
        <p:spPr>
          <a:xfrm>
            <a:off x="7841067" y="3773515"/>
            <a:ext cx="2103842" cy="1070628"/>
          </a:xfrm>
          <a:prstGeom prst="roundRect">
            <a:avLst>
              <a:gd name="adj" fmla="val 17467"/>
            </a:avLst>
          </a:prstGeom>
          <a:gradFill>
            <a:gsLst>
              <a:gs pos="2000">
                <a:srgbClr val="0179D4"/>
              </a:gs>
              <a:gs pos="44000">
                <a:srgbClr val="2CB6FF"/>
              </a:gs>
              <a:gs pos="100000">
                <a:srgbClr val="D962FA"/>
              </a:gs>
            </a:gsLst>
            <a:lin ang="3600000" scaled="0"/>
          </a:gradFill>
          <a:ln w="12700">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IN" sz="2000" b="1">
                <a:solidFill>
                  <a:schemeClr val="bg1"/>
                </a:solidFill>
                <a:latin typeface="Segoe UI Semibold" panose="020B0502040204020203" pitchFamily="34" charset="0"/>
                <a:cs typeface="Segoe UI Semibold" panose="020B0502040204020203" pitchFamily="34" charset="0"/>
              </a:rPr>
              <a:t>Lack of customization</a:t>
            </a:r>
          </a:p>
        </p:txBody>
      </p:sp>
    </p:spTree>
    <p:extLst>
      <p:ext uri="{BB962C8B-B14F-4D97-AF65-F5344CB8AC3E}">
        <p14:creationId xmlns:p14="http://schemas.microsoft.com/office/powerpoint/2010/main" val="24927353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5042-73EA-41BA-373B-C99D535EDD5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CD14EFA-52F3-65B0-6689-73473E5425BD}"/>
              </a:ext>
            </a:extLst>
          </p:cNvPr>
          <p:cNvSpPr>
            <a:spLocks noGrp="1"/>
          </p:cNvSpPr>
          <p:nvPr>
            <p:ph type="title"/>
          </p:nvPr>
        </p:nvSpPr>
        <p:spPr>
          <a:xfrm>
            <a:off x="659219" y="3249358"/>
            <a:ext cx="11025680" cy="1072072"/>
          </a:xfrm>
        </p:spPr>
        <p:txBody>
          <a:bodyPr>
            <a:normAutofit/>
          </a:bodyPr>
          <a:lstStyle/>
          <a:p>
            <a:r>
              <a:rPr lang="en-US" sz="4400" b="0" kern="0">
                <a:solidFill>
                  <a:srgbClr val="000000"/>
                </a:solidFill>
                <a:latin typeface="Segoe UI"/>
                <a:ea typeface="+mn-ea"/>
                <a:cs typeface="Segoe UI"/>
              </a:rPr>
              <a:t>Meet </a:t>
            </a:r>
            <a:r>
              <a:rPr lang="en-US" sz="4400" kern="0">
                <a:solidFill>
                  <a:srgbClr val="000000"/>
                </a:solidFill>
                <a:latin typeface="Segoe UI"/>
                <a:ea typeface="+mn-ea"/>
                <a:cs typeface="Segoe UI"/>
              </a:rPr>
              <a:t>Erika</a:t>
            </a:r>
            <a:r>
              <a:rPr kumimoji="0" lang="en-US" sz="4400" u="none" strike="noStrike" kern="0" cap="none" spc="0" normalizeH="0" baseline="0" noProof="0">
                <a:ln>
                  <a:noFill/>
                </a:ln>
                <a:solidFill>
                  <a:srgbClr val="000000"/>
                </a:solidFill>
                <a:effectLst/>
                <a:uLnTx/>
                <a:uFillTx/>
                <a:latin typeface="Segoe UI"/>
                <a:ea typeface="+mn-ea"/>
                <a:cs typeface="Segoe UI"/>
              </a:rPr>
              <a:t> Fuller</a:t>
            </a:r>
            <a:endParaRPr lang="en-IN">
              <a:latin typeface="Segoe UI"/>
              <a:cs typeface="Segoe UI"/>
            </a:endParaRPr>
          </a:p>
        </p:txBody>
      </p:sp>
      <p:pic>
        <p:nvPicPr>
          <p:cNvPr id="5" name="Picture 4">
            <a:extLst>
              <a:ext uri="{FF2B5EF4-FFF2-40B4-BE49-F238E27FC236}">
                <a16:creationId xmlns:a16="http://schemas.microsoft.com/office/drawing/2014/main" id="{EE387BA5-A56E-D51A-674C-16761AE9F833}"/>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33700" y="934713"/>
            <a:ext cx="2276718" cy="2276716"/>
          </a:xfrm>
          <a:prstGeom prst="ellipse">
            <a:avLst/>
          </a:prstGeom>
          <a:solidFill>
            <a:schemeClr val="bg1"/>
          </a:solidFill>
          <a:ln w="14684" cap="flat">
            <a:noFill/>
            <a:prstDash val="solid"/>
            <a:miter/>
          </a:ln>
          <a:effectLst/>
        </p:spPr>
      </p:pic>
      <p:sp>
        <p:nvSpPr>
          <p:cNvPr id="14" name="Rounded Rectangle 62">
            <a:extLst>
              <a:ext uri="{FF2B5EF4-FFF2-40B4-BE49-F238E27FC236}">
                <a16:creationId xmlns:a16="http://schemas.microsoft.com/office/drawing/2014/main" id="{DDFCAD76-31F1-4BA0-4455-408D312D1880}"/>
              </a:ext>
              <a:ext uri="{C183D7F6-B498-43B3-948B-1728B52AA6E4}">
                <adec:decorative xmlns:adec="http://schemas.microsoft.com/office/drawing/2017/decorative" val="0"/>
              </a:ext>
            </a:extLst>
          </p:cNvPr>
          <p:cNvSpPr/>
          <p:nvPr/>
        </p:nvSpPr>
        <p:spPr bwMode="auto">
          <a:xfrm>
            <a:off x="4250970" y="4180530"/>
            <a:ext cx="3683771"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1" u="none" strike="noStrike" kern="0" cap="none" spc="0" normalizeH="0" baseline="0" noProof="0">
                <a:ln>
                  <a:noFill/>
                </a:ln>
                <a:solidFill>
                  <a:schemeClr val="tx1">
                    <a:lumMod val="50000"/>
                    <a:lumOff val="50000"/>
                  </a:schemeClr>
                </a:solidFill>
                <a:effectLst/>
                <a:uLnTx/>
                <a:uFillTx/>
                <a:latin typeface="Segoe UI Semibold" panose="020B0502040204020203" pitchFamily="34" charset="0"/>
                <a:cs typeface="Segoe UI Semibold" panose="020B0502040204020203" pitchFamily="34" charset="0"/>
              </a:rPr>
              <a:t>Finance manager at ReleCloud</a:t>
            </a:r>
          </a:p>
        </p:txBody>
      </p:sp>
      <p:sp>
        <p:nvSpPr>
          <p:cNvPr id="15" name="Rounded Rectangle 62">
            <a:extLst>
              <a:ext uri="{FF2B5EF4-FFF2-40B4-BE49-F238E27FC236}">
                <a16:creationId xmlns:a16="http://schemas.microsoft.com/office/drawing/2014/main" id="{F474454B-5B5D-ACFF-EC6E-53169D7755AF}"/>
              </a:ext>
              <a:ext uri="{C183D7F6-B498-43B3-948B-1728B52AA6E4}">
                <adec:decorative xmlns:adec="http://schemas.microsoft.com/office/drawing/2017/decorative" val="0"/>
              </a:ext>
            </a:extLst>
          </p:cNvPr>
          <p:cNvSpPr/>
          <p:nvPr/>
        </p:nvSpPr>
        <p:spPr bwMode="auto">
          <a:xfrm>
            <a:off x="2005223" y="4975603"/>
            <a:ext cx="8175264" cy="861774"/>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2800" b="1" i="1" u="none" strike="noStrike" kern="0" cap="none" spc="0" normalizeH="0" baseline="0" noProof="0">
                <a:ln>
                  <a:noFill/>
                </a:ln>
                <a:solidFill>
                  <a:srgbClr val="8560C6"/>
                </a:solidFill>
                <a:effectLst/>
                <a:uLnTx/>
                <a:uFillTx/>
                <a:latin typeface="Segoe UI Semibold" panose="020B0502040204020203" pitchFamily="34" charset="0"/>
                <a:cs typeface="Segoe UI Semibold" panose="020B0502040204020203" pitchFamily="34" charset="0"/>
              </a:rPr>
              <a:t>“I am responsible for collecting and</a:t>
            </a:r>
            <a:r>
              <a:rPr kumimoji="0" lang="en-US" sz="2800" b="1" i="1" u="none" strike="noStrike" kern="0" cap="none" spc="0" normalizeH="0" noProof="0">
                <a:ln>
                  <a:noFill/>
                </a:ln>
                <a:solidFill>
                  <a:srgbClr val="8560C6"/>
                </a:solidFill>
                <a:effectLst/>
                <a:uLnTx/>
                <a:uFillTx/>
                <a:latin typeface="Segoe UI Semibold" panose="020B0502040204020203" pitchFamily="34" charset="0"/>
                <a:cs typeface="Segoe UI Semibold" panose="020B0502040204020203" pitchFamily="34" charset="0"/>
              </a:rPr>
              <a:t> processing employee expenses in my organization” </a:t>
            </a:r>
            <a:endParaRPr kumimoji="0" lang="en-US" sz="2800" b="1" i="1" u="none" strike="noStrike" kern="0" cap="none" spc="0" normalizeH="0" baseline="0" noProof="0">
              <a:ln>
                <a:noFill/>
              </a:ln>
              <a:solidFill>
                <a:srgbClr val="8560C6"/>
              </a:solidFill>
              <a:effectLst/>
              <a:uLnTx/>
              <a:uFillTx/>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2107201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5042-73EA-41BA-373B-C99D535EDD5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CD14EFA-52F3-65B0-6689-73473E5425BD}"/>
              </a:ext>
            </a:extLst>
          </p:cNvPr>
          <p:cNvSpPr>
            <a:spLocks noGrp="1"/>
          </p:cNvSpPr>
          <p:nvPr>
            <p:ph type="title"/>
          </p:nvPr>
        </p:nvSpPr>
        <p:spPr>
          <a:xfrm>
            <a:off x="659219" y="744251"/>
            <a:ext cx="11025680" cy="1072072"/>
          </a:xfrm>
        </p:spPr>
        <p:txBody>
          <a:bodyPr>
            <a:normAutofit/>
          </a:bodyPr>
          <a:lstStyle/>
          <a:p>
            <a:r>
              <a:rPr lang="en-IN" sz="3200"/>
              <a:t>How Erika keeps things moving</a:t>
            </a:r>
          </a:p>
        </p:txBody>
      </p:sp>
      <p:sp>
        <p:nvSpPr>
          <p:cNvPr id="227" name="Rounded Rectangle 62">
            <a:extLst>
              <a:ext uri="{FF2B5EF4-FFF2-40B4-BE49-F238E27FC236}">
                <a16:creationId xmlns:a16="http://schemas.microsoft.com/office/drawing/2014/main" id="{C90EAC0D-E454-5FE3-E858-54BA81C050CF}"/>
              </a:ext>
              <a:ext uri="{C183D7F6-B498-43B3-948B-1728B52AA6E4}">
                <adec:decorative xmlns:adec="http://schemas.microsoft.com/office/drawing/2017/decorative" val="0"/>
              </a:ext>
            </a:extLst>
          </p:cNvPr>
          <p:cNvSpPr/>
          <p:nvPr/>
        </p:nvSpPr>
        <p:spPr bwMode="auto">
          <a:xfrm>
            <a:off x="8150416" y="5457407"/>
            <a:ext cx="3302891" cy="553998"/>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defTabSz="821996" fontAlgn="base">
              <a:spcBef>
                <a:spcPct val="0"/>
              </a:spcBef>
              <a:spcAft>
                <a:spcPct val="0"/>
              </a:spcAft>
              <a:tabLst>
                <a:tab pos="920076" algn="l"/>
              </a:tabLst>
              <a:defRPr/>
            </a:pPr>
            <a:r>
              <a:rPr lang="en-US" kern="0">
                <a:solidFill>
                  <a:schemeClr val="tx1">
                    <a:lumMod val="85000"/>
                    <a:lumOff val="15000"/>
                  </a:schemeClr>
                </a:solidFill>
                <a:latin typeface="Segoe UI" panose="020B0502040204020203" pitchFamily="34" charset="0"/>
                <a:cs typeface="Segoe UI" panose="020B0502040204020203" pitchFamily="34" charset="0"/>
              </a:rPr>
              <a:t>Processes the invoices for reimbursement</a:t>
            </a:r>
          </a:p>
        </p:txBody>
      </p:sp>
      <p:sp>
        <p:nvSpPr>
          <p:cNvPr id="2" name="Rounded Rectangle 62">
            <a:extLst>
              <a:ext uri="{FF2B5EF4-FFF2-40B4-BE49-F238E27FC236}">
                <a16:creationId xmlns:a16="http://schemas.microsoft.com/office/drawing/2014/main" id="{5D9A853E-6656-6445-6DF1-5FA26E02479B}"/>
              </a:ext>
              <a:ext uri="{C183D7F6-B498-43B3-948B-1728B52AA6E4}">
                <adec:decorative xmlns:adec="http://schemas.microsoft.com/office/drawing/2017/decorative" val="0"/>
              </a:ext>
            </a:extLst>
          </p:cNvPr>
          <p:cNvSpPr/>
          <p:nvPr/>
        </p:nvSpPr>
        <p:spPr bwMode="auto">
          <a:xfrm>
            <a:off x="1256055" y="5455061"/>
            <a:ext cx="2555641" cy="553998"/>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u="none" strike="noStrike" kern="0" cap="none" spc="0" normalizeH="0" baseline="0" noProof="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Employees send their</a:t>
            </a:r>
            <a:r>
              <a:rPr kumimoji="0" lang="en-US" sz="1800" u="none" strike="noStrike" kern="0" cap="none" spc="0" normalizeH="0" noProof="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 expense </a:t>
            </a:r>
            <a:r>
              <a:rPr kumimoji="0" lang="en-US" sz="1800" u="none" strike="noStrike" kern="0" cap="none" spc="0" normalizeH="0" baseline="0" noProof="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invoices</a:t>
            </a:r>
          </a:p>
        </p:txBody>
      </p:sp>
      <p:grpSp>
        <p:nvGrpSpPr>
          <p:cNvPr id="28" name="Group 27">
            <a:extLst>
              <a:ext uri="{FF2B5EF4-FFF2-40B4-BE49-F238E27FC236}">
                <a16:creationId xmlns:a16="http://schemas.microsoft.com/office/drawing/2014/main" id="{702BB2FE-CB06-1A88-F78D-D824F32D624D}"/>
              </a:ext>
            </a:extLst>
          </p:cNvPr>
          <p:cNvGrpSpPr/>
          <p:nvPr/>
        </p:nvGrpSpPr>
        <p:grpSpPr>
          <a:xfrm>
            <a:off x="8211355" y="2375141"/>
            <a:ext cx="2831597" cy="2452242"/>
            <a:chOff x="8020881" y="2975250"/>
            <a:chExt cx="3257541" cy="2821121"/>
          </a:xfrm>
        </p:grpSpPr>
        <p:sp>
          <p:nvSpPr>
            <p:cNvPr id="23" name="Copilot Box - replacement" descr="Copilot">
              <a:extLst>
                <a:ext uri="{FF2B5EF4-FFF2-40B4-BE49-F238E27FC236}">
                  <a16:creationId xmlns:a16="http://schemas.microsoft.com/office/drawing/2014/main" id="{E02CEE38-8603-FF92-7698-707927A33720}"/>
                </a:ext>
                <a:ext uri="{C183D7F6-B498-43B3-948B-1728B52AA6E4}">
                  <adec:decorative xmlns:adec="http://schemas.microsoft.com/office/drawing/2017/decorative" val="0"/>
                </a:ext>
              </a:extLst>
            </p:cNvPr>
            <p:cNvSpPr>
              <a:spLocks noChangeAspect="1"/>
            </p:cNvSpPr>
            <p:nvPr/>
          </p:nvSpPr>
          <p:spPr bwMode="auto">
            <a:xfrm>
              <a:off x="8487145" y="3223304"/>
              <a:ext cx="2325013" cy="2325013"/>
            </a:xfrm>
            <a:prstGeom prst="roundRect">
              <a:avLst>
                <a:gd name="adj" fmla="val 6703"/>
              </a:avLst>
            </a:prstGeom>
            <a:gradFill flip="none" rotWithShape="1">
              <a:gsLst>
                <a:gs pos="0">
                  <a:srgbClr val="B43FC5">
                    <a:alpha val="50000"/>
                  </a:srgbClr>
                </a:gs>
                <a:gs pos="80000">
                  <a:srgbClr val="0078D4">
                    <a:alpha val="50000"/>
                  </a:srgbClr>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6" name="Copilot Box - replacement" descr="Copilot">
              <a:extLst>
                <a:ext uri="{FF2B5EF4-FFF2-40B4-BE49-F238E27FC236}">
                  <a16:creationId xmlns:a16="http://schemas.microsoft.com/office/drawing/2014/main" id="{C5C6F835-574A-22C1-1F80-00547BA543E4}"/>
                </a:ext>
                <a:ext uri="{C183D7F6-B498-43B3-948B-1728B52AA6E4}">
                  <adec:decorative xmlns:adec="http://schemas.microsoft.com/office/drawing/2017/decorative" val="0"/>
                </a:ext>
              </a:extLst>
            </p:cNvPr>
            <p:cNvSpPr>
              <a:spLocks noChangeAspect="1"/>
            </p:cNvSpPr>
            <p:nvPr/>
          </p:nvSpPr>
          <p:spPr bwMode="auto">
            <a:xfrm>
              <a:off x="8953409" y="2975250"/>
              <a:ext cx="2325013" cy="2325013"/>
            </a:xfrm>
            <a:prstGeom prst="roundRect">
              <a:avLst>
                <a:gd name="adj" fmla="val 6703"/>
              </a:avLst>
            </a:prstGeom>
            <a:gradFill flip="none" rotWithShape="1">
              <a:gsLst>
                <a:gs pos="0">
                  <a:srgbClr val="B43FC5">
                    <a:alpha val="20000"/>
                  </a:srgbClr>
                </a:gs>
                <a:gs pos="80000">
                  <a:srgbClr val="0078D4">
                    <a:alpha val="20000"/>
                  </a:srgbClr>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grpSp>
          <p:nvGrpSpPr>
            <p:cNvPr id="21" name="Group 20">
              <a:extLst>
                <a:ext uri="{FF2B5EF4-FFF2-40B4-BE49-F238E27FC236}">
                  <a16:creationId xmlns:a16="http://schemas.microsoft.com/office/drawing/2014/main" id="{B43A7B26-B5FC-3A32-2B6B-55C7E1618CAF}"/>
                </a:ext>
              </a:extLst>
            </p:cNvPr>
            <p:cNvGrpSpPr/>
            <p:nvPr/>
          </p:nvGrpSpPr>
          <p:grpSpPr>
            <a:xfrm>
              <a:off x="8020881" y="3471358"/>
              <a:ext cx="2325013" cy="2325013"/>
              <a:chOff x="8302058" y="3207994"/>
              <a:chExt cx="2325013" cy="2325013"/>
            </a:xfrm>
          </p:grpSpPr>
          <p:sp>
            <p:nvSpPr>
              <p:cNvPr id="225" name="Copilot Box - replacement" descr="Copilot">
                <a:extLst>
                  <a:ext uri="{FF2B5EF4-FFF2-40B4-BE49-F238E27FC236}">
                    <a16:creationId xmlns:a16="http://schemas.microsoft.com/office/drawing/2014/main" id="{A982A054-C077-9459-EED1-949240BEF4CB}"/>
                  </a:ext>
                  <a:ext uri="{C183D7F6-B498-43B3-948B-1728B52AA6E4}">
                    <adec:decorative xmlns:adec="http://schemas.microsoft.com/office/drawing/2017/decorative" val="0"/>
                  </a:ext>
                </a:extLst>
              </p:cNvPr>
              <p:cNvSpPr>
                <a:spLocks noChangeAspect="1"/>
              </p:cNvSpPr>
              <p:nvPr/>
            </p:nvSpPr>
            <p:spPr bwMode="auto">
              <a:xfrm>
                <a:off x="8302058" y="3207994"/>
                <a:ext cx="2325013" cy="2325013"/>
              </a:xfrm>
              <a:prstGeom prst="roundRect">
                <a:avLst>
                  <a:gd name="adj" fmla="val 6703"/>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pic>
            <p:nvPicPr>
              <p:cNvPr id="20" name="Picture 19">
                <a:extLst>
                  <a:ext uri="{FF2B5EF4-FFF2-40B4-BE49-F238E27FC236}">
                    <a16:creationId xmlns:a16="http://schemas.microsoft.com/office/drawing/2014/main" id="{9FCF462B-F285-9973-EB5B-56F6B17B5F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97307" y="3617812"/>
                <a:ext cx="1334511" cy="1334511"/>
              </a:xfrm>
              <a:prstGeom prst="rect">
                <a:avLst/>
              </a:prstGeom>
              <a:scene3d>
                <a:camera prst="isometricLeftDown"/>
                <a:lightRig rig="threePt" dir="t"/>
              </a:scene3d>
            </p:spPr>
          </p:pic>
        </p:grpSp>
      </p:grpSp>
      <p:cxnSp>
        <p:nvCxnSpPr>
          <p:cNvPr id="36" name="Straight Arrow Connector 35">
            <a:extLst>
              <a:ext uri="{FF2B5EF4-FFF2-40B4-BE49-F238E27FC236}">
                <a16:creationId xmlns:a16="http://schemas.microsoft.com/office/drawing/2014/main" id="{3A01F8AE-F9A4-E1F3-38D7-08E66FD94181}"/>
              </a:ext>
            </a:extLst>
          </p:cNvPr>
          <p:cNvCxnSpPr>
            <a:cxnSpLocks/>
          </p:cNvCxnSpPr>
          <p:nvPr/>
        </p:nvCxnSpPr>
        <p:spPr>
          <a:xfrm>
            <a:off x="7103657" y="3707600"/>
            <a:ext cx="1389712" cy="0"/>
          </a:xfrm>
          <a:prstGeom prst="straightConnector1">
            <a:avLst/>
          </a:prstGeom>
          <a:ln>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223" name="Group 222">
            <a:extLst>
              <a:ext uri="{FF2B5EF4-FFF2-40B4-BE49-F238E27FC236}">
                <a16:creationId xmlns:a16="http://schemas.microsoft.com/office/drawing/2014/main" id="{01E8863F-2386-5B10-C2D9-215AC9369C80}"/>
              </a:ext>
            </a:extLst>
          </p:cNvPr>
          <p:cNvGrpSpPr/>
          <p:nvPr/>
        </p:nvGrpSpPr>
        <p:grpSpPr>
          <a:xfrm>
            <a:off x="1361498" y="2226227"/>
            <a:ext cx="4756920" cy="2939585"/>
            <a:chOff x="1361498" y="2975257"/>
            <a:chExt cx="4756920" cy="2939585"/>
          </a:xfrm>
        </p:grpSpPr>
        <p:sp>
          <p:nvSpPr>
            <p:cNvPr id="47" name="Freeform: Shape 32">
              <a:extLst>
                <a:ext uri="{FF2B5EF4-FFF2-40B4-BE49-F238E27FC236}">
                  <a16:creationId xmlns:a16="http://schemas.microsoft.com/office/drawing/2014/main" id="{6E44CC1F-99EE-8CEB-89F6-E66FE4074AF1}"/>
                </a:ext>
                <a:ext uri="{C183D7F6-B498-43B3-948B-1728B52AA6E4}">
                  <adec:decorative xmlns:adec="http://schemas.microsoft.com/office/drawing/2017/decorative" val="1"/>
                </a:ext>
              </a:extLst>
            </p:cNvPr>
            <p:cNvSpPr/>
            <p:nvPr/>
          </p:nvSpPr>
          <p:spPr>
            <a:xfrm>
              <a:off x="1906004" y="4396120"/>
              <a:ext cx="4189995" cy="272966"/>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9050" cap="flat">
              <a:solidFill>
                <a:schemeClr val="bg1">
                  <a:lumMod val="75000"/>
                </a:schemeClr>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8" name="Freeform: Shape 33">
              <a:extLst>
                <a:ext uri="{FF2B5EF4-FFF2-40B4-BE49-F238E27FC236}">
                  <a16:creationId xmlns:a16="http://schemas.microsoft.com/office/drawing/2014/main" id="{0DD3EA4A-72BB-87E3-0F12-1C44E3E0BFE6}"/>
                </a:ext>
                <a:ext uri="{C183D7F6-B498-43B3-948B-1728B52AA6E4}">
                  <adec:decorative xmlns:adec="http://schemas.microsoft.com/office/drawing/2017/decorative" val="1"/>
                </a:ext>
              </a:extLst>
            </p:cNvPr>
            <p:cNvSpPr/>
            <p:nvPr/>
          </p:nvSpPr>
          <p:spPr>
            <a:xfrm flipH="1">
              <a:off x="2438212" y="4393184"/>
              <a:ext cx="3680206" cy="1221725"/>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9050" cap="flat">
              <a:solidFill>
                <a:schemeClr val="bg1">
                  <a:lumMod val="75000"/>
                </a:schemeClr>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4" name="Freeform: Shape 57">
              <a:extLst>
                <a:ext uri="{FF2B5EF4-FFF2-40B4-BE49-F238E27FC236}">
                  <a16:creationId xmlns:a16="http://schemas.microsoft.com/office/drawing/2014/main" id="{FDFFD7AD-F6EF-D9F9-9BC5-298B87903847}"/>
                </a:ext>
                <a:ext uri="{C183D7F6-B498-43B3-948B-1728B52AA6E4}">
                  <adec:decorative xmlns:adec="http://schemas.microsoft.com/office/drawing/2017/decorative" val="1"/>
                </a:ext>
              </a:extLst>
            </p:cNvPr>
            <p:cNvSpPr/>
            <p:nvPr/>
          </p:nvSpPr>
          <p:spPr>
            <a:xfrm flipV="1">
              <a:off x="1766315" y="3402378"/>
              <a:ext cx="4352101" cy="993739"/>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9050" cap="flat">
              <a:solidFill>
                <a:schemeClr val="bg1">
                  <a:lumMod val="75000"/>
                </a:schemeClr>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7" name="Freeform: Shape 64">
              <a:extLst>
                <a:ext uri="{FF2B5EF4-FFF2-40B4-BE49-F238E27FC236}">
                  <a16:creationId xmlns:a16="http://schemas.microsoft.com/office/drawing/2014/main" id="{FBABD3A6-589E-2746-6B55-ED3CA8ABEF00}"/>
                </a:ext>
                <a:ext uri="{C183D7F6-B498-43B3-948B-1728B52AA6E4}">
                  <adec:decorative xmlns:adec="http://schemas.microsoft.com/office/drawing/2017/decorative" val="1"/>
                </a:ext>
              </a:extLst>
            </p:cNvPr>
            <p:cNvSpPr/>
            <p:nvPr/>
          </p:nvSpPr>
          <p:spPr>
            <a:xfrm flipV="1">
              <a:off x="2539977" y="3967265"/>
              <a:ext cx="3578439" cy="428853"/>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9050" cap="flat">
              <a:solidFill>
                <a:schemeClr val="bg1">
                  <a:lumMod val="75000"/>
                </a:schemeClr>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0" name="Freeform: Shape 67">
              <a:extLst>
                <a:ext uri="{FF2B5EF4-FFF2-40B4-BE49-F238E27FC236}">
                  <a16:creationId xmlns:a16="http://schemas.microsoft.com/office/drawing/2014/main" id="{7D2C02BE-D0E0-B95C-7AF7-9B7CEC7A7FCB}"/>
                </a:ext>
                <a:ext uri="{C183D7F6-B498-43B3-948B-1728B52AA6E4}">
                  <adec:decorative xmlns:adec="http://schemas.microsoft.com/office/drawing/2017/decorative" val="1"/>
                </a:ext>
              </a:extLst>
            </p:cNvPr>
            <p:cNvSpPr/>
            <p:nvPr/>
          </p:nvSpPr>
          <p:spPr>
            <a:xfrm>
              <a:off x="3125190" y="3290745"/>
              <a:ext cx="2983702" cy="1117247"/>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9050" cap="flat">
              <a:solidFill>
                <a:schemeClr val="bg1">
                  <a:lumMod val="75000"/>
                </a:schemeClr>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2" name="Freeform: Shape 98">
              <a:extLst>
                <a:ext uri="{FF2B5EF4-FFF2-40B4-BE49-F238E27FC236}">
                  <a16:creationId xmlns:a16="http://schemas.microsoft.com/office/drawing/2014/main" id="{8084FBAF-9A59-7C18-AEB1-E323D6EA08AC}"/>
                </a:ext>
                <a:ext uri="{C183D7F6-B498-43B3-948B-1728B52AA6E4}">
                  <adec:decorative xmlns:adec="http://schemas.microsoft.com/office/drawing/2017/decorative" val="1"/>
                </a:ext>
              </a:extLst>
            </p:cNvPr>
            <p:cNvSpPr/>
            <p:nvPr/>
          </p:nvSpPr>
          <p:spPr>
            <a:xfrm flipH="1">
              <a:off x="2839016" y="4397631"/>
              <a:ext cx="3279401" cy="611830"/>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9050" cap="flat">
              <a:solidFill>
                <a:schemeClr val="bg1">
                  <a:lumMod val="75000"/>
                </a:schemeClr>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3" name="Freeform: Shape 99">
              <a:extLst>
                <a:ext uri="{FF2B5EF4-FFF2-40B4-BE49-F238E27FC236}">
                  <a16:creationId xmlns:a16="http://schemas.microsoft.com/office/drawing/2014/main" id="{6326A70A-4259-AFAC-B2EB-1934FB230AB0}"/>
                </a:ext>
                <a:ext uri="{C183D7F6-B498-43B3-948B-1728B52AA6E4}">
                  <adec:decorative xmlns:adec="http://schemas.microsoft.com/office/drawing/2017/decorative" val="1"/>
                </a:ext>
              </a:extLst>
            </p:cNvPr>
            <p:cNvSpPr/>
            <p:nvPr/>
          </p:nvSpPr>
          <p:spPr>
            <a:xfrm flipH="1">
              <a:off x="1973325" y="4148253"/>
              <a:ext cx="4145091" cy="247866"/>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9050" cap="flat">
              <a:solidFill>
                <a:schemeClr val="bg1">
                  <a:lumMod val="75000"/>
                </a:schemeClr>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2" name="Freeform: Shape 100">
              <a:extLst>
                <a:ext uri="{FF2B5EF4-FFF2-40B4-BE49-F238E27FC236}">
                  <a16:creationId xmlns:a16="http://schemas.microsoft.com/office/drawing/2014/main" id="{3BFC9071-B328-341C-2B58-419E93ACECFB}"/>
                </a:ext>
                <a:ext uri="{C183D7F6-B498-43B3-948B-1728B52AA6E4}">
                  <adec:decorative xmlns:adec="http://schemas.microsoft.com/office/drawing/2017/decorative" val="1"/>
                </a:ext>
              </a:extLst>
            </p:cNvPr>
            <p:cNvSpPr/>
            <p:nvPr/>
          </p:nvSpPr>
          <p:spPr>
            <a:xfrm flipH="1">
              <a:off x="3648038" y="4393184"/>
              <a:ext cx="2470380" cy="1091076"/>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9050" cap="flat">
              <a:solidFill>
                <a:schemeClr val="bg1">
                  <a:lumMod val="75000"/>
                </a:schemeClr>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9" name="Box">
              <a:extLst>
                <a:ext uri="{FF2B5EF4-FFF2-40B4-BE49-F238E27FC236}">
                  <a16:creationId xmlns:a16="http://schemas.microsoft.com/office/drawing/2014/main" id="{6C5C5ED3-0D21-2C34-9F7C-788CDD2437EF}"/>
                </a:ext>
                <a:ext uri="{C183D7F6-B498-43B3-948B-1728B52AA6E4}">
                  <adec:decorative xmlns:adec="http://schemas.microsoft.com/office/drawing/2017/decorative" val="1"/>
                </a:ext>
              </a:extLst>
            </p:cNvPr>
            <p:cNvSpPr>
              <a:spLocks noChangeAspect="1"/>
            </p:cNvSpPr>
            <p:nvPr/>
          </p:nvSpPr>
          <p:spPr bwMode="auto">
            <a:xfrm>
              <a:off x="2714877" y="2975257"/>
              <a:ext cx="429790" cy="42979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2" name="Box">
              <a:extLst>
                <a:ext uri="{FF2B5EF4-FFF2-40B4-BE49-F238E27FC236}">
                  <a16:creationId xmlns:a16="http://schemas.microsoft.com/office/drawing/2014/main" id="{4E051C30-760F-B635-EB5A-0B7971E20625}"/>
                </a:ext>
                <a:ext uri="{C183D7F6-B498-43B3-948B-1728B52AA6E4}">
                  <adec:decorative xmlns:adec="http://schemas.microsoft.com/office/drawing/2017/decorative" val="1"/>
                </a:ext>
              </a:extLst>
            </p:cNvPr>
            <p:cNvSpPr>
              <a:spLocks noChangeAspect="1"/>
            </p:cNvSpPr>
            <p:nvPr/>
          </p:nvSpPr>
          <p:spPr bwMode="auto">
            <a:xfrm>
              <a:off x="1507816" y="3247718"/>
              <a:ext cx="258498" cy="258498"/>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5" name="Box">
              <a:extLst>
                <a:ext uri="{FF2B5EF4-FFF2-40B4-BE49-F238E27FC236}">
                  <a16:creationId xmlns:a16="http://schemas.microsoft.com/office/drawing/2014/main" id="{861C238F-39C6-A6D2-59CD-553FFFF098B9}"/>
                </a:ext>
                <a:ext uri="{C183D7F6-B498-43B3-948B-1728B52AA6E4}">
                  <adec:decorative xmlns:adec="http://schemas.microsoft.com/office/drawing/2017/decorative" val="1"/>
                </a:ext>
              </a:extLst>
            </p:cNvPr>
            <p:cNvSpPr>
              <a:spLocks noChangeAspect="1"/>
            </p:cNvSpPr>
            <p:nvPr/>
          </p:nvSpPr>
          <p:spPr bwMode="auto">
            <a:xfrm>
              <a:off x="1361498" y="3812324"/>
              <a:ext cx="611830" cy="61183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1" name="Box">
              <a:extLst>
                <a:ext uri="{FF2B5EF4-FFF2-40B4-BE49-F238E27FC236}">
                  <a16:creationId xmlns:a16="http://schemas.microsoft.com/office/drawing/2014/main" id="{19B30438-EEE4-7AB5-88C6-16410771DA36}"/>
                </a:ext>
                <a:ext uri="{C183D7F6-B498-43B3-948B-1728B52AA6E4}">
                  <adec:decorative xmlns:adec="http://schemas.microsoft.com/office/drawing/2017/decorative" val="1"/>
                </a:ext>
              </a:extLst>
            </p:cNvPr>
            <p:cNvSpPr>
              <a:spLocks noChangeAspect="1"/>
            </p:cNvSpPr>
            <p:nvPr/>
          </p:nvSpPr>
          <p:spPr bwMode="auto">
            <a:xfrm>
              <a:off x="2281478" y="3836616"/>
              <a:ext cx="258498" cy="258498"/>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4" name="Box">
              <a:extLst>
                <a:ext uri="{FF2B5EF4-FFF2-40B4-BE49-F238E27FC236}">
                  <a16:creationId xmlns:a16="http://schemas.microsoft.com/office/drawing/2014/main" id="{0AC7DF0F-C9E4-138A-AE67-B849EE5978D1}"/>
                </a:ext>
                <a:ext uri="{C183D7F6-B498-43B3-948B-1728B52AA6E4}">
                  <adec:decorative xmlns:adec="http://schemas.microsoft.com/office/drawing/2017/decorative" val="1"/>
                </a:ext>
              </a:extLst>
            </p:cNvPr>
            <p:cNvSpPr>
              <a:spLocks noChangeAspect="1"/>
            </p:cNvSpPr>
            <p:nvPr/>
          </p:nvSpPr>
          <p:spPr bwMode="auto">
            <a:xfrm>
              <a:off x="1635208" y="4554060"/>
              <a:ext cx="258498" cy="258498"/>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7" name="Box">
              <a:extLst>
                <a:ext uri="{FF2B5EF4-FFF2-40B4-BE49-F238E27FC236}">
                  <a16:creationId xmlns:a16="http://schemas.microsoft.com/office/drawing/2014/main" id="{A0B097D0-9E0E-A8D8-0BDF-8AC5F16D65DC}"/>
                </a:ext>
                <a:ext uri="{C183D7F6-B498-43B3-948B-1728B52AA6E4}">
                  <adec:decorative xmlns:adec="http://schemas.microsoft.com/office/drawing/2017/decorative" val="1"/>
                </a:ext>
              </a:extLst>
            </p:cNvPr>
            <p:cNvSpPr>
              <a:spLocks noChangeAspect="1"/>
            </p:cNvSpPr>
            <p:nvPr/>
          </p:nvSpPr>
          <p:spPr bwMode="auto">
            <a:xfrm>
              <a:off x="2013842" y="5485052"/>
              <a:ext cx="429790" cy="42979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0" name="Box">
              <a:extLst>
                <a:ext uri="{FF2B5EF4-FFF2-40B4-BE49-F238E27FC236}">
                  <a16:creationId xmlns:a16="http://schemas.microsoft.com/office/drawing/2014/main" id="{002C8147-F034-2451-0C47-111C686843D8}"/>
                </a:ext>
                <a:ext uri="{C183D7F6-B498-43B3-948B-1728B52AA6E4}">
                  <adec:decorative xmlns:adec="http://schemas.microsoft.com/office/drawing/2017/decorative" val="1"/>
                </a:ext>
              </a:extLst>
            </p:cNvPr>
            <p:cNvSpPr>
              <a:spLocks noChangeAspect="1"/>
            </p:cNvSpPr>
            <p:nvPr/>
          </p:nvSpPr>
          <p:spPr bwMode="auto">
            <a:xfrm>
              <a:off x="3394496" y="5383506"/>
              <a:ext cx="258498" cy="258498"/>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pic>
          <p:nvPicPr>
            <p:cNvPr id="6" name="Picture 5" descr="A white circle with a black background&#10;&#10;Description automatically generated">
              <a:extLst>
                <a:ext uri="{FF2B5EF4-FFF2-40B4-BE49-F238E27FC236}">
                  <a16:creationId xmlns:a16="http://schemas.microsoft.com/office/drawing/2014/main" id="{A1FFBEB0-6E48-EB3A-D870-FC31B643E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0537" y="3062232"/>
              <a:ext cx="258498" cy="258498"/>
            </a:xfrm>
            <a:prstGeom prst="rect">
              <a:avLst/>
            </a:prstGeom>
          </p:spPr>
        </p:pic>
        <p:pic>
          <p:nvPicPr>
            <p:cNvPr id="7" name="Picture 6" descr="A white circle with a black background&#10;&#10;Description automatically generated">
              <a:extLst>
                <a:ext uri="{FF2B5EF4-FFF2-40B4-BE49-F238E27FC236}">
                  <a16:creationId xmlns:a16="http://schemas.microsoft.com/office/drawing/2014/main" id="{451734D1-D6C7-4F6F-373D-0E324A2D8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844" y="3305444"/>
              <a:ext cx="143045" cy="143045"/>
            </a:xfrm>
            <a:prstGeom prst="rect">
              <a:avLst/>
            </a:prstGeom>
          </p:spPr>
        </p:pic>
        <p:pic>
          <p:nvPicPr>
            <p:cNvPr id="8" name="Picture 7" descr="A white circle with a black background&#10;&#10;Description automatically generated">
              <a:extLst>
                <a:ext uri="{FF2B5EF4-FFF2-40B4-BE49-F238E27FC236}">
                  <a16:creationId xmlns:a16="http://schemas.microsoft.com/office/drawing/2014/main" id="{6CE519B1-7DF7-1AAB-A3D6-09C4533E21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490" y="3900839"/>
              <a:ext cx="413004" cy="413004"/>
            </a:xfrm>
            <a:prstGeom prst="rect">
              <a:avLst/>
            </a:prstGeom>
          </p:spPr>
        </p:pic>
        <p:pic>
          <p:nvPicPr>
            <p:cNvPr id="10" name="Picture 9" descr="A white circle with a black background&#10;&#10;Description automatically generated">
              <a:extLst>
                <a:ext uri="{FF2B5EF4-FFF2-40B4-BE49-F238E27FC236}">
                  <a16:creationId xmlns:a16="http://schemas.microsoft.com/office/drawing/2014/main" id="{74BEF616-C1E7-0017-1F8D-0AE093706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4966" y="4583694"/>
              <a:ext cx="202695" cy="202695"/>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415D9404-6C8B-9E6B-D79B-8D1ECFEBF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633" y="5524081"/>
              <a:ext cx="352208" cy="352208"/>
            </a:xfrm>
            <a:prstGeom prst="rect">
              <a:avLst/>
            </a:prstGeom>
          </p:spPr>
        </p:pic>
        <p:pic>
          <p:nvPicPr>
            <p:cNvPr id="13" name="Picture 12" descr="A white circle with a black background&#10;&#10;Description automatically generated">
              <a:extLst>
                <a:ext uri="{FF2B5EF4-FFF2-40B4-BE49-F238E27FC236}">
                  <a16:creationId xmlns:a16="http://schemas.microsoft.com/office/drawing/2014/main" id="{2A6ED37E-7C1A-C4E7-9ACC-E2B3AEE28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452" y="5416642"/>
              <a:ext cx="193391" cy="193391"/>
            </a:xfrm>
            <a:prstGeom prst="rect">
              <a:avLst/>
            </a:prstGeom>
          </p:spPr>
        </p:pic>
        <p:pic>
          <p:nvPicPr>
            <p:cNvPr id="17" name="Picture 16" descr="A white circle with a black background&#10;&#10;Description automatically generated">
              <a:extLst>
                <a:ext uri="{FF2B5EF4-FFF2-40B4-BE49-F238E27FC236}">
                  <a16:creationId xmlns:a16="http://schemas.microsoft.com/office/drawing/2014/main" id="{A324C9DE-BB23-F79F-8B19-3DDCEB385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9998" y="3884180"/>
              <a:ext cx="162094" cy="162094"/>
            </a:xfrm>
            <a:prstGeom prst="rect">
              <a:avLst/>
            </a:prstGeom>
          </p:spPr>
        </p:pic>
        <p:sp>
          <p:nvSpPr>
            <p:cNvPr id="208" name="Box">
              <a:extLst>
                <a:ext uri="{FF2B5EF4-FFF2-40B4-BE49-F238E27FC236}">
                  <a16:creationId xmlns:a16="http://schemas.microsoft.com/office/drawing/2014/main" id="{8D9DBFEA-778A-2D44-C23E-4A3B6F62BB17}"/>
                </a:ext>
                <a:ext uri="{C183D7F6-B498-43B3-948B-1728B52AA6E4}">
                  <adec:decorative xmlns:adec="http://schemas.microsoft.com/office/drawing/2017/decorative" val="1"/>
                </a:ext>
              </a:extLst>
            </p:cNvPr>
            <p:cNvSpPr>
              <a:spLocks noChangeAspect="1"/>
            </p:cNvSpPr>
            <p:nvPr/>
          </p:nvSpPr>
          <p:spPr bwMode="auto">
            <a:xfrm>
              <a:off x="2228737" y="4729270"/>
              <a:ext cx="611830" cy="61183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pic>
          <p:nvPicPr>
            <p:cNvPr id="9" name="Picture 8" descr="A white circle with a black background&#10;&#10;Description automatically generated">
              <a:extLst>
                <a:ext uri="{FF2B5EF4-FFF2-40B4-BE49-F238E27FC236}">
                  <a16:creationId xmlns:a16="http://schemas.microsoft.com/office/drawing/2014/main" id="{E0DC50D7-A55C-342C-C47B-57A107259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9697" y="4814546"/>
              <a:ext cx="448359" cy="448359"/>
            </a:xfrm>
            <a:prstGeom prst="rect">
              <a:avLst/>
            </a:prstGeom>
          </p:spPr>
        </p:pic>
      </p:grpSp>
      <p:grpSp>
        <p:nvGrpSpPr>
          <p:cNvPr id="31" name="Group 30">
            <a:extLst>
              <a:ext uri="{FF2B5EF4-FFF2-40B4-BE49-F238E27FC236}">
                <a16:creationId xmlns:a16="http://schemas.microsoft.com/office/drawing/2014/main" id="{A7860744-74F3-9283-8A37-E4BBFDC6248D}"/>
              </a:ext>
            </a:extLst>
          </p:cNvPr>
          <p:cNvGrpSpPr/>
          <p:nvPr/>
        </p:nvGrpSpPr>
        <p:grpSpPr>
          <a:xfrm>
            <a:off x="5082057" y="2679970"/>
            <a:ext cx="2021600" cy="2055260"/>
            <a:chOff x="5082057" y="3493549"/>
            <a:chExt cx="2021600" cy="2055260"/>
          </a:xfrm>
        </p:grpSpPr>
        <p:sp>
          <p:nvSpPr>
            <p:cNvPr id="30" name="Oval 29">
              <a:extLst>
                <a:ext uri="{FF2B5EF4-FFF2-40B4-BE49-F238E27FC236}">
                  <a16:creationId xmlns:a16="http://schemas.microsoft.com/office/drawing/2014/main" id="{2B745A14-7354-B138-BA34-650C58154946}"/>
                </a:ext>
              </a:extLst>
            </p:cNvPr>
            <p:cNvSpPr/>
            <p:nvPr/>
          </p:nvSpPr>
          <p:spPr bwMode="auto">
            <a:xfrm flipH="1">
              <a:off x="5082057" y="3493549"/>
              <a:ext cx="2021600" cy="2055260"/>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28" name="Picture 227">
              <a:extLst>
                <a:ext uri="{FF2B5EF4-FFF2-40B4-BE49-F238E27FC236}">
                  <a16:creationId xmlns:a16="http://schemas.microsoft.com/office/drawing/2014/main" id="{815B37DE-0A12-E93A-14FB-80A432DBEF56}"/>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60671" y="3587834"/>
              <a:ext cx="1866691" cy="1866689"/>
            </a:xfrm>
            <a:prstGeom prst="ellipse">
              <a:avLst/>
            </a:prstGeom>
            <a:solidFill>
              <a:schemeClr val="bg1"/>
            </a:solidFill>
            <a:ln w="14684" cap="flat">
              <a:noFill/>
              <a:prstDash val="solid"/>
              <a:miter/>
            </a:ln>
            <a:effectLst/>
          </p:spPr>
        </p:pic>
      </p:grpSp>
      <p:sp>
        <p:nvSpPr>
          <p:cNvPr id="15" name="Rounded Rectangle 62">
            <a:extLst>
              <a:ext uri="{FF2B5EF4-FFF2-40B4-BE49-F238E27FC236}">
                <a16:creationId xmlns:a16="http://schemas.microsoft.com/office/drawing/2014/main" id="{FAB89F66-E9DD-8D52-CB28-C01C86264319}"/>
              </a:ext>
              <a:ext uri="{C183D7F6-B498-43B3-948B-1728B52AA6E4}">
                <adec:decorative xmlns:adec="http://schemas.microsoft.com/office/drawing/2017/decorative" val="0"/>
              </a:ext>
            </a:extLst>
          </p:cNvPr>
          <p:cNvSpPr/>
          <p:nvPr/>
        </p:nvSpPr>
        <p:spPr bwMode="auto">
          <a:xfrm>
            <a:off x="4665291" y="5455061"/>
            <a:ext cx="3013536" cy="553998"/>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u="none" strike="noStrike" kern="0" cap="none" spc="0" normalizeH="0" baseline="0" noProof="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Erika</a:t>
            </a:r>
            <a:r>
              <a:rPr kumimoji="0" lang="en-US" sz="1800" u="none" strike="noStrike" kern="0" cap="none" spc="0" normalizeH="0" noProof="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 collates the invoices and other details at one place</a:t>
            </a:r>
            <a:endParaRPr kumimoji="0" lang="en-US" sz="1800" u="none" strike="noStrike" kern="0" cap="none" spc="0" normalizeH="0" baseline="0" noProof="0">
              <a:ln>
                <a:noFill/>
              </a:ln>
              <a:solidFill>
                <a:schemeClr val="tx1">
                  <a:lumMod val="85000"/>
                  <a:lumOff val="15000"/>
                </a:schemeClr>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7337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D50E70-66D0-D671-6041-A810865F1135}"/>
              </a:ext>
            </a:extLst>
          </p:cNvPr>
          <p:cNvSpPr>
            <a:spLocks noGrp="1"/>
          </p:cNvSpPr>
          <p:nvPr>
            <p:ph type="title"/>
          </p:nvPr>
        </p:nvSpPr>
        <p:spPr>
          <a:xfrm>
            <a:off x="2147823" y="2024389"/>
            <a:ext cx="7896354" cy="2462213"/>
          </a:xfrm>
        </p:spPr>
        <p:txBody>
          <a:bodyPr>
            <a:noAutofit/>
          </a:bodyPr>
          <a:lstStyle/>
          <a:p>
            <a:pPr>
              <a:lnSpc>
                <a:spcPct val="100000"/>
              </a:lnSpc>
            </a:pPr>
            <a:r>
              <a:rPr lang="en-US" sz="4000" b="0">
                <a:latin typeface="Segoe UI" panose="020B0502040204020203" pitchFamily="34" charset="0"/>
              </a:rPr>
              <a:t>Introducing</a:t>
            </a:r>
            <a:br>
              <a:rPr lang="en-US" sz="4000" b="0">
                <a:latin typeface="Segoe UI" panose="020B0502040204020203" pitchFamily="34" charset="0"/>
              </a:rPr>
            </a:br>
            <a:r>
              <a:rPr lang="en-US" sz="4000">
                <a:latin typeface="Segoe UI" panose="020B0502040204020203" pitchFamily="34" charset="0"/>
              </a:rPr>
              <a:t>Forms for Document libraries!</a:t>
            </a:r>
          </a:p>
        </p:txBody>
      </p:sp>
      <p:sp>
        <p:nvSpPr>
          <p:cNvPr id="7" name="Text Placeholder 6">
            <a:extLst>
              <a:ext uri="{FF2B5EF4-FFF2-40B4-BE49-F238E27FC236}">
                <a16:creationId xmlns:a16="http://schemas.microsoft.com/office/drawing/2014/main" id="{2349F32B-97B7-0DAB-8A08-79F2BFDE38C8}"/>
              </a:ext>
            </a:extLst>
          </p:cNvPr>
          <p:cNvSpPr>
            <a:spLocks noGrp="1"/>
          </p:cNvSpPr>
          <p:nvPr>
            <p:ph type="body" sz="quarter" idx="10"/>
          </p:nvPr>
        </p:nvSpPr>
        <p:spPr>
          <a:xfrm>
            <a:off x="2146300" y="4111488"/>
            <a:ext cx="7899400" cy="246221"/>
          </a:xfrm>
        </p:spPr>
        <p:txBody>
          <a:bodyPr>
            <a:normAutofit fontScale="85000" lnSpcReduction="20000"/>
          </a:bodyPr>
          <a:lstStyle/>
          <a:p>
            <a:r>
              <a:rPr lang="en-US"/>
              <a:t>Let’s see this in action →</a:t>
            </a:r>
          </a:p>
        </p:txBody>
      </p:sp>
      <p:sp>
        <p:nvSpPr>
          <p:cNvPr id="3" name="TextBox 2">
            <a:extLst>
              <a:ext uri="{FF2B5EF4-FFF2-40B4-BE49-F238E27FC236}">
                <a16:creationId xmlns:a16="http://schemas.microsoft.com/office/drawing/2014/main" id="{8031AF7B-E75E-D8B4-0585-8CD734EB193F}"/>
              </a:ext>
            </a:extLst>
          </p:cNvPr>
          <p:cNvSpPr txBox="1"/>
          <p:nvPr/>
        </p:nvSpPr>
        <p:spPr>
          <a:xfrm>
            <a:off x="3048886" y="3244334"/>
            <a:ext cx="6097772" cy="369332"/>
          </a:xfrm>
          <a:prstGeom prst="rect">
            <a:avLst/>
          </a:prstGeom>
          <a:noFill/>
        </p:spPr>
        <p:txBody>
          <a:bodyPr wrap="square">
            <a:spAutoFit/>
          </a:bodyPr>
          <a:lstStyle/>
          <a:p>
            <a:endParaRPr lang="en-IN"/>
          </a:p>
        </p:txBody>
      </p:sp>
    </p:spTree>
    <p:extLst>
      <p:ext uri="{BB962C8B-B14F-4D97-AF65-F5344CB8AC3E}">
        <p14:creationId xmlns:p14="http://schemas.microsoft.com/office/powerpoint/2010/main" val="2693200171"/>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SharedWithUsers xmlns="0c00efa8-99df-4343-9c36-3998544861d9">
      <UserInfo>
        <DisplayName/>
        <AccountId xsi:nil="true"/>
        <AccountType/>
      </UserInfo>
    </SharedWithUsers>
    <_ApprovalRespondedBy xmlns="bf2380a9-f059-4440-9b0c-00bda5ce37de">
      <UserInfo>
        <DisplayName/>
        <AccountId xsi:nil="true"/>
        <AccountType/>
      </UserInfo>
    </_ApprovalRespondedBy>
    <_ApprovalStatus xmlns="bf2380a9-f059-4440-9b0c-00bda5ce37de">0</_ApprovalStatus>
    <Uploaded xmlns="bf2380a9-f059-4440-9b0c-00bda5ce37de">false</Upload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86FF0E-B92C-4F74-85F8-CC79B78C3B72}">
  <ds:schemaRefs>
    <ds:schemaRef ds:uri="0c00efa8-99df-4343-9c36-3998544861d9"/>
    <ds:schemaRef ds:uri="bf2380a9-f059-4440-9b0c-00bda5ce37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8E1524C-9680-45B0-8B60-583251032EAE}">
  <ds:schemaRefs>
    <ds:schemaRef ds:uri="http://schemas.microsoft.com/sharepoint/v3/contenttype/forms"/>
  </ds:schemaRefs>
</ds:datastoreItem>
</file>

<file path=customXml/itemProps3.xml><?xml version="1.0" encoding="utf-8"?>
<ds:datastoreItem xmlns:ds="http://schemas.openxmlformats.org/officeDocument/2006/customXml" ds:itemID="{979F717D-CC64-4E24-ABFA-AE76D856FA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0</TotalTime>
  <Words>807</Words>
  <Application>Microsoft Office PowerPoint</Application>
  <PresentationFormat>Widescreen</PresentationFormat>
  <Paragraphs>124</Paragraphs>
  <Slides>14</Slides>
  <Notes>6</Notes>
  <HiddenSlides>1</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14</vt:i4>
      </vt:variant>
    </vt:vector>
  </HeadingPairs>
  <TitlesOfParts>
    <vt:vector size="30" baseType="lpstr">
      <vt:lpstr>Arial,Sans-Serif</vt:lpstr>
      <vt:lpstr>Aptos</vt:lpstr>
      <vt:lpstr>Arial</vt:lpstr>
      <vt:lpstr>Calibri</vt:lpstr>
      <vt:lpstr>Calibri Light</vt:lpstr>
      <vt:lpstr>Consolas</vt:lpstr>
      <vt:lpstr>Segoe Sans Display</vt:lpstr>
      <vt:lpstr>Segoe Sans Display Semibold</vt:lpstr>
      <vt:lpstr>Segoe Sans Text</vt:lpstr>
      <vt:lpstr>Segoe UI</vt:lpstr>
      <vt:lpstr>Segoe UI Semibold</vt:lpstr>
      <vt:lpstr>Segoe UI Variable Display Semib</vt:lpstr>
      <vt:lpstr>Segoe UI Variable Small Light</vt:lpstr>
      <vt:lpstr>Wingdings</vt:lpstr>
      <vt:lpstr>Office Theme</vt:lpstr>
      <vt:lpstr>Microsoft 365 Template Light</vt:lpstr>
      <vt:lpstr>Forms for Lists &amp; Document Libraries</vt:lpstr>
      <vt:lpstr>Join the event app to access:</vt:lpstr>
      <vt:lpstr>Session feedback surveys</vt:lpstr>
      <vt:lpstr>PowerPoint Presentation</vt:lpstr>
      <vt:lpstr>PowerPoint Presentation</vt:lpstr>
      <vt:lpstr>PowerPoint Presentation</vt:lpstr>
      <vt:lpstr>Meet Erika Fuller</vt:lpstr>
      <vt:lpstr>How Erika keeps things moving</vt:lpstr>
      <vt:lpstr>Introducing Forms for Document libraries!</vt:lpstr>
      <vt:lpstr>Key benefits</vt:lpstr>
      <vt:lpstr>Roadmap</vt:lpstr>
      <vt:lpstr>Join us for tomorrow's Round Table session</vt:lpstr>
      <vt:lpstr>Thank you! We have an exciting future ahead…</vt:lpstr>
      <vt:lpstr>Slide Instructions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Aaron Bode (FREEMIND SEATTLE LLC)</cp:lastModifiedBy>
  <cp:revision>2</cp:revision>
  <dcterms:modified xsi:type="dcterms:W3CDTF">2025-05-16T19:57:36Z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144000.000000000</vt:lpwstr>
  </property>
  <property fmtid="{D5CDD505-2E9C-101B-9397-08002B2CF9AE}" pid="3" name="ContentTypeId">
    <vt:lpwstr>0x0101001F47F01F51197143A101EDD3465A5C22</vt:lpwstr>
  </property>
  <property fmtid="{D5CDD505-2E9C-101B-9397-08002B2CF9AE}" pid="4" name="ComplianceAssetId">
    <vt:lpwstr/>
  </property>
  <property fmtid="{D5CDD505-2E9C-101B-9397-08002B2CF9AE}" pid="5" name="_activity">
    <vt:lpwstr>{"FileActivityType":"11","FileActivityTimeStamp":"2025-04-30T07:10:39.530Z","FileActivityUsersOnPage":[{"DisplayName":"Sahil Baid","Id":"sabaid@microsoft.com"},{"DisplayName":"Vaibhav Verma (DESIGN)","Id":"vaibhavverma@microsoft.com"}],"FileActivityNavigationId":null}</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