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758" r:id="rId6"/>
  </p:sldMasterIdLst>
  <p:notesMasterIdLst>
    <p:notesMasterId r:id="rId15"/>
  </p:notesMasterIdLst>
  <p:sldIdLst>
    <p:sldId id="256" r:id="rId7"/>
    <p:sldId id="266" r:id="rId8"/>
    <p:sldId id="2147482552" r:id="rId9"/>
    <p:sldId id="2147482557" r:id="rId10"/>
    <p:sldId id="259" r:id="rId11"/>
    <p:sldId id="566" r:id="rId12"/>
    <p:sldId id="567" r:id="rId13"/>
    <p:sldId id="2147480288" r:id="rId1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049F98-3B6B-19C4-7077-31C31F8903F3}" v="62" dt="2025-05-14T14:50:58.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87673" autoAdjust="0"/>
  </p:normalViewPr>
  <p:slideViewPr>
    <p:cSldViewPr snapToGrid="0">
      <p:cViewPr varScale="1">
        <p:scale>
          <a:sx n="89" d="100"/>
          <a:sy n="89" d="100"/>
        </p:scale>
        <p:origin x="13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MCAG)" userId="c835d73b-5b64-4378-9cc4-37e921133843" providerId="ADAL" clId="{F1DA231D-DB82-4D20-AFB8-02A8FBBBDDF2}"/>
    <pc:docChg chg="undo custSel addSld delSld modSld sldOrd modNotesMaster">
      <pc:chgData name="Karuana Gatimu (MCAG)" userId="c835d73b-5b64-4378-9cc4-37e921133843" providerId="ADAL" clId="{F1DA231D-DB82-4D20-AFB8-02A8FBBBDDF2}" dt="2025-05-07T10:33:33.829" v="1192" actId="113"/>
      <pc:docMkLst>
        <pc:docMk/>
      </pc:docMkLst>
      <pc:sldChg chg="addSp delSp modSp mod">
        <pc:chgData name="Karuana Gatimu (MCAG)" userId="c835d73b-5b64-4378-9cc4-37e921133843" providerId="ADAL" clId="{F1DA231D-DB82-4D20-AFB8-02A8FBBBDDF2}" dt="2025-05-07T09:32:16.525" v="728"/>
        <pc:sldMkLst>
          <pc:docMk/>
          <pc:sldMk cId="662025445" sldId="256"/>
        </pc:sldMkLst>
        <pc:spChg chg="del mod topLvl">
          <ac:chgData name="Karuana Gatimu (MCAG)" userId="c835d73b-5b64-4378-9cc4-37e921133843" providerId="ADAL" clId="{F1DA231D-DB82-4D20-AFB8-02A8FBBBDDF2}" dt="2025-05-07T08:37:08.798" v="200" actId="478"/>
          <ac:spMkLst>
            <pc:docMk/>
            <pc:sldMk cId="662025445" sldId="256"/>
            <ac:spMk id="3" creationId="{5BA7BD2B-5447-5582-0825-6064340FBEEA}"/>
          </ac:spMkLst>
        </pc:spChg>
        <pc:spChg chg="mod">
          <ac:chgData name="Karuana Gatimu (MCAG)" userId="c835d73b-5b64-4378-9cc4-37e921133843" providerId="ADAL" clId="{F1DA231D-DB82-4D20-AFB8-02A8FBBBDDF2}" dt="2025-05-07T08:36:51.050" v="197" actId="14100"/>
          <ac:spMkLst>
            <pc:docMk/>
            <pc:sldMk cId="662025445" sldId="256"/>
            <ac:spMk id="4" creationId="{DF029D6A-C075-7EF0-C6A2-07BC853E1898}"/>
          </ac:spMkLst>
        </pc:spChg>
        <pc:spChg chg="mod">
          <ac:chgData name="Karuana Gatimu (MCAG)" userId="c835d73b-5b64-4378-9cc4-37e921133843" providerId="ADAL" clId="{F1DA231D-DB82-4D20-AFB8-02A8FBBBDDF2}" dt="2025-05-07T08:41:21.362" v="242" actId="14100"/>
          <ac:spMkLst>
            <pc:docMk/>
            <pc:sldMk cId="662025445" sldId="256"/>
            <ac:spMk id="5" creationId="{E81FB83F-23AF-E3BF-5547-9AFA8D46EA53}"/>
          </ac:spMkLst>
        </pc:spChg>
        <pc:spChg chg="mod">
          <ac:chgData name="Karuana Gatimu (MCAG)" userId="c835d73b-5b64-4378-9cc4-37e921133843" providerId="ADAL" clId="{F1DA231D-DB82-4D20-AFB8-02A8FBBBDDF2}" dt="2025-05-07T08:31:45.382" v="124" actId="20577"/>
          <ac:spMkLst>
            <pc:docMk/>
            <pc:sldMk cId="662025445" sldId="256"/>
            <ac:spMk id="6" creationId="{B8D03424-982A-49AB-59D0-BF6E84BFE0D5}"/>
          </ac:spMkLst>
        </pc:spChg>
        <pc:spChg chg="mod topLvl">
          <ac:chgData name="Karuana Gatimu (MCAG)" userId="c835d73b-5b64-4378-9cc4-37e921133843" providerId="ADAL" clId="{F1DA231D-DB82-4D20-AFB8-02A8FBBBDDF2}" dt="2025-05-07T08:37:08.798" v="200" actId="478"/>
          <ac:spMkLst>
            <pc:docMk/>
            <pc:sldMk cId="662025445" sldId="256"/>
            <ac:spMk id="7" creationId="{51B7FABA-D94B-ACB1-26F4-C919DD9DA719}"/>
          </ac:spMkLst>
        </pc:spChg>
        <pc:spChg chg="add mod">
          <ac:chgData name="Karuana Gatimu (MCAG)" userId="c835d73b-5b64-4378-9cc4-37e921133843" providerId="ADAL" clId="{F1DA231D-DB82-4D20-AFB8-02A8FBBBDDF2}" dt="2025-05-07T08:41:12.218" v="241" actId="113"/>
          <ac:spMkLst>
            <pc:docMk/>
            <pc:sldMk cId="662025445" sldId="256"/>
            <ac:spMk id="12" creationId="{C9694A42-871B-C685-CA14-BDA99AD0CA29}"/>
          </ac:spMkLst>
        </pc:spChg>
        <pc:grpChg chg="add del mod">
          <ac:chgData name="Karuana Gatimu (MCAG)" userId="c835d73b-5b64-4378-9cc4-37e921133843" providerId="ADAL" clId="{F1DA231D-DB82-4D20-AFB8-02A8FBBBDDF2}" dt="2025-05-07T08:37:08.798" v="200" actId="478"/>
          <ac:grpSpMkLst>
            <pc:docMk/>
            <pc:sldMk cId="662025445" sldId="256"/>
            <ac:grpSpMk id="2" creationId="{0432BAEC-589E-C325-AF0D-880087AE300A}"/>
          </ac:grpSpMkLst>
        </pc:grpChg>
        <pc:grpChg chg="add mod">
          <ac:chgData name="Karuana Gatimu (MCAG)" userId="c835d73b-5b64-4378-9cc4-37e921133843" providerId="ADAL" clId="{F1DA231D-DB82-4D20-AFB8-02A8FBBBDDF2}" dt="2025-05-07T08:41:33.925" v="243" actId="1076"/>
          <ac:grpSpMkLst>
            <pc:docMk/>
            <pc:sldMk cId="662025445" sldId="256"/>
            <ac:grpSpMk id="9" creationId="{E8BDC44F-4313-A5F0-4F8D-FA663781DE4D}"/>
          </ac:grpSpMkLst>
        </pc:grpChg>
        <pc:picChg chg="add mod">
          <ac:chgData name="Karuana Gatimu (MCAG)" userId="c835d73b-5b64-4378-9cc4-37e921133843" providerId="ADAL" clId="{F1DA231D-DB82-4D20-AFB8-02A8FBBBDDF2}" dt="2025-05-07T08:37:27.700" v="203" actId="1076"/>
          <ac:picMkLst>
            <pc:docMk/>
            <pc:sldMk cId="662025445" sldId="256"/>
            <ac:picMk id="8" creationId="{5F95DE65-F0A4-366E-2F57-6BBE5E7390FE}"/>
          </ac:picMkLst>
        </pc:picChg>
        <pc:picChg chg="add mod">
          <ac:chgData name="Karuana Gatimu (MCAG)" userId="c835d73b-5b64-4378-9cc4-37e921133843" providerId="ADAL" clId="{F1DA231D-DB82-4D20-AFB8-02A8FBBBDDF2}" dt="2025-05-07T08:39:58.133" v="213" actId="1076"/>
          <ac:picMkLst>
            <pc:docMk/>
            <pc:sldMk cId="662025445" sldId="256"/>
            <ac:picMk id="11" creationId="{71BEEA8B-A80F-7E6E-E3E2-2E30256FD16B}"/>
          </ac:picMkLst>
        </pc:picChg>
        <pc:picChg chg="add mod ord modCrop">
          <ac:chgData name="Karuana Gatimu (MCAG)" userId="c835d73b-5b64-4378-9cc4-37e921133843" providerId="ADAL" clId="{F1DA231D-DB82-4D20-AFB8-02A8FBBBDDF2}" dt="2025-05-07T09:32:16.525" v="728"/>
          <ac:picMkLst>
            <pc:docMk/>
            <pc:sldMk cId="662025445" sldId="256"/>
            <ac:picMk id="13" creationId="{EFF0C5B1-DAAE-AFD1-9196-FF649E26DDC9}"/>
          </ac:picMkLst>
        </pc:picChg>
        <pc:picChg chg="add del mod">
          <ac:chgData name="Karuana Gatimu (MCAG)" userId="c835d73b-5b64-4378-9cc4-37e921133843" providerId="ADAL" clId="{F1DA231D-DB82-4D20-AFB8-02A8FBBBDDF2}" dt="2025-05-07T09:18:35.008" v="527" actId="478"/>
          <ac:picMkLst>
            <pc:docMk/>
            <pc:sldMk cId="662025445" sldId="256"/>
            <ac:picMk id="1026" creationId="{D02C2F52-FAF7-C28B-9B62-727BA0621BEC}"/>
          </ac:picMkLst>
        </pc:picChg>
      </pc:sldChg>
      <pc:sldChg chg="addSp modSp mod modAnim">
        <pc:chgData name="Karuana Gatimu (MCAG)" userId="c835d73b-5b64-4378-9cc4-37e921133843" providerId="ADAL" clId="{F1DA231D-DB82-4D20-AFB8-02A8FBBBDDF2}" dt="2025-05-07T10:09:04.657" v="890" actId="20577"/>
        <pc:sldMkLst>
          <pc:docMk/>
          <pc:sldMk cId="2214783467" sldId="259"/>
        </pc:sldMkLst>
        <pc:spChg chg="add mod">
          <ac:chgData name="Karuana Gatimu (MCAG)" userId="c835d73b-5b64-4378-9cc4-37e921133843" providerId="ADAL" clId="{F1DA231D-DB82-4D20-AFB8-02A8FBBBDDF2}" dt="2025-05-07T10:09:04.657" v="890" actId="20577"/>
          <ac:spMkLst>
            <pc:docMk/>
            <pc:sldMk cId="2214783467" sldId="259"/>
            <ac:spMk id="2" creationId="{0D468A50-2D4B-F6A2-3D18-80C8C5944D1C}"/>
          </ac:spMkLst>
        </pc:spChg>
        <pc:spChg chg="mod">
          <ac:chgData name="Karuana Gatimu (MCAG)" userId="c835d73b-5b64-4378-9cc4-37e921133843" providerId="ADAL" clId="{F1DA231D-DB82-4D20-AFB8-02A8FBBBDDF2}" dt="2025-05-07T10:08:48.204" v="871" actId="1076"/>
          <ac:spMkLst>
            <pc:docMk/>
            <pc:sldMk cId="2214783467" sldId="259"/>
            <ac:spMk id="6" creationId="{9BE64447-A639-4D26-600D-94477D35E906}"/>
          </ac:spMkLst>
        </pc:spChg>
      </pc:sldChg>
      <pc:sldChg chg="del">
        <pc:chgData name="Karuana Gatimu (MCAG)" userId="c835d73b-5b64-4378-9cc4-37e921133843" providerId="ADAL" clId="{F1DA231D-DB82-4D20-AFB8-02A8FBBBDDF2}" dt="2025-05-07T10:08:43.088" v="870" actId="47"/>
        <pc:sldMkLst>
          <pc:docMk/>
          <pc:sldMk cId="1893985249" sldId="262"/>
        </pc:sldMkLst>
      </pc:sldChg>
      <pc:sldChg chg="addSp delSp modSp mod ord modNotesTx">
        <pc:chgData name="Karuana Gatimu (MCAG)" userId="c835d73b-5b64-4378-9cc4-37e921133843" providerId="ADAL" clId="{F1DA231D-DB82-4D20-AFB8-02A8FBBBDDF2}" dt="2025-05-07T10:30:03.658" v="1072" actId="20577"/>
        <pc:sldMkLst>
          <pc:docMk/>
          <pc:sldMk cId="3928631957" sldId="266"/>
        </pc:sldMkLst>
        <pc:spChg chg="mod">
          <ac:chgData name="Karuana Gatimu (MCAG)" userId="c835d73b-5b64-4378-9cc4-37e921133843" providerId="ADAL" clId="{F1DA231D-DB82-4D20-AFB8-02A8FBBBDDF2}" dt="2025-05-07T09:29:27.274" v="617" actId="403"/>
          <ac:spMkLst>
            <pc:docMk/>
            <pc:sldMk cId="3928631957" sldId="266"/>
            <ac:spMk id="2" creationId="{2D1E822C-B69C-9C2F-28B0-4AD8D6D602A9}"/>
          </ac:spMkLst>
        </pc:spChg>
        <pc:spChg chg="mod">
          <ac:chgData name="Karuana Gatimu (MCAG)" userId="c835d73b-5b64-4378-9cc4-37e921133843" providerId="ADAL" clId="{F1DA231D-DB82-4D20-AFB8-02A8FBBBDDF2}" dt="2025-05-07T09:29:52.824" v="654" actId="403"/>
          <ac:spMkLst>
            <pc:docMk/>
            <pc:sldMk cId="3928631957" sldId="266"/>
            <ac:spMk id="3" creationId="{F9388511-13A7-1A07-1A4C-D9DA82A01F6A}"/>
          </ac:spMkLst>
        </pc:spChg>
        <pc:spChg chg="mod">
          <ac:chgData name="Karuana Gatimu (MCAG)" userId="c835d73b-5b64-4378-9cc4-37e921133843" providerId="ADAL" clId="{F1DA231D-DB82-4D20-AFB8-02A8FBBBDDF2}" dt="2025-05-07T09:30:11.596" v="701" actId="403"/>
          <ac:spMkLst>
            <pc:docMk/>
            <pc:sldMk cId="3928631957" sldId="266"/>
            <ac:spMk id="4" creationId="{09997C4F-9D8E-D3F1-5DFC-B8B9A10F7B51}"/>
          </ac:spMkLst>
        </pc:spChg>
        <pc:spChg chg="add mod">
          <ac:chgData name="Karuana Gatimu (MCAG)" userId="c835d73b-5b64-4378-9cc4-37e921133843" providerId="ADAL" clId="{F1DA231D-DB82-4D20-AFB8-02A8FBBBDDF2}" dt="2025-05-07T08:46:37.969" v="419" actId="20577"/>
          <ac:spMkLst>
            <pc:docMk/>
            <pc:sldMk cId="3928631957" sldId="266"/>
            <ac:spMk id="5" creationId="{76C4ABFF-4F4E-BF4B-981D-73242B994D93}"/>
          </ac:spMkLst>
        </pc:spChg>
        <pc:spChg chg="mod">
          <ac:chgData name="Karuana Gatimu (MCAG)" userId="c835d73b-5b64-4378-9cc4-37e921133843" providerId="ADAL" clId="{F1DA231D-DB82-4D20-AFB8-02A8FBBBDDF2}" dt="2025-05-07T10:10:05.993" v="898" actId="14100"/>
          <ac:spMkLst>
            <pc:docMk/>
            <pc:sldMk cId="3928631957" sldId="266"/>
            <ac:spMk id="7" creationId="{EBD770AD-64C9-D2CA-86BC-F8AF1DCC45AB}"/>
          </ac:spMkLst>
        </pc:spChg>
        <pc:spChg chg="del mod">
          <ac:chgData name="Karuana Gatimu (MCAG)" userId="c835d73b-5b64-4378-9cc4-37e921133843" providerId="ADAL" clId="{F1DA231D-DB82-4D20-AFB8-02A8FBBBDDF2}" dt="2025-05-07T08:46:21.695" v="400" actId="478"/>
          <ac:spMkLst>
            <pc:docMk/>
            <pc:sldMk cId="3928631957" sldId="266"/>
            <ac:spMk id="23" creationId="{3F1D19A9-3108-B0E3-70B2-8D8BA06779CC}"/>
          </ac:spMkLst>
        </pc:spChg>
        <pc:spChg chg="mod">
          <ac:chgData name="Karuana Gatimu (MCAG)" userId="c835d73b-5b64-4378-9cc4-37e921133843" providerId="ADAL" clId="{F1DA231D-DB82-4D20-AFB8-02A8FBBBDDF2}" dt="2025-05-07T08:46:15.417" v="399" actId="1076"/>
          <ac:spMkLst>
            <pc:docMk/>
            <pc:sldMk cId="3928631957" sldId="266"/>
            <ac:spMk id="27" creationId="{A9BE6833-3B82-F25F-2CBA-4162D5DB780B}"/>
          </ac:spMkLst>
        </pc:spChg>
        <pc:spChg chg="mod">
          <ac:chgData name="Karuana Gatimu (MCAG)" userId="c835d73b-5b64-4378-9cc4-37e921133843" providerId="ADAL" clId="{F1DA231D-DB82-4D20-AFB8-02A8FBBBDDF2}" dt="2025-05-07T09:42:38.258" v="733" actId="20577"/>
          <ac:spMkLst>
            <pc:docMk/>
            <pc:sldMk cId="3928631957" sldId="266"/>
            <ac:spMk id="31" creationId="{3D507279-6D44-5BE3-7268-06B5C91626E8}"/>
          </ac:spMkLst>
        </pc:spChg>
        <pc:grpChg chg="mod">
          <ac:chgData name="Karuana Gatimu (MCAG)" userId="c835d73b-5b64-4378-9cc4-37e921133843" providerId="ADAL" clId="{F1DA231D-DB82-4D20-AFB8-02A8FBBBDDF2}" dt="2025-05-07T08:45:40.289" v="396" actId="1076"/>
          <ac:grpSpMkLst>
            <pc:docMk/>
            <pc:sldMk cId="3928631957" sldId="266"/>
            <ac:grpSpMk id="11" creationId="{B034DB9B-16F5-F414-C0B4-6B9512691394}"/>
          </ac:grpSpMkLst>
        </pc:grpChg>
      </pc:sldChg>
      <pc:sldChg chg="del">
        <pc:chgData name="Karuana Gatimu (MCAG)" userId="c835d73b-5b64-4378-9cc4-37e921133843" providerId="ADAL" clId="{F1DA231D-DB82-4D20-AFB8-02A8FBBBDDF2}" dt="2025-05-07T08:32:06.743" v="125" actId="47"/>
        <pc:sldMkLst>
          <pc:docMk/>
          <pc:sldMk cId="3423567103" sldId="267"/>
        </pc:sldMkLst>
      </pc:sldChg>
      <pc:sldChg chg="del">
        <pc:chgData name="Karuana Gatimu (MCAG)" userId="c835d73b-5b64-4378-9cc4-37e921133843" providerId="ADAL" clId="{F1DA231D-DB82-4D20-AFB8-02A8FBBBDDF2}" dt="2025-05-07T10:09:18.486" v="893" actId="47"/>
        <pc:sldMkLst>
          <pc:docMk/>
          <pc:sldMk cId="2500327725" sldId="269"/>
        </pc:sldMkLst>
      </pc:sldChg>
      <pc:sldChg chg="del">
        <pc:chgData name="Karuana Gatimu (MCAG)" userId="c835d73b-5b64-4378-9cc4-37e921133843" providerId="ADAL" clId="{F1DA231D-DB82-4D20-AFB8-02A8FBBBDDF2}" dt="2025-05-07T10:08:43.088" v="870" actId="47"/>
        <pc:sldMkLst>
          <pc:docMk/>
          <pc:sldMk cId="2710415264" sldId="380"/>
        </pc:sldMkLst>
      </pc:sldChg>
      <pc:sldChg chg="ord">
        <pc:chgData name="Karuana Gatimu (MCAG)" userId="c835d73b-5b64-4378-9cc4-37e921133843" providerId="ADAL" clId="{F1DA231D-DB82-4D20-AFB8-02A8FBBBDDF2}" dt="2025-05-07T10:09:27.860" v="895"/>
        <pc:sldMkLst>
          <pc:docMk/>
          <pc:sldMk cId="3720546188" sldId="566"/>
        </pc:sldMkLst>
      </pc:sldChg>
      <pc:sldChg chg="ord">
        <pc:chgData name="Karuana Gatimu (MCAG)" userId="c835d73b-5b64-4378-9cc4-37e921133843" providerId="ADAL" clId="{F1DA231D-DB82-4D20-AFB8-02A8FBBBDDF2}" dt="2025-05-07T10:09:09.314" v="892"/>
        <pc:sldMkLst>
          <pc:docMk/>
          <pc:sldMk cId="1414153189" sldId="567"/>
        </pc:sldMkLst>
      </pc:sldChg>
      <pc:sldChg chg="del ord">
        <pc:chgData name="Karuana Gatimu (MCAG)" userId="c835d73b-5b64-4378-9cc4-37e921133843" providerId="ADAL" clId="{F1DA231D-DB82-4D20-AFB8-02A8FBBBDDF2}" dt="2025-05-07T09:30:23.149" v="702" actId="47"/>
        <pc:sldMkLst>
          <pc:docMk/>
          <pc:sldMk cId="3154998202" sldId="2147481770"/>
        </pc:sldMkLst>
      </pc:sldChg>
      <pc:sldChg chg="del">
        <pc:chgData name="Karuana Gatimu (MCAG)" userId="c835d73b-5b64-4378-9cc4-37e921133843" providerId="ADAL" clId="{F1DA231D-DB82-4D20-AFB8-02A8FBBBDDF2}" dt="2025-05-07T10:08:43.088" v="870" actId="47"/>
        <pc:sldMkLst>
          <pc:docMk/>
          <pc:sldMk cId="2693200171" sldId="2147482548"/>
        </pc:sldMkLst>
      </pc:sldChg>
      <pc:sldChg chg="del">
        <pc:chgData name="Karuana Gatimu (MCAG)" userId="c835d73b-5b64-4378-9cc4-37e921133843" providerId="ADAL" clId="{F1DA231D-DB82-4D20-AFB8-02A8FBBBDDF2}" dt="2025-05-07T09:29:06.695" v="605" actId="2696"/>
        <pc:sldMkLst>
          <pc:docMk/>
          <pc:sldMk cId="2501033313" sldId="2147482550"/>
        </pc:sldMkLst>
      </pc:sldChg>
      <pc:sldChg chg="addSp delSp modSp mod ord modClrScheme chgLayout">
        <pc:chgData name="Karuana Gatimu (MCAG)" userId="c835d73b-5b64-4378-9cc4-37e921133843" providerId="ADAL" clId="{F1DA231D-DB82-4D20-AFB8-02A8FBBBDDF2}" dt="2025-05-07T10:13:39.635" v="937" actId="1076"/>
        <pc:sldMkLst>
          <pc:docMk/>
          <pc:sldMk cId="2710205027" sldId="2147482552"/>
        </pc:sldMkLst>
        <pc:spChg chg="mod">
          <ac:chgData name="Karuana Gatimu (MCAG)" userId="c835d73b-5b64-4378-9cc4-37e921133843" providerId="ADAL" clId="{F1DA231D-DB82-4D20-AFB8-02A8FBBBDDF2}" dt="2025-05-07T08:34:44.188" v="196" actId="20577"/>
          <ac:spMkLst>
            <pc:docMk/>
            <pc:sldMk cId="2710205027" sldId="2147482552"/>
            <ac:spMk id="3" creationId="{E221ACD2-832B-EC7D-1CB4-79FEFEBBBF2B}"/>
          </ac:spMkLst>
        </pc:spChg>
        <pc:spChg chg="del topLvl">
          <ac:chgData name="Karuana Gatimu (MCAG)" userId="c835d73b-5b64-4378-9cc4-37e921133843" providerId="ADAL" clId="{F1DA231D-DB82-4D20-AFB8-02A8FBBBDDF2}" dt="2025-05-07T08:34:28.607" v="157" actId="478"/>
          <ac:spMkLst>
            <pc:docMk/>
            <pc:sldMk cId="2710205027" sldId="2147482552"/>
            <ac:spMk id="10" creationId="{BAD370A4-745B-80A3-7798-722C430169E9}"/>
          </ac:spMkLst>
        </pc:spChg>
        <pc:spChg chg="del">
          <ac:chgData name="Karuana Gatimu (MCAG)" userId="c835d73b-5b64-4378-9cc4-37e921133843" providerId="ADAL" clId="{F1DA231D-DB82-4D20-AFB8-02A8FBBBDDF2}" dt="2025-05-07T08:34:25.789" v="156" actId="478"/>
          <ac:spMkLst>
            <pc:docMk/>
            <pc:sldMk cId="2710205027" sldId="2147482552"/>
            <ac:spMk id="12" creationId="{C5D87860-11DB-4217-E8A7-607A4EFCA8AF}"/>
          </ac:spMkLst>
        </pc:spChg>
        <pc:spChg chg="add mod ord">
          <ac:chgData name="Karuana Gatimu (MCAG)" userId="c835d73b-5b64-4378-9cc4-37e921133843" providerId="ADAL" clId="{F1DA231D-DB82-4D20-AFB8-02A8FBBBDDF2}" dt="2025-05-07T09:20:35.878" v="551" actId="1076"/>
          <ac:spMkLst>
            <pc:docMk/>
            <pc:sldMk cId="2710205027" sldId="2147482552"/>
            <ac:spMk id="16" creationId="{529289FE-66E2-EB4C-21C9-91EFF955ED18}"/>
          </ac:spMkLst>
        </pc:spChg>
        <pc:spChg chg="add mod">
          <ac:chgData name="Karuana Gatimu (MCAG)" userId="c835d73b-5b64-4378-9cc4-37e921133843" providerId="ADAL" clId="{F1DA231D-DB82-4D20-AFB8-02A8FBBBDDF2}" dt="2025-05-07T08:49:15.979" v="479" actId="13822"/>
          <ac:spMkLst>
            <pc:docMk/>
            <pc:sldMk cId="2710205027" sldId="2147482552"/>
            <ac:spMk id="17" creationId="{DBE3415C-4097-99AB-9404-5643A00591D5}"/>
          </ac:spMkLst>
        </pc:spChg>
        <pc:spChg chg="add mod">
          <ac:chgData name="Karuana Gatimu (MCAG)" userId="c835d73b-5b64-4378-9cc4-37e921133843" providerId="ADAL" clId="{F1DA231D-DB82-4D20-AFB8-02A8FBBBDDF2}" dt="2025-05-07T09:20:23.321" v="549" actId="1076"/>
          <ac:spMkLst>
            <pc:docMk/>
            <pc:sldMk cId="2710205027" sldId="2147482552"/>
            <ac:spMk id="18" creationId="{3D883B3F-DC0A-01BA-65C7-8E5F29A3662C}"/>
          </ac:spMkLst>
        </pc:spChg>
        <pc:spChg chg="add mod">
          <ac:chgData name="Karuana Gatimu (MCAG)" userId="c835d73b-5b64-4378-9cc4-37e921133843" providerId="ADAL" clId="{F1DA231D-DB82-4D20-AFB8-02A8FBBBDDF2}" dt="2025-05-07T09:20:46.198" v="566" actId="20577"/>
          <ac:spMkLst>
            <pc:docMk/>
            <pc:sldMk cId="2710205027" sldId="2147482552"/>
            <ac:spMk id="20" creationId="{11A8E4AB-9F2E-521F-626B-2D084B386E83}"/>
          </ac:spMkLst>
        </pc:spChg>
        <pc:spChg chg="add mod">
          <ac:chgData name="Karuana Gatimu (MCAG)" userId="c835d73b-5b64-4378-9cc4-37e921133843" providerId="ADAL" clId="{F1DA231D-DB82-4D20-AFB8-02A8FBBBDDF2}" dt="2025-05-07T09:21:36.443" v="602" actId="20577"/>
          <ac:spMkLst>
            <pc:docMk/>
            <pc:sldMk cId="2710205027" sldId="2147482552"/>
            <ac:spMk id="21" creationId="{EB0EA757-AA20-9F97-BF85-3F5C878EDE0E}"/>
          </ac:spMkLst>
        </pc:spChg>
        <pc:spChg chg="add mod">
          <ac:chgData name="Karuana Gatimu (MCAG)" userId="c835d73b-5b64-4378-9cc4-37e921133843" providerId="ADAL" clId="{F1DA231D-DB82-4D20-AFB8-02A8FBBBDDF2}" dt="2025-05-07T10:11:37.502" v="900"/>
          <ac:spMkLst>
            <pc:docMk/>
            <pc:sldMk cId="2710205027" sldId="2147482552"/>
            <ac:spMk id="22" creationId="{77F67638-49A0-AE40-139F-D87ECF7E08CF}"/>
          </ac:spMkLst>
        </pc:spChg>
        <pc:spChg chg="add mod">
          <ac:chgData name="Karuana Gatimu (MCAG)" userId="c835d73b-5b64-4378-9cc4-37e921133843" providerId="ADAL" clId="{F1DA231D-DB82-4D20-AFB8-02A8FBBBDDF2}" dt="2025-05-07T10:12:15.014" v="901"/>
          <ac:spMkLst>
            <pc:docMk/>
            <pc:sldMk cId="2710205027" sldId="2147482552"/>
            <ac:spMk id="23" creationId="{341919C4-4858-A930-6CA5-C45A323FE55D}"/>
          </ac:spMkLst>
        </pc:spChg>
        <pc:spChg chg="add mod">
          <ac:chgData name="Karuana Gatimu (MCAG)" userId="c835d73b-5b64-4378-9cc4-37e921133843" providerId="ADAL" clId="{F1DA231D-DB82-4D20-AFB8-02A8FBBBDDF2}" dt="2025-05-07T10:12:40.811" v="902"/>
          <ac:spMkLst>
            <pc:docMk/>
            <pc:sldMk cId="2710205027" sldId="2147482552"/>
            <ac:spMk id="24" creationId="{CF0A98A8-129B-F54D-ACF0-4282D970FFC3}"/>
          </ac:spMkLst>
        </pc:spChg>
        <pc:spChg chg="add mod">
          <ac:chgData name="Karuana Gatimu (MCAG)" userId="c835d73b-5b64-4378-9cc4-37e921133843" providerId="ADAL" clId="{F1DA231D-DB82-4D20-AFB8-02A8FBBBDDF2}" dt="2025-05-07T10:10:25.917" v="899" actId="554"/>
          <ac:spMkLst>
            <pc:docMk/>
            <pc:sldMk cId="2710205027" sldId="2147482552"/>
            <ac:spMk id="25" creationId="{3B587918-8DD5-7D2A-EE16-B76A165A073F}"/>
          </ac:spMkLst>
        </pc:spChg>
        <pc:spChg chg="add mod ord">
          <ac:chgData name="Karuana Gatimu (MCAG)" userId="c835d73b-5b64-4378-9cc4-37e921133843" providerId="ADAL" clId="{F1DA231D-DB82-4D20-AFB8-02A8FBBBDDF2}" dt="2025-05-07T10:13:39.635" v="937" actId="1076"/>
          <ac:spMkLst>
            <pc:docMk/>
            <pc:sldMk cId="2710205027" sldId="2147482552"/>
            <ac:spMk id="26" creationId="{AF1E820C-EBF9-2521-F005-FE5990BF3943}"/>
          </ac:spMkLst>
        </pc:spChg>
        <pc:spChg chg="add del mod ord">
          <ac:chgData name="Karuana Gatimu (MCAG)" userId="c835d73b-5b64-4378-9cc4-37e921133843" providerId="ADAL" clId="{F1DA231D-DB82-4D20-AFB8-02A8FBBBDDF2}" dt="2025-05-07T10:13:29.005" v="934" actId="478"/>
          <ac:spMkLst>
            <pc:docMk/>
            <pc:sldMk cId="2710205027" sldId="2147482552"/>
            <ac:spMk id="27" creationId="{8BBE86E0-85A0-9DBB-4660-398FB8221DDC}"/>
          </ac:spMkLst>
        </pc:spChg>
        <pc:grpChg chg="del">
          <ac:chgData name="Karuana Gatimu (MCAG)" userId="c835d73b-5b64-4378-9cc4-37e921133843" providerId="ADAL" clId="{F1DA231D-DB82-4D20-AFB8-02A8FBBBDDF2}" dt="2025-05-07T08:34:01.283" v="139" actId="478"/>
          <ac:grpSpMkLst>
            <pc:docMk/>
            <pc:sldMk cId="2710205027" sldId="2147482552"/>
            <ac:grpSpMk id="7" creationId="{C3BFA6D1-A8EC-4424-DEB2-A11B2F250B98}"/>
          </ac:grpSpMkLst>
        </pc:grpChg>
        <pc:grpChg chg="del topLvl">
          <ac:chgData name="Karuana Gatimu (MCAG)" userId="c835d73b-5b64-4378-9cc4-37e921133843" providerId="ADAL" clId="{F1DA231D-DB82-4D20-AFB8-02A8FBBBDDF2}" dt="2025-05-07T08:47:21.126" v="422" actId="478"/>
          <ac:grpSpMkLst>
            <pc:docMk/>
            <pc:sldMk cId="2710205027" sldId="2147482552"/>
            <ac:grpSpMk id="8" creationId="{AF006E55-0C6A-0BD8-36F4-6D1B1B587D97}"/>
          </ac:grpSpMkLst>
        </pc:grpChg>
        <pc:grpChg chg="del">
          <ac:chgData name="Karuana Gatimu (MCAG)" userId="c835d73b-5b64-4378-9cc4-37e921133843" providerId="ADAL" clId="{F1DA231D-DB82-4D20-AFB8-02A8FBBBDDF2}" dt="2025-05-07T08:34:25.789" v="156" actId="478"/>
          <ac:grpSpMkLst>
            <pc:docMk/>
            <pc:sldMk cId="2710205027" sldId="2147482552"/>
            <ac:grpSpMk id="9" creationId="{C775FEA8-AE91-C6B2-E143-3B3537E29C08}"/>
          </ac:grpSpMkLst>
        </pc:grpChg>
        <pc:grpChg chg="del">
          <ac:chgData name="Karuana Gatimu (MCAG)" userId="c835d73b-5b64-4378-9cc4-37e921133843" providerId="ADAL" clId="{F1DA231D-DB82-4D20-AFB8-02A8FBBBDDF2}" dt="2025-05-07T08:34:21.375" v="153" actId="478"/>
          <ac:grpSpMkLst>
            <pc:docMk/>
            <pc:sldMk cId="2710205027" sldId="2147482552"/>
            <ac:grpSpMk id="11" creationId="{D85CA5B9-2A23-78A8-E65E-650D63C7815F}"/>
          </ac:grpSpMkLst>
        </pc:grpChg>
        <pc:grpChg chg="add del">
          <ac:chgData name="Karuana Gatimu (MCAG)" userId="c835d73b-5b64-4378-9cc4-37e921133843" providerId="ADAL" clId="{F1DA231D-DB82-4D20-AFB8-02A8FBBBDDF2}" dt="2025-05-07T08:34:28.607" v="157" actId="478"/>
          <ac:grpSpMkLst>
            <pc:docMk/>
            <pc:sldMk cId="2710205027" sldId="2147482552"/>
            <ac:grpSpMk id="14" creationId="{26BDA76D-8FEF-7498-90A0-0C7C0D17C9D5}"/>
          </ac:grpSpMkLst>
        </pc:grpChg>
        <pc:picChg chg="add del mod modCrop">
          <ac:chgData name="Karuana Gatimu (MCAG)" userId="c835d73b-5b64-4378-9cc4-37e921133843" providerId="ADAL" clId="{F1DA231D-DB82-4D20-AFB8-02A8FBBBDDF2}" dt="2025-05-07T08:43:47.584" v="244" actId="478"/>
          <ac:picMkLst>
            <pc:docMk/>
            <pc:sldMk cId="2710205027" sldId="2147482552"/>
            <ac:picMk id="4" creationId="{18FC2A9C-96B0-C019-527D-15DC27D786E5}"/>
          </ac:picMkLst>
        </pc:picChg>
        <pc:picChg chg="del">
          <ac:chgData name="Karuana Gatimu (MCAG)" userId="c835d73b-5b64-4378-9cc4-37e921133843" providerId="ADAL" clId="{F1DA231D-DB82-4D20-AFB8-02A8FBBBDDF2}" dt="2025-05-07T08:34:01.283" v="139" actId="478"/>
          <ac:picMkLst>
            <pc:docMk/>
            <pc:sldMk cId="2710205027" sldId="2147482552"/>
            <ac:picMk id="6" creationId="{0FBEF2C7-38BF-E2B2-10AB-070DF0778390}"/>
          </ac:picMkLst>
        </pc:picChg>
        <pc:picChg chg="del">
          <ac:chgData name="Karuana Gatimu (MCAG)" userId="c835d73b-5b64-4378-9cc4-37e921133843" providerId="ADAL" clId="{F1DA231D-DB82-4D20-AFB8-02A8FBBBDDF2}" dt="2025-05-07T08:34:21.375" v="153" actId="478"/>
          <ac:picMkLst>
            <pc:docMk/>
            <pc:sldMk cId="2710205027" sldId="2147482552"/>
            <ac:picMk id="13" creationId="{14E7D66A-8DE2-6EF0-3C1A-95DC68F490D6}"/>
          </ac:picMkLst>
        </pc:picChg>
        <pc:picChg chg="add del mod">
          <ac:chgData name="Karuana Gatimu (MCAG)" userId="c835d73b-5b64-4378-9cc4-37e921133843" providerId="ADAL" clId="{F1DA231D-DB82-4D20-AFB8-02A8FBBBDDF2}" dt="2025-05-07T09:19:43.341" v="541" actId="478"/>
          <ac:picMkLst>
            <pc:docMk/>
            <pc:sldMk cId="2710205027" sldId="2147482552"/>
            <ac:picMk id="15" creationId="{CC1D4501-6D44-A73C-5603-15D074FA3DB8}"/>
          </ac:picMkLst>
        </pc:picChg>
        <pc:picChg chg="add mod ord">
          <ac:chgData name="Karuana Gatimu (MCAG)" userId="c835d73b-5b64-4378-9cc4-37e921133843" providerId="ADAL" clId="{F1DA231D-DB82-4D20-AFB8-02A8FBBBDDF2}" dt="2025-05-07T09:20:05.347" v="547" actId="171"/>
          <ac:picMkLst>
            <pc:docMk/>
            <pc:sldMk cId="2710205027" sldId="2147482552"/>
            <ac:picMk id="19" creationId="{FDC2AA8F-7731-027A-5D7D-D3210FA536F3}"/>
          </ac:picMkLst>
        </pc:picChg>
      </pc:sldChg>
      <pc:sldChg chg="del">
        <pc:chgData name="Karuana Gatimu (MCAG)" userId="c835d73b-5b64-4378-9cc4-37e921133843" providerId="ADAL" clId="{F1DA231D-DB82-4D20-AFB8-02A8FBBBDDF2}" dt="2025-05-07T10:08:43.088" v="870" actId="47"/>
        <pc:sldMkLst>
          <pc:docMk/>
          <pc:sldMk cId="2569562599" sldId="2147482553"/>
        </pc:sldMkLst>
      </pc:sldChg>
      <pc:sldChg chg="del">
        <pc:chgData name="Karuana Gatimu (MCAG)" userId="c835d73b-5b64-4378-9cc4-37e921133843" providerId="ADAL" clId="{F1DA231D-DB82-4D20-AFB8-02A8FBBBDDF2}" dt="2025-05-07T10:08:43.088" v="870" actId="47"/>
        <pc:sldMkLst>
          <pc:docMk/>
          <pc:sldMk cId="596087853" sldId="2147482554"/>
        </pc:sldMkLst>
      </pc:sldChg>
      <pc:sldChg chg="del">
        <pc:chgData name="Karuana Gatimu (MCAG)" userId="c835d73b-5b64-4378-9cc4-37e921133843" providerId="ADAL" clId="{F1DA231D-DB82-4D20-AFB8-02A8FBBBDDF2}" dt="2025-05-07T10:08:43.088" v="870" actId="47"/>
        <pc:sldMkLst>
          <pc:docMk/>
          <pc:sldMk cId="2902050926" sldId="2147482555"/>
        </pc:sldMkLst>
      </pc:sldChg>
      <pc:sldChg chg="del">
        <pc:chgData name="Karuana Gatimu (MCAG)" userId="c835d73b-5b64-4378-9cc4-37e921133843" providerId="ADAL" clId="{F1DA231D-DB82-4D20-AFB8-02A8FBBBDDF2}" dt="2025-05-07T10:08:43.088" v="870" actId="47"/>
        <pc:sldMkLst>
          <pc:docMk/>
          <pc:sldMk cId="534273461" sldId="2147482556"/>
        </pc:sldMkLst>
      </pc:sldChg>
      <pc:sldChg chg="addSp delSp modSp add mod modClrScheme chgLayout">
        <pc:chgData name="Karuana Gatimu (MCAG)" userId="c835d73b-5b64-4378-9cc4-37e921133843" providerId="ADAL" clId="{F1DA231D-DB82-4D20-AFB8-02A8FBBBDDF2}" dt="2025-05-07T10:33:33.829" v="1192" actId="113"/>
        <pc:sldMkLst>
          <pc:docMk/>
          <pc:sldMk cId="1581449833" sldId="2147482557"/>
        </pc:sldMkLst>
        <pc:spChg chg="mod">
          <ac:chgData name="Karuana Gatimu (MCAG)" userId="c835d73b-5b64-4378-9cc4-37e921133843" providerId="ADAL" clId="{F1DA231D-DB82-4D20-AFB8-02A8FBBBDDF2}" dt="2025-05-07T10:08:03.738" v="867" actId="20577"/>
          <ac:spMkLst>
            <pc:docMk/>
            <pc:sldMk cId="1581449833" sldId="2147482557"/>
            <ac:spMk id="2" creationId="{59B7F68C-6BB6-4FB0-9745-1343D2627982}"/>
          </ac:spMkLst>
        </pc:spChg>
        <pc:spChg chg="mod">
          <ac:chgData name="Karuana Gatimu (MCAG)" userId="c835d73b-5b64-4378-9cc4-37e921133843" providerId="ADAL" clId="{F1DA231D-DB82-4D20-AFB8-02A8FBBBDDF2}" dt="2025-05-07T10:08:18.973" v="868" actId="17032"/>
          <ac:spMkLst>
            <pc:docMk/>
            <pc:sldMk cId="1581449833" sldId="2147482557"/>
            <ac:spMk id="4" creationId="{01FA4704-DE51-43D1-BDA5-33D5232E6C2E}"/>
          </ac:spMkLst>
        </pc:spChg>
        <pc:spChg chg="mod">
          <ac:chgData name="Karuana Gatimu (MCAG)" userId="c835d73b-5b64-4378-9cc4-37e921133843" providerId="ADAL" clId="{F1DA231D-DB82-4D20-AFB8-02A8FBBBDDF2}" dt="2025-05-07T09:49:25.090" v="805" actId="1076"/>
          <ac:spMkLst>
            <pc:docMk/>
            <pc:sldMk cId="1581449833" sldId="2147482557"/>
            <ac:spMk id="5" creationId="{2417C8C9-579F-F57F-83F2-E735D37E149D}"/>
          </ac:spMkLst>
        </pc:spChg>
        <pc:spChg chg="add del mod">
          <ac:chgData name="Karuana Gatimu (MCAG)" userId="c835d73b-5b64-4378-9cc4-37e921133843" providerId="ADAL" clId="{F1DA231D-DB82-4D20-AFB8-02A8FBBBDDF2}" dt="2025-05-07T10:32:18.239" v="1132" actId="478"/>
          <ac:spMkLst>
            <pc:docMk/>
            <pc:sldMk cId="1581449833" sldId="2147482557"/>
            <ac:spMk id="6" creationId="{12331944-FA0F-2709-A241-0AD49FACCBF6}"/>
          </ac:spMkLst>
        </pc:spChg>
        <pc:spChg chg="add mod ord">
          <ac:chgData name="Karuana Gatimu (MCAG)" userId="c835d73b-5b64-4378-9cc4-37e921133843" providerId="ADAL" clId="{F1DA231D-DB82-4D20-AFB8-02A8FBBBDDF2}" dt="2025-05-07T10:33:33.829" v="1192" actId="113"/>
          <ac:spMkLst>
            <pc:docMk/>
            <pc:sldMk cId="1581449833" sldId="2147482557"/>
            <ac:spMk id="7" creationId="{4828D542-C884-4902-B945-E4799EF145CA}"/>
          </ac:spMkLst>
        </pc:spChg>
        <pc:spChg chg="add del mod ord">
          <ac:chgData name="Karuana Gatimu (MCAG)" userId="c835d73b-5b64-4378-9cc4-37e921133843" providerId="ADAL" clId="{F1DA231D-DB82-4D20-AFB8-02A8FBBBDDF2}" dt="2025-05-07T10:32:38.053" v="1135" actId="478"/>
          <ac:spMkLst>
            <pc:docMk/>
            <pc:sldMk cId="1581449833" sldId="2147482557"/>
            <ac:spMk id="8" creationId="{F95201B3-FDDF-1717-D339-5E6A67D86EA7}"/>
          </ac:spMkLst>
        </pc:spChg>
        <pc:spChg chg="mod">
          <ac:chgData name="Karuana Gatimu (MCAG)" userId="c835d73b-5b64-4378-9cc4-37e921133843" providerId="ADAL" clId="{F1DA231D-DB82-4D20-AFB8-02A8FBBBDDF2}" dt="2025-05-07T09:46:56.984" v="775" actId="1076"/>
          <ac:spMkLst>
            <pc:docMk/>
            <pc:sldMk cId="1581449833" sldId="2147482557"/>
            <ac:spMk id="14" creationId="{00000000-0000-0000-0000-000000000000}"/>
          </ac:spMkLst>
        </pc:spChg>
        <pc:spChg chg="del mod">
          <ac:chgData name="Karuana Gatimu (MCAG)" userId="c835d73b-5b64-4378-9cc4-37e921133843" providerId="ADAL" clId="{F1DA231D-DB82-4D20-AFB8-02A8FBBBDDF2}" dt="2025-05-07T09:49:14.165" v="804" actId="478"/>
          <ac:spMkLst>
            <pc:docMk/>
            <pc:sldMk cId="1581449833" sldId="2147482557"/>
            <ac:spMk id="15" creationId="{00000000-0000-0000-0000-000000000000}"/>
          </ac:spMkLst>
        </pc:spChg>
        <pc:spChg chg="mod">
          <ac:chgData name="Karuana Gatimu (MCAG)" userId="c835d73b-5b64-4378-9cc4-37e921133843" providerId="ADAL" clId="{F1DA231D-DB82-4D20-AFB8-02A8FBBBDDF2}" dt="2025-05-07T09:47:00.654" v="776" actId="1076"/>
          <ac:spMkLst>
            <pc:docMk/>
            <pc:sldMk cId="1581449833" sldId="2147482557"/>
            <ac:spMk id="19" creationId="{00000000-0000-0000-0000-000000000000}"/>
          </ac:spMkLst>
        </pc:spChg>
        <pc:spChg chg="mod">
          <ac:chgData name="Karuana Gatimu (MCAG)" userId="c835d73b-5b64-4378-9cc4-37e921133843" providerId="ADAL" clId="{F1DA231D-DB82-4D20-AFB8-02A8FBBBDDF2}" dt="2025-05-07T09:47:05.577" v="777" actId="1076"/>
          <ac:spMkLst>
            <pc:docMk/>
            <pc:sldMk cId="1581449833" sldId="2147482557"/>
            <ac:spMk id="20" creationId="{00000000-0000-0000-0000-000000000000}"/>
          </ac:spMkLst>
        </pc:spChg>
        <pc:spChg chg="mod">
          <ac:chgData name="Karuana Gatimu (MCAG)" userId="c835d73b-5b64-4378-9cc4-37e921133843" providerId="ADAL" clId="{F1DA231D-DB82-4D20-AFB8-02A8FBBBDDF2}" dt="2025-05-07T10:33:10.163" v="1186" actId="20577"/>
          <ac:spMkLst>
            <pc:docMk/>
            <pc:sldMk cId="1581449833" sldId="2147482557"/>
            <ac:spMk id="21" creationId="{00000000-0000-0000-0000-000000000000}"/>
          </ac:spMkLst>
        </pc:spChg>
        <pc:spChg chg="mod">
          <ac:chgData name="Karuana Gatimu (MCAG)" userId="c835d73b-5b64-4378-9cc4-37e921133843" providerId="ADAL" clId="{F1DA231D-DB82-4D20-AFB8-02A8FBBBDDF2}" dt="2025-05-07T09:47:10.616" v="778" actId="1076"/>
          <ac:spMkLst>
            <pc:docMk/>
            <pc:sldMk cId="1581449833" sldId="2147482557"/>
            <ac:spMk id="22" creationId="{00000000-0000-0000-0000-000000000000}"/>
          </ac:spMkLst>
        </pc:spChg>
        <pc:spChg chg="mod">
          <ac:chgData name="Karuana Gatimu (MCAG)" userId="c835d73b-5b64-4378-9cc4-37e921133843" providerId="ADAL" clId="{F1DA231D-DB82-4D20-AFB8-02A8FBBBDDF2}" dt="2025-05-07T09:47:23.349" v="787" actId="20577"/>
          <ac:spMkLst>
            <pc:docMk/>
            <pc:sldMk cId="1581449833" sldId="2147482557"/>
            <ac:spMk id="23" creationId="{00000000-0000-0000-0000-000000000000}"/>
          </ac:spMkLst>
        </pc:spChg>
        <pc:graphicFrameChg chg="mod modGraphic">
          <ac:chgData name="Karuana Gatimu (MCAG)" userId="c835d73b-5b64-4378-9cc4-37e921133843" providerId="ADAL" clId="{F1DA231D-DB82-4D20-AFB8-02A8FBBBDDF2}" dt="2025-05-07T10:08:28.017" v="869" actId="207"/>
          <ac:graphicFrameMkLst>
            <pc:docMk/>
            <pc:sldMk cId="1581449833" sldId="2147482557"/>
            <ac:graphicFrameMk id="16" creationId="{00000000-0000-0000-0000-000000000000}"/>
          </ac:graphicFrameMkLst>
        </pc:graphicFrameChg>
      </pc:sldChg>
      <pc:sldMasterChg chg="delSldLayout">
        <pc:chgData name="Karuana Gatimu (MCAG)" userId="c835d73b-5b64-4378-9cc4-37e921133843" providerId="ADAL" clId="{F1DA231D-DB82-4D20-AFB8-02A8FBBBDDF2}" dt="2025-05-07T10:08:43.088" v="870" actId="47"/>
        <pc:sldMasterMkLst>
          <pc:docMk/>
          <pc:sldMasterMk cId="74843748" sldId="2147483648"/>
        </pc:sldMasterMkLst>
        <pc:sldLayoutChg chg="del">
          <pc:chgData name="Karuana Gatimu (MCAG)" userId="c835d73b-5b64-4378-9cc4-37e921133843" providerId="ADAL" clId="{F1DA231D-DB82-4D20-AFB8-02A8FBBBDDF2}" dt="2025-05-07T10:08:43.088" v="870" actId="47"/>
          <pc:sldLayoutMkLst>
            <pc:docMk/>
            <pc:sldMasterMk cId="74843748" sldId="2147483648"/>
            <pc:sldLayoutMk cId="862644074" sldId="2147483672"/>
          </pc:sldLayoutMkLst>
        </pc:sldLayoutChg>
      </pc:sldMasterChg>
    </pc:docChg>
  </pc:docChgLst>
  <pc:docChgLst>
    <pc:chgData name="Bryan Wofford (MCAG)" userId="S::brwoff@microsoft.com::af037bd5-f592-429c-a009-a6626d67a49c" providerId="AD" clId="Web-{9C049F98-3B6B-19C4-7077-31C31F8903F3}"/>
    <pc:docChg chg="modSld">
      <pc:chgData name="Bryan Wofford (MCAG)" userId="S::brwoff@microsoft.com::af037bd5-f592-429c-a009-a6626d67a49c" providerId="AD" clId="Web-{9C049F98-3B6B-19C4-7077-31C31F8903F3}" dt="2025-05-14T14:50:58.004" v="62"/>
      <pc:docMkLst>
        <pc:docMk/>
      </pc:docMkLst>
      <pc:sldChg chg="modSp">
        <pc:chgData name="Bryan Wofford (MCAG)" userId="S::brwoff@microsoft.com::af037bd5-f592-429c-a009-a6626d67a49c" providerId="AD" clId="Web-{9C049F98-3B6B-19C4-7077-31C31F8903F3}" dt="2025-05-14T14:48:44.785" v="9"/>
        <pc:sldMkLst>
          <pc:docMk/>
          <pc:sldMk cId="662025445" sldId="256"/>
        </pc:sldMkLst>
        <pc:grpChg chg="mod">
          <ac:chgData name="Bryan Wofford (MCAG)" userId="S::brwoff@microsoft.com::af037bd5-f592-429c-a009-a6626d67a49c" providerId="AD" clId="Web-{9C049F98-3B6B-19C4-7077-31C31F8903F3}" dt="2025-05-14T14:48:01.848" v="4"/>
          <ac:grpSpMkLst>
            <pc:docMk/>
            <pc:sldMk cId="662025445" sldId="256"/>
            <ac:grpSpMk id="9" creationId="{E8BDC44F-4313-A5F0-4F8D-FA663781DE4D}"/>
          </ac:grpSpMkLst>
        </pc:grpChg>
        <pc:picChg chg="mod">
          <ac:chgData name="Bryan Wofford (MCAG)" userId="S::brwoff@microsoft.com::af037bd5-f592-429c-a009-a6626d67a49c" providerId="AD" clId="Web-{9C049F98-3B6B-19C4-7077-31C31F8903F3}" dt="2025-05-14T14:48:44.785" v="9"/>
          <ac:picMkLst>
            <pc:docMk/>
            <pc:sldMk cId="662025445" sldId="256"/>
            <ac:picMk id="11" creationId="{71BEEA8B-A80F-7E6E-E3E2-2E30256FD16B}"/>
          </ac:picMkLst>
        </pc:picChg>
        <pc:picChg chg="mod">
          <ac:chgData name="Bryan Wofford (MCAG)" userId="S::brwoff@microsoft.com::af037bd5-f592-429c-a009-a6626d67a49c" providerId="AD" clId="Web-{9C049F98-3B6B-19C4-7077-31C31F8903F3}" dt="2025-05-14T14:47:52.801" v="2"/>
          <ac:picMkLst>
            <pc:docMk/>
            <pc:sldMk cId="662025445" sldId="256"/>
            <ac:picMk id="13" creationId="{EFF0C5B1-DAAE-AFD1-9196-FF649E26DDC9}"/>
          </ac:picMkLst>
        </pc:picChg>
      </pc:sldChg>
      <pc:sldChg chg="modNotes">
        <pc:chgData name="Bryan Wofford (MCAG)" userId="S::brwoff@microsoft.com::af037bd5-f592-429c-a009-a6626d67a49c" providerId="AD" clId="Web-{9C049F98-3B6B-19C4-7077-31C31F8903F3}" dt="2025-05-14T14:46:36.285" v="1"/>
        <pc:sldMkLst>
          <pc:docMk/>
          <pc:sldMk cId="2214783467" sldId="259"/>
        </pc:sldMkLst>
      </pc:sldChg>
      <pc:sldChg chg="delSp modSp">
        <pc:chgData name="Bryan Wofford (MCAG)" userId="S::brwoff@microsoft.com::af037bd5-f592-429c-a009-a6626d67a49c" providerId="AD" clId="Web-{9C049F98-3B6B-19C4-7077-31C31F8903F3}" dt="2025-05-14T14:48:26.723" v="8"/>
        <pc:sldMkLst>
          <pc:docMk/>
          <pc:sldMk cId="3928631957" sldId="266"/>
        </pc:sldMkLst>
        <pc:grpChg chg="del">
          <ac:chgData name="Bryan Wofford (MCAG)" userId="S::brwoff@microsoft.com::af037bd5-f592-429c-a009-a6626d67a49c" providerId="AD" clId="Web-{9C049F98-3B6B-19C4-7077-31C31F8903F3}" dt="2025-05-14T14:48:02.129" v="5"/>
          <ac:grpSpMkLst>
            <pc:docMk/>
            <pc:sldMk cId="3928631957" sldId="266"/>
            <ac:grpSpMk id="10" creationId="{821DD49C-ABAA-220D-1125-85E9C1E905B1}"/>
          </ac:grpSpMkLst>
        </pc:grpChg>
        <pc:grpChg chg="mod">
          <ac:chgData name="Bryan Wofford (MCAG)" userId="S::brwoff@microsoft.com::af037bd5-f592-429c-a009-a6626d67a49c" providerId="AD" clId="Web-{9C049F98-3B6B-19C4-7077-31C31F8903F3}" dt="2025-05-14T14:48:26.723" v="8"/>
          <ac:grpSpMkLst>
            <pc:docMk/>
            <pc:sldMk cId="3928631957" sldId="266"/>
            <ac:grpSpMk id="11" creationId="{B034DB9B-16F5-F414-C0B4-6B9512691394}"/>
          </ac:grpSpMkLst>
        </pc:grpChg>
      </pc:sldChg>
      <pc:sldChg chg="modSp">
        <pc:chgData name="Bryan Wofford (MCAG)" userId="S::brwoff@microsoft.com::af037bd5-f592-429c-a009-a6626d67a49c" providerId="AD" clId="Web-{9C049F98-3B6B-19C4-7077-31C31F8903F3}" dt="2025-05-14T14:49:51.317" v="18"/>
        <pc:sldMkLst>
          <pc:docMk/>
          <pc:sldMk cId="1414153189" sldId="567"/>
        </pc:sldMkLst>
        <pc:picChg chg="mod">
          <ac:chgData name="Bryan Wofford (MCAG)" userId="S::brwoff@microsoft.com::af037bd5-f592-429c-a009-a6626d67a49c" providerId="AD" clId="Web-{9C049F98-3B6B-19C4-7077-31C31F8903F3}" dt="2025-05-14T14:49:51.317" v="18"/>
          <ac:picMkLst>
            <pc:docMk/>
            <pc:sldMk cId="1414153189" sldId="567"/>
            <ac:picMk id="3" creationId="{B767033D-AD96-05F2-66FC-BCD4DD40B8C2}"/>
          </ac:picMkLst>
        </pc:picChg>
      </pc:sldChg>
      <pc:sldChg chg="modSp">
        <pc:chgData name="Bryan Wofford (MCAG)" userId="S::brwoff@microsoft.com::af037bd5-f592-429c-a009-a6626d67a49c" providerId="AD" clId="Web-{9C049F98-3B6B-19C4-7077-31C31F8903F3}" dt="2025-05-14T14:50:58.004" v="62"/>
        <pc:sldMkLst>
          <pc:docMk/>
          <pc:sldMk cId="2710205027" sldId="2147482552"/>
        </pc:sldMkLst>
        <pc:spChg chg="ord">
          <ac:chgData name="Bryan Wofford (MCAG)" userId="S::brwoff@microsoft.com::af037bd5-f592-429c-a009-a6626d67a49c" providerId="AD" clId="Web-{9C049F98-3B6B-19C4-7077-31C31F8903F3}" dt="2025-05-14T14:50:58.004" v="62"/>
          <ac:spMkLst>
            <pc:docMk/>
            <pc:sldMk cId="2710205027" sldId="2147482552"/>
            <ac:spMk id="16" creationId="{529289FE-66E2-EB4C-21C9-91EFF955ED18}"/>
          </ac:spMkLst>
        </pc:spChg>
        <pc:spChg chg="ord">
          <ac:chgData name="Bryan Wofford (MCAG)" userId="S::brwoff@microsoft.com::af037bd5-f592-429c-a009-a6626d67a49c" providerId="AD" clId="Web-{9C049F98-3B6B-19C4-7077-31C31F8903F3}" dt="2025-05-14T14:50:57.786" v="61"/>
          <ac:spMkLst>
            <pc:docMk/>
            <pc:sldMk cId="2710205027" sldId="2147482552"/>
            <ac:spMk id="17" creationId="{DBE3415C-4097-99AB-9404-5643A00591D5}"/>
          </ac:spMkLst>
        </pc:spChg>
        <pc:spChg chg="ord">
          <ac:chgData name="Bryan Wofford (MCAG)" userId="S::brwoff@microsoft.com::af037bd5-f592-429c-a009-a6626d67a49c" providerId="AD" clId="Web-{9C049F98-3B6B-19C4-7077-31C31F8903F3}" dt="2025-05-14T14:50:57.551" v="59"/>
          <ac:spMkLst>
            <pc:docMk/>
            <pc:sldMk cId="2710205027" sldId="2147482552"/>
            <ac:spMk id="18" creationId="{3D883B3F-DC0A-01BA-65C7-8E5F29A3662C}"/>
          </ac:spMkLst>
        </pc:spChg>
        <pc:spChg chg="ord">
          <ac:chgData name="Bryan Wofford (MCAG)" userId="S::brwoff@microsoft.com::af037bd5-f592-429c-a009-a6626d67a49c" providerId="AD" clId="Web-{9C049F98-3B6B-19C4-7077-31C31F8903F3}" dt="2025-05-14T14:50:57.676" v="60"/>
          <ac:spMkLst>
            <pc:docMk/>
            <pc:sldMk cId="2710205027" sldId="2147482552"/>
            <ac:spMk id="20" creationId="{11A8E4AB-9F2E-521F-626B-2D084B386E83}"/>
          </ac:spMkLst>
        </pc:spChg>
        <pc:spChg chg="ord">
          <ac:chgData name="Bryan Wofford (MCAG)" userId="S::brwoff@microsoft.com::af037bd5-f592-429c-a009-a6626d67a49c" providerId="AD" clId="Web-{9C049F98-3B6B-19C4-7077-31C31F8903F3}" dt="2025-05-14T14:50:49.911" v="57"/>
          <ac:spMkLst>
            <pc:docMk/>
            <pc:sldMk cId="2710205027" sldId="2147482552"/>
            <ac:spMk id="21" creationId="{EB0EA757-AA20-9F97-BF85-3F5C878EDE0E}"/>
          </ac:spMkLst>
        </pc:spChg>
        <pc:spChg chg="ord">
          <ac:chgData name="Bryan Wofford (MCAG)" userId="S::brwoff@microsoft.com::af037bd5-f592-429c-a009-a6626d67a49c" providerId="AD" clId="Web-{9C049F98-3B6B-19C4-7077-31C31F8903F3}" dt="2025-05-14T14:50:38.895" v="52"/>
          <ac:spMkLst>
            <pc:docMk/>
            <pc:sldMk cId="2710205027" sldId="2147482552"/>
            <ac:spMk id="22" creationId="{77F67638-49A0-AE40-139F-D87ECF7E08CF}"/>
          </ac:spMkLst>
        </pc:spChg>
        <pc:spChg chg="ord">
          <ac:chgData name="Bryan Wofford (MCAG)" userId="S::brwoff@microsoft.com::af037bd5-f592-429c-a009-a6626d67a49c" providerId="AD" clId="Web-{9C049F98-3B6B-19C4-7077-31C31F8903F3}" dt="2025-05-14T14:50:37.176" v="47"/>
          <ac:spMkLst>
            <pc:docMk/>
            <pc:sldMk cId="2710205027" sldId="2147482552"/>
            <ac:spMk id="23" creationId="{341919C4-4858-A930-6CA5-C45A323FE55D}"/>
          </ac:spMkLst>
        </pc:spChg>
        <pc:spChg chg="ord">
          <ac:chgData name="Bryan Wofford (MCAG)" userId="S::brwoff@microsoft.com::af037bd5-f592-429c-a009-a6626d67a49c" providerId="AD" clId="Web-{9C049F98-3B6B-19C4-7077-31C31F8903F3}" dt="2025-05-14T14:50:35.754" v="41"/>
          <ac:spMkLst>
            <pc:docMk/>
            <pc:sldMk cId="2710205027" sldId="2147482552"/>
            <ac:spMk id="24" creationId="{CF0A98A8-129B-F54D-ACF0-4282D970FFC3}"/>
          </ac:spMkLst>
        </pc:spChg>
        <pc:spChg chg="ord">
          <ac:chgData name="Bryan Wofford (MCAG)" userId="S::brwoff@microsoft.com::af037bd5-f592-429c-a009-a6626d67a49c" providerId="AD" clId="Web-{9C049F98-3B6B-19C4-7077-31C31F8903F3}" dt="2025-05-14T14:50:33.739" v="34"/>
          <ac:spMkLst>
            <pc:docMk/>
            <pc:sldMk cId="2710205027" sldId="2147482552"/>
            <ac:spMk id="25" creationId="{3B587918-8DD5-7D2A-EE16-B76A165A073F}"/>
          </ac:spMkLst>
        </pc:spChg>
        <pc:picChg chg="mod">
          <ac:chgData name="Bryan Wofford (MCAG)" userId="S::brwoff@microsoft.com::af037bd5-f592-429c-a009-a6626d67a49c" providerId="AD" clId="Web-{9C049F98-3B6B-19C4-7077-31C31F8903F3}" dt="2025-05-14T14:48:58.645" v="10"/>
          <ac:picMkLst>
            <pc:docMk/>
            <pc:sldMk cId="2710205027" sldId="2147482552"/>
            <ac:picMk id="19" creationId="{FDC2AA8F-7731-027A-5D7D-D3210FA536F3}"/>
          </ac:picMkLst>
        </pc:picChg>
      </pc:sldChg>
      <pc:sldChg chg="modSp">
        <pc:chgData name="Bryan Wofford (MCAG)" userId="S::brwoff@microsoft.com::af037bd5-f592-429c-a009-a6626d67a49c" providerId="AD" clId="Web-{9C049F98-3B6B-19C4-7077-31C31F8903F3}" dt="2025-05-14T14:49:44.020" v="17"/>
        <pc:sldMkLst>
          <pc:docMk/>
          <pc:sldMk cId="1581449833" sldId="2147482557"/>
        </pc:sldMkLst>
        <pc:spChg chg="mod">
          <ac:chgData name="Bryan Wofford (MCAG)" userId="S::brwoff@microsoft.com::af037bd5-f592-429c-a009-a6626d67a49c" providerId="AD" clId="Web-{9C049F98-3B6B-19C4-7077-31C31F8903F3}" dt="2025-05-14T14:49:44.020" v="17"/>
          <ac:spMkLst>
            <pc:docMk/>
            <pc:sldMk cId="1581449833" sldId="2147482557"/>
            <ac:spMk id="4" creationId="{01FA4704-DE51-43D1-BDA5-33D5232E6C2E}"/>
          </ac:spMkLst>
        </pc:spChg>
        <pc:spChg chg="mod">
          <ac:chgData name="Bryan Wofford (MCAG)" userId="S::brwoff@microsoft.com::af037bd5-f592-429c-a009-a6626d67a49c" providerId="AD" clId="Web-{9C049F98-3B6B-19C4-7077-31C31F8903F3}" dt="2025-05-14T14:49:29.051" v="16" actId="20577"/>
          <ac:spMkLst>
            <pc:docMk/>
            <pc:sldMk cId="1581449833" sldId="2147482557"/>
            <ac:spMk id="10" creationId="{C2FFC423-F9D9-4196-B033-1A2587EAB9CE}"/>
          </ac:spMkLst>
        </pc:spChg>
        <pc:spChg chg="mod">
          <ac:chgData name="Bryan Wofford (MCAG)" userId="S::brwoff@microsoft.com::af037bd5-f592-429c-a009-a6626d67a49c" providerId="AD" clId="Web-{9C049F98-3B6B-19C4-7077-31C31F8903F3}" dt="2025-05-14T14:49:28.723" v="15"/>
          <ac:spMkLst>
            <pc:docMk/>
            <pc:sldMk cId="1581449833" sldId="2147482557"/>
            <ac:spMk id="21" creationId="{00000000-0000-0000-0000-000000000000}"/>
          </ac:spMkLst>
        </pc:spChg>
        <pc:graphicFrameChg chg="mod">
          <ac:chgData name="Bryan Wofford (MCAG)" userId="S::brwoff@microsoft.com::af037bd5-f592-429c-a009-a6626d67a49c" providerId="AD" clId="Web-{9C049F98-3B6B-19C4-7077-31C31F8903F3}" dt="2025-05-14T14:49:17.910" v="13"/>
          <ac:graphicFrameMkLst>
            <pc:docMk/>
            <pc:sldMk cId="1581449833" sldId="2147482557"/>
            <ac:graphicFrameMk id="16" creationId="{00000000-0000-0000-0000-000000000000}"/>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6374F7-EA62-41F0-81E9-7510462C2188}" type="doc">
      <dgm:prSet loTypeId="urn:microsoft.com/office/officeart/2005/8/layout/radial6" loCatId="cycle" qsTypeId="urn:microsoft.com/office/officeart/2005/8/quickstyle/simple4" qsCatId="simple" csTypeId="urn:microsoft.com/office/officeart/2005/8/colors/accent4_2" csCatId="accent4" phldr="1"/>
      <dgm:spPr/>
      <dgm:t>
        <a:bodyPr/>
        <a:lstStyle/>
        <a:p>
          <a:endParaRPr lang="en-US"/>
        </a:p>
      </dgm:t>
    </dgm:pt>
    <dgm:pt modelId="{E3F976F4-9ECA-44D1-B583-A633A0FFBF53}">
      <dgm:prSet phldrT="[Text]" custT="1"/>
      <dgm:spPr/>
      <dgm:t>
        <a:bodyPr lIns="0" tIns="0" rIns="0" bIns="0"/>
        <a:lstStyle/>
        <a:p>
          <a:r>
            <a:rPr lang="en-US" sz="1600" dirty="0"/>
            <a:t>Confidence</a:t>
          </a:r>
          <a:endParaRPr lang="en-US" sz="1400" dirty="0"/>
        </a:p>
      </dgm:t>
    </dgm:pt>
    <dgm:pt modelId="{97C3E105-FFE4-4EBC-AC47-F3B2561D73FA}" type="parTrans" cxnId="{96B0C544-EF2F-4885-A547-09A9D002D4E7}">
      <dgm:prSet/>
      <dgm:spPr/>
      <dgm:t>
        <a:bodyPr/>
        <a:lstStyle/>
        <a:p>
          <a:endParaRPr lang="en-US" sz="1600"/>
        </a:p>
      </dgm:t>
    </dgm:pt>
    <dgm:pt modelId="{ABD54FE4-6DD6-4A7B-BE42-C3081F53BF88}" type="sibTrans" cxnId="{96B0C544-EF2F-4885-A547-09A9D002D4E7}">
      <dgm:prSet/>
      <dgm:spPr/>
      <dgm:t>
        <a:bodyPr/>
        <a:lstStyle/>
        <a:p>
          <a:endParaRPr lang="en-US" sz="1600"/>
        </a:p>
      </dgm:t>
    </dgm:pt>
    <dgm:pt modelId="{A658C08E-CD5E-4ECC-AF78-7FA316A1CDE1}">
      <dgm:prSet phldrT="[Text]" custT="1"/>
      <dgm:spPr/>
      <dgm:t>
        <a:bodyPr lIns="0" tIns="0" rIns="0" bIns="0"/>
        <a:lstStyle/>
        <a:p>
          <a:r>
            <a:rPr lang="en-US" sz="1400" dirty="0"/>
            <a:t>Community</a:t>
          </a:r>
        </a:p>
      </dgm:t>
    </dgm:pt>
    <dgm:pt modelId="{178574BC-D168-4841-893C-F41D2237110D}" type="parTrans" cxnId="{E5826BA8-0F78-4E4C-AD1F-19749B1830E5}">
      <dgm:prSet/>
      <dgm:spPr/>
      <dgm:t>
        <a:bodyPr/>
        <a:lstStyle/>
        <a:p>
          <a:endParaRPr lang="en-US" sz="1600"/>
        </a:p>
      </dgm:t>
    </dgm:pt>
    <dgm:pt modelId="{381AEF27-869D-4D9D-82C8-013F5AB8CB88}" type="sibTrans" cxnId="{E5826BA8-0F78-4E4C-AD1F-19749B1830E5}">
      <dgm:prSet/>
      <dgm:spPr/>
      <dgm:t>
        <a:bodyPr/>
        <a:lstStyle/>
        <a:p>
          <a:endParaRPr lang="en-US" sz="1600"/>
        </a:p>
      </dgm:t>
    </dgm:pt>
    <dgm:pt modelId="{AF1D64CB-467E-4B0A-87AE-A604652EDEB2}">
      <dgm:prSet phldrT="[Text]" custT="1"/>
      <dgm:spPr/>
      <dgm:t>
        <a:bodyPr lIns="0" tIns="0" rIns="0" bIns="0"/>
        <a:lstStyle/>
        <a:p>
          <a:r>
            <a:rPr lang="en-US" sz="1200" dirty="0"/>
            <a:t>Determination</a:t>
          </a:r>
          <a:endParaRPr lang="en-US" sz="1000" dirty="0"/>
        </a:p>
      </dgm:t>
    </dgm:pt>
    <dgm:pt modelId="{D828F763-39C8-4F9F-A1C9-087AAB536963}" type="parTrans" cxnId="{6DDCC087-AB28-4C2A-AFEF-093CCFBDE0A9}">
      <dgm:prSet/>
      <dgm:spPr/>
      <dgm:t>
        <a:bodyPr/>
        <a:lstStyle/>
        <a:p>
          <a:endParaRPr lang="en-US" sz="1600"/>
        </a:p>
      </dgm:t>
    </dgm:pt>
    <dgm:pt modelId="{DE704A30-F7B0-455E-B042-FFFF8F4411B7}" type="sibTrans" cxnId="{6DDCC087-AB28-4C2A-AFEF-093CCFBDE0A9}">
      <dgm:prSet/>
      <dgm:spPr/>
      <dgm:t>
        <a:bodyPr/>
        <a:lstStyle/>
        <a:p>
          <a:endParaRPr lang="en-US" sz="1600"/>
        </a:p>
      </dgm:t>
    </dgm:pt>
    <dgm:pt modelId="{DF64592A-AF4C-4364-B588-33FDF065CB3E}">
      <dgm:prSet phldrT="[Text]" custT="1"/>
      <dgm:spPr/>
      <dgm:t>
        <a:bodyPr/>
        <a:lstStyle/>
        <a:p>
          <a:r>
            <a:rPr lang="en-US" sz="1800" dirty="0"/>
            <a:t>Advisors</a:t>
          </a:r>
          <a:endParaRPr lang="en-US" sz="1400" dirty="0"/>
        </a:p>
      </dgm:t>
    </dgm:pt>
    <dgm:pt modelId="{301BE3FF-EBFC-43C4-9D77-8CEA829ACAEE}" type="parTrans" cxnId="{A126F804-3B28-4821-BD0C-013721400A0E}">
      <dgm:prSet/>
      <dgm:spPr/>
      <dgm:t>
        <a:bodyPr/>
        <a:lstStyle/>
        <a:p>
          <a:endParaRPr lang="en-US" sz="1600"/>
        </a:p>
      </dgm:t>
    </dgm:pt>
    <dgm:pt modelId="{940CDE32-FD25-4C83-909C-043E697F9220}" type="sibTrans" cxnId="{A126F804-3B28-4821-BD0C-013721400A0E}">
      <dgm:prSet/>
      <dgm:spPr/>
      <dgm:t>
        <a:bodyPr/>
        <a:lstStyle/>
        <a:p>
          <a:endParaRPr lang="en-US" sz="1600"/>
        </a:p>
      </dgm:t>
    </dgm:pt>
    <dgm:pt modelId="{5B4C634F-D353-406A-A9C5-1EB286B387C4}">
      <dgm:prSet phldrT="[Text]" custT="1"/>
      <dgm:spPr/>
      <dgm:t>
        <a:bodyPr lIns="0" tIns="0" rIns="0" bIns="0"/>
        <a:lstStyle/>
        <a:p>
          <a:r>
            <a:rPr lang="en-US" sz="1400" dirty="0"/>
            <a:t>Authenticity</a:t>
          </a:r>
        </a:p>
      </dgm:t>
    </dgm:pt>
    <dgm:pt modelId="{5EFB39C5-4506-40BC-B114-7E92CFED0BB7}" type="parTrans" cxnId="{B485A752-7A4F-4B78-88D7-454A19B40DFE}">
      <dgm:prSet/>
      <dgm:spPr/>
      <dgm:t>
        <a:bodyPr/>
        <a:lstStyle/>
        <a:p>
          <a:endParaRPr lang="en-US" sz="1600"/>
        </a:p>
      </dgm:t>
    </dgm:pt>
    <dgm:pt modelId="{4FD66B73-05C2-439B-94EF-833717EA5724}" type="sibTrans" cxnId="{B485A752-7A4F-4B78-88D7-454A19B40DFE}">
      <dgm:prSet/>
      <dgm:spPr/>
      <dgm:t>
        <a:bodyPr/>
        <a:lstStyle/>
        <a:p>
          <a:endParaRPr lang="en-US" sz="1600"/>
        </a:p>
      </dgm:t>
    </dgm:pt>
    <dgm:pt modelId="{A6D36FEB-3DEA-447C-998D-3E04D311F2E9}">
      <dgm:prSet phldrT="[Text]" custT="1"/>
      <dgm:spPr>
        <a:solidFill>
          <a:schemeClr val="accent5">
            <a:lumMod val="60000"/>
            <a:lumOff val="40000"/>
          </a:schemeClr>
        </a:solidFill>
      </dgm:spPr>
      <dgm:t>
        <a:bodyPr/>
        <a:lstStyle/>
        <a:p>
          <a:r>
            <a:rPr lang="en-US" sz="2800" dirty="0"/>
            <a:t>Mission</a:t>
          </a:r>
          <a:endParaRPr lang="en-US" sz="3200" dirty="0"/>
        </a:p>
      </dgm:t>
    </dgm:pt>
    <dgm:pt modelId="{B371B552-EF65-4474-8F5B-D851FB71EB1A}" type="parTrans" cxnId="{E135CC76-8BCA-4700-A608-047A3CA74D81}">
      <dgm:prSet/>
      <dgm:spPr/>
      <dgm:t>
        <a:bodyPr/>
        <a:lstStyle/>
        <a:p>
          <a:endParaRPr lang="en-US"/>
        </a:p>
      </dgm:t>
    </dgm:pt>
    <dgm:pt modelId="{CB3EE982-4F4D-4E0F-B13F-2E78C2E26617}" type="sibTrans" cxnId="{E135CC76-8BCA-4700-A608-047A3CA74D81}">
      <dgm:prSet/>
      <dgm:spPr/>
      <dgm:t>
        <a:bodyPr/>
        <a:lstStyle/>
        <a:p>
          <a:endParaRPr lang="en-US"/>
        </a:p>
      </dgm:t>
    </dgm:pt>
    <dgm:pt modelId="{13840507-067B-456A-B90C-96106DA2394A}" type="pres">
      <dgm:prSet presAssocID="{6F6374F7-EA62-41F0-81E9-7510462C2188}" presName="Name0" presStyleCnt="0">
        <dgm:presLayoutVars>
          <dgm:chMax val="1"/>
          <dgm:dir/>
          <dgm:animLvl val="ctr"/>
          <dgm:resizeHandles val="exact"/>
        </dgm:presLayoutVars>
      </dgm:prSet>
      <dgm:spPr/>
    </dgm:pt>
    <dgm:pt modelId="{4D7DE44F-E915-4184-BA05-93A62CA3760B}" type="pres">
      <dgm:prSet presAssocID="{A6D36FEB-3DEA-447C-998D-3E04D311F2E9}" presName="centerShape" presStyleLbl="node0" presStyleIdx="0" presStyleCnt="1"/>
      <dgm:spPr/>
    </dgm:pt>
    <dgm:pt modelId="{6C2B594A-D9C2-4E9F-9D0C-C441C3DAC6F6}" type="pres">
      <dgm:prSet presAssocID="{E3F976F4-9ECA-44D1-B583-A633A0FFBF53}" presName="node" presStyleLbl="node1" presStyleIdx="0" presStyleCnt="5">
        <dgm:presLayoutVars>
          <dgm:bulletEnabled val="1"/>
        </dgm:presLayoutVars>
      </dgm:prSet>
      <dgm:spPr/>
    </dgm:pt>
    <dgm:pt modelId="{5824DA6E-89C4-4E8B-9549-D19313CB46B6}" type="pres">
      <dgm:prSet presAssocID="{E3F976F4-9ECA-44D1-B583-A633A0FFBF53}" presName="dummy" presStyleCnt="0"/>
      <dgm:spPr/>
    </dgm:pt>
    <dgm:pt modelId="{66CE26D1-DA05-4570-B85A-F883F5CDE59D}" type="pres">
      <dgm:prSet presAssocID="{ABD54FE4-6DD6-4A7B-BE42-C3081F53BF88}" presName="sibTrans" presStyleLbl="sibTrans2D1" presStyleIdx="0" presStyleCnt="5"/>
      <dgm:spPr/>
    </dgm:pt>
    <dgm:pt modelId="{DC8179D5-8C64-4368-8169-B488D4C66C6C}" type="pres">
      <dgm:prSet presAssocID="{A658C08E-CD5E-4ECC-AF78-7FA316A1CDE1}" presName="node" presStyleLbl="node1" presStyleIdx="1" presStyleCnt="5">
        <dgm:presLayoutVars>
          <dgm:bulletEnabled val="1"/>
        </dgm:presLayoutVars>
      </dgm:prSet>
      <dgm:spPr/>
    </dgm:pt>
    <dgm:pt modelId="{A8EBB850-76A9-4EE1-8806-F2D532CCF50F}" type="pres">
      <dgm:prSet presAssocID="{A658C08E-CD5E-4ECC-AF78-7FA316A1CDE1}" presName="dummy" presStyleCnt="0"/>
      <dgm:spPr/>
    </dgm:pt>
    <dgm:pt modelId="{4A80AD16-355B-4C8E-87D9-BCD46EE61AD0}" type="pres">
      <dgm:prSet presAssocID="{381AEF27-869D-4D9D-82C8-013F5AB8CB88}" presName="sibTrans" presStyleLbl="sibTrans2D1" presStyleIdx="1" presStyleCnt="5"/>
      <dgm:spPr/>
    </dgm:pt>
    <dgm:pt modelId="{E6B1852E-4630-48F6-8274-50FBE863B44D}" type="pres">
      <dgm:prSet presAssocID="{AF1D64CB-467E-4B0A-87AE-A604652EDEB2}" presName="node" presStyleLbl="node1" presStyleIdx="2" presStyleCnt="5" custRadScaleRad="100108">
        <dgm:presLayoutVars>
          <dgm:bulletEnabled val="1"/>
        </dgm:presLayoutVars>
      </dgm:prSet>
      <dgm:spPr/>
    </dgm:pt>
    <dgm:pt modelId="{37AE5373-E830-41EA-BFEC-2E714E7DFF43}" type="pres">
      <dgm:prSet presAssocID="{AF1D64CB-467E-4B0A-87AE-A604652EDEB2}" presName="dummy" presStyleCnt="0"/>
      <dgm:spPr/>
    </dgm:pt>
    <dgm:pt modelId="{11FF8553-72A6-4435-8498-A3E0341D5289}" type="pres">
      <dgm:prSet presAssocID="{DE704A30-F7B0-455E-B042-FFFF8F4411B7}" presName="sibTrans" presStyleLbl="sibTrans2D1" presStyleIdx="2" presStyleCnt="5"/>
      <dgm:spPr/>
    </dgm:pt>
    <dgm:pt modelId="{B042E468-2B2E-4ACB-A7BD-227834B4FBF2}" type="pres">
      <dgm:prSet presAssocID="{DF64592A-AF4C-4364-B588-33FDF065CB3E}" presName="node" presStyleLbl="node1" presStyleIdx="3" presStyleCnt="5" custRadScaleRad="100519" custRadScaleInc="853">
        <dgm:presLayoutVars>
          <dgm:bulletEnabled val="1"/>
        </dgm:presLayoutVars>
      </dgm:prSet>
      <dgm:spPr/>
    </dgm:pt>
    <dgm:pt modelId="{569AEA52-AFE2-49C6-B61D-1F1486BE3502}" type="pres">
      <dgm:prSet presAssocID="{DF64592A-AF4C-4364-B588-33FDF065CB3E}" presName="dummy" presStyleCnt="0"/>
      <dgm:spPr/>
    </dgm:pt>
    <dgm:pt modelId="{9E9547DC-3B2D-4E64-B239-3B9F7BF4232A}" type="pres">
      <dgm:prSet presAssocID="{940CDE32-FD25-4C83-909C-043E697F9220}" presName="sibTrans" presStyleLbl="sibTrans2D1" presStyleIdx="3" presStyleCnt="5" custScaleX="101028" custScaleY="101389"/>
      <dgm:spPr/>
    </dgm:pt>
    <dgm:pt modelId="{FA8FFE42-AD89-4FA1-B585-E7DEB35158D4}" type="pres">
      <dgm:prSet presAssocID="{5B4C634F-D353-406A-A9C5-1EB286B387C4}" presName="node" presStyleLbl="node1" presStyleIdx="4" presStyleCnt="5">
        <dgm:presLayoutVars>
          <dgm:bulletEnabled val="1"/>
        </dgm:presLayoutVars>
      </dgm:prSet>
      <dgm:spPr/>
    </dgm:pt>
    <dgm:pt modelId="{7E4E239A-3FE2-4C21-A84D-D63DF106D105}" type="pres">
      <dgm:prSet presAssocID="{5B4C634F-D353-406A-A9C5-1EB286B387C4}" presName="dummy" presStyleCnt="0"/>
      <dgm:spPr/>
    </dgm:pt>
    <dgm:pt modelId="{DB73074F-89DB-4C21-A478-999426D9132A}" type="pres">
      <dgm:prSet presAssocID="{4FD66B73-05C2-439B-94EF-833717EA5724}" presName="sibTrans" presStyleLbl="sibTrans2D1" presStyleIdx="4" presStyleCnt="5"/>
      <dgm:spPr/>
    </dgm:pt>
  </dgm:ptLst>
  <dgm:cxnLst>
    <dgm:cxn modelId="{A126F804-3B28-4821-BD0C-013721400A0E}" srcId="{A6D36FEB-3DEA-447C-998D-3E04D311F2E9}" destId="{DF64592A-AF4C-4364-B588-33FDF065CB3E}" srcOrd="3" destOrd="0" parTransId="{301BE3FF-EBFC-43C4-9D77-8CEA829ACAEE}" sibTransId="{940CDE32-FD25-4C83-909C-043E697F9220}"/>
    <dgm:cxn modelId="{B3BC2107-F5CD-4A56-8134-68229E713ABF}" type="presOf" srcId="{940CDE32-FD25-4C83-909C-043E697F9220}" destId="{9E9547DC-3B2D-4E64-B239-3B9F7BF4232A}" srcOrd="0" destOrd="0" presId="urn:microsoft.com/office/officeart/2005/8/layout/radial6"/>
    <dgm:cxn modelId="{2C2EFA26-B879-4772-8BFB-645D018AE374}" type="presOf" srcId="{381AEF27-869D-4D9D-82C8-013F5AB8CB88}" destId="{4A80AD16-355B-4C8E-87D9-BCD46EE61AD0}" srcOrd="0" destOrd="0" presId="urn:microsoft.com/office/officeart/2005/8/layout/radial6"/>
    <dgm:cxn modelId="{62C14B2B-4E29-4BB2-826F-3AB3E1098E98}" type="presOf" srcId="{5B4C634F-D353-406A-A9C5-1EB286B387C4}" destId="{FA8FFE42-AD89-4FA1-B585-E7DEB35158D4}" srcOrd="0" destOrd="0" presId="urn:microsoft.com/office/officeart/2005/8/layout/radial6"/>
    <dgm:cxn modelId="{A3908D2B-B6B8-407A-9B09-89555F87388B}" type="presOf" srcId="{A658C08E-CD5E-4ECC-AF78-7FA316A1CDE1}" destId="{DC8179D5-8C64-4368-8169-B488D4C66C6C}" srcOrd="0" destOrd="0" presId="urn:microsoft.com/office/officeart/2005/8/layout/radial6"/>
    <dgm:cxn modelId="{96B0C544-EF2F-4885-A547-09A9D002D4E7}" srcId="{A6D36FEB-3DEA-447C-998D-3E04D311F2E9}" destId="{E3F976F4-9ECA-44D1-B583-A633A0FFBF53}" srcOrd="0" destOrd="0" parTransId="{97C3E105-FFE4-4EBC-AC47-F3B2561D73FA}" sibTransId="{ABD54FE4-6DD6-4A7B-BE42-C3081F53BF88}"/>
    <dgm:cxn modelId="{5AFC0745-8E2A-46E0-AE1D-1E5CD78D4300}" type="presOf" srcId="{6F6374F7-EA62-41F0-81E9-7510462C2188}" destId="{13840507-067B-456A-B90C-96106DA2394A}" srcOrd="0" destOrd="0" presId="urn:microsoft.com/office/officeart/2005/8/layout/radial6"/>
    <dgm:cxn modelId="{7BBD634B-FE80-45D7-AD7F-BFDD6E98AA12}" type="presOf" srcId="{DE704A30-F7B0-455E-B042-FFFF8F4411B7}" destId="{11FF8553-72A6-4435-8498-A3E0341D5289}" srcOrd="0" destOrd="0" presId="urn:microsoft.com/office/officeart/2005/8/layout/radial6"/>
    <dgm:cxn modelId="{70944A6D-8703-4EE5-A179-EAA4B1326699}" type="presOf" srcId="{A6D36FEB-3DEA-447C-998D-3E04D311F2E9}" destId="{4D7DE44F-E915-4184-BA05-93A62CA3760B}" srcOrd="0" destOrd="0" presId="urn:microsoft.com/office/officeart/2005/8/layout/radial6"/>
    <dgm:cxn modelId="{B485A752-7A4F-4B78-88D7-454A19B40DFE}" srcId="{A6D36FEB-3DEA-447C-998D-3E04D311F2E9}" destId="{5B4C634F-D353-406A-A9C5-1EB286B387C4}" srcOrd="4" destOrd="0" parTransId="{5EFB39C5-4506-40BC-B114-7E92CFED0BB7}" sibTransId="{4FD66B73-05C2-439B-94EF-833717EA5724}"/>
    <dgm:cxn modelId="{E135CC76-8BCA-4700-A608-047A3CA74D81}" srcId="{6F6374F7-EA62-41F0-81E9-7510462C2188}" destId="{A6D36FEB-3DEA-447C-998D-3E04D311F2E9}" srcOrd="0" destOrd="0" parTransId="{B371B552-EF65-4474-8F5B-D851FB71EB1A}" sibTransId="{CB3EE982-4F4D-4E0F-B13F-2E78C2E26617}"/>
    <dgm:cxn modelId="{6DDCC087-AB28-4C2A-AFEF-093CCFBDE0A9}" srcId="{A6D36FEB-3DEA-447C-998D-3E04D311F2E9}" destId="{AF1D64CB-467E-4B0A-87AE-A604652EDEB2}" srcOrd="2" destOrd="0" parTransId="{D828F763-39C8-4F9F-A1C9-087AAB536963}" sibTransId="{DE704A30-F7B0-455E-B042-FFFF8F4411B7}"/>
    <dgm:cxn modelId="{9B703FA2-AE0C-4662-B308-625F79E21AB5}" type="presOf" srcId="{AF1D64CB-467E-4B0A-87AE-A604652EDEB2}" destId="{E6B1852E-4630-48F6-8274-50FBE863B44D}" srcOrd="0" destOrd="0" presId="urn:microsoft.com/office/officeart/2005/8/layout/radial6"/>
    <dgm:cxn modelId="{E5826BA8-0F78-4E4C-AD1F-19749B1830E5}" srcId="{A6D36FEB-3DEA-447C-998D-3E04D311F2E9}" destId="{A658C08E-CD5E-4ECC-AF78-7FA316A1CDE1}" srcOrd="1" destOrd="0" parTransId="{178574BC-D168-4841-893C-F41D2237110D}" sibTransId="{381AEF27-869D-4D9D-82C8-013F5AB8CB88}"/>
    <dgm:cxn modelId="{D6E2D9D2-AF53-40F4-8BE9-786E1B84C45A}" type="presOf" srcId="{ABD54FE4-6DD6-4A7B-BE42-C3081F53BF88}" destId="{66CE26D1-DA05-4570-B85A-F883F5CDE59D}" srcOrd="0" destOrd="0" presId="urn:microsoft.com/office/officeart/2005/8/layout/radial6"/>
    <dgm:cxn modelId="{C0D86DDB-5347-474F-9876-7FC30AEA4FAA}" type="presOf" srcId="{4FD66B73-05C2-439B-94EF-833717EA5724}" destId="{DB73074F-89DB-4C21-A478-999426D9132A}" srcOrd="0" destOrd="0" presId="urn:microsoft.com/office/officeart/2005/8/layout/radial6"/>
    <dgm:cxn modelId="{5D8807E7-0025-4D65-8534-115B5B1D8ED8}" type="presOf" srcId="{E3F976F4-9ECA-44D1-B583-A633A0FFBF53}" destId="{6C2B594A-D9C2-4E9F-9D0C-C441C3DAC6F6}" srcOrd="0" destOrd="0" presId="urn:microsoft.com/office/officeart/2005/8/layout/radial6"/>
    <dgm:cxn modelId="{A2618EF2-E6C7-44DD-988A-6EFC7750D253}" type="presOf" srcId="{DF64592A-AF4C-4364-B588-33FDF065CB3E}" destId="{B042E468-2B2E-4ACB-A7BD-227834B4FBF2}" srcOrd="0" destOrd="0" presId="urn:microsoft.com/office/officeart/2005/8/layout/radial6"/>
    <dgm:cxn modelId="{F8250BE9-57D7-45C2-899A-9F5CACFE9D7C}" type="presParOf" srcId="{13840507-067B-456A-B90C-96106DA2394A}" destId="{4D7DE44F-E915-4184-BA05-93A62CA3760B}" srcOrd="0" destOrd="0" presId="urn:microsoft.com/office/officeart/2005/8/layout/radial6"/>
    <dgm:cxn modelId="{CBC6C3E0-658D-4C0A-8044-4932AE0C247E}" type="presParOf" srcId="{13840507-067B-456A-B90C-96106DA2394A}" destId="{6C2B594A-D9C2-4E9F-9D0C-C441C3DAC6F6}" srcOrd="1" destOrd="0" presId="urn:microsoft.com/office/officeart/2005/8/layout/radial6"/>
    <dgm:cxn modelId="{CE36D4F4-203B-49D5-8FF4-A4B64180A681}" type="presParOf" srcId="{13840507-067B-456A-B90C-96106DA2394A}" destId="{5824DA6E-89C4-4E8B-9549-D19313CB46B6}" srcOrd="2" destOrd="0" presId="urn:microsoft.com/office/officeart/2005/8/layout/radial6"/>
    <dgm:cxn modelId="{A2F529DB-554F-47B5-BEE8-6B08385DF934}" type="presParOf" srcId="{13840507-067B-456A-B90C-96106DA2394A}" destId="{66CE26D1-DA05-4570-B85A-F883F5CDE59D}" srcOrd="3" destOrd="0" presId="urn:microsoft.com/office/officeart/2005/8/layout/radial6"/>
    <dgm:cxn modelId="{DFD3B0FA-2284-4167-95AA-9E8ACE6FE735}" type="presParOf" srcId="{13840507-067B-456A-B90C-96106DA2394A}" destId="{DC8179D5-8C64-4368-8169-B488D4C66C6C}" srcOrd="4" destOrd="0" presId="urn:microsoft.com/office/officeart/2005/8/layout/radial6"/>
    <dgm:cxn modelId="{6B032D0C-D305-4F26-88D7-6664F2BFB8A9}" type="presParOf" srcId="{13840507-067B-456A-B90C-96106DA2394A}" destId="{A8EBB850-76A9-4EE1-8806-F2D532CCF50F}" srcOrd="5" destOrd="0" presId="urn:microsoft.com/office/officeart/2005/8/layout/radial6"/>
    <dgm:cxn modelId="{4E470A68-7A5A-4470-883E-5C95269F212B}" type="presParOf" srcId="{13840507-067B-456A-B90C-96106DA2394A}" destId="{4A80AD16-355B-4C8E-87D9-BCD46EE61AD0}" srcOrd="6" destOrd="0" presId="urn:microsoft.com/office/officeart/2005/8/layout/radial6"/>
    <dgm:cxn modelId="{73BFAB3D-68B1-4652-B1A1-265549001D53}" type="presParOf" srcId="{13840507-067B-456A-B90C-96106DA2394A}" destId="{E6B1852E-4630-48F6-8274-50FBE863B44D}" srcOrd="7" destOrd="0" presId="urn:microsoft.com/office/officeart/2005/8/layout/radial6"/>
    <dgm:cxn modelId="{B1FC69E7-DB18-4C2B-A874-1F4BADDF0B45}" type="presParOf" srcId="{13840507-067B-456A-B90C-96106DA2394A}" destId="{37AE5373-E830-41EA-BFEC-2E714E7DFF43}" srcOrd="8" destOrd="0" presId="urn:microsoft.com/office/officeart/2005/8/layout/radial6"/>
    <dgm:cxn modelId="{8C4B5A89-807D-4777-96C7-83FD00112358}" type="presParOf" srcId="{13840507-067B-456A-B90C-96106DA2394A}" destId="{11FF8553-72A6-4435-8498-A3E0341D5289}" srcOrd="9" destOrd="0" presId="urn:microsoft.com/office/officeart/2005/8/layout/radial6"/>
    <dgm:cxn modelId="{F2BCF7BE-1BC4-4902-95E6-4F140DCC539A}" type="presParOf" srcId="{13840507-067B-456A-B90C-96106DA2394A}" destId="{B042E468-2B2E-4ACB-A7BD-227834B4FBF2}" srcOrd="10" destOrd="0" presId="urn:microsoft.com/office/officeart/2005/8/layout/radial6"/>
    <dgm:cxn modelId="{906CE090-F14C-42C7-AB58-1F03AC5E2B1C}" type="presParOf" srcId="{13840507-067B-456A-B90C-96106DA2394A}" destId="{569AEA52-AFE2-49C6-B61D-1F1486BE3502}" srcOrd="11" destOrd="0" presId="urn:microsoft.com/office/officeart/2005/8/layout/radial6"/>
    <dgm:cxn modelId="{E5A3F2A8-80EA-4883-9F2A-CD32AA6B2143}" type="presParOf" srcId="{13840507-067B-456A-B90C-96106DA2394A}" destId="{9E9547DC-3B2D-4E64-B239-3B9F7BF4232A}" srcOrd="12" destOrd="0" presId="urn:microsoft.com/office/officeart/2005/8/layout/radial6"/>
    <dgm:cxn modelId="{F822AF56-ADC0-4E9A-9F58-748F19331160}" type="presParOf" srcId="{13840507-067B-456A-B90C-96106DA2394A}" destId="{FA8FFE42-AD89-4FA1-B585-E7DEB35158D4}" srcOrd="13" destOrd="0" presId="urn:microsoft.com/office/officeart/2005/8/layout/radial6"/>
    <dgm:cxn modelId="{3D4EB604-4A59-47E5-83BF-059939314CE8}" type="presParOf" srcId="{13840507-067B-456A-B90C-96106DA2394A}" destId="{7E4E239A-3FE2-4C21-A84D-D63DF106D105}" srcOrd="14" destOrd="0" presId="urn:microsoft.com/office/officeart/2005/8/layout/radial6"/>
    <dgm:cxn modelId="{DE09FA0B-7E9D-4BF6-AF7C-41E31995CDD1}" type="presParOf" srcId="{13840507-067B-456A-B90C-96106DA2394A}" destId="{DB73074F-89DB-4C21-A478-999426D9132A}"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3074F-89DB-4C21-A478-999426D9132A}">
      <dsp:nvSpPr>
        <dsp:cNvPr id="0" name=""/>
        <dsp:cNvSpPr/>
      </dsp:nvSpPr>
      <dsp:spPr>
        <a:xfrm>
          <a:off x="3097294" y="671266"/>
          <a:ext cx="4475683" cy="4475683"/>
        </a:xfrm>
        <a:prstGeom prst="blockArc">
          <a:avLst>
            <a:gd name="adj1" fmla="val 11880000"/>
            <a:gd name="adj2" fmla="val 16200000"/>
            <a:gd name="adj3" fmla="val 4635"/>
          </a:avLst>
        </a:prstGeom>
        <a:solidFill>
          <a:schemeClr val="accent4">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9E9547DC-3B2D-4E64-B239-3B9F7BF4232A}">
      <dsp:nvSpPr>
        <dsp:cNvPr id="0" name=""/>
        <dsp:cNvSpPr/>
      </dsp:nvSpPr>
      <dsp:spPr>
        <a:xfrm>
          <a:off x="3070570" y="651524"/>
          <a:ext cx="4521693" cy="4537850"/>
        </a:xfrm>
        <a:prstGeom prst="blockArc">
          <a:avLst>
            <a:gd name="adj1" fmla="val 7578099"/>
            <a:gd name="adj2" fmla="val 11898770"/>
            <a:gd name="adj3" fmla="val 4635"/>
          </a:avLst>
        </a:prstGeom>
        <a:solidFill>
          <a:schemeClr val="accent4">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11FF8553-72A6-4435-8498-A3E0341D5289}">
      <dsp:nvSpPr>
        <dsp:cNvPr id="0" name=""/>
        <dsp:cNvSpPr/>
      </dsp:nvSpPr>
      <dsp:spPr>
        <a:xfrm>
          <a:off x="3089679" y="679752"/>
          <a:ext cx="4475683" cy="4475683"/>
        </a:xfrm>
        <a:prstGeom prst="blockArc">
          <a:avLst>
            <a:gd name="adj1" fmla="val 3222467"/>
            <a:gd name="adj2" fmla="val 7570503"/>
            <a:gd name="adj3" fmla="val 4635"/>
          </a:avLst>
        </a:prstGeom>
        <a:solidFill>
          <a:schemeClr val="accent4">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4A80AD16-355B-4C8E-87D9-BCD46EE61AD0}">
      <dsp:nvSpPr>
        <dsp:cNvPr id="0" name=""/>
        <dsp:cNvSpPr/>
      </dsp:nvSpPr>
      <dsp:spPr>
        <a:xfrm>
          <a:off x="3098063" y="673627"/>
          <a:ext cx="4475683" cy="4475683"/>
        </a:xfrm>
        <a:prstGeom prst="blockArc">
          <a:avLst>
            <a:gd name="adj1" fmla="val 20516097"/>
            <a:gd name="adj2" fmla="val 3238796"/>
            <a:gd name="adj3" fmla="val 4635"/>
          </a:avLst>
        </a:prstGeom>
        <a:solidFill>
          <a:schemeClr val="accent4">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6CE26D1-DA05-4570-B85A-F883F5CDE59D}">
      <dsp:nvSpPr>
        <dsp:cNvPr id="0" name=""/>
        <dsp:cNvSpPr/>
      </dsp:nvSpPr>
      <dsp:spPr>
        <a:xfrm>
          <a:off x="3097294" y="671266"/>
          <a:ext cx="4475683" cy="4475683"/>
        </a:xfrm>
        <a:prstGeom prst="blockArc">
          <a:avLst>
            <a:gd name="adj1" fmla="val 16200000"/>
            <a:gd name="adj2" fmla="val 20520000"/>
            <a:gd name="adj3" fmla="val 4635"/>
          </a:avLst>
        </a:prstGeom>
        <a:solidFill>
          <a:schemeClr val="accent4">
            <a:tint val="60000"/>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4D7DE44F-E915-4184-BA05-93A62CA3760B}">
      <dsp:nvSpPr>
        <dsp:cNvPr id="0" name=""/>
        <dsp:cNvSpPr/>
      </dsp:nvSpPr>
      <dsp:spPr>
        <a:xfrm>
          <a:off x="4306142" y="1880115"/>
          <a:ext cx="2057987" cy="2057987"/>
        </a:xfrm>
        <a:prstGeom prst="ellipse">
          <a:avLst/>
        </a:prstGeom>
        <a:solidFill>
          <a:schemeClr val="accent5">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Mission</a:t>
          </a:r>
          <a:endParaRPr lang="en-US" sz="3200" kern="1200" dirty="0"/>
        </a:p>
      </dsp:txBody>
      <dsp:txXfrm>
        <a:off x="4607527" y="2181500"/>
        <a:ext cx="1455217" cy="1455217"/>
      </dsp:txXfrm>
    </dsp:sp>
    <dsp:sp modelId="{6C2B594A-D9C2-4E9F-9D0C-C441C3DAC6F6}">
      <dsp:nvSpPr>
        <dsp:cNvPr id="0" name=""/>
        <dsp:cNvSpPr/>
      </dsp:nvSpPr>
      <dsp:spPr>
        <a:xfrm>
          <a:off x="4614840" y="2832"/>
          <a:ext cx="1440591" cy="1440591"/>
        </a:xfrm>
        <a:prstGeom prst="ellipse">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Confidence</a:t>
          </a:r>
          <a:endParaRPr lang="en-US" sz="1400" kern="1200" dirty="0"/>
        </a:p>
      </dsp:txBody>
      <dsp:txXfrm>
        <a:off x="4825810" y="213802"/>
        <a:ext cx="1018651" cy="1018651"/>
      </dsp:txXfrm>
    </dsp:sp>
    <dsp:sp modelId="{DC8179D5-8C64-4368-8169-B488D4C66C6C}">
      <dsp:nvSpPr>
        <dsp:cNvPr id="0" name=""/>
        <dsp:cNvSpPr/>
      </dsp:nvSpPr>
      <dsp:spPr>
        <a:xfrm>
          <a:off x="6693831" y="1513308"/>
          <a:ext cx="1440591" cy="1440591"/>
        </a:xfrm>
        <a:prstGeom prst="ellipse">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Community</a:t>
          </a:r>
        </a:p>
      </dsp:txBody>
      <dsp:txXfrm>
        <a:off x="6904801" y="1724278"/>
        <a:ext cx="1018651" cy="1018651"/>
      </dsp:txXfrm>
    </dsp:sp>
    <dsp:sp modelId="{E6B1852E-4630-48F6-8274-50FBE863B44D}">
      <dsp:nvSpPr>
        <dsp:cNvPr id="0" name=""/>
        <dsp:cNvSpPr/>
      </dsp:nvSpPr>
      <dsp:spPr>
        <a:xfrm>
          <a:off x="5901115" y="3959218"/>
          <a:ext cx="1440591" cy="1440591"/>
        </a:xfrm>
        <a:prstGeom prst="ellipse">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dirty="0"/>
            <a:t>Determination</a:t>
          </a:r>
          <a:endParaRPr lang="en-US" sz="1000" kern="1200" dirty="0"/>
        </a:p>
      </dsp:txBody>
      <dsp:txXfrm>
        <a:off x="6112085" y="4170188"/>
        <a:ext cx="1018651" cy="1018651"/>
      </dsp:txXfrm>
    </dsp:sp>
    <dsp:sp modelId="{B042E468-2B2E-4ACB-A7BD-227834B4FBF2}">
      <dsp:nvSpPr>
        <dsp:cNvPr id="0" name=""/>
        <dsp:cNvSpPr/>
      </dsp:nvSpPr>
      <dsp:spPr>
        <a:xfrm>
          <a:off x="3316941" y="3961860"/>
          <a:ext cx="1440591" cy="1440591"/>
        </a:xfrm>
        <a:prstGeom prst="ellipse">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Advisors</a:t>
          </a:r>
          <a:endParaRPr lang="en-US" sz="1400" kern="1200" dirty="0"/>
        </a:p>
      </dsp:txBody>
      <dsp:txXfrm>
        <a:off x="3527911" y="4172830"/>
        <a:ext cx="1018651" cy="1018651"/>
      </dsp:txXfrm>
    </dsp:sp>
    <dsp:sp modelId="{FA8FFE42-AD89-4FA1-B585-E7DEB35158D4}">
      <dsp:nvSpPr>
        <dsp:cNvPr id="0" name=""/>
        <dsp:cNvSpPr/>
      </dsp:nvSpPr>
      <dsp:spPr>
        <a:xfrm>
          <a:off x="2535849" y="1513308"/>
          <a:ext cx="1440591" cy="1440591"/>
        </a:xfrm>
        <a:prstGeom prst="ellipse">
          <a:avLst/>
        </a:prstGeom>
        <a:solidFill>
          <a:schemeClr val="accent4">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Authenticity</a:t>
          </a:r>
        </a:p>
      </dsp:txBody>
      <dsp:txXfrm>
        <a:off x="2746819" y="1724278"/>
        <a:ext cx="1018651" cy="101865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D4C1868-81E2-47AD-A0CA-8BC794D7BB91}" type="datetimeFigureOut">
              <a:rPr lang="en-US" smtClean="0"/>
              <a:t>5/14/2025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1</a:t>
            </a:fld>
            <a:endParaRPr lang="en-US"/>
          </a:p>
        </p:txBody>
      </p:sp>
    </p:spTree>
    <p:extLst>
      <p:ext uri="{BB962C8B-B14F-4D97-AF65-F5344CB8AC3E}">
        <p14:creationId xmlns:p14="http://schemas.microsoft.com/office/powerpoint/2010/main" val="2273711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Prompt to make a plan from Karuana’s demo with skills relevant to her career.  Update for your skill set:</a:t>
            </a:r>
          </a:p>
          <a:p>
            <a:endParaRPr lang="en-US" dirty="0"/>
          </a:p>
          <a:p>
            <a:r>
              <a:rPr lang="en-US" dirty="0"/>
              <a:t>Write me a public branding plan for an </a:t>
            </a:r>
            <a:r>
              <a:rPr lang="en-US" dirty="0" err="1"/>
              <a:t>african</a:t>
            </a:r>
            <a:r>
              <a:rPr lang="en-US" dirty="0"/>
              <a:t> </a:t>
            </a:r>
            <a:r>
              <a:rPr lang="en-US" dirty="0" err="1"/>
              <a:t>american</a:t>
            </a:r>
            <a:r>
              <a:rPr lang="en-US" dirty="0"/>
              <a:t> </a:t>
            </a:r>
            <a:r>
              <a:rPr lang="en-US" dirty="0" err="1"/>
              <a:t>worman</a:t>
            </a:r>
            <a:r>
              <a:rPr lang="en-US" dirty="0"/>
              <a:t> in tech with a background in digital media production, Microsoft products, business process improvement and product adoption</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defTabSz="966612">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822736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gradFill>
                  <a:gsLst>
                    <a:gs pos="0">
                      <a:srgbClr val="FFFFFF"/>
                    </a:gs>
                    <a:gs pos="100000">
                      <a:srgbClr val="FFFFFF"/>
                    </a:gs>
                  </a:gsLst>
                  <a:lin ang="5400000" scaled="0"/>
                </a:gradFill>
                <a:latin typeface="Segoe UI (Body)"/>
                <a:ea typeface="Segoe UI" pitchFamily="34" charset="0"/>
                <a:cs typeface="Segoe UI" pitchFamily="34" charset="0"/>
              </a:rPr>
              <a:t>Evaluate your leadership journey</a:t>
            </a:r>
          </a:p>
          <a:p>
            <a:endParaRPr lang="en-US" sz="1300" dirty="0">
              <a:gradFill>
                <a:gsLst>
                  <a:gs pos="0">
                    <a:srgbClr val="FFFFFF"/>
                  </a:gs>
                  <a:gs pos="100000">
                    <a:srgbClr val="FFFFFF"/>
                  </a:gs>
                </a:gsLst>
                <a:lin ang="5400000" scaled="0"/>
              </a:gradFill>
              <a:latin typeface="Segoe UI (Body)"/>
              <a:ea typeface="Segoe UI" pitchFamily="34" charset="0"/>
              <a:cs typeface="Segoe UI" pitchFamily="34" charset="0"/>
            </a:endParaRPr>
          </a:p>
          <a:p>
            <a:endParaRPr lang="en-US" sz="1300" dirty="0">
              <a:gradFill>
                <a:gsLst>
                  <a:gs pos="0">
                    <a:srgbClr val="FFFFFF"/>
                  </a:gs>
                  <a:gs pos="100000">
                    <a:srgbClr val="FFFFFF"/>
                  </a:gs>
                </a:gsLst>
                <a:lin ang="5400000" scaled="0"/>
              </a:gradFill>
              <a:latin typeface="Segoe UI (Body)"/>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pPr defTabSz="966612">
              <a:defRPr/>
            </a:pPr>
            <a:r>
              <a:rPr lang="en-US" sz="1900" kern="0">
                <a:solidFill>
                  <a:prstClr val="black"/>
                </a:solidFill>
                <a:latin typeface="Calibri" panose="020F0502020204030204"/>
              </a:rPr>
              <a:t>&lt;Event Name Here&gt;</a:t>
            </a:r>
          </a:p>
        </p:txBody>
      </p:sp>
      <p:sp>
        <p:nvSpPr>
          <p:cNvPr id="5" name="Footer Placeholder 4"/>
          <p:cNvSpPr>
            <a:spLocks noGrp="1"/>
          </p:cNvSpPr>
          <p:nvPr>
            <p:ph type="ftr" sz="quarter" idx="11"/>
          </p:nvPr>
        </p:nvSpPr>
        <p:spPr/>
        <p:txBody>
          <a:bodyPr/>
          <a:lstStyle/>
          <a:p>
            <a:pPr defTabSz="966294"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June be registered trademarks and/or trademarks in the U.S. and/or other countries.</a:t>
            </a:r>
          </a:p>
          <a:p>
            <a:pPr defTabSz="966294"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66612">
              <a:defRPr/>
            </a:pPr>
            <a:fld id="{FCDF9007-E441-4312-96EC-932A1D918F50}" type="datetime1">
              <a:rPr lang="en-US" sz="1900" kern="0">
                <a:solidFill>
                  <a:prstClr val="black"/>
                </a:solidFill>
                <a:latin typeface="Calibri" panose="020F0502020204030204"/>
              </a:rPr>
              <a:pPr defTabSz="966612">
                <a:defRPr/>
              </a:pPr>
              <a:t>5/14/2025</a:t>
            </a:fld>
            <a:endParaRPr lang="en-US" sz="1900" kern="0">
              <a:solidFill>
                <a:prstClr val="black"/>
              </a:solidFill>
              <a:latin typeface="Calibri" panose="020F0502020204030204"/>
            </a:endParaRPr>
          </a:p>
        </p:txBody>
      </p:sp>
      <p:sp>
        <p:nvSpPr>
          <p:cNvPr id="7" name="Slide Number Placeholder 6"/>
          <p:cNvSpPr>
            <a:spLocks noGrp="1"/>
          </p:cNvSpPr>
          <p:nvPr>
            <p:ph type="sldNum" sz="quarter" idx="13"/>
          </p:nvPr>
        </p:nvSpPr>
        <p:spPr/>
        <p:txBody>
          <a:bodyPr/>
          <a:lstStyle/>
          <a:p>
            <a:pPr defTabSz="966612">
              <a:defRPr/>
            </a:pPr>
            <a:fld id="{B4008EB6-D09E-4580-8CD6-DDB14511944F}" type="slidenum">
              <a:rPr lang="en-US" sz="1900" kern="0">
                <a:solidFill>
                  <a:prstClr val="black"/>
                </a:solidFill>
                <a:latin typeface="Calibri" panose="020F0502020204030204"/>
              </a:rPr>
              <a:pPr defTabSz="966612">
                <a:defRPr/>
              </a:pPr>
              <a:t>4</a:t>
            </a:fld>
            <a:endParaRPr lang="en-US" sz="1900" kern="0">
              <a:solidFill>
                <a:prstClr val="black"/>
              </a:solidFill>
              <a:latin typeface="Calibri" panose="020F0502020204030204"/>
            </a:endParaRPr>
          </a:p>
        </p:txBody>
      </p:sp>
    </p:spTree>
    <p:extLst>
      <p:ext uri="{BB962C8B-B14F-4D97-AF65-F5344CB8AC3E}">
        <p14:creationId xmlns:p14="http://schemas.microsoft.com/office/powerpoint/2010/main" val="114033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endParaRPr lang="en-US" sz="1100" dirty="0">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defTabSz="966612">
              <a:defRPr/>
            </a:pPr>
            <a:fld id="{E2D1CED4-A7C6-4497-A7B3-283CC61C59B8}" type="slidenum">
              <a:rPr lang="en-US">
                <a:solidFill>
                  <a:prstClr val="black"/>
                </a:solidFill>
                <a:latin typeface="Aptos" panose="02110004020202020204"/>
              </a:rPr>
              <a:pPr defTabSz="966612">
                <a:defRPr/>
              </a:pPr>
              <a:t>5</a:t>
            </a:fld>
            <a:endParaRPr lang="en-US">
              <a:solidFill>
                <a:prstClr val="black"/>
              </a:solidFill>
              <a:latin typeface="Aptos" panose="02110004020202020204"/>
            </a:endParaRPr>
          </a:p>
        </p:txBody>
      </p:sp>
    </p:spTree>
    <p:extLst>
      <p:ext uri="{BB962C8B-B14F-4D97-AF65-F5344CB8AC3E}">
        <p14:creationId xmlns:p14="http://schemas.microsoft.com/office/powerpoint/2010/main" val="2069225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defTabSz="966577">
              <a:defRPr/>
            </a:pPr>
            <a:fld id="{C0BEF674-687C-4523-AB9A-39F3E48DCA2D}" type="slidenum">
              <a:rPr lang="en-US">
                <a:solidFill>
                  <a:prstClr val="black"/>
                </a:solidFill>
                <a:latin typeface="Segoe UI" pitchFamily="34" charset="0"/>
              </a:rPr>
              <a:pPr defTabSz="966577">
                <a:defRPr/>
              </a:pPr>
              <a:t>8</a:t>
            </a:fld>
            <a:endParaRPr lang="en-US">
              <a:solidFill>
                <a:prstClr val="black"/>
              </a:solidFill>
              <a:latin typeface="Segoe UI" pitchFamily="34" charset="0"/>
            </a:endParaRPr>
          </a:p>
        </p:txBody>
      </p:sp>
    </p:spTree>
    <p:extLst>
      <p:ext uri="{BB962C8B-B14F-4D97-AF65-F5344CB8AC3E}">
        <p14:creationId xmlns:p14="http://schemas.microsoft.com/office/powerpoint/2010/main" val="2586956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2.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Photo Layout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
          <a:stretch/>
        </p:blipFill>
        <p:spPr>
          <a:xfrm>
            <a:off x="0" y="0"/>
            <a:ext cx="12192000" cy="6858000"/>
          </a:xfrm>
          <a:prstGeom prst="rect">
            <a:avLst/>
          </a:prstGeom>
        </p:spPr>
      </p:pic>
      <p:sp>
        <p:nvSpPr>
          <p:cNvPr id="6" name="Title 1"/>
          <p:cNvSpPr>
            <a:spLocks noGrp="1"/>
          </p:cNvSpPr>
          <p:nvPr>
            <p:ph type="title" hasCustomPrompt="1"/>
          </p:nvPr>
        </p:nvSpPr>
        <p:spPr>
          <a:xfrm>
            <a:off x="269303" y="2084187"/>
            <a:ext cx="6274911" cy="1793090"/>
          </a:xfrm>
          <a:noFill/>
        </p:spPr>
        <p:txBody>
          <a:bodyPr lIns="146304" tIns="91440" rIns="146304" bIns="91440" anchor="t" anchorCtr="0"/>
          <a:lstStyle>
            <a:lvl1pPr>
              <a:defRPr sz="5293" spc="-98" baseline="0">
                <a:gradFill>
                  <a:gsLst>
                    <a:gs pos="85366">
                      <a:schemeClr val="bg1"/>
                    </a:gs>
                    <a:gs pos="50000">
                      <a:schemeClr val="bg1"/>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a:xfrm>
            <a:off x="269301" y="3878574"/>
            <a:ext cx="6274912" cy="1792326"/>
          </a:xfrm>
          <a:noFill/>
        </p:spPr>
        <p:txBody>
          <a:bodyPr lIns="146304" tIns="109728" rIns="146304" bIns="109728">
            <a:noAutofit/>
          </a:bodyPr>
          <a:lstStyle>
            <a:lvl1pPr marL="0" indent="0">
              <a:spcBef>
                <a:spcPts val="0"/>
              </a:spcBef>
              <a:buNone/>
              <a:defRPr sz="3136" spc="0" baseline="0">
                <a:gradFill>
                  <a:gsLst>
                    <a:gs pos="85366">
                      <a:schemeClr val="bg1"/>
                    </a:gs>
                    <a:gs pos="50000">
                      <a:schemeClr val="bg1"/>
                    </a:gs>
                  </a:gsLst>
                  <a:lin ang="5400000" scaled="0"/>
                </a:gradFill>
                <a:latin typeface="+mj-lt"/>
              </a:defRPr>
            </a:lvl1pPr>
          </a:lstStyle>
          <a:p>
            <a:pPr lvl="0"/>
            <a:r>
              <a:rPr lang="en-US" dirty="0"/>
              <a:t>Speaker Name</a:t>
            </a:r>
          </a:p>
          <a:p>
            <a:pPr lvl="0"/>
            <a:r>
              <a:rPr lang="en-US" dirty="0"/>
              <a:t>Title</a:t>
            </a:r>
          </a:p>
          <a:p>
            <a:r>
              <a:rPr lang="en-US" dirty="0"/>
              <a:t>Microsoft IT</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6436" y="478637"/>
            <a:ext cx="1613565" cy="346689"/>
          </a:xfrm>
          <a:prstGeom prst="rect">
            <a:avLst/>
          </a:prstGeom>
        </p:spPr>
      </p:pic>
    </p:spTree>
    <p:extLst>
      <p:ext uri="{BB962C8B-B14F-4D97-AF65-F5344CB8AC3E}">
        <p14:creationId xmlns:p14="http://schemas.microsoft.com/office/powerpoint/2010/main" val="135202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Photo Layout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1"/>
          <p:cNvSpPr>
            <a:spLocks noGrp="1"/>
          </p:cNvSpPr>
          <p:nvPr>
            <p:ph type="title" hasCustomPrompt="1"/>
          </p:nvPr>
        </p:nvSpPr>
        <p:spPr>
          <a:xfrm>
            <a:off x="269303" y="2084187"/>
            <a:ext cx="6274911" cy="1793090"/>
          </a:xfrm>
          <a:noFill/>
        </p:spPr>
        <p:txBody>
          <a:bodyPr lIns="146304" tIns="91440" rIns="146304" bIns="91440" anchor="t" anchorCtr="0"/>
          <a:lstStyle>
            <a:lvl1pPr>
              <a:defRPr sz="5293" spc="-98" baseline="0">
                <a:gradFill>
                  <a:gsLst>
                    <a:gs pos="94643">
                      <a:schemeClr val="tx1"/>
                    </a:gs>
                    <a:gs pos="33000">
                      <a:schemeClr val="tx1"/>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a:xfrm>
            <a:off x="269301" y="3878574"/>
            <a:ext cx="6274912" cy="1792326"/>
          </a:xfrm>
          <a:noFill/>
        </p:spPr>
        <p:txBody>
          <a:bodyPr lIns="146304" tIns="109728" rIns="146304" bIns="109728">
            <a:noAutofit/>
          </a:bodyPr>
          <a:lstStyle>
            <a:lvl1pPr marL="0" indent="0">
              <a:spcBef>
                <a:spcPts val="0"/>
              </a:spcBef>
              <a:buNone/>
              <a:defRPr sz="3136" spc="0" baseline="0">
                <a:gradFill>
                  <a:gsLst>
                    <a:gs pos="94643">
                      <a:schemeClr val="tx1"/>
                    </a:gs>
                    <a:gs pos="33000">
                      <a:schemeClr val="tx1"/>
                    </a:gs>
                  </a:gsLst>
                  <a:lin ang="5400000" scaled="0"/>
                </a:gradFill>
                <a:latin typeface="+mj-lt"/>
              </a:defRPr>
            </a:lvl1pPr>
          </a:lstStyle>
          <a:p>
            <a:pPr lvl="0"/>
            <a:r>
              <a:rPr lang="en-US" dirty="0"/>
              <a:t>Speaker Name</a:t>
            </a:r>
          </a:p>
          <a:p>
            <a:pPr lvl="0"/>
            <a:r>
              <a:rPr lang="en-US" dirty="0"/>
              <a:t>Title</a:t>
            </a:r>
          </a:p>
          <a:p>
            <a:r>
              <a:rPr lang="en-US" dirty="0"/>
              <a:t>Microsoft IT</a:t>
            </a:r>
          </a:p>
        </p:txBody>
      </p:sp>
      <p:grpSp>
        <p:nvGrpSpPr>
          <p:cNvPr id="9" name="Group 8"/>
          <p:cNvGrpSpPr>
            <a:grpSpLocks noChangeAspect="1"/>
          </p:cNvGrpSpPr>
          <p:nvPr userDrawn="1"/>
        </p:nvGrpSpPr>
        <p:grpSpPr bwMode="black">
          <a:xfrm>
            <a:off x="448213" y="468452"/>
            <a:ext cx="1613876" cy="346529"/>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92"/>
              <a:endParaRPr lang="en-US" sz="1765">
                <a:solidFill>
                  <a:srgbClr val="FFFFFF"/>
                </a:solidFill>
              </a:endParaRPr>
            </a:p>
          </p:txBody>
        </p:sp>
      </p:grpSp>
    </p:spTree>
    <p:extLst>
      <p:ext uri="{BB962C8B-B14F-4D97-AF65-F5344CB8AC3E}">
        <p14:creationId xmlns:p14="http://schemas.microsoft.com/office/powerpoint/2010/main" val="356155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622" cy="6858000"/>
          </a:xfrm>
          <a:prstGeom prst="rect">
            <a:avLst/>
          </a:prstGeom>
        </p:spPr>
      </p:pic>
      <p:sp>
        <p:nvSpPr>
          <p:cNvPr id="11" name="Rectangle 10"/>
          <p:cNvSpPr/>
          <p:nvPr userDrawn="1"/>
        </p:nvSpPr>
        <p:spPr bwMode="auto">
          <a:xfrm>
            <a:off x="2" y="0"/>
            <a:ext cx="5289225" cy="6858000"/>
          </a:xfrm>
          <a:prstGeom prst="rect">
            <a:avLst/>
          </a:prstGeom>
          <a:gradFill>
            <a:gsLst>
              <a:gs pos="15854">
                <a:srgbClr val="476D65">
                  <a:alpha val="38000"/>
                </a:srgbClr>
              </a:gs>
              <a:gs pos="77000">
                <a:srgbClr val="476D65">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69239" y="2084172"/>
            <a:ext cx="6274974" cy="3496553"/>
          </a:xfrm>
          <a:prstGeom prst="rect">
            <a:avLst/>
          </a:prstGeom>
          <a:solidFill>
            <a:schemeClr val="bg2">
              <a:alpha val="8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6"/>
            <a:ext cx="6276530" cy="1793104"/>
          </a:xfrm>
          <a:noFill/>
        </p:spPr>
        <p:txBody>
          <a:bodyPr lIns="146304" tIns="91440" rIns="146304" bIns="91440" anchor="t" anchorCtr="0"/>
          <a:lstStyle>
            <a:lvl1pPr>
              <a:defRPr sz="5293" spc="-98" baseline="0">
                <a:gradFill>
                  <a:gsLst>
                    <a:gs pos="61616">
                      <a:srgbClr val="FFFFFF"/>
                    </a:gs>
                    <a:gs pos="43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0"/>
            <a:ext cx="6276530" cy="1703449"/>
          </a:xfrm>
        </p:spPr>
        <p:txBody>
          <a:bodyPr tIns="109728" bIns="109728">
            <a:noAutofit/>
          </a:bodyPr>
          <a:lstStyle>
            <a:lvl1pPr marL="0" marR="0" indent="0" algn="l" defTabSz="914192" rtl="0" eaLnBrk="1" fontAlgn="auto" latinLnBrk="0" hangingPunct="1">
              <a:lnSpc>
                <a:spcPct val="90000"/>
              </a:lnSpc>
              <a:spcBef>
                <a:spcPts val="0"/>
              </a:spcBef>
              <a:spcAft>
                <a:spcPts val="0"/>
              </a:spcAft>
              <a:buClrTx/>
              <a:buSzPct val="90000"/>
              <a:buFont typeface="Arial" pitchFamily="34" charset="0"/>
              <a:buNone/>
              <a:tabLst/>
              <a:defRPr sz="3136">
                <a:gradFill>
                  <a:gsLst>
                    <a:gs pos="61616">
                      <a:srgbClr val="FFFFFF"/>
                    </a:gs>
                    <a:gs pos="43000">
                      <a:srgbClr val="FFFFFF"/>
                    </a:gs>
                  </a:gsLst>
                  <a:lin ang="5400000" scaled="0"/>
                </a:gradFill>
              </a:defRPr>
            </a:lvl1pPr>
          </a:lstStyle>
          <a:p>
            <a:pPr lvl="0"/>
            <a:r>
              <a:rPr lang="en-US" dirty="0"/>
              <a:t>Speaker Name</a:t>
            </a:r>
          </a:p>
          <a:p>
            <a:pPr lvl="0"/>
            <a:r>
              <a:rPr lang="en-US" dirty="0"/>
              <a:t>Title</a:t>
            </a:r>
          </a:p>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defRPr/>
            </a:pPr>
            <a:r>
              <a:rPr lang="en-US" dirty="0"/>
              <a:t>Microsoft IT</a:t>
            </a:r>
          </a:p>
        </p:txBody>
      </p:sp>
      <p:grpSp>
        <p:nvGrpSpPr>
          <p:cNvPr id="8" name="Group 7"/>
          <p:cNvGrpSpPr>
            <a:grpSpLocks noChangeAspect="1"/>
          </p:cNvGrpSpPr>
          <p:nvPr userDrawn="1"/>
        </p:nvGrpSpPr>
        <p:grpSpPr bwMode="black">
          <a:xfrm>
            <a:off x="448213" y="468452"/>
            <a:ext cx="1613876" cy="346529"/>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92"/>
              <a:endParaRPr lang="en-US" sz="1765">
                <a:solidFill>
                  <a:srgbClr val="FFFFFF"/>
                </a:solidFill>
              </a:endParaRPr>
            </a:p>
          </p:txBody>
        </p:sp>
      </p:grpSp>
    </p:spTree>
    <p:extLst>
      <p:ext uri="{BB962C8B-B14F-4D97-AF65-F5344CB8AC3E}">
        <p14:creationId xmlns:p14="http://schemas.microsoft.com/office/powerpoint/2010/main" val="42939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Slide Photo Layout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349" t="37191" r="25922" b="491"/>
          <a:stretch/>
        </p:blipFill>
        <p:spPr>
          <a:xfrm>
            <a:off x="0" y="0"/>
            <a:ext cx="12192000" cy="6858000"/>
          </a:xfrm>
          <a:prstGeom prst="rect">
            <a:avLst/>
          </a:prstGeom>
        </p:spPr>
      </p:pic>
      <p:sp>
        <p:nvSpPr>
          <p:cNvPr id="2" name="Rectangle 1"/>
          <p:cNvSpPr/>
          <p:nvPr userDrawn="1"/>
        </p:nvSpPr>
        <p:spPr bwMode="auto">
          <a:xfrm>
            <a:off x="269240" y="2084174"/>
            <a:ext cx="7171399" cy="3587759"/>
          </a:xfrm>
          <a:prstGeom prst="rect">
            <a:avLst/>
          </a:prstGeom>
          <a:solidFill>
            <a:schemeClr val="bg1">
              <a:alpha val="73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4"/>
          <p:cNvSpPr>
            <a:spLocks noGrp="1"/>
          </p:cNvSpPr>
          <p:nvPr>
            <p:ph type="body" sz="quarter" idx="12" hasCustomPrompt="1"/>
          </p:nvPr>
        </p:nvSpPr>
        <p:spPr>
          <a:xfrm>
            <a:off x="271105" y="3877272"/>
            <a:ext cx="7169533" cy="1794661"/>
          </a:xfrm>
          <a:noFill/>
        </p:spPr>
        <p:txBody>
          <a:bodyPr lIns="146304" tIns="109728" rIns="146304" bIns="109728">
            <a:noAutofit/>
          </a:bodyPr>
          <a:lstStyle>
            <a:lvl1pPr marL="0" indent="0">
              <a:spcBef>
                <a:spcPts val="0"/>
              </a:spcBef>
              <a:buNone/>
              <a:defRPr sz="3136" spc="0" baseline="0">
                <a:gradFill>
                  <a:gsLst>
                    <a:gs pos="5000">
                      <a:schemeClr val="tx1"/>
                    </a:gs>
                    <a:gs pos="55000">
                      <a:schemeClr val="tx1"/>
                    </a:gs>
                  </a:gsLst>
                  <a:lin ang="5400000" scaled="0"/>
                </a:gradFill>
                <a:latin typeface="+mj-lt"/>
              </a:defRPr>
            </a:lvl1pPr>
          </a:lstStyle>
          <a:p>
            <a:pPr lvl="0"/>
            <a:r>
              <a:rPr lang="en-US" dirty="0"/>
              <a:t>Speaker Name</a:t>
            </a:r>
          </a:p>
          <a:p>
            <a:pPr lvl="0"/>
            <a:r>
              <a:rPr lang="en-US" dirty="0"/>
              <a:t>Title</a:t>
            </a:r>
          </a:p>
          <a:p>
            <a:pPr lvl="0"/>
            <a:r>
              <a:rPr lang="en-US" dirty="0"/>
              <a:t>Microsoft IT</a:t>
            </a:r>
          </a:p>
        </p:txBody>
      </p:sp>
      <p:sp>
        <p:nvSpPr>
          <p:cNvPr id="7" name="Title 1"/>
          <p:cNvSpPr>
            <a:spLocks noGrp="1"/>
          </p:cNvSpPr>
          <p:nvPr>
            <p:ph type="title" hasCustomPrompt="1"/>
          </p:nvPr>
        </p:nvSpPr>
        <p:spPr>
          <a:xfrm>
            <a:off x="269303" y="2075840"/>
            <a:ext cx="7171335" cy="1801436"/>
          </a:xfrm>
          <a:noFill/>
        </p:spPr>
        <p:txBody>
          <a:bodyPr lIns="146304" tIns="91440" rIns="146304" bIns="91440" anchor="t" anchorCtr="0"/>
          <a:lstStyle>
            <a:lvl1pPr>
              <a:defRPr sz="5293" spc="-98" baseline="0">
                <a:gradFill>
                  <a:gsLst>
                    <a:gs pos="1250">
                      <a:schemeClr val="tx1"/>
                    </a:gs>
                    <a:gs pos="78000">
                      <a:schemeClr val="tx1"/>
                    </a:gs>
                  </a:gsLst>
                  <a:lin ang="5400000" scaled="0"/>
                </a:gradFill>
              </a:defRPr>
            </a:lvl1pPr>
          </a:lstStyle>
          <a:p>
            <a:r>
              <a:rPr lang="en-US" dirty="0"/>
              <a:t>Presentation title</a:t>
            </a:r>
            <a:br>
              <a:rPr lang="en-US" dirty="0"/>
            </a:br>
            <a:r>
              <a:rPr lang="en-US" dirty="0"/>
              <a:t>goes here</a:t>
            </a:r>
          </a:p>
        </p:txBody>
      </p:sp>
      <p:grpSp>
        <p:nvGrpSpPr>
          <p:cNvPr id="14" name="Group 13"/>
          <p:cNvGrpSpPr>
            <a:grpSpLocks noChangeAspect="1"/>
          </p:cNvGrpSpPr>
          <p:nvPr userDrawn="1"/>
        </p:nvGrpSpPr>
        <p:grpSpPr bwMode="black">
          <a:xfrm>
            <a:off x="448213" y="468452"/>
            <a:ext cx="1613876" cy="346529"/>
            <a:chOff x="457200" y="1643393"/>
            <a:chExt cx="4492753" cy="964540"/>
          </a:xfrm>
        </p:grpSpPr>
        <p:pic>
          <p:nvPicPr>
            <p:cNvPr id="15" name="Picture 14"/>
            <p:cNvPicPr>
              <a:picLocks noChangeAspect="1"/>
            </p:cNvPicPr>
            <p:nvPr/>
          </p:nvPicPr>
          <p:blipFill>
            <a:blip r:embed="rId3"/>
            <a:stretch>
              <a:fillRect/>
            </a:stretch>
          </p:blipFill>
          <p:spPr bwMode="black">
            <a:xfrm>
              <a:off x="457200" y="1643393"/>
              <a:ext cx="964540" cy="964540"/>
            </a:xfrm>
            <a:prstGeom prst="rect">
              <a:avLst/>
            </a:prstGeom>
          </p:spPr>
        </p:pic>
        <p:sp>
          <p:nvSpPr>
            <p:cNvPr id="16"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92"/>
              <a:endParaRPr lang="en-US" sz="1765">
                <a:solidFill>
                  <a:srgbClr val="FFFFFF"/>
                </a:solidFill>
              </a:endParaRPr>
            </a:p>
          </p:txBody>
        </p:sp>
      </p:grpSp>
    </p:spTree>
    <p:extLst>
      <p:ext uri="{BB962C8B-B14F-4D97-AF65-F5344CB8AC3E}">
        <p14:creationId xmlns:p14="http://schemas.microsoft.com/office/powerpoint/2010/main" val="265115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itle Slide Photo Layout 3">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7" name="Title 1"/>
          <p:cNvSpPr>
            <a:spLocks noGrp="1"/>
          </p:cNvSpPr>
          <p:nvPr>
            <p:ph type="title" hasCustomPrompt="1"/>
          </p:nvPr>
        </p:nvSpPr>
        <p:spPr>
          <a:xfrm>
            <a:off x="269302" y="2075840"/>
            <a:ext cx="6275220" cy="1801436"/>
          </a:xfrm>
          <a:noFill/>
        </p:spPr>
        <p:txBody>
          <a:bodyPr lIns="146304" tIns="91440" rIns="146304" bIns="91440" anchor="t" anchorCtr="0"/>
          <a:lstStyle>
            <a:lvl1pPr>
              <a:defRPr sz="5293" spc="-98" baseline="0">
                <a:gradFill>
                  <a:gsLst>
                    <a:gs pos="16071">
                      <a:schemeClr val="tx1"/>
                    </a:gs>
                    <a:gs pos="37000">
                      <a:schemeClr val="tx1"/>
                    </a:gs>
                  </a:gsLst>
                  <a:lin ang="5400000" scaled="0"/>
                </a:gradFill>
              </a:defRPr>
            </a:lvl1pPr>
          </a:lstStyle>
          <a:p>
            <a:r>
              <a:rPr lang="en-US" dirty="0"/>
              <a:t>Presentation title</a:t>
            </a:r>
          </a:p>
        </p:txBody>
      </p:sp>
      <p:sp>
        <p:nvSpPr>
          <p:cNvPr id="12" name="Right Triangle 11"/>
          <p:cNvSpPr/>
          <p:nvPr userDrawn="1"/>
        </p:nvSpPr>
        <p:spPr bwMode="auto">
          <a:xfrm>
            <a:off x="0" y="4557474"/>
            <a:ext cx="5864112" cy="2300527"/>
          </a:xfrm>
          <a:prstGeom prst="rtTriangle">
            <a:avLst/>
          </a:prstGeom>
          <a:gradFill>
            <a:gsLst>
              <a:gs pos="12000">
                <a:schemeClr val="tx1">
                  <a:lumMod val="50000"/>
                  <a:alpha val="60000"/>
                </a:schemeClr>
              </a:gs>
              <a:gs pos="45000">
                <a:schemeClr val="tx1">
                  <a:lumMod val="50000"/>
                  <a:alpha val="0"/>
                </a:schemeClr>
              </a:gs>
            </a:gsLst>
            <a:lin ang="18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4"/>
          <p:cNvSpPr>
            <a:spLocks noGrp="1"/>
          </p:cNvSpPr>
          <p:nvPr>
            <p:ph type="body" sz="quarter" idx="12" hasCustomPrompt="1"/>
          </p:nvPr>
        </p:nvSpPr>
        <p:spPr>
          <a:xfrm>
            <a:off x="271104" y="3877272"/>
            <a:ext cx="6273418" cy="1794661"/>
          </a:xfrm>
          <a:noFill/>
        </p:spPr>
        <p:txBody>
          <a:bodyPr lIns="146304" tIns="109728" rIns="146304" bIns="109728">
            <a:noAutofit/>
          </a:bodyPr>
          <a:lstStyle>
            <a:lvl1pPr marL="0" marR="0" indent="0" algn="l" defTabSz="914192" rtl="0" eaLnBrk="1" fontAlgn="auto" latinLnBrk="0" hangingPunct="1">
              <a:lnSpc>
                <a:spcPct val="90000"/>
              </a:lnSpc>
              <a:spcBef>
                <a:spcPts val="0"/>
              </a:spcBef>
              <a:spcAft>
                <a:spcPts val="0"/>
              </a:spcAft>
              <a:buClrTx/>
              <a:buSzPct val="90000"/>
              <a:buFont typeface="Arial" pitchFamily="34" charset="0"/>
              <a:buNone/>
              <a:tabLst/>
              <a:defRPr sz="3136" spc="0" baseline="0">
                <a:gradFill>
                  <a:gsLst>
                    <a:gs pos="75000">
                      <a:schemeClr val="tx1"/>
                    </a:gs>
                    <a:gs pos="51000">
                      <a:schemeClr val="tx1"/>
                    </a:gs>
                  </a:gsLst>
                  <a:lin ang="5400000" scaled="0"/>
                </a:gradFill>
                <a:latin typeface="+mj-lt"/>
              </a:defRPr>
            </a:lvl1pPr>
          </a:lstStyle>
          <a:p>
            <a:pPr lvl="0"/>
            <a:r>
              <a:rPr lang="en-US" dirty="0"/>
              <a:t>Speaker Name</a:t>
            </a:r>
          </a:p>
          <a:p>
            <a:pPr lvl="0"/>
            <a:r>
              <a:rPr lang="en-US" dirty="0"/>
              <a:t>Title</a:t>
            </a:r>
          </a:p>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defRPr/>
            </a:pPr>
            <a:r>
              <a:rPr lang="en-US" dirty="0"/>
              <a:t>Microsoft IT</a:t>
            </a:r>
          </a:p>
        </p:txBody>
      </p:sp>
      <p:grpSp>
        <p:nvGrpSpPr>
          <p:cNvPr id="9" name="Group 8"/>
          <p:cNvGrpSpPr>
            <a:grpSpLocks noChangeAspect="1"/>
          </p:cNvGrpSpPr>
          <p:nvPr userDrawn="1"/>
        </p:nvGrpSpPr>
        <p:grpSpPr bwMode="black">
          <a:xfrm>
            <a:off x="448213" y="468452"/>
            <a:ext cx="1613876" cy="346529"/>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92"/>
              <a:endParaRPr lang="en-US" sz="1765">
                <a:solidFill>
                  <a:srgbClr val="FFFFFF"/>
                </a:solidFill>
              </a:endParaRPr>
            </a:p>
          </p:txBody>
        </p:sp>
      </p:grpSp>
    </p:spTree>
    <p:extLst>
      <p:ext uri="{BB962C8B-B14F-4D97-AF65-F5344CB8AC3E}">
        <p14:creationId xmlns:p14="http://schemas.microsoft.com/office/powerpoint/2010/main" val="355740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7171336" cy="1793090"/>
          </a:xfrm>
          <a:noFill/>
        </p:spPr>
        <p:txBody>
          <a:bodyPr lIns="146304" tIns="91440" rIns="146304" bIns="91440" anchor="t" anchorCtr="0"/>
          <a:lstStyle>
            <a:lvl1pPr>
              <a:defRPr sz="5293"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a:p>
            <a:pPr lvl="0"/>
            <a:r>
              <a:rPr lang="en-US" dirty="0"/>
              <a:t>Title</a:t>
            </a:r>
          </a:p>
          <a:p>
            <a:r>
              <a:rPr lang="en-US" dirty="0"/>
              <a:t>Microsoft IT</a:t>
            </a:r>
          </a:p>
        </p:txBody>
      </p:sp>
      <p:grpSp>
        <p:nvGrpSpPr>
          <p:cNvPr id="6" name="Group 5"/>
          <p:cNvGrpSpPr>
            <a:grpSpLocks noChangeAspect="1"/>
          </p:cNvGrpSpPr>
          <p:nvPr userDrawn="1"/>
        </p:nvGrpSpPr>
        <p:grpSpPr bwMode="black">
          <a:xfrm>
            <a:off x="448213" y="468452"/>
            <a:ext cx="1613876" cy="346529"/>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92"/>
              <a:endParaRPr lang="en-US" sz="1765">
                <a:solidFill>
                  <a:srgbClr val="FFFFFF"/>
                </a:solidFill>
              </a:endParaRPr>
            </a:p>
          </p:txBody>
        </p:sp>
      </p:grpSp>
    </p:spTree>
    <p:extLst>
      <p:ext uri="{BB962C8B-B14F-4D97-AF65-F5344CB8AC3E}">
        <p14:creationId xmlns:p14="http://schemas.microsoft.com/office/powerpoint/2010/main" val="136415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002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85641"/>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66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100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65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191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1" y="3877276"/>
            <a:ext cx="9860674" cy="778565"/>
          </a:xfrm>
          <a:noFill/>
        </p:spPr>
        <p:txBody>
          <a:bodyPr lIns="182880" tIns="146304" rIns="182880" bIns="146304">
            <a:sp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26227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74177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9890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8201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0952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1871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973570"/>
          </a:xfrm>
        </p:spPr>
        <p:txBody>
          <a:bodyPr>
            <a:spAutoFit/>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33998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34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8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42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2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069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0202" y="3083654"/>
            <a:ext cx="3223861" cy="690695"/>
          </a:xfrm>
          <a:prstGeom prst="rect">
            <a:avLst/>
          </a:prstGeom>
        </p:spPr>
      </p:pic>
    </p:spTree>
    <p:extLst>
      <p:ext uri="{BB962C8B-B14F-4D97-AF65-F5344CB8AC3E}">
        <p14:creationId xmlns:p14="http://schemas.microsoft.com/office/powerpoint/2010/main" val="41149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8327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Slide 8 for internal audiences">
    <p:spTree>
      <p:nvGrpSpPr>
        <p:cNvPr id="1" name=""/>
        <p:cNvGrpSpPr/>
        <p:nvPr/>
      </p:nvGrpSpPr>
      <p:grpSpPr>
        <a:xfrm>
          <a:off x="0" y="0"/>
          <a:ext cx="0" cy="0"/>
          <a:chOff x="0" y="0"/>
          <a:chExt cx="0" cy="0"/>
        </a:xfrm>
      </p:grpSpPr>
      <p:pic>
        <p:nvPicPr>
          <p:cNvPr id="8" name="Picture Placeholder 4"/>
          <p:cNvPicPr>
            <a:picLocks noChangeAspect="1"/>
          </p:cNvPicPr>
          <p:nvPr userDrawn="1"/>
        </p:nvPicPr>
        <p:blipFill rotWithShape="1">
          <a:blip r:embed="rId2">
            <a:extLst>
              <a:ext uri="{28A0092B-C50C-407E-A947-70E740481C1C}">
                <a14:useLocalDpi xmlns:a14="http://schemas.microsoft.com/office/drawing/2010/main" val="0"/>
              </a:ext>
            </a:extLst>
          </a:blip>
          <a:srcRect t="13363" b="2344"/>
          <a:stretch/>
        </p:blipFill>
        <p:spPr bwMode="auto">
          <a:xfrm>
            <a:off x="5" y="0"/>
            <a:ext cx="12222910" cy="6858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userDrawn="1"/>
        </p:nvSpPr>
        <p:spPr bwMode="gray">
          <a:xfrm>
            <a:off x="269240" y="2084173"/>
            <a:ext cx="6274974" cy="1793104"/>
          </a:xfrm>
          <a:prstGeom prst="rect">
            <a:avLst/>
          </a:prstGeom>
          <a:solidFill>
            <a:srgbClr val="00B0F0">
              <a:alpha val="8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7" tIns="143340" rIns="179177" bIns="143340" numCol="1" spcCol="0" rtlCol="0" fromWordArt="0" anchor="t" anchorCtr="0" forceAA="0" compatLnSpc="1">
            <a:prstTxWarp prst="textNoShape">
              <a:avLst/>
            </a:prstTxWarp>
            <a:noAutofit/>
          </a:bodyPr>
          <a:lstStyle/>
          <a:p>
            <a:pPr algn="ctr" defTabSz="913460"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7"/>
            <a:ext cx="6276530" cy="2689655"/>
          </a:xfrm>
          <a:noFill/>
        </p:spPr>
        <p:txBody>
          <a:bodyPr vert="horz" wrap="square" lIns="146256" tIns="91411" rIns="146256" bIns="91411" rtlCol="0" anchor="t" anchorCtr="0">
            <a:noAutofit/>
          </a:bodyPr>
          <a:lstStyle>
            <a:lvl1pPr>
              <a:defRPr lang="en-US" sz="5782" spc="-98" baseline="0" dirty="0">
                <a:gradFill>
                  <a:gsLst>
                    <a:gs pos="5833">
                      <a:srgbClr val="FFFFFF"/>
                    </a:gs>
                    <a:gs pos="18000">
                      <a:srgbClr val="FFFFFF"/>
                    </a:gs>
                  </a:gsLst>
                  <a:lin ang="5400000" scaled="0"/>
                </a:gradFill>
              </a:defRPr>
            </a:lvl1pPr>
          </a:lstStyle>
          <a:p>
            <a:pPr lvl="0"/>
            <a:r>
              <a:rPr lang="en-US" dirty="0"/>
              <a:t>Presentation title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0220275" y="471124"/>
            <a:ext cx="1522404" cy="326167"/>
          </a:xfrm>
          <a:prstGeom prst="rect">
            <a:avLst/>
          </a:prstGeom>
        </p:spPr>
      </p:pic>
      <p:sp>
        <p:nvSpPr>
          <p:cNvPr id="11" name="Rectangle 10"/>
          <p:cNvSpPr/>
          <p:nvPr userDrawn="1"/>
        </p:nvSpPr>
        <p:spPr bwMode="gray">
          <a:xfrm>
            <a:off x="267684" y="289512"/>
            <a:ext cx="1792850"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585" tIns="44794" rIns="89585" bIns="44794" numCol="1" rtlCol="0" anchor="ctr" anchorCtr="0" compatLnSpc="1">
            <a:prstTxWarp prst="textNoShape">
              <a:avLst/>
            </a:prstTxWarp>
          </a:bodyPr>
          <a:lstStyle/>
          <a:p>
            <a:pPr algn="ctr" defTabSz="685235" fontAlgn="base">
              <a:spcBef>
                <a:spcPct val="0"/>
              </a:spcBef>
              <a:spcAft>
                <a:spcPct val="0"/>
              </a:spcAft>
              <a:defRPr/>
            </a:pPr>
            <a:endParaRPr lang="en-US" sz="1468" dirty="0">
              <a:gradFill>
                <a:gsLst>
                  <a:gs pos="0">
                    <a:srgbClr val="FFFFFF"/>
                  </a:gs>
                  <a:gs pos="100000">
                    <a:srgbClr val="FFFFFF"/>
                  </a:gs>
                </a:gsLst>
                <a:lin ang="5400000" scaled="0"/>
              </a:gradFill>
              <a:latin typeface="Segoe UI"/>
            </a:endParaRPr>
          </a:p>
        </p:txBody>
      </p:sp>
      <p:pic>
        <p:nvPicPr>
          <p:cNvPr id="12" name="Picture 11" descr="I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6034" y="365786"/>
            <a:ext cx="537101" cy="820283"/>
          </a:xfrm>
          <a:prstGeom prst="rect">
            <a:avLst/>
          </a:prstGeom>
        </p:spPr>
      </p:pic>
      <p:sp>
        <p:nvSpPr>
          <p:cNvPr id="10" name="Text Placeholder 2"/>
          <p:cNvSpPr>
            <a:spLocks noGrp="1"/>
          </p:cNvSpPr>
          <p:nvPr>
            <p:ph type="body" sz="quarter" idx="14" hasCustomPrompt="1"/>
          </p:nvPr>
        </p:nvSpPr>
        <p:spPr bwMode="ltGray">
          <a:xfrm>
            <a:off x="269240" y="3877276"/>
            <a:ext cx="6274974" cy="1793104"/>
          </a:xfrm>
          <a:solidFill>
            <a:schemeClr val="accent3">
              <a:alpha val="85000"/>
            </a:schemeClr>
          </a:solidFill>
        </p:spPr>
        <p:txBody>
          <a:bodyPr tIns="109692" bIns="109692">
            <a:noAutofit/>
          </a:bodyPr>
          <a:lstStyle>
            <a:lvl1pPr marL="0" indent="0">
              <a:spcBef>
                <a:spcPts val="0"/>
              </a:spcBef>
              <a:buNone/>
              <a:defRPr sz="3135">
                <a:gradFill>
                  <a:gsLst>
                    <a:gs pos="1250">
                      <a:schemeClr val="bg1"/>
                    </a:gs>
                    <a:gs pos="99000">
                      <a:schemeClr val="bg1"/>
                    </a:gs>
                  </a:gsLst>
                  <a:lin ang="5400000" scaled="0"/>
                </a:gradFill>
              </a:defRPr>
            </a:lvl1pPr>
          </a:lstStyle>
          <a:p>
            <a:pPr lvl="0"/>
            <a:r>
              <a:rPr lang="en-US" dirty="0"/>
              <a:t>Speaker Name</a:t>
            </a:r>
          </a:p>
        </p:txBody>
      </p:sp>
    </p:spTree>
    <p:extLst>
      <p:ext uri="{BB962C8B-B14F-4D97-AF65-F5344CB8AC3E}">
        <p14:creationId xmlns:p14="http://schemas.microsoft.com/office/powerpoint/2010/main" val="2429879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5/14/2025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3729397" cy="6858001"/>
          </a:xfrm>
          <a:prstGeom prst="rect">
            <a:avLst/>
          </a:prstGeom>
        </p:spPr>
      </p:pic>
      <p:sp>
        <p:nvSpPr>
          <p:cNvPr id="5" name="Rectangle 4"/>
          <p:cNvSpPr/>
          <p:nvPr userDrawn="1"/>
        </p:nvSpPr>
        <p:spPr bwMode="auto">
          <a:xfrm>
            <a:off x="2" y="0"/>
            <a:ext cx="3227471" cy="6858000"/>
          </a:xfrm>
          <a:prstGeom prst="rect">
            <a:avLst/>
          </a:prstGeom>
          <a:gradFill>
            <a:gsLst>
              <a:gs pos="85366">
                <a:schemeClr val="bg1">
                  <a:alpha val="0"/>
                </a:schemeClr>
              </a:gs>
              <a:gs pos="50000">
                <a:schemeClr val="bg1">
                  <a:alpha val="2200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69239" y="2084172"/>
            <a:ext cx="6274974" cy="3496553"/>
          </a:xfrm>
          <a:prstGeom prst="rect">
            <a:avLst/>
          </a:prstGeom>
          <a:solidFill>
            <a:srgbClr val="5558AF">
              <a:alpha val="8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6"/>
            <a:ext cx="6276530" cy="1793104"/>
          </a:xfrm>
          <a:noFill/>
        </p:spPr>
        <p:txBody>
          <a:bodyPr lIns="146304" tIns="91440" rIns="146304" bIns="91440" anchor="t" anchorCtr="0"/>
          <a:lstStyle>
            <a:lvl1pPr>
              <a:defRPr sz="5293" spc="-98" baseline="0">
                <a:gradFill>
                  <a:gsLst>
                    <a:gs pos="61616">
                      <a:srgbClr val="FFFFFF"/>
                    </a:gs>
                    <a:gs pos="43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67683" y="3877270"/>
            <a:ext cx="6276530" cy="1703449"/>
          </a:xfrm>
        </p:spPr>
        <p:txBody>
          <a:bodyPr tIns="109728" bIns="109728">
            <a:noAutofit/>
          </a:bodyPr>
          <a:lstStyle>
            <a:lvl1pPr marL="0" indent="0">
              <a:spcBef>
                <a:spcPts val="0"/>
              </a:spcBef>
              <a:buNone/>
              <a:defRPr sz="3136">
                <a:gradFill>
                  <a:gsLst>
                    <a:gs pos="61616">
                      <a:srgbClr val="FFFFFF"/>
                    </a:gs>
                    <a:gs pos="43000">
                      <a:srgbClr val="FFFFFF"/>
                    </a:gs>
                  </a:gsLst>
                  <a:lin ang="5400000" scaled="0"/>
                </a:gradFill>
              </a:defRPr>
            </a:lvl1pPr>
          </a:lstStyle>
          <a:p>
            <a:pPr lvl="0"/>
            <a:r>
              <a:rPr lang="en-US" dirty="0"/>
              <a:t>Speaker Name</a:t>
            </a:r>
          </a:p>
          <a:p>
            <a:pPr lvl="0"/>
            <a:r>
              <a:rPr lang="en-US" dirty="0"/>
              <a:t>Title</a:t>
            </a:r>
          </a:p>
          <a:p>
            <a:r>
              <a:rPr lang="en-US" dirty="0"/>
              <a:t>Microsoft IT</a:t>
            </a:r>
          </a:p>
        </p:txBody>
      </p:sp>
      <p:grpSp>
        <p:nvGrpSpPr>
          <p:cNvPr id="8" name="Group 7"/>
          <p:cNvGrpSpPr>
            <a:grpSpLocks noChangeAspect="1"/>
          </p:cNvGrpSpPr>
          <p:nvPr userDrawn="1"/>
        </p:nvGrpSpPr>
        <p:grpSpPr bwMode="black">
          <a:xfrm>
            <a:off x="448213" y="468452"/>
            <a:ext cx="1613876" cy="346529"/>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192"/>
              <a:endParaRPr lang="en-US" sz="1765">
                <a:solidFill>
                  <a:srgbClr val="FFFFFF"/>
                </a:solidFill>
              </a:endParaRPr>
            </a:p>
          </p:txBody>
        </p:sp>
      </p:grpSp>
    </p:spTree>
    <p:extLst>
      <p:ext uri="{BB962C8B-B14F-4D97-AF65-F5344CB8AC3E}">
        <p14:creationId xmlns:p14="http://schemas.microsoft.com/office/powerpoint/2010/main" val="218673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16" Type="http://schemas.openxmlformats.org/officeDocument/2006/relationships/slideLayout" Target="../slideLayouts/slideLayout34.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82" Type="http://schemas.openxmlformats.org/officeDocument/2006/relationships/image" Target="../media/image1.png"/><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83"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theme" Target="../theme/theme3.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image" Target="../media/image5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757" r:id="rId1"/>
    <p:sldLayoutId id="2147483665" r:id="rId2"/>
    <p:sldLayoutId id="2147483661" r:id="rId3"/>
    <p:sldLayoutId id="2147483650" r:id="rId4"/>
    <p:sldLayoutId id="2147483671" r:id="rId5"/>
    <p:sldLayoutId id="2147483652" r:id="rId6"/>
    <p:sldLayoutId id="2147483653" r:id="rId7"/>
    <p:sldLayoutId id="2147483654" r:id="rId8"/>
    <p:sldLayoutId id="2147483656" r:id="rId9"/>
    <p:sldLayoutId id="2147483657" r:id="rId10"/>
    <p:sldLayoutId id="2147483670" r:id="rId11"/>
    <p:sldLayoutId id="2147483655" r:id="rId12"/>
    <p:sldLayoutId id="2147483668" r:id="rId13"/>
    <p:sldLayoutId id="2147483666" r:id="rId14"/>
    <p:sldLayoutId id="2147483667" r:id="rId15"/>
    <p:sldLayoutId id="2147483673" r:id="rId16"/>
    <p:sldLayoutId id="2147483674" r:id="rId17"/>
    <p:sldLayoutId id="2147483675"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558A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rot="5400000">
            <a:off x="9208748" y="2991034"/>
            <a:ext cx="6858623" cy="876557"/>
          </a:xfrm>
          <a:prstGeom prst="rect">
            <a:avLst/>
          </a:prstGeom>
        </p:spPr>
      </p:pic>
    </p:spTree>
    <p:extLst>
      <p:ext uri="{BB962C8B-B14F-4D97-AF65-F5344CB8AC3E}">
        <p14:creationId xmlns:p14="http://schemas.microsoft.com/office/powerpoint/2010/main" val="2904658280"/>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base.ai/hubfs/2025%20TOP100%20Influencers%20%26%20Strategists%20in%20Customer%20Marketing%20and%20Advocacy%20Report.pdf?hsLang=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search?q=karuana+gatimu"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hyperlink" Target="https://www.linkedin.com/in/karuanagatimu/" TargetMode="External"/><Relationship Id="rId4" Type="http://schemas.openxmlformats.org/officeDocument/2006/relationships/hyperlink" Target="https://www.bing.com/search?pglt=675&amp;q=karuana+gatimu"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5" Type="http://schemas.openxmlformats.org/officeDocument/2006/relationships/image" Target="../media/image77.sv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aka.ms/M365CopilotCommunity" TargetMode="Externa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922191"/>
            <a:ext cx="5726727" cy="1495794"/>
          </a:xfrm>
        </p:spPr>
        <p:txBody>
          <a:bodyPr/>
          <a:lstStyle/>
          <a:p>
            <a:r>
              <a:rPr lang="en-US" dirty="0"/>
              <a:t>Managing your Brand for Career Advancement</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5112005" cy="897249"/>
          </a:xfrm>
        </p:spPr>
        <p:txBody>
          <a:bodyPr/>
          <a:lstStyle/>
          <a:p>
            <a:r>
              <a:rPr lang="en-US" dirty="0"/>
              <a:t>Karuana Gatimu</a:t>
            </a:r>
          </a:p>
          <a:p>
            <a:r>
              <a:rPr lang="en-US" dirty="0"/>
              <a:t>Director</a:t>
            </a:r>
          </a:p>
          <a:p>
            <a:r>
              <a:rPr lang="en-US" dirty="0"/>
              <a:t>Microsoft 365 Customer Advocacy Group</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dirty="0"/>
              <a:t>May 7, 2025</a:t>
            </a:r>
          </a:p>
        </p:txBody>
      </p:sp>
      <p:pic>
        <p:nvPicPr>
          <p:cNvPr id="13" name="Picture 12">
            <a:hlinkClick r:id="rId3"/>
            <a:extLst>
              <a:ext uri="{FF2B5EF4-FFF2-40B4-BE49-F238E27FC236}">
                <a16:creationId xmlns:a16="http://schemas.microsoft.com/office/drawing/2014/main" id="{EFF0C5B1-DAAE-AFD1-9196-FF649E26DDC9}"/>
              </a:ext>
              <a:ext uri="{C183D7F6-B498-43B3-948B-1728B52AA6E4}">
                <adec:decorative xmlns:adec="http://schemas.microsoft.com/office/drawing/2017/decorative" val="1"/>
              </a:ext>
            </a:extLst>
          </p:cNvPr>
          <p:cNvPicPr>
            <a:picLocks noChangeAspect="1"/>
          </p:cNvPicPr>
          <p:nvPr/>
        </p:nvPicPr>
        <p:blipFill>
          <a:blip r:embed="rId4"/>
          <a:srcRect l="10626" t="2905" r="-1488" b="21360"/>
          <a:stretch>
            <a:fillRect/>
          </a:stretch>
        </p:blipFill>
        <p:spPr>
          <a:xfrm>
            <a:off x="9534812" y="330797"/>
            <a:ext cx="1782696" cy="1267482"/>
          </a:xfrm>
          <a:prstGeom prst="rect">
            <a:avLst/>
          </a:prstGeom>
        </p:spPr>
      </p:pic>
      <p:grpSp>
        <p:nvGrpSpPr>
          <p:cNvPr id="9" name="Group 8" descr="Picut">
            <a:extLst>
              <a:ext uri="{FF2B5EF4-FFF2-40B4-BE49-F238E27FC236}">
                <a16:creationId xmlns:a16="http://schemas.microsoft.com/office/drawing/2014/main" id="{E8BDC44F-4313-A5F0-4F8D-FA663781DE4D}"/>
              </a:ext>
            </a:extLst>
          </p:cNvPr>
          <p:cNvGrpSpPr/>
          <p:nvPr/>
        </p:nvGrpSpPr>
        <p:grpSpPr>
          <a:xfrm>
            <a:off x="7472545" y="666882"/>
            <a:ext cx="2734797" cy="2644935"/>
            <a:chOff x="7165361" y="651515"/>
            <a:chExt cx="3437886" cy="3495127"/>
          </a:xfrm>
        </p:grpSpPr>
        <p:sp>
          <p:nvSpPr>
            <p:cNvPr id="7" name="Oval 6">
              <a:extLst>
                <a:ext uri="{FF2B5EF4-FFF2-40B4-BE49-F238E27FC236}">
                  <a16:creationId xmlns:a16="http://schemas.microsoft.com/office/drawing/2014/main" id="{51B7FABA-D94B-ACB1-26F4-C919DD9DA719}"/>
                </a:ext>
              </a:extLst>
            </p:cNvPr>
            <p:cNvSpPr/>
            <p:nvPr/>
          </p:nvSpPr>
          <p:spPr bwMode="auto">
            <a:xfrm flipH="1">
              <a:off x="7165361" y="651515"/>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8" name="Picture 7" descr="A person smiling for a selfie&#10;&#10;AI-generated content may be incorrect.">
              <a:extLst>
                <a:ext uri="{FF2B5EF4-FFF2-40B4-BE49-F238E27FC236}">
                  <a16:creationId xmlns:a16="http://schemas.microsoft.com/office/drawing/2014/main" id="{5F95DE65-F0A4-366E-2F57-6BBE5E7390FE}"/>
                </a:ext>
              </a:extLst>
            </p:cNvPr>
            <p:cNvPicPr>
              <a:picLocks noChangeAspect="1"/>
            </p:cNvPicPr>
            <p:nvPr/>
          </p:nvPicPr>
          <p:blipFill>
            <a:blip r:embed="rId5">
              <a:extLst>
                <a:ext uri="{28A0092B-C50C-407E-A947-70E740481C1C}">
                  <a14:useLocalDpi xmlns:a14="http://schemas.microsoft.com/office/drawing/2010/main" val="0"/>
                </a:ext>
              </a:extLst>
            </a:blip>
            <a:srcRect l="-487" r="-468" b="18735"/>
            <a:stretch>
              <a:fillRect/>
            </a:stretch>
          </p:blipFill>
          <p:spPr>
            <a:xfrm>
              <a:off x="7247245" y="774513"/>
              <a:ext cx="3274118" cy="3249129"/>
            </a:xfrm>
            <a:prstGeom prst="ellipse">
              <a:avLst/>
            </a:prstGeom>
          </p:spPr>
        </p:pic>
      </p:grpSp>
      <p:pic>
        <p:nvPicPr>
          <p:cNvPr id="11" name="Picture 10" descr="A qr code with a black background">
            <a:extLst>
              <a:ext uri="{FF2B5EF4-FFF2-40B4-BE49-F238E27FC236}">
                <a16:creationId xmlns:a16="http://schemas.microsoft.com/office/drawing/2014/main" id="{71BEEA8B-A80F-7E6E-E3E2-2E30256FD1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8235" y="3546183"/>
            <a:ext cx="1533605" cy="1533605"/>
          </a:xfrm>
          <a:prstGeom prst="rect">
            <a:avLst/>
          </a:prstGeom>
        </p:spPr>
      </p:pic>
      <p:sp>
        <p:nvSpPr>
          <p:cNvPr id="12" name="Rectangle: Rounded Corners 11">
            <a:extLst>
              <a:ext uri="{FF2B5EF4-FFF2-40B4-BE49-F238E27FC236}">
                <a16:creationId xmlns:a16="http://schemas.microsoft.com/office/drawing/2014/main" id="{C9694A42-871B-C685-CA14-BDA99AD0CA29}"/>
              </a:ext>
            </a:extLst>
          </p:cNvPr>
          <p:cNvSpPr/>
          <p:nvPr/>
        </p:nvSpPr>
        <p:spPr>
          <a:xfrm>
            <a:off x="7472545" y="5232827"/>
            <a:ext cx="2734797" cy="422622"/>
          </a:xfrm>
          <a:prstGeom prst="roundRect">
            <a:avLst>
              <a:gd name="adj" fmla="val 50000"/>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Connect with Me</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1248867" y="1169179"/>
            <a:ext cx="9763421"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Own Your Story</a:t>
            </a:r>
          </a:p>
        </p:txBody>
      </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89001" y="3777450"/>
            <a:ext cx="2813993" cy="454508"/>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dirty="0">
                <a:solidFill>
                  <a:srgbClr val="8661C5"/>
                </a:solidFill>
                <a:latin typeface="Segoe UI Semibold" panose="020B0502040204020203" pitchFamily="34" charset="0"/>
                <a:cs typeface="Segoe UI Semibold" panose="020B0502040204020203" pitchFamily="34" charset="0"/>
              </a:rPr>
              <a:t>Use AI to make a plan</a:t>
            </a:r>
            <a:endParaRPr lang="en-US" dirty="0">
              <a:solidFill>
                <a:prstClr val="black"/>
              </a:solidFill>
              <a:latin typeface="Segoe UI"/>
              <a:cs typeface="Segoe UI Semibold" panose="020B0502040204020203" pitchFamily="34" charset="0"/>
            </a:endParaRP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TOOLS MATTER</a:t>
            </a:r>
          </a:p>
        </p:txBody>
      </p:sp>
      <p:grpSp>
        <p:nvGrpSpPr>
          <p:cNvPr id="11" name="Group 10" descr="White Box with the text of &quot;B">
            <a:extLst>
              <a:ext uri="{FF2B5EF4-FFF2-40B4-BE49-F238E27FC236}">
                <a16:creationId xmlns:a16="http://schemas.microsoft.com/office/drawing/2014/main" id="{B034DB9B-16F5-F414-C0B4-6B9512691394}"/>
              </a:ext>
            </a:extLst>
          </p:cNvPr>
          <p:cNvGrpSpPr/>
          <p:nvPr/>
        </p:nvGrpSpPr>
        <p:grpSpPr>
          <a:xfrm>
            <a:off x="7937983"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CREATE CONNECTION</a:t>
              </a:r>
            </a:p>
          </p:txBody>
        </p:sp>
      </p:grpSp>
      <p:sp>
        <p:nvSpPr>
          <p:cNvPr id="5" name="TextBox 4">
            <a:extLst>
              <a:ext uri="{FF2B5EF4-FFF2-40B4-BE49-F238E27FC236}">
                <a16:creationId xmlns:a16="http://schemas.microsoft.com/office/drawing/2014/main" id="{76C4ABFF-4F4E-BF4B-981D-73242B994D93}"/>
              </a:ext>
            </a:extLst>
          </p:cNvPr>
          <p:cNvSpPr txBox="1"/>
          <p:nvPr/>
        </p:nvSpPr>
        <p:spPr>
          <a:xfrm>
            <a:off x="8068138" y="3777450"/>
            <a:ext cx="2813993" cy="454508"/>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dirty="0">
                <a:solidFill>
                  <a:srgbClr val="8661C5"/>
                </a:solidFill>
                <a:latin typeface="Segoe UI Semibold" panose="020B0502040204020203" pitchFamily="34" charset="0"/>
                <a:cs typeface="Segoe UI Semibold" panose="020B0502040204020203" pitchFamily="34" charset="0"/>
              </a:rPr>
              <a:t>Build your tribe</a:t>
            </a:r>
            <a:endParaRPr lang="en-US" dirty="0">
              <a:solidFill>
                <a:prstClr val="black"/>
              </a:solidFill>
              <a:latin typeface="Segoe UI"/>
              <a:cs typeface="Segoe UI Semibold" panose="020B0502040204020203" pitchFamily="34" charset="0"/>
            </a:endParaRPr>
          </a:p>
        </p:txBody>
      </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Striped Right 24">
            <a:extLst>
              <a:ext uri="{FF2B5EF4-FFF2-40B4-BE49-F238E27FC236}">
                <a16:creationId xmlns:a16="http://schemas.microsoft.com/office/drawing/2014/main" id="{3B587918-8DD5-7D2A-EE16-B76A165A073F}"/>
              </a:ext>
            </a:extLst>
          </p:cNvPr>
          <p:cNvSpPr/>
          <p:nvPr/>
        </p:nvSpPr>
        <p:spPr>
          <a:xfrm>
            <a:off x="8915366" y="5980956"/>
            <a:ext cx="2117626" cy="789818"/>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Copilot</a:t>
            </a:r>
          </a:p>
        </p:txBody>
      </p:sp>
      <p:sp>
        <p:nvSpPr>
          <p:cNvPr id="24" name="Arrow: Striped Right 23">
            <a:hlinkClick r:id="rId3"/>
            <a:extLst>
              <a:ext uri="{FF2B5EF4-FFF2-40B4-BE49-F238E27FC236}">
                <a16:creationId xmlns:a16="http://schemas.microsoft.com/office/drawing/2014/main" id="{CF0A98A8-129B-F54D-ACF0-4282D970FFC3}"/>
              </a:ext>
            </a:extLst>
          </p:cNvPr>
          <p:cNvSpPr/>
          <p:nvPr/>
        </p:nvSpPr>
        <p:spPr>
          <a:xfrm>
            <a:off x="6695961" y="5980956"/>
            <a:ext cx="2117626" cy="789818"/>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Google</a:t>
            </a:r>
          </a:p>
        </p:txBody>
      </p:sp>
      <p:sp>
        <p:nvSpPr>
          <p:cNvPr id="23" name="Arrow: Striped Right 22">
            <a:hlinkClick r:id="rId4"/>
            <a:extLst>
              <a:ext uri="{FF2B5EF4-FFF2-40B4-BE49-F238E27FC236}">
                <a16:creationId xmlns:a16="http://schemas.microsoft.com/office/drawing/2014/main" id="{341919C4-4858-A930-6CA5-C45A323FE55D}"/>
              </a:ext>
            </a:extLst>
          </p:cNvPr>
          <p:cNvSpPr/>
          <p:nvPr/>
        </p:nvSpPr>
        <p:spPr>
          <a:xfrm>
            <a:off x="4421488" y="5980956"/>
            <a:ext cx="2117625" cy="789818"/>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Bing</a:t>
            </a:r>
          </a:p>
        </p:txBody>
      </p:sp>
      <p:sp>
        <p:nvSpPr>
          <p:cNvPr id="22" name="Arrow: Striped Right 21">
            <a:hlinkClick r:id="rId5"/>
            <a:extLst>
              <a:ext uri="{FF2B5EF4-FFF2-40B4-BE49-F238E27FC236}">
                <a16:creationId xmlns:a16="http://schemas.microsoft.com/office/drawing/2014/main" id="{77F67638-49A0-AE40-139F-D87ECF7E08CF}"/>
              </a:ext>
            </a:extLst>
          </p:cNvPr>
          <p:cNvSpPr/>
          <p:nvPr/>
        </p:nvSpPr>
        <p:spPr>
          <a:xfrm>
            <a:off x="1956194" y="5980956"/>
            <a:ext cx="2308446" cy="789818"/>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LinkedIn Profile</a:t>
            </a:r>
          </a:p>
        </p:txBody>
      </p:sp>
      <p:sp>
        <p:nvSpPr>
          <p:cNvPr id="18" name="Callout: Left Arrow 17">
            <a:extLst>
              <a:ext uri="{FF2B5EF4-FFF2-40B4-BE49-F238E27FC236}">
                <a16:creationId xmlns:a16="http://schemas.microsoft.com/office/drawing/2014/main" id="{3D883B3F-DC0A-01BA-65C7-8E5F29A3662C}"/>
              </a:ext>
            </a:extLst>
          </p:cNvPr>
          <p:cNvSpPr/>
          <p:nvPr/>
        </p:nvSpPr>
        <p:spPr>
          <a:xfrm>
            <a:off x="8625751" y="3227294"/>
            <a:ext cx="2090057" cy="1721223"/>
          </a:xfrm>
          <a:prstGeom prst="leftArrow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Single, simple way to connect</a:t>
            </a:r>
          </a:p>
        </p:txBody>
      </p:sp>
      <p:sp>
        <p:nvSpPr>
          <p:cNvPr id="20" name="Callout: Down Arrow 19">
            <a:extLst>
              <a:ext uri="{FF2B5EF4-FFF2-40B4-BE49-F238E27FC236}">
                <a16:creationId xmlns:a16="http://schemas.microsoft.com/office/drawing/2014/main" id="{11A8E4AB-9F2E-521F-626B-2D084B386E83}"/>
              </a:ext>
            </a:extLst>
          </p:cNvPr>
          <p:cNvSpPr/>
          <p:nvPr/>
        </p:nvSpPr>
        <p:spPr>
          <a:xfrm>
            <a:off x="8557065" y="469407"/>
            <a:ext cx="1992702" cy="1104181"/>
          </a:xfrm>
          <a:prstGeom prst="downArrow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Recent Award</a:t>
            </a:r>
          </a:p>
        </p:txBody>
      </p:sp>
      <p:sp>
        <p:nvSpPr>
          <p:cNvPr id="16" name="Callout: Down Arrow 15">
            <a:extLst>
              <a:ext uri="{FF2B5EF4-FFF2-40B4-BE49-F238E27FC236}">
                <a16:creationId xmlns:a16="http://schemas.microsoft.com/office/drawing/2014/main" id="{529289FE-66E2-EB4C-21C9-91EFF955ED18}"/>
              </a:ext>
            </a:extLst>
          </p:cNvPr>
          <p:cNvSpPr/>
          <p:nvPr/>
        </p:nvSpPr>
        <p:spPr>
          <a:xfrm>
            <a:off x="6368396" y="469407"/>
            <a:ext cx="1992702" cy="1104181"/>
          </a:xfrm>
          <a:prstGeom prst="downArrowCallou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Recent headshot</a:t>
            </a:r>
          </a:p>
        </p:txBody>
      </p:sp>
      <p:sp>
        <p:nvSpPr>
          <p:cNvPr id="17" name="Callout: Right Arrow 16">
            <a:extLst>
              <a:ext uri="{FF2B5EF4-FFF2-40B4-BE49-F238E27FC236}">
                <a16:creationId xmlns:a16="http://schemas.microsoft.com/office/drawing/2014/main" id="{DBE3415C-4097-99AB-9404-5643A00591D5}"/>
              </a:ext>
            </a:extLst>
          </p:cNvPr>
          <p:cNvSpPr/>
          <p:nvPr/>
        </p:nvSpPr>
        <p:spPr>
          <a:xfrm>
            <a:off x="153680" y="3880437"/>
            <a:ext cx="2112071" cy="1406178"/>
          </a:xfrm>
          <a:prstGeom prst="rightArrowCallout">
            <a:avLst>
              <a:gd name="adj1" fmla="val 25000"/>
              <a:gd name="adj2" fmla="val 25000"/>
              <a:gd name="adj3" fmla="val 25000"/>
              <a:gd name="adj4" fmla="val 7516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Name | Title</a:t>
            </a:r>
          </a:p>
          <a:p>
            <a:pPr algn="ctr"/>
            <a:r>
              <a:rPr lang="en-US" dirty="0"/>
              <a:t>On </a:t>
            </a:r>
          </a:p>
          <a:p>
            <a:pPr algn="ctr"/>
            <a:r>
              <a:rPr lang="en-US" dirty="0"/>
              <a:t>EVERYTHING</a:t>
            </a:r>
          </a:p>
        </p:txBody>
      </p:sp>
      <p:sp>
        <p:nvSpPr>
          <p:cNvPr id="21" name="Callout: Right Arrow 20">
            <a:extLst>
              <a:ext uri="{FF2B5EF4-FFF2-40B4-BE49-F238E27FC236}">
                <a16:creationId xmlns:a16="http://schemas.microsoft.com/office/drawing/2014/main" id="{EB0EA757-AA20-9F97-BF85-3F5C878EDE0E}"/>
              </a:ext>
            </a:extLst>
          </p:cNvPr>
          <p:cNvSpPr/>
          <p:nvPr/>
        </p:nvSpPr>
        <p:spPr>
          <a:xfrm>
            <a:off x="153680" y="2274474"/>
            <a:ext cx="2112071" cy="1406178"/>
          </a:xfrm>
          <a:prstGeom prst="rightArrowCallout">
            <a:avLst>
              <a:gd name="adj1" fmla="val 25000"/>
              <a:gd name="adj2" fmla="val 25000"/>
              <a:gd name="adj3" fmla="val 25000"/>
              <a:gd name="adj4" fmla="val 7516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Regular talk on consistent topic</a:t>
            </a:r>
          </a:p>
        </p:txBody>
      </p:sp>
      <p:pic>
        <p:nvPicPr>
          <p:cNvPr id="19" name="Picture 18">
            <a:extLst>
              <a:ext uri="{FF2B5EF4-FFF2-40B4-BE49-F238E27FC236}">
                <a16:creationId xmlns:a16="http://schemas.microsoft.com/office/drawing/2014/main" id="{FDC2AA8F-7731-027A-5D7D-D3210FA536F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48920" y="1262914"/>
            <a:ext cx="8240109" cy="4635061"/>
          </a:xfrm>
          <a:prstGeom prst="rect">
            <a:avLst/>
          </a:prstGeom>
        </p:spPr>
      </p:pic>
      <p:sp>
        <p:nvSpPr>
          <p:cNvPr id="26" name="Title 25">
            <a:extLst>
              <a:ext uri="{FF2B5EF4-FFF2-40B4-BE49-F238E27FC236}">
                <a16:creationId xmlns:a16="http://schemas.microsoft.com/office/drawing/2014/main" id="{AF1E820C-EBF9-2521-F005-FE5990BF3943}"/>
              </a:ext>
            </a:extLst>
          </p:cNvPr>
          <p:cNvSpPr>
            <a:spLocks noGrp="1"/>
          </p:cNvSpPr>
          <p:nvPr>
            <p:ph type="title"/>
          </p:nvPr>
        </p:nvSpPr>
        <p:spPr>
          <a:xfrm>
            <a:off x="153680" y="115518"/>
            <a:ext cx="5745250" cy="1072072"/>
          </a:xfrm>
        </p:spPr>
        <p:txBody>
          <a:bodyPr/>
          <a:lstStyle/>
          <a:p>
            <a:r>
              <a:rPr lang="en-US" dirty="0"/>
              <a:t>Anatomy of a Slide</a:t>
            </a:r>
          </a:p>
        </p:txBody>
      </p:sp>
    </p:spTree>
    <p:extLst>
      <p:ext uri="{BB962C8B-B14F-4D97-AF65-F5344CB8AC3E}">
        <p14:creationId xmlns:p14="http://schemas.microsoft.com/office/powerpoint/2010/main" val="27102050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graphicFrame>
        <p:nvGraphicFramePr>
          <p:cNvPr id="16" name="Diagram 15" descr="Several Cicles "/>
          <p:cNvGraphicFramePr/>
          <p:nvPr>
            <p:extLst>
              <p:ext uri="{D42A27DB-BD31-4B8C-83A1-F6EECF244321}">
                <p14:modId xmlns:p14="http://schemas.microsoft.com/office/powerpoint/2010/main" val="4276071617"/>
              </p:ext>
            </p:extLst>
          </p:nvPr>
        </p:nvGraphicFramePr>
        <p:xfrm>
          <a:off x="487122" y="732916"/>
          <a:ext cx="10670273" cy="5440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descr="Develop your Self Awareness in a ">
            <a:hlinkClick r:id="" action="ppaction://noaction"/>
          </p:cNvPr>
          <p:cNvSpPr/>
          <p:nvPr/>
        </p:nvSpPr>
        <p:spPr bwMode="auto">
          <a:xfrm>
            <a:off x="866" y="1462"/>
            <a:ext cx="12190271" cy="490661"/>
          </a:xfrm>
          <a:prstGeom prst="rect">
            <a:avLst/>
          </a:prstGeom>
          <a:solidFill>
            <a:srgbClr val="5558AF"/>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44814" bIns="89630" numCol="1" spcCol="0" rtlCol="0" fromWordArt="0" anchor="ctr" anchorCtr="0" forceAA="0" compatLnSpc="1">
            <a:prstTxWarp prst="textNoShape">
              <a:avLst/>
            </a:prstTxWarp>
            <a:noAutofit/>
          </a:bodyPr>
          <a:lstStyle/>
          <a:p>
            <a:pPr algn="ctr" defTabSz="895919" fontAlgn="base">
              <a:spcBef>
                <a:spcPct val="0"/>
              </a:spcBef>
              <a:spcAft>
                <a:spcPct val="0"/>
              </a:spcAft>
              <a:defRPr/>
            </a:pPr>
            <a:endParaRPr lang="en-US" sz="3136" kern="0" spc="-49" dirty="0">
              <a:solidFill>
                <a:prstClr val="white"/>
              </a:solidFill>
              <a:latin typeface="Segoe UI"/>
              <a:ea typeface="Segoe UI" pitchFamily="34" charset="0"/>
              <a:cs typeface="Segoe UI Light" panose="020B0502040204020203" pitchFamily="34" charset="0"/>
            </a:endParaRPr>
          </a:p>
        </p:txBody>
      </p:sp>
      <p:sp>
        <p:nvSpPr>
          <p:cNvPr id="14" name="TextBox 13"/>
          <p:cNvSpPr txBox="1"/>
          <p:nvPr/>
        </p:nvSpPr>
        <p:spPr>
          <a:xfrm>
            <a:off x="6410232" y="956258"/>
            <a:ext cx="2740800" cy="690860"/>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400" kern="0" dirty="0">
                <a:solidFill>
                  <a:srgbClr val="595959"/>
                </a:solidFill>
                <a:latin typeface="Segoe UI"/>
              </a:rPr>
              <a:t>Build over time. Small acts equal large gains.</a:t>
            </a:r>
          </a:p>
        </p:txBody>
      </p:sp>
      <p:sp>
        <p:nvSpPr>
          <p:cNvPr id="19" name="TextBox 18"/>
          <p:cNvSpPr txBox="1"/>
          <p:nvPr/>
        </p:nvSpPr>
        <p:spPr>
          <a:xfrm>
            <a:off x="8542823" y="2532597"/>
            <a:ext cx="2614572" cy="952434"/>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400" kern="0" dirty="0">
                <a:solidFill>
                  <a:srgbClr val="595959"/>
                </a:solidFill>
                <a:latin typeface="Segoe UI"/>
              </a:rPr>
              <a:t>Where is your community? </a:t>
            </a:r>
          </a:p>
          <a:p>
            <a:pPr algn="ctr" defTabSz="914225">
              <a:lnSpc>
                <a:spcPct val="90000"/>
              </a:lnSpc>
              <a:spcAft>
                <a:spcPts val="600"/>
              </a:spcAft>
              <a:defRPr/>
            </a:pPr>
            <a:r>
              <a:rPr lang="en-US" sz="1400" kern="0" dirty="0">
                <a:solidFill>
                  <a:srgbClr val="595959"/>
                </a:solidFill>
                <a:latin typeface="Segoe UI"/>
              </a:rPr>
              <a:t>Who sees you as an influencer already?</a:t>
            </a:r>
          </a:p>
        </p:txBody>
      </p:sp>
      <p:sp>
        <p:nvSpPr>
          <p:cNvPr id="20" name="TextBox 19"/>
          <p:cNvSpPr txBox="1"/>
          <p:nvPr/>
        </p:nvSpPr>
        <p:spPr>
          <a:xfrm>
            <a:off x="7547589" y="5023387"/>
            <a:ext cx="2831870" cy="690860"/>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400" kern="0" dirty="0">
                <a:solidFill>
                  <a:srgbClr val="595959"/>
                </a:solidFill>
                <a:latin typeface="Segoe UI"/>
              </a:rPr>
              <a:t>How do you recover from perceived setbacks? </a:t>
            </a:r>
          </a:p>
        </p:txBody>
      </p:sp>
      <p:sp>
        <p:nvSpPr>
          <p:cNvPr id="22" name="TextBox 21"/>
          <p:cNvSpPr txBox="1"/>
          <p:nvPr/>
        </p:nvSpPr>
        <p:spPr>
          <a:xfrm>
            <a:off x="357400" y="5155383"/>
            <a:ext cx="3659955" cy="767794"/>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400" kern="0" dirty="0">
                <a:solidFill>
                  <a:srgbClr val="595959"/>
                </a:solidFill>
                <a:latin typeface="Segoe UI"/>
              </a:rPr>
              <a:t>Who do you go to for guidance?</a:t>
            </a:r>
          </a:p>
          <a:p>
            <a:pPr algn="ctr" defTabSz="914225">
              <a:lnSpc>
                <a:spcPct val="90000"/>
              </a:lnSpc>
              <a:spcAft>
                <a:spcPts val="600"/>
              </a:spcAft>
              <a:defRPr/>
            </a:pPr>
            <a:r>
              <a:rPr lang="en-US" sz="1400" kern="0" dirty="0">
                <a:solidFill>
                  <a:srgbClr val="595959"/>
                </a:solidFill>
                <a:latin typeface="Segoe UI"/>
              </a:rPr>
              <a:t>Do you have trusted advisors?</a:t>
            </a:r>
          </a:p>
        </p:txBody>
      </p:sp>
      <p:sp>
        <p:nvSpPr>
          <p:cNvPr id="23" name="TextBox 22"/>
          <p:cNvSpPr txBox="1"/>
          <p:nvPr/>
        </p:nvSpPr>
        <p:spPr>
          <a:xfrm>
            <a:off x="740321" y="2505588"/>
            <a:ext cx="2149838" cy="87712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400" kern="0" dirty="0">
                <a:solidFill>
                  <a:srgbClr val="595959"/>
                </a:solidFill>
                <a:latin typeface="Segoe UI"/>
              </a:rPr>
              <a:t>Be yourself! Finding your voice is essential to your growth!</a:t>
            </a:r>
          </a:p>
        </p:txBody>
      </p:sp>
      <p:sp>
        <p:nvSpPr>
          <p:cNvPr id="10" name="Rectangle 9">
            <a:hlinkClick r:id="" action="ppaction://noaction"/>
            <a:extLst>
              <a:ext uri="{FF2B5EF4-FFF2-40B4-BE49-F238E27FC236}">
                <a16:creationId xmlns:a16="http://schemas.microsoft.com/office/drawing/2014/main" id="{C2FFC423-F9D9-4196-B033-1A2587EAB9CE}"/>
              </a:ext>
            </a:extLst>
          </p:cNvPr>
          <p:cNvSpPr/>
          <p:nvPr/>
        </p:nvSpPr>
        <p:spPr bwMode="auto">
          <a:xfrm>
            <a:off x="864" y="6362037"/>
            <a:ext cx="12190271" cy="490661"/>
          </a:xfrm>
          <a:prstGeom prst="rect">
            <a:avLst/>
          </a:prstGeom>
          <a:solidFill>
            <a:srgbClr val="5558A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44814" rIns="44814" bIns="89630" numCol="1" spcCol="0" rtlCol="0" fromWordArt="0" anchor="ctr" anchorCtr="0" forceAA="0" compatLnSpc="1">
            <a:prstTxWarp prst="textNoShape">
              <a:avLst/>
            </a:prstTxWarp>
            <a:noAutofit/>
          </a:bodyPr>
          <a:lstStyle/>
          <a:p>
            <a:pPr algn="r" defTabSz="895919" fontAlgn="base">
              <a:spcBef>
                <a:spcPct val="0"/>
              </a:spcBef>
              <a:spcAft>
                <a:spcPct val="0"/>
              </a:spcAft>
              <a:defRPr/>
            </a:pPr>
            <a:r>
              <a:rPr lang="en-US" sz="3100" kern="0" spc="-49" dirty="0">
                <a:solidFill>
                  <a:prstClr val="white"/>
                </a:solidFill>
                <a:latin typeface="Segoe UI"/>
                <a:ea typeface="Segoe UI" pitchFamily="34" charset="0"/>
                <a:cs typeface="Segoe UI Light" panose="020B0502040204020203" pitchFamily="34" charset="0"/>
              </a:rPr>
              <a:t>p</a:t>
            </a:r>
            <a:endParaRPr lang="en-US" sz="3136" kern="0" spc="-49" dirty="0">
              <a:solidFill>
                <a:prstClr val="white"/>
              </a:solidFill>
              <a:latin typeface="Segoe UI"/>
              <a:ea typeface="Segoe UI"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59B7F68C-6BB6-4FB0-9745-1343D2627982}"/>
              </a:ext>
            </a:extLst>
          </p:cNvPr>
          <p:cNvSpPr txBox="1"/>
          <p:nvPr/>
        </p:nvSpPr>
        <p:spPr>
          <a:xfrm>
            <a:off x="7259859" y="6388980"/>
            <a:ext cx="4405368" cy="417547"/>
          </a:xfrm>
          <a:prstGeom prst="rect">
            <a:avLst/>
          </a:prstGeom>
          <a:noFill/>
        </p:spPr>
        <p:txBody>
          <a:bodyPr wrap="square" lIns="182854" tIns="146284" rIns="182854" bIns="146284" rtlCol="0" anchor="ctr">
            <a:noAutofit/>
          </a:bodyPr>
          <a:lstStyle/>
          <a:p>
            <a:pPr defTabSz="914225">
              <a:lnSpc>
                <a:spcPct val="90000"/>
              </a:lnSpc>
              <a:spcAft>
                <a:spcPts val="600"/>
              </a:spcAft>
              <a:defRPr/>
            </a:pPr>
            <a:r>
              <a:rPr lang="en-US" sz="2400" kern="0" spc="-49" dirty="0">
                <a:solidFill>
                  <a:prstClr val="white"/>
                </a:solidFill>
                <a:latin typeface="Segoe UI"/>
                <a:ea typeface="Segoe UI" pitchFamily="34" charset="0"/>
                <a:cs typeface="Segoe UI Light" panose="020B0502040204020203" pitchFamily="34" charset="0"/>
              </a:rPr>
              <a:t>Create Personal Meaning   </a:t>
            </a:r>
          </a:p>
        </p:txBody>
      </p:sp>
      <p:sp>
        <p:nvSpPr>
          <p:cNvPr id="3" name="Arrow: Pentagon 2">
            <a:extLst>
              <a:ext uri="{FF2B5EF4-FFF2-40B4-BE49-F238E27FC236}">
                <a16:creationId xmlns:a16="http://schemas.microsoft.com/office/drawing/2014/main" id="{C547C00F-97AC-4A92-957D-EBAC33FBFEE1}"/>
              </a:ext>
            </a:extLst>
          </p:cNvPr>
          <p:cNvSpPr/>
          <p:nvPr/>
        </p:nvSpPr>
        <p:spPr bwMode="auto">
          <a:xfrm>
            <a:off x="864" y="6362037"/>
            <a:ext cx="6409368" cy="490661"/>
          </a:xfrm>
          <a:prstGeom prst="homePlate">
            <a:avLst/>
          </a:prstGeom>
          <a:solidFill>
            <a:srgbClr val="B5AD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defRPr/>
            </a:pPr>
            <a:r>
              <a:rPr lang="en-US" sz="2400" dirty="0">
                <a:solidFill>
                  <a:srgbClr val="505050"/>
                </a:solidFill>
                <a:latin typeface="Segoe UI"/>
                <a:ea typeface="Segoe UI" pitchFamily="34" charset="0"/>
                <a:cs typeface="Segoe UI" pitchFamily="34" charset="0"/>
              </a:rPr>
              <a:t>Develop your Public Brand</a:t>
            </a:r>
          </a:p>
        </p:txBody>
      </p:sp>
      <p:sp>
        <p:nvSpPr>
          <p:cNvPr id="4" name="Arrow: Chevron 3">
            <a:extLst>
              <a:ext uri="{FF2B5EF4-FFF2-40B4-BE49-F238E27FC236}">
                <a16:creationId xmlns:a16="http://schemas.microsoft.com/office/drawing/2014/main" id="{01FA4704-DE51-43D1-BDA5-33D5232E6C2E}"/>
              </a:ext>
              <a:ext uri="{C183D7F6-B498-43B3-948B-1728B52AA6E4}">
                <adec:decorative xmlns:adec="http://schemas.microsoft.com/office/drawing/2017/decorative" val="1"/>
              </a:ext>
            </a:extLst>
          </p:cNvPr>
          <p:cNvSpPr/>
          <p:nvPr/>
        </p:nvSpPr>
        <p:spPr bwMode="auto">
          <a:xfrm>
            <a:off x="6055156" y="6362037"/>
            <a:ext cx="424146" cy="490661"/>
          </a:xfrm>
          <a:prstGeom prst="chevron">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2417C8C9-579F-F57F-83F2-E735D37E149D}"/>
              </a:ext>
            </a:extLst>
          </p:cNvPr>
          <p:cNvSpPr txBox="1"/>
          <p:nvPr/>
        </p:nvSpPr>
        <p:spPr>
          <a:xfrm>
            <a:off x="-68206" y="6033422"/>
            <a:ext cx="2315765" cy="452590"/>
          </a:xfrm>
          <a:prstGeom prst="rect">
            <a:avLst/>
          </a:prstGeom>
          <a:noFill/>
        </p:spPr>
        <p:txBody>
          <a:bodyPr wrap="square" lIns="179285" tIns="143428" rIns="179285" bIns="143428" rtlCol="0">
            <a:spAutoFit/>
          </a:bodyPr>
          <a:lstStyle/>
          <a:p>
            <a:pPr defTabSz="914367">
              <a:lnSpc>
                <a:spcPct val="90000"/>
              </a:lnSpc>
              <a:spcAft>
                <a:spcPts val="588"/>
              </a:spcAft>
            </a:pPr>
            <a:r>
              <a:rPr lang="en-US" sz="1078" dirty="0">
                <a:solidFill>
                  <a:srgbClr val="505050"/>
                </a:solidFill>
                <a:latin typeface="Segoe UI"/>
              </a:rPr>
              <a:t>©Karuana Gatimu, 2017, 2025</a:t>
            </a:r>
          </a:p>
        </p:txBody>
      </p:sp>
      <p:sp>
        <p:nvSpPr>
          <p:cNvPr id="7" name="Title 6">
            <a:extLst>
              <a:ext uri="{FF2B5EF4-FFF2-40B4-BE49-F238E27FC236}">
                <a16:creationId xmlns:a16="http://schemas.microsoft.com/office/drawing/2014/main" id="{4828D542-C884-4902-B945-E4799EF145CA}"/>
              </a:ext>
            </a:extLst>
          </p:cNvPr>
          <p:cNvSpPr>
            <a:spLocks noGrp="1"/>
          </p:cNvSpPr>
          <p:nvPr>
            <p:ph type="title"/>
          </p:nvPr>
        </p:nvSpPr>
        <p:spPr>
          <a:xfrm>
            <a:off x="3082960" y="-72410"/>
            <a:ext cx="5615846" cy="684929"/>
          </a:xfrm>
        </p:spPr>
        <p:txBody>
          <a:bodyPr/>
          <a:lstStyle/>
          <a:p>
            <a:r>
              <a:rPr lang="en-US" sz="3600" b="1" dirty="0"/>
              <a:t>Develop your Self Awareness</a:t>
            </a:r>
          </a:p>
        </p:txBody>
      </p:sp>
    </p:spTree>
    <p:extLst>
      <p:ext uri="{BB962C8B-B14F-4D97-AF65-F5344CB8AC3E}">
        <p14:creationId xmlns:p14="http://schemas.microsoft.com/office/powerpoint/2010/main" val="158144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3" y="934808"/>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We have an</a:t>
            </a:r>
            <a:br>
              <a:rPr lang="en-US" sz="6000" dirty="0">
                <a:latin typeface="Segoe UI" panose="020B0502040204020203" pitchFamily="34" charset="0"/>
              </a:rPr>
            </a:br>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 name="Title 5">
            <a:extLst>
              <a:ext uri="{FF2B5EF4-FFF2-40B4-BE49-F238E27FC236}">
                <a16:creationId xmlns:a16="http://schemas.microsoft.com/office/drawing/2014/main" id="{0D468A50-2D4B-F6A2-3D18-80C8C5944D1C}"/>
              </a:ext>
            </a:extLst>
          </p:cNvPr>
          <p:cNvSpPr txBox="1">
            <a:spLocks/>
          </p:cNvSpPr>
          <p:nvPr/>
        </p:nvSpPr>
        <p:spPr>
          <a:xfrm>
            <a:off x="318034" y="3635877"/>
            <a:ext cx="11292113"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5400" b="1" kern="1200">
                <a:solidFill>
                  <a:schemeClr val="bg1"/>
                </a:solidFill>
                <a:latin typeface="+mj-lt"/>
                <a:ea typeface="+mj-ea"/>
                <a:cs typeface="Segoe UI" panose="020B0502040204020203" pitchFamily="34" charset="0"/>
              </a:defRPr>
            </a:lvl1pPr>
          </a:lstStyle>
          <a:p>
            <a:r>
              <a:rPr lang="en-US" sz="6000" dirty="0">
                <a:latin typeface="Segoe UI" panose="020B0502040204020203" pitchFamily="34" charset="0"/>
              </a:rPr>
              <a:t>Make it Yours.</a:t>
            </a:r>
            <a:endPar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official event app for the </a:t>
            </a:r>
          </a:p>
          <a:p>
            <a:r>
              <a:rPr lang="en-US" sz="2400" b="1" dirty="0">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pic>
        <p:nvPicPr>
          <p:cNvPr id="3" name="Graphic 2">
            <a:extLst>
              <a:ext uri="{FF2B5EF4-FFF2-40B4-BE49-F238E27FC236}">
                <a16:creationId xmlns:a16="http://schemas.microsoft.com/office/drawing/2014/main" id="{B767033D-AD96-05F2-66FC-BCD4DD40B8C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COLOR TEMPLATE">
  <a:themeElements>
    <a:clrScheme name="Custom 84">
      <a:dk1>
        <a:srgbClr val="505050"/>
      </a:dk1>
      <a:lt1>
        <a:srgbClr val="FFFFFF"/>
      </a:lt1>
      <a:dk2>
        <a:srgbClr val="004B50"/>
      </a:dk2>
      <a:lt2>
        <a:srgbClr val="D5F7F6"/>
      </a:lt2>
      <a:accent1>
        <a:srgbClr val="008272"/>
      </a:accent1>
      <a:accent2>
        <a:srgbClr val="002050"/>
      </a:accent2>
      <a:accent3>
        <a:srgbClr val="0078D7"/>
      </a:accent3>
      <a:accent4>
        <a:srgbClr val="5C2D91"/>
      </a:accent4>
      <a:accent5>
        <a:srgbClr val="B4009E"/>
      </a:accent5>
      <a:accent6>
        <a:srgbClr val="D83B01"/>
      </a:accent6>
      <a:hlink>
        <a:srgbClr val="00B0F0"/>
      </a:hlink>
      <a:folHlink>
        <a:srgbClr val="B4009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IT_Template_16-9_DARK_TEAL_v02.potx" id="{5BD2ED8A-0CE9-49B7-9BA8-C79FB0D6AC11}" vid="{D7C0EC7E-3ECC-43D3-99D3-8F84874C144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A540A9-8C5E-4F15-9EEC-FA709D8E03C3}">
  <ds:schemaRefs>
    <ds:schemaRef ds:uri="bf2380a9-f059-4440-9b0c-00bda5ce37de"/>
    <ds:schemaRef ds:uri="http://www.w3.org/XML/1998/namespace"/>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0c00efa8-99df-4343-9c36-3998544861d9"/>
    <ds:schemaRef ds:uri="http://schemas.microsoft.com/sharepoint/v3"/>
  </ds:schemaRefs>
</ds:datastoreItem>
</file>

<file path=customXml/itemProps2.xml><?xml version="1.0" encoding="utf-8"?>
<ds:datastoreItem xmlns:ds="http://schemas.openxmlformats.org/officeDocument/2006/customXml" ds:itemID="{780BAA47-0373-46DA-A3F0-0399340BF7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625</Words>
  <Application>Microsoft Office PowerPoint</Application>
  <PresentationFormat>Widescreen</PresentationFormat>
  <Paragraphs>88</Paragraphs>
  <Slides>8</Slides>
  <Notes>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vt:i4>
      </vt:variant>
    </vt:vector>
  </HeadingPairs>
  <TitlesOfParts>
    <vt:vector size="23" baseType="lpstr">
      <vt:lpstr>Segoe UI (Body)</vt:lpstr>
      <vt:lpstr>Aptos</vt:lpstr>
      <vt:lpstr>Arial</vt:lpstr>
      <vt:lpstr>Calibri</vt:lpstr>
      <vt:lpstr>Calibri Light</vt:lpstr>
      <vt:lpstr>Consolas</vt:lpstr>
      <vt:lpstr>Segoe Sans Display</vt:lpstr>
      <vt:lpstr>Segoe Sans Display Semibold</vt:lpstr>
      <vt:lpstr>Segoe UI</vt:lpstr>
      <vt:lpstr>Segoe UI Light</vt:lpstr>
      <vt:lpstr>Segoe UI Semibold</vt:lpstr>
      <vt:lpstr>Wingdings</vt:lpstr>
      <vt:lpstr>Office Theme</vt:lpstr>
      <vt:lpstr>Microsoft 365 Template Light</vt:lpstr>
      <vt:lpstr>COLOR TEMPLATE</vt:lpstr>
      <vt:lpstr>Managing your Brand for Career Advancement</vt:lpstr>
      <vt:lpstr>Own Your Story</vt:lpstr>
      <vt:lpstr>Anatomy of a Slide</vt:lpstr>
      <vt:lpstr>Develop your Self Awareness</vt:lpstr>
      <vt:lpstr>We have an exciting future ahead.</vt:lpstr>
      <vt:lpstr>Session feedback surveys</vt:lpstr>
      <vt:lpstr>Join the event app to access:</vt:lpstr>
      <vt:lpstr>News &amp; community 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27</cp:revision>
  <dcterms:created xsi:type="dcterms:W3CDTF">2025-04-08T16:47:37Z</dcterms:created>
  <dcterms:modified xsi:type="dcterms:W3CDTF">2025-05-14T18:18:13Z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