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22"/>
  </p:notesMasterIdLst>
  <p:sldIdLst>
    <p:sldId id="256" r:id="rId6"/>
    <p:sldId id="267" r:id="rId7"/>
    <p:sldId id="567" r:id="rId8"/>
    <p:sldId id="2147482552" r:id="rId9"/>
    <p:sldId id="260" r:id="rId10"/>
    <p:sldId id="2147482451" r:id="rId11"/>
    <p:sldId id="2147483624" r:id="rId12"/>
    <p:sldId id="268" r:id="rId13"/>
    <p:sldId id="275" r:id="rId14"/>
    <p:sldId id="277" r:id="rId15"/>
    <p:sldId id="308" r:id="rId16"/>
    <p:sldId id="2147483398" r:id="rId17"/>
    <p:sldId id="2147483432" r:id="rId18"/>
    <p:sldId id="281" r:id="rId19"/>
    <p:sldId id="2147483629" r:id="rId20"/>
    <p:sldId id="21474836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7C534C-343E-494A-A98D-2F74C2412D64}" v="1908" dt="2025-04-25T12:04:30.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74" autoAdjust="0"/>
    <p:restoredTop sz="95890" autoAdjust="0"/>
  </p:normalViewPr>
  <p:slideViewPr>
    <p:cSldViewPr snapToGrid="0">
      <p:cViewPr varScale="1">
        <p:scale>
          <a:sx n="98" d="100"/>
          <a:sy n="98" d="100"/>
        </p:scale>
        <p:origin x="148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Pucelik" userId="29ce8048-14ca-4215-bb99-a3bdd7617a69" providerId="ADAL" clId="{D07C534C-343E-494A-A98D-2F74C2412D64}"/>
    <pc:docChg chg="undo custSel addSld delSld modSld sldOrd">
      <pc:chgData name="Steve Pucelik" userId="29ce8048-14ca-4215-bb99-a3bdd7617a69" providerId="ADAL" clId="{D07C534C-343E-494A-A98D-2F74C2412D64}" dt="2025-04-28T15:21:53.293" v="2486" actId="20577"/>
      <pc:docMkLst>
        <pc:docMk/>
      </pc:docMkLst>
      <pc:sldChg chg="modSp mod">
        <pc:chgData name="Steve Pucelik" userId="29ce8048-14ca-4215-bb99-a3bdd7617a69" providerId="ADAL" clId="{D07C534C-343E-494A-A98D-2F74C2412D64}" dt="2025-04-21T23:05:05.197" v="57" actId="20577"/>
        <pc:sldMkLst>
          <pc:docMk/>
          <pc:sldMk cId="662025445" sldId="256"/>
        </pc:sldMkLst>
        <pc:spChg chg="mod">
          <ac:chgData name="Steve Pucelik" userId="29ce8048-14ca-4215-bb99-a3bdd7617a69" providerId="ADAL" clId="{D07C534C-343E-494A-A98D-2F74C2412D64}" dt="2025-04-21T23:04:56.286" v="18" actId="20577"/>
          <ac:spMkLst>
            <pc:docMk/>
            <pc:sldMk cId="662025445" sldId="256"/>
            <ac:spMk id="4" creationId="{DF029D6A-C075-7EF0-C6A2-07BC853E1898}"/>
          </ac:spMkLst>
        </pc:spChg>
        <pc:spChg chg="mod">
          <ac:chgData name="Steve Pucelik" userId="29ce8048-14ca-4215-bb99-a3bdd7617a69" providerId="ADAL" clId="{D07C534C-343E-494A-A98D-2F74C2412D64}" dt="2025-04-21T23:05:05.197" v="57" actId="20577"/>
          <ac:spMkLst>
            <pc:docMk/>
            <pc:sldMk cId="662025445" sldId="256"/>
            <ac:spMk id="5" creationId="{E81FB83F-23AF-E3BF-5547-9AFA8D46EA53}"/>
          </ac:spMkLst>
        </pc:spChg>
      </pc:sldChg>
      <pc:sldChg chg="del mod modShow">
        <pc:chgData name="Steve Pucelik" userId="29ce8048-14ca-4215-bb99-a3bdd7617a69" providerId="ADAL" clId="{D07C534C-343E-494A-A98D-2F74C2412D64}" dt="2025-04-22T11:32:14.669" v="1422" actId="2696"/>
        <pc:sldMkLst>
          <pc:docMk/>
          <pc:sldMk cId="2214783467" sldId="259"/>
        </pc:sldMkLst>
      </pc:sldChg>
      <pc:sldChg chg="modSp add mod ord modTransition">
        <pc:chgData name="Steve Pucelik" userId="29ce8048-14ca-4215-bb99-a3bdd7617a69" providerId="ADAL" clId="{D07C534C-343E-494A-A98D-2F74C2412D64}" dt="2025-04-23T21:54:10.668" v="2350" actId="1076"/>
        <pc:sldMkLst>
          <pc:docMk/>
          <pc:sldMk cId="3845129338" sldId="260"/>
        </pc:sldMkLst>
        <pc:spChg chg="mod">
          <ac:chgData name="Steve Pucelik" userId="29ce8048-14ca-4215-bb99-a3bdd7617a69" providerId="ADAL" clId="{D07C534C-343E-494A-A98D-2F74C2412D64}" dt="2025-04-23T21:52:56.003" v="2349" actId="14100"/>
          <ac:spMkLst>
            <pc:docMk/>
            <pc:sldMk cId="3845129338" sldId="260"/>
            <ac:spMk id="2" creationId="{97D46267-E965-95CE-9B7E-EFEFBB0FEFED}"/>
          </ac:spMkLst>
        </pc:spChg>
        <pc:spChg chg="mod">
          <ac:chgData name="Steve Pucelik" userId="29ce8048-14ca-4215-bb99-a3bdd7617a69" providerId="ADAL" clId="{D07C534C-343E-494A-A98D-2F74C2412D64}" dt="2025-04-23T21:54:10.668" v="2350" actId="1076"/>
          <ac:spMkLst>
            <pc:docMk/>
            <pc:sldMk cId="3845129338" sldId="260"/>
            <ac:spMk id="33" creationId="{FFEA237E-2936-F088-8FAE-1132231C0E99}"/>
          </ac:spMkLst>
        </pc:spChg>
      </pc:sldChg>
      <pc:sldChg chg="add del mod modShow">
        <pc:chgData name="Steve Pucelik" userId="29ce8048-14ca-4215-bb99-a3bdd7617a69" providerId="ADAL" clId="{D07C534C-343E-494A-A98D-2F74C2412D64}" dt="2025-04-22T11:32:14.669" v="1422" actId="2696"/>
        <pc:sldMkLst>
          <pc:docMk/>
          <pc:sldMk cId="1046099442" sldId="261"/>
        </pc:sldMkLst>
      </pc:sldChg>
      <pc:sldChg chg="del">
        <pc:chgData name="Steve Pucelik" userId="29ce8048-14ca-4215-bb99-a3bdd7617a69" providerId="ADAL" clId="{D07C534C-343E-494A-A98D-2F74C2412D64}" dt="2025-04-22T11:32:14.669" v="1422" actId="2696"/>
        <pc:sldMkLst>
          <pc:docMk/>
          <pc:sldMk cId="1893985249" sldId="262"/>
        </pc:sldMkLst>
      </pc:sldChg>
      <pc:sldChg chg="del mod modShow">
        <pc:chgData name="Steve Pucelik" userId="29ce8048-14ca-4215-bb99-a3bdd7617a69" providerId="ADAL" clId="{D07C534C-343E-494A-A98D-2F74C2412D64}" dt="2025-04-22T11:32:14.669" v="1422" actId="2696"/>
        <pc:sldMkLst>
          <pc:docMk/>
          <pc:sldMk cId="3928631957" sldId="266"/>
        </pc:sldMkLst>
      </pc:sldChg>
      <pc:sldChg chg="modSp add mod">
        <pc:chgData name="Steve Pucelik" userId="29ce8048-14ca-4215-bb99-a3bdd7617a69" providerId="ADAL" clId="{D07C534C-343E-494A-A98D-2F74C2412D64}" dt="2025-04-21T23:15:39.164" v="159" actId="27636"/>
        <pc:sldMkLst>
          <pc:docMk/>
          <pc:sldMk cId="2031159378" sldId="268"/>
        </pc:sldMkLst>
        <pc:spChg chg="mod">
          <ac:chgData name="Steve Pucelik" userId="29ce8048-14ca-4215-bb99-a3bdd7617a69" providerId="ADAL" clId="{D07C534C-343E-494A-A98D-2F74C2412D64}" dt="2025-04-21T23:15:39.164" v="159" actId="27636"/>
          <ac:spMkLst>
            <pc:docMk/>
            <pc:sldMk cId="2031159378" sldId="268"/>
            <ac:spMk id="15" creationId="{93E9C18E-F58A-ED53-1FCC-1CB930401FC3}"/>
          </ac:spMkLst>
        </pc:spChg>
      </pc:sldChg>
      <pc:sldChg chg="addSp delSp modSp del mod ord">
        <pc:chgData name="Steve Pucelik" userId="29ce8048-14ca-4215-bb99-a3bdd7617a69" providerId="ADAL" clId="{D07C534C-343E-494A-A98D-2F74C2412D64}" dt="2025-04-23T21:55:51.341" v="2360" actId="2696"/>
        <pc:sldMkLst>
          <pc:docMk/>
          <pc:sldMk cId="2500327725" sldId="269"/>
        </pc:sldMkLst>
      </pc:sldChg>
      <pc:sldChg chg="modSp add mod">
        <pc:chgData name="Steve Pucelik" userId="29ce8048-14ca-4215-bb99-a3bdd7617a69" providerId="ADAL" clId="{D07C534C-343E-494A-A98D-2F74C2412D64}" dt="2025-04-21T23:15:39.097" v="157" actId="27636"/>
        <pc:sldMkLst>
          <pc:docMk/>
          <pc:sldMk cId="2451374365" sldId="275"/>
        </pc:sldMkLst>
        <pc:spChg chg="mod">
          <ac:chgData name="Steve Pucelik" userId="29ce8048-14ca-4215-bb99-a3bdd7617a69" providerId="ADAL" clId="{D07C534C-343E-494A-A98D-2F74C2412D64}" dt="2025-04-21T23:15:39.097" v="157" actId="27636"/>
          <ac:spMkLst>
            <pc:docMk/>
            <pc:sldMk cId="2451374365" sldId="275"/>
            <ac:spMk id="15" creationId="{76DDB02B-F119-ADAB-E271-6EB246BF4443}"/>
          </ac:spMkLst>
        </pc:spChg>
      </pc:sldChg>
      <pc:sldChg chg="modSp add mod">
        <pc:chgData name="Steve Pucelik" userId="29ce8048-14ca-4215-bb99-a3bdd7617a69" providerId="ADAL" clId="{D07C534C-343E-494A-A98D-2F74C2412D64}" dt="2025-04-21T23:15:39.151" v="158" actId="27636"/>
        <pc:sldMkLst>
          <pc:docMk/>
          <pc:sldMk cId="403915391" sldId="277"/>
        </pc:sldMkLst>
        <pc:spChg chg="mod">
          <ac:chgData name="Steve Pucelik" userId="29ce8048-14ca-4215-bb99-a3bdd7617a69" providerId="ADAL" clId="{D07C534C-343E-494A-A98D-2F74C2412D64}" dt="2025-04-21T23:15:39.151" v="158" actId="27636"/>
          <ac:spMkLst>
            <pc:docMk/>
            <pc:sldMk cId="403915391" sldId="277"/>
            <ac:spMk id="15" creationId="{EF1EADEE-BC93-A8AD-19C4-E606601ED354}"/>
          </ac:spMkLst>
        </pc:spChg>
      </pc:sldChg>
      <pc:sldChg chg="addSp delSp modSp add del mod ord delAnim modAnim">
        <pc:chgData name="Steve Pucelik" userId="29ce8048-14ca-4215-bb99-a3bdd7617a69" providerId="ADAL" clId="{D07C534C-343E-494A-A98D-2F74C2412D64}" dt="2025-04-28T15:21:53.293" v="2486" actId="20577"/>
        <pc:sldMkLst>
          <pc:docMk/>
          <pc:sldMk cId="2676165485" sldId="281"/>
        </pc:sldMkLst>
        <pc:spChg chg="add mod">
          <ac:chgData name="Steve Pucelik" userId="29ce8048-14ca-4215-bb99-a3bdd7617a69" providerId="ADAL" clId="{D07C534C-343E-494A-A98D-2F74C2412D64}" dt="2025-04-25T12:04:21.401" v="2477" actId="20577"/>
          <ac:spMkLst>
            <pc:docMk/>
            <pc:sldMk cId="2676165485" sldId="281"/>
            <ac:spMk id="2" creationId="{49C29CA4-B22A-27B3-85CA-79DD14868682}"/>
          </ac:spMkLst>
        </pc:spChg>
        <pc:spChg chg="mod">
          <ac:chgData name="Steve Pucelik" userId="29ce8048-14ca-4215-bb99-a3bdd7617a69" providerId="ADAL" clId="{D07C534C-343E-494A-A98D-2F74C2412D64}" dt="2025-04-23T21:56:28.747" v="2367" actId="14100"/>
          <ac:spMkLst>
            <pc:docMk/>
            <pc:sldMk cId="2676165485" sldId="281"/>
            <ac:spMk id="6" creationId="{E879D231-2F9A-D9AA-7630-13B0F71EB87E}"/>
          </ac:spMkLst>
        </pc:spChg>
        <pc:spChg chg="mod">
          <ac:chgData name="Steve Pucelik" userId="29ce8048-14ca-4215-bb99-a3bdd7617a69" providerId="ADAL" clId="{D07C534C-343E-494A-A98D-2F74C2412D64}" dt="2025-04-28T15:21:53.293" v="2486" actId="20577"/>
          <ac:spMkLst>
            <pc:docMk/>
            <pc:sldMk cId="2676165485" sldId="281"/>
            <ac:spMk id="9" creationId="{8EBFEF88-E1C6-B600-7040-437B5C80703A}"/>
          </ac:spMkLst>
        </pc:spChg>
        <pc:spChg chg="mod">
          <ac:chgData name="Steve Pucelik" userId="29ce8048-14ca-4215-bb99-a3bdd7617a69" providerId="ADAL" clId="{D07C534C-343E-494A-A98D-2F74C2412D64}" dt="2025-04-23T21:49:37.539" v="2124" actId="20577"/>
          <ac:spMkLst>
            <pc:docMk/>
            <pc:sldMk cId="2676165485" sldId="281"/>
            <ac:spMk id="15" creationId="{3BA595D9-4AE0-3C14-5630-86E8C1D3DFD3}"/>
          </ac:spMkLst>
        </pc:spChg>
        <pc:spChg chg="mod">
          <ac:chgData name="Steve Pucelik" userId="29ce8048-14ca-4215-bb99-a3bdd7617a69" providerId="ADAL" clId="{D07C534C-343E-494A-A98D-2F74C2412D64}" dt="2025-04-23T21:56:28.747" v="2367" actId="14100"/>
          <ac:spMkLst>
            <pc:docMk/>
            <pc:sldMk cId="2676165485" sldId="281"/>
            <ac:spMk id="16" creationId="{8FC3393A-200F-F3B1-FE1A-B4AA432B71F1}"/>
          </ac:spMkLst>
        </pc:spChg>
        <pc:spChg chg="mod">
          <ac:chgData name="Steve Pucelik" userId="29ce8048-14ca-4215-bb99-a3bdd7617a69" providerId="ADAL" clId="{D07C534C-343E-494A-A98D-2F74C2412D64}" dt="2025-04-23T21:50:01.689" v="2145" actId="20577"/>
          <ac:spMkLst>
            <pc:docMk/>
            <pc:sldMk cId="2676165485" sldId="281"/>
            <ac:spMk id="20" creationId="{49F2598D-AB4F-53DB-BBFE-E972BE5A1EB6}"/>
          </ac:spMkLst>
        </pc:spChg>
        <pc:spChg chg="mod">
          <ac:chgData name="Steve Pucelik" userId="29ce8048-14ca-4215-bb99-a3bdd7617a69" providerId="ADAL" clId="{D07C534C-343E-494A-A98D-2F74C2412D64}" dt="2025-04-23T21:56:28.747" v="2367" actId="14100"/>
          <ac:spMkLst>
            <pc:docMk/>
            <pc:sldMk cId="2676165485" sldId="281"/>
            <ac:spMk id="21" creationId="{0E33E87F-DDBE-B4C4-46A8-800B78391A98}"/>
          </ac:spMkLst>
        </pc:spChg>
        <pc:spChg chg="mod">
          <ac:chgData name="Steve Pucelik" userId="29ce8048-14ca-4215-bb99-a3bdd7617a69" providerId="ADAL" clId="{D07C534C-343E-494A-A98D-2F74C2412D64}" dt="2025-04-23T21:49:57.191" v="2136" actId="20577"/>
          <ac:spMkLst>
            <pc:docMk/>
            <pc:sldMk cId="2676165485" sldId="281"/>
            <ac:spMk id="30" creationId="{E1324526-0CBF-CB5F-6C94-0124F8AFCEF5}"/>
          </ac:spMkLst>
        </pc:spChg>
        <pc:spChg chg="mod">
          <ac:chgData name="Steve Pucelik" userId="29ce8048-14ca-4215-bb99-a3bdd7617a69" providerId="ADAL" clId="{D07C534C-343E-494A-A98D-2F74C2412D64}" dt="2025-04-23T21:51:37.384" v="2331" actId="255"/>
          <ac:spMkLst>
            <pc:docMk/>
            <pc:sldMk cId="2676165485" sldId="281"/>
            <ac:spMk id="31" creationId="{55A77209-65B0-4124-2D11-D2422CDE5802}"/>
          </ac:spMkLst>
        </pc:spChg>
        <pc:spChg chg="mod">
          <ac:chgData name="Steve Pucelik" userId="29ce8048-14ca-4215-bb99-a3bdd7617a69" providerId="ADAL" clId="{D07C534C-343E-494A-A98D-2F74C2412D64}" dt="2025-04-23T21:51:55.853" v="2332" actId="14100"/>
          <ac:spMkLst>
            <pc:docMk/>
            <pc:sldMk cId="2676165485" sldId="281"/>
            <ac:spMk id="37" creationId="{894F9A20-9A08-AB2D-883C-1020BEA57175}"/>
          </ac:spMkLst>
        </pc:spChg>
        <pc:spChg chg="mod">
          <ac:chgData name="Steve Pucelik" userId="29ce8048-14ca-4215-bb99-a3bdd7617a69" providerId="ADAL" clId="{D07C534C-343E-494A-A98D-2F74C2412D64}" dt="2025-04-23T21:49:26.706" v="2119" actId="255"/>
          <ac:spMkLst>
            <pc:docMk/>
            <pc:sldMk cId="2676165485" sldId="281"/>
            <ac:spMk id="38" creationId="{1660D3AB-4D47-DAAA-8B49-316C19D70B5E}"/>
          </ac:spMkLst>
        </pc:spChg>
      </pc:sldChg>
      <pc:sldChg chg="add del mod modShow">
        <pc:chgData name="Steve Pucelik" userId="29ce8048-14ca-4215-bb99-a3bdd7617a69" providerId="ADAL" clId="{D07C534C-343E-494A-A98D-2F74C2412D64}" dt="2025-04-22T11:32:14.669" v="1422" actId="2696"/>
        <pc:sldMkLst>
          <pc:docMk/>
          <pc:sldMk cId="4018279189" sldId="289"/>
        </pc:sldMkLst>
      </pc:sldChg>
      <pc:sldChg chg="add del">
        <pc:chgData name="Steve Pucelik" userId="29ce8048-14ca-4215-bb99-a3bdd7617a69" providerId="ADAL" clId="{D07C534C-343E-494A-A98D-2F74C2412D64}" dt="2025-04-21T23:12:05.184" v="153" actId="2696"/>
        <pc:sldMkLst>
          <pc:docMk/>
          <pc:sldMk cId="1552173087" sldId="299"/>
        </pc:sldMkLst>
      </pc:sldChg>
      <pc:sldChg chg="add">
        <pc:chgData name="Steve Pucelik" userId="29ce8048-14ca-4215-bb99-a3bdd7617a69" providerId="ADAL" clId="{D07C534C-343E-494A-A98D-2F74C2412D64}" dt="2025-04-21T23:14:48.301" v="155"/>
        <pc:sldMkLst>
          <pc:docMk/>
          <pc:sldMk cId="887596751" sldId="308"/>
        </pc:sldMkLst>
      </pc:sldChg>
      <pc:sldChg chg="add del">
        <pc:chgData name="Steve Pucelik" userId="29ce8048-14ca-4215-bb99-a3bdd7617a69" providerId="ADAL" clId="{D07C534C-343E-494A-A98D-2F74C2412D64}" dt="2025-04-23T21:32:41.845" v="1452" actId="2696"/>
        <pc:sldMkLst>
          <pc:docMk/>
          <pc:sldMk cId="1188318079" sldId="357"/>
        </pc:sldMkLst>
      </pc:sldChg>
      <pc:sldChg chg="modSp add del mod modShow">
        <pc:chgData name="Steve Pucelik" userId="29ce8048-14ca-4215-bb99-a3bdd7617a69" providerId="ADAL" clId="{D07C534C-343E-494A-A98D-2F74C2412D64}" dt="2025-04-22T11:32:14.669" v="1422" actId="2696"/>
        <pc:sldMkLst>
          <pc:docMk/>
          <pc:sldMk cId="1768604832" sldId="363"/>
        </pc:sldMkLst>
      </pc:sldChg>
      <pc:sldChg chg="del mod modShow">
        <pc:chgData name="Steve Pucelik" userId="29ce8048-14ca-4215-bb99-a3bdd7617a69" providerId="ADAL" clId="{D07C534C-343E-494A-A98D-2F74C2412D64}" dt="2025-04-22T11:32:14.669" v="1422" actId="2696"/>
        <pc:sldMkLst>
          <pc:docMk/>
          <pc:sldMk cId="2710415264" sldId="380"/>
        </pc:sldMkLst>
      </pc:sldChg>
      <pc:sldChg chg="del mod modShow">
        <pc:chgData name="Steve Pucelik" userId="29ce8048-14ca-4215-bb99-a3bdd7617a69" providerId="ADAL" clId="{D07C534C-343E-494A-A98D-2F74C2412D64}" dt="2025-04-22T11:32:14.669" v="1422" actId="2696"/>
        <pc:sldMkLst>
          <pc:docMk/>
          <pc:sldMk cId="3720546188" sldId="566"/>
        </pc:sldMkLst>
      </pc:sldChg>
      <pc:sldChg chg="del mod modShow">
        <pc:chgData name="Steve Pucelik" userId="29ce8048-14ca-4215-bb99-a3bdd7617a69" providerId="ADAL" clId="{D07C534C-343E-494A-A98D-2F74C2412D64}" dt="2025-04-22T11:32:14.669" v="1422" actId="2696"/>
        <pc:sldMkLst>
          <pc:docMk/>
          <pc:sldMk cId="2389918011" sldId="2147480288"/>
        </pc:sldMkLst>
      </pc:sldChg>
      <pc:sldChg chg="del mod modShow">
        <pc:chgData name="Steve Pucelik" userId="29ce8048-14ca-4215-bb99-a3bdd7617a69" providerId="ADAL" clId="{D07C534C-343E-494A-A98D-2F74C2412D64}" dt="2025-04-22T11:32:14.669" v="1422" actId="2696"/>
        <pc:sldMkLst>
          <pc:docMk/>
          <pc:sldMk cId="3154998202" sldId="2147481770"/>
        </pc:sldMkLst>
      </pc:sldChg>
      <pc:sldChg chg="addSp delSp modSp add del mod ord modAnim">
        <pc:chgData name="Steve Pucelik" userId="29ce8048-14ca-4215-bb99-a3bdd7617a69" providerId="ADAL" clId="{D07C534C-343E-494A-A98D-2F74C2412D64}" dt="2025-04-23T21:47:25.923" v="2063" actId="20577"/>
        <pc:sldMkLst>
          <pc:docMk/>
          <pc:sldMk cId="1757310991" sldId="2147482451"/>
        </pc:sldMkLst>
        <pc:spChg chg="mod">
          <ac:chgData name="Steve Pucelik" userId="29ce8048-14ca-4215-bb99-a3bdd7617a69" providerId="ADAL" clId="{D07C534C-343E-494A-A98D-2F74C2412D64}" dt="2025-04-22T11:22:09.048" v="528" actId="20577"/>
          <ac:spMkLst>
            <pc:docMk/>
            <pc:sldMk cId="1757310991" sldId="2147482451"/>
            <ac:spMk id="2" creationId="{E9A8B78C-70EC-304D-0D4D-BD306F89697E}"/>
          </ac:spMkLst>
        </pc:spChg>
        <pc:spChg chg="mod">
          <ac:chgData name="Steve Pucelik" userId="29ce8048-14ca-4215-bb99-a3bdd7617a69" providerId="ADAL" clId="{D07C534C-343E-494A-A98D-2F74C2412D64}" dt="2025-04-23T21:43:38.054" v="1990" actId="20577"/>
          <ac:spMkLst>
            <pc:docMk/>
            <pc:sldMk cId="1757310991" sldId="2147482451"/>
            <ac:spMk id="3" creationId="{9450ECC3-4992-0D5D-B44B-AB485D891333}"/>
          </ac:spMkLst>
        </pc:spChg>
        <pc:spChg chg="mod">
          <ac:chgData name="Steve Pucelik" userId="29ce8048-14ca-4215-bb99-a3bdd7617a69" providerId="ADAL" clId="{D07C534C-343E-494A-A98D-2F74C2412D64}" dt="2025-04-22T11:21:51.855" v="497" actId="20577"/>
          <ac:spMkLst>
            <pc:docMk/>
            <pc:sldMk cId="1757310991" sldId="2147482451"/>
            <ac:spMk id="4" creationId="{906E448F-F509-D735-B67F-C37531198911}"/>
          </ac:spMkLst>
        </pc:spChg>
        <pc:spChg chg="mod">
          <ac:chgData name="Steve Pucelik" userId="29ce8048-14ca-4215-bb99-a3bdd7617a69" providerId="ADAL" clId="{D07C534C-343E-494A-A98D-2F74C2412D64}" dt="2025-04-23T21:39:53.471" v="1758" actId="20577"/>
          <ac:spMkLst>
            <pc:docMk/>
            <pc:sldMk cId="1757310991" sldId="2147482451"/>
            <ac:spMk id="5" creationId="{1B8C8F64-5106-0490-7A86-1A58676904E0}"/>
          </ac:spMkLst>
        </pc:spChg>
        <pc:spChg chg="mod">
          <ac:chgData name="Steve Pucelik" userId="29ce8048-14ca-4215-bb99-a3bdd7617a69" providerId="ADAL" clId="{D07C534C-343E-494A-A98D-2F74C2412D64}" dt="2025-04-23T21:47:25.923" v="2063" actId="20577"/>
          <ac:spMkLst>
            <pc:docMk/>
            <pc:sldMk cId="1757310991" sldId="2147482451"/>
            <ac:spMk id="6" creationId="{03A8F0E3-3CCD-6793-9324-ED196BB2DEA4}"/>
          </ac:spMkLst>
        </pc:spChg>
        <pc:spChg chg="mod">
          <ac:chgData name="Steve Pucelik" userId="29ce8048-14ca-4215-bb99-a3bdd7617a69" providerId="ADAL" clId="{D07C534C-343E-494A-A98D-2F74C2412D64}" dt="2025-04-23T21:46:57.787" v="2028" actId="20577"/>
          <ac:spMkLst>
            <pc:docMk/>
            <pc:sldMk cId="1757310991" sldId="2147482451"/>
            <ac:spMk id="7" creationId="{BDB96EC1-9DC9-4B1A-E08F-60091A9C4235}"/>
          </ac:spMkLst>
        </pc:spChg>
        <pc:spChg chg="mod">
          <ac:chgData name="Steve Pucelik" userId="29ce8048-14ca-4215-bb99-a3bdd7617a69" providerId="ADAL" clId="{D07C534C-343E-494A-A98D-2F74C2412D64}" dt="2025-04-22T11:27:11.351" v="1326" actId="1076"/>
          <ac:spMkLst>
            <pc:docMk/>
            <pc:sldMk cId="1757310991" sldId="2147482451"/>
            <ac:spMk id="8" creationId="{0B9002CB-DB7D-EA10-1893-20EA5E37B1EA}"/>
          </ac:spMkLst>
        </pc:spChg>
        <pc:spChg chg="mod">
          <ac:chgData name="Steve Pucelik" userId="29ce8048-14ca-4215-bb99-a3bdd7617a69" providerId="ADAL" clId="{D07C534C-343E-494A-A98D-2F74C2412D64}" dt="2025-04-22T11:27:07.075" v="1325" actId="1076"/>
          <ac:spMkLst>
            <pc:docMk/>
            <pc:sldMk cId="1757310991" sldId="2147482451"/>
            <ac:spMk id="10" creationId="{7D838D77-C586-8742-200B-7679D516CBDE}"/>
          </ac:spMkLst>
        </pc:spChg>
        <pc:spChg chg="mod">
          <ac:chgData name="Steve Pucelik" userId="29ce8048-14ca-4215-bb99-a3bdd7617a69" providerId="ADAL" clId="{D07C534C-343E-494A-A98D-2F74C2412D64}" dt="2025-04-23T21:37:33.459" v="1548" actId="20577"/>
          <ac:spMkLst>
            <pc:docMk/>
            <pc:sldMk cId="1757310991" sldId="2147482451"/>
            <ac:spMk id="21" creationId="{9A2DFB0F-6074-4EEF-D464-DA519796B7BE}"/>
          </ac:spMkLst>
        </pc:spChg>
      </pc:sldChg>
      <pc:sldChg chg="add del mod modShow">
        <pc:chgData name="Steve Pucelik" userId="29ce8048-14ca-4215-bb99-a3bdd7617a69" providerId="ADAL" clId="{D07C534C-343E-494A-A98D-2F74C2412D64}" dt="2025-04-22T11:32:14.669" v="1422" actId="2696"/>
        <pc:sldMkLst>
          <pc:docMk/>
          <pc:sldMk cId="3992916194" sldId="2147482464"/>
        </pc:sldMkLst>
      </pc:sldChg>
      <pc:sldChg chg="add del">
        <pc:chgData name="Steve Pucelik" userId="29ce8048-14ca-4215-bb99-a3bdd7617a69" providerId="ADAL" clId="{D07C534C-343E-494A-A98D-2F74C2412D64}" dt="2025-04-21T23:24:23.973" v="211" actId="2696"/>
        <pc:sldMkLst>
          <pc:docMk/>
          <pc:sldMk cId="454191752" sldId="2147482473"/>
        </pc:sldMkLst>
      </pc:sldChg>
      <pc:sldChg chg="del mod modShow">
        <pc:chgData name="Steve Pucelik" userId="29ce8048-14ca-4215-bb99-a3bdd7617a69" providerId="ADAL" clId="{D07C534C-343E-494A-A98D-2F74C2412D64}" dt="2025-04-22T11:32:14.669" v="1422" actId="2696"/>
        <pc:sldMkLst>
          <pc:docMk/>
          <pc:sldMk cId="2693200171" sldId="2147482548"/>
        </pc:sldMkLst>
      </pc:sldChg>
      <pc:sldChg chg="addSp delSp modSp mod">
        <pc:chgData name="Steve Pucelik" userId="29ce8048-14ca-4215-bb99-a3bdd7617a69" providerId="ADAL" clId="{D07C534C-343E-494A-A98D-2F74C2412D64}" dt="2025-04-25T12:04:58.801" v="2484" actId="20577"/>
        <pc:sldMkLst>
          <pc:docMk/>
          <pc:sldMk cId="2710205027" sldId="2147482552"/>
        </pc:sldMkLst>
        <pc:spChg chg="mod topLvl">
          <ac:chgData name="Steve Pucelik" userId="29ce8048-14ca-4215-bb99-a3bdd7617a69" providerId="ADAL" clId="{D07C534C-343E-494A-A98D-2F74C2412D64}" dt="2025-04-25T12:04:58.801" v="2484" actId="20577"/>
          <ac:spMkLst>
            <pc:docMk/>
            <pc:sldMk cId="2710205027" sldId="2147482552"/>
            <ac:spMk id="3" creationId="{E221ACD2-832B-EC7D-1CB4-79FEFEBBBF2B}"/>
          </ac:spMkLst>
        </pc:spChg>
        <pc:picChg chg="add mod">
          <ac:chgData name="Steve Pucelik" userId="29ce8048-14ca-4215-bb99-a3bdd7617a69" providerId="ADAL" clId="{D07C534C-343E-494A-A98D-2F74C2412D64}" dt="2025-04-21T23:09:24.624" v="139" actId="14100"/>
          <ac:picMkLst>
            <pc:docMk/>
            <pc:sldMk cId="2710205027" sldId="2147482552"/>
            <ac:picMk id="4" creationId="{CC54A31B-BDC9-E184-AD6D-E324D12FBD3C}"/>
          </ac:picMkLst>
        </pc:picChg>
      </pc:sldChg>
      <pc:sldChg chg="del mod modShow">
        <pc:chgData name="Steve Pucelik" userId="29ce8048-14ca-4215-bb99-a3bdd7617a69" providerId="ADAL" clId="{D07C534C-343E-494A-A98D-2F74C2412D64}" dt="2025-04-22T11:32:14.669" v="1422" actId="2696"/>
        <pc:sldMkLst>
          <pc:docMk/>
          <pc:sldMk cId="2569562599" sldId="2147482553"/>
        </pc:sldMkLst>
      </pc:sldChg>
      <pc:sldChg chg="add del">
        <pc:chgData name="Steve Pucelik" userId="29ce8048-14ca-4215-bb99-a3bdd7617a69" providerId="ADAL" clId="{D07C534C-343E-494A-A98D-2F74C2412D64}" dt="2025-04-23T21:47:00.786" v="2029"/>
        <pc:sldMkLst>
          <pc:docMk/>
          <pc:sldMk cId="115136636" sldId="2147482554"/>
        </pc:sldMkLst>
      </pc:sldChg>
      <pc:sldChg chg="del mod modShow">
        <pc:chgData name="Steve Pucelik" userId="29ce8048-14ca-4215-bb99-a3bdd7617a69" providerId="ADAL" clId="{D07C534C-343E-494A-A98D-2F74C2412D64}" dt="2025-04-22T11:32:14.669" v="1422" actId="2696"/>
        <pc:sldMkLst>
          <pc:docMk/>
          <pc:sldMk cId="596087853" sldId="2147482554"/>
        </pc:sldMkLst>
      </pc:sldChg>
      <pc:sldChg chg="del mod modShow">
        <pc:chgData name="Steve Pucelik" userId="29ce8048-14ca-4215-bb99-a3bdd7617a69" providerId="ADAL" clId="{D07C534C-343E-494A-A98D-2F74C2412D64}" dt="2025-04-22T11:32:14.669" v="1422" actId="2696"/>
        <pc:sldMkLst>
          <pc:docMk/>
          <pc:sldMk cId="2902050926" sldId="2147482555"/>
        </pc:sldMkLst>
      </pc:sldChg>
      <pc:sldChg chg="del">
        <pc:chgData name="Steve Pucelik" userId="29ce8048-14ca-4215-bb99-a3bdd7617a69" providerId="ADAL" clId="{D07C534C-343E-494A-A98D-2F74C2412D64}" dt="2025-04-22T11:32:14.669" v="1422" actId="2696"/>
        <pc:sldMkLst>
          <pc:docMk/>
          <pc:sldMk cId="534273461" sldId="2147482556"/>
        </pc:sldMkLst>
      </pc:sldChg>
      <pc:sldChg chg="add mod modShow">
        <pc:chgData name="Steve Pucelik" userId="29ce8048-14ca-4215-bb99-a3bdd7617a69" providerId="ADAL" clId="{D07C534C-343E-494A-A98D-2F74C2412D64}" dt="2025-04-24T17:14:53.194" v="2442" actId="729"/>
        <pc:sldMkLst>
          <pc:docMk/>
          <pc:sldMk cId="91097203" sldId="2147482557"/>
        </pc:sldMkLst>
      </pc:sldChg>
      <pc:sldChg chg="modSp add del mod">
        <pc:chgData name="Steve Pucelik" userId="29ce8048-14ca-4215-bb99-a3bdd7617a69" providerId="ADAL" clId="{D07C534C-343E-494A-A98D-2F74C2412D64}" dt="2025-04-23T22:05:53.366" v="2437" actId="20577"/>
        <pc:sldMkLst>
          <pc:docMk/>
          <pc:sldMk cId="944638193" sldId="2147483398"/>
        </pc:sldMkLst>
        <pc:spChg chg="mod">
          <ac:chgData name="Steve Pucelik" userId="29ce8048-14ca-4215-bb99-a3bdd7617a69" providerId="ADAL" clId="{D07C534C-343E-494A-A98D-2F74C2412D64}" dt="2025-04-21T23:17:36.564" v="183" actId="20577"/>
          <ac:spMkLst>
            <pc:docMk/>
            <pc:sldMk cId="944638193" sldId="2147483398"/>
            <ac:spMk id="33" creationId="{04A34853-334E-01D0-5AB4-DC1E481C0913}"/>
          </ac:spMkLst>
        </pc:spChg>
        <pc:spChg chg="mod">
          <ac:chgData name="Steve Pucelik" userId="29ce8048-14ca-4215-bb99-a3bdd7617a69" providerId="ADAL" clId="{D07C534C-343E-494A-A98D-2F74C2412D64}" dt="2025-04-23T22:05:53.366" v="2437" actId="20577"/>
          <ac:spMkLst>
            <pc:docMk/>
            <pc:sldMk cId="944638193" sldId="2147483398"/>
            <ac:spMk id="34" creationId="{0872D95F-3829-DBFE-3B14-888A2AC60507}"/>
          </ac:spMkLst>
        </pc:spChg>
      </pc:sldChg>
      <pc:sldChg chg="add del ord">
        <pc:chgData name="Steve Pucelik" userId="29ce8048-14ca-4215-bb99-a3bdd7617a69" providerId="ADAL" clId="{D07C534C-343E-494A-A98D-2F74C2412D64}" dt="2025-04-21T23:19:01.500" v="188" actId="20578"/>
        <pc:sldMkLst>
          <pc:docMk/>
          <pc:sldMk cId="2984964248" sldId="2147483432"/>
        </pc:sldMkLst>
      </pc:sldChg>
      <pc:sldChg chg="modSp add del mod modTransition">
        <pc:chgData name="Steve Pucelik" userId="29ce8048-14ca-4215-bb99-a3bdd7617a69" providerId="ADAL" clId="{D07C534C-343E-494A-A98D-2F74C2412D64}" dt="2025-04-21T23:16:16.242" v="169" actId="20577"/>
        <pc:sldMkLst>
          <pc:docMk/>
          <pc:sldMk cId="992489216" sldId="2147483624"/>
        </pc:sldMkLst>
        <pc:spChg chg="mod">
          <ac:chgData name="Steve Pucelik" userId="29ce8048-14ca-4215-bb99-a3bdd7617a69" providerId="ADAL" clId="{D07C534C-343E-494A-A98D-2F74C2412D64}" dt="2025-04-21T23:16:16.242" v="169" actId="20577"/>
          <ac:spMkLst>
            <pc:docMk/>
            <pc:sldMk cId="992489216" sldId="2147483624"/>
            <ac:spMk id="31" creationId="{7668C073-D8AE-8EB3-3C4A-46A5D3EABFE3}"/>
          </ac:spMkLst>
        </pc:spChg>
      </pc:sldChg>
      <pc:sldChg chg="add del mod modShow">
        <pc:chgData name="Steve Pucelik" userId="29ce8048-14ca-4215-bb99-a3bdd7617a69" providerId="ADAL" clId="{D07C534C-343E-494A-A98D-2F74C2412D64}" dt="2025-04-21T23:24:42.611" v="212" actId="2696"/>
        <pc:sldMkLst>
          <pc:docMk/>
          <pc:sldMk cId="1514187574" sldId="2147483625"/>
        </pc:sldMkLst>
      </pc:sldChg>
      <pc:sldChg chg="add del">
        <pc:chgData name="Steve Pucelik" userId="29ce8048-14ca-4215-bb99-a3bdd7617a69" providerId="ADAL" clId="{D07C534C-343E-494A-A98D-2F74C2412D64}" dt="2025-04-23T21:32:41.845" v="1452" actId="2696"/>
        <pc:sldMkLst>
          <pc:docMk/>
          <pc:sldMk cId="1979339703" sldId="2147483626"/>
        </pc:sldMkLst>
      </pc:sldChg>
      <pc:sldChg chg="add del">
        <pc:chgData name="Steve Pucelik" userId="29ce8048-14ca-4215-bb99-a3bdd7617a69" providerId="ADAL" clId="{D07C534C-343E-494A-A98D-2F74C2412D64}" dt="2025-04-23T21:32:41.845" v="1452" actId="2696"/>
        <pc:sldMkLst>
          <pc:docMk/>
          <pc:sldMk cId="320461257" sldId="2147483627"/>
        </pc:sldMkLst>
      </pc:sldChg>
      <pc:sldChg chg="modSp add del mod modShow">
        <pc:chgData name="Steve Pucelik" userId="29ce8048-14ca-4215-bb99-a3bdd7617a69" providerId="ADAL" clId="{D07C534C-343E-494A-A98D-2F74C2412D64}" dt="2025-04-23T22:04:19.457" v="2407" actId="2696"/>
        <pc:sldMkLst>
          <pc:docMk/>
          <pc:sldMk cId="559703768" sldId="2147483628"/>
        </pc:sldMkLst>
      </pc:sldChg>
      <pc:sldChg chg="modSp add">
        <pc:chgData name="Steve Pucelik" userId="29ce8048-14ca-4215-bb99-a3bdd7617a69" providerId="ADAL" clId="{D07C534C-343E-494A-A98D-2F74C2412D64}" dt="2025-04-21T23:24:21.458" v="210" actId="20577"/>
        <pc:sldMkLst>
          <pc:docMk/>
          <pc:sldMk cId="4139782319" sldId="2147483629"/>
        </pc:sldMkLst>
        <pc:spChg chg="mod">
          <ac:chgData name="Steve Pucelik" userId="29ce8048-14ca-4215-bb99-a3bdd7617a69" providerId="ADAL" clId="{D07C534C-343E-494A-A98D-2F74C2412D64}" dt="2025-04-21T23:24:21.458" v="210" actId="20577"/>
          <ac:spMkLst>
            <pc:docMk/>
            <pc:sldMk cId="4139782319" sldId="2147483629"/>
            <ac:spMk id="6" creationId="{6C5E52CB-0EE1-07B9-1F5B-9EE82C532509}"/>
          </ac:spMkLst>
        </pc:spChg>
      </pc:sldChg>
      <pc:sldChg chg="addSp delSp modSp add mod">
        <pc:chgData name="Steve Pucelik" userId="29ce8048-14ca-4215-bb99-a3bdd7617a69" providerId="ADAL" clId="{D07C534C-343E-494A-A98D-2F74C2412D64}" dt="2025-04-24T16:54:57.611" v="2440"/>
        <pc:sldMkLst>
          <pc:docMk/>
          <pc:sldMk cId="3145053488" sldId="2147483630"/>
        </pc:sldMkLst>
      </pc:sldChg>
      <pc:sldMasterChg chg="delSldLayout">
        <pc:chgData name="Steve Pucelik" userId="29ce8048-14ca-4215-bb99-a3bdd7617a69" providerId="ADAL" clId="{D07C534C-343E-494A-A98D-2F74C2412D64}" dt="2025-04-23T21:32:41.845" v="1452" actId="2696"/>
        <pc:sldMasterMkLst>
          <pc:docMk/>
          <pc:sldMasterMk cId="74843748" sldId="2147483648"/>
        </pc:sldMasterMkLst>
        <pc:sldLayoutChg chg="del">
          <pc:chgData name="Steve Pucelik" userId="29ce8048-14ca-4215-bb99-a3bdd7617a69" providerId="ADAL" clId="{D07C534C-343E-494A-A98D-2F74C2412D64}" dt="2025-04-22T11:32:14.669" v="1422" actId="2696"/>
          <pc:sldLayoutMkLst>
            <pc:docMk/>
            <pc:sldMasterMk cId="74843748" sldId="2147483648"/>
            <pc:sldLayoutMk cId="862644074" sldId="2147483672"/>
          </pc:sldLayoutMkLst>
        </pc:sldLayoutChg>
        <pc:sldLayoutChg chg="del">
          <pc:chgData name="Steve Pucelik" userId="29ce8048-14ca-4215-bb99-a3bdd7617a69" providerId="ADAL" clId="{D07C534C-343E-494A-A98D-2F74C2412D64}" dt="2025-04-22T11:32:14.669" v="1422" actId="2696"/>
          <pc:sldLayoutMkLst>
            <pc:docMk/>
            <pc:sldMasterMk cId="74843748" sldId="2147483648"/>
            <pc:sldLayoutMk cId="1255618576" sldId="2147483675"/>
          </pc:sldLayoutMkLst>
        </pc:sldLayoutChg>
        <pc:sldLayoutChg chg="del">
          <pc:chgData name="Steve Pucelik" userId="29ce8048-14ca-4215-bb99-a3bdd7617a69" providerId="ADAL" clId="{D07C534C-343E-494A-A98D-2F74C2412D64}" dt="2025-04-21T23:12:05.184" v="153" actId="2696"/>
          <pc:sldLayoutMkLst>
            <pc:docMk/>
            <pc:sldMasterMk cId="74843748" sldId="2147483648"/>
            <pc:sldLayoutMk cId="2989167040" sldId="2147483757"/>
          </pc:sldLayoutMkLst>
        </pc:sldLayoutChg>
        <pc:sldLayoutChg chg="del">
          <pc:chgData name="Steve Pucelik" userId="29ce8048-14ca-4215-bb99-a3bdd7617a69" providerId="ADAL" clId="{D07C534C-343E-494A-A98D-2F74C2412D64}" dt="2025-04-21T23:24:42.611" v="212" actId="2696"/>
          <pc:sldLayoutMkLst>
            <pc:docMk/>
            <pc:sldMasterMk cId="74843748" sldId="2147483648"/>
            <pc:sldLayoutMk cId="3118481461" sldId="2147483758"/>
          </pc:sldLayoutMkLst>
        </pc:sldLayoutChg>
        <pc:sldLayoutChg chg="del">
          <pc:chgData name="Steve Pucelik" userId="29ce8048-14ca-4215-bb99-a3bdd7617a69" providerId="ADAL" clId="{D07C534C-343E-494A-A98D-2F74C2412D64}" dt="2025-04-23T21:32:41.845" v="1452" actId="2696"/>
          <pc:sldLayoutMkLst>
            <pc:docMk/>
            <pc:sldMasterMk cId="74843748" sldId="2147483648"/>
            <pc:sldLayoutMk cId="1475505566" sldId="2147483762"/>
          </pc:sldLayoutMkLst>
        </pc:sldLayoutChg>
        <pc:sldLayoutChg chg="del">
          <pc:chgData name="Steve Pucelik" userId="29ce8048-14ca-4215-bb99-a3bdd7617a69" providerId="ADAL" clId="{D07C534C-343E-494A-A98D-2F74C2412D64}" dt="2025-04-23T21:32:41.845" v="1452" actId="2696"/>
          <pc:sldLayoutMkLst>
            <pc:docMk/>
            <pc:sldMasterMk cId="74843748" sldId="2147483648"/>
            <pc:sldLayoutMk cId="2446832631" sldId="2147483763"/>
          </pc:sldLayoutMkLst>
        </pc:sldLayoutChg>
        <pc:sldLayoutChg chg="del">
          <pc:chgData name="Steve Pucelik" userId="29ce8048-14ca-4215-bb99-a3bdd7617a69" providerId="ADAL" clId="{D07C534C-343E-494A-A98D-2F74C2412D64}" dt="2025-04-21T23:24:23.973" v="211" actId="2696"/>
          <pc:sldLayoutMkLst>
            <pc:docMk/>
            <pc:sldMasterMk cId="74843748" sldId="2147483648"/>
            <pc:sldLayoutMk cId="2257899562" sldId="21474837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ckinsey.com/capabilities/mckinsey-digital/our-insights/rewired-and-running-ahead-digital-and-ai-leaders-are-leaving-the-rest-behind"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ckinsey.com/capabilities/quantumblack/our-insights/the-state-of-a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9942-229F-CCD6-3F73-9BC5D2E36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F81CF-A57E-3396-173C-DA1F99A3A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08346-A7A0-23EA-3AA5-CE073593FB7E}"/>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526AC1CD-60E8-F071-0D33-1EAEA13B9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24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21D23-4A19-7202-1E4A-3B17029BC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33533-2469-4A4D-BBF2-D5B59B091E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590B8-AF40-C255-E2EE-6C9128B4E7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B513CF-F86F-BF18-8DD9-4D8F2F58CA85}"/>
              </a:ext>
            </a:extLst>
          </p:cNvPr>
          <p:cNvSpPr>
            <a:spLocks noGrp="1"/>
          </p:cNvSpPr>
          <p:nvPr>
            <p:ph type="sldNum" sz="quarter" idx="5"/>
          </p:nvPr>
        </p:nvSpPr>
        <p:spPr/>
        <p:txBody>
          <a:bodyPr/>
          <a:lstStyle/>
          <a:p>
            <a:fld id="{E3A10399-A718-4F49-BCA7-C48F679C7C4B}" type="slidenum">
              <a:rPr lang="en-US" smtClean="0"/>
              <a:t>5</a:t>
            </a:fld>
            <a:endParaRPr lang="en-US"/>
          </a:p>
        </p:txBody>
      </p:sp>
    </p:spTree>
    <p:extLst>
      <p:ext uri="{BB962C8B-B14F-4D97-AF65-F5344CB8AC3E}">
        <p14:creationId xmlns:p14="http://schemas.microsoft.com/office/powerpoint/2010/main" val="177431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37FAD-556A-4EEF-AED1-257C0764D4FA}" type="slidenum">
              <a:rPr lang="fr-FR" smtClean="0"/>
              <a:t>6</a:t>
            </a:fld>
            <a:endParaRPr lang="fr-FR"/>
          </a:p>
        </p:txBody>
      </p:sp>
    </p:spTree>
    <p:extLst>
      <p:ext uri="{BB962C8B-B14F-4D97-AF65-F5344CB8AC3E}">
        <p14:creationId xmlns:p14="http://schemas.microsoft.com/office/powerpoint/2010/main" val="341472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457108" algn="l"/>
              </a:tabLst>
            </a:pPr>
            <a:endParaRPr lang="en-US" sz="18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55041-6D3D-46B3-A211-A85EF28526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4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2F01-2425-6A9A-AE11-DAA7B94FE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5BA24-0E93-3033-B667-D29A5BC4A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C7F13-E10A-C98E-8DF3-9647A606DE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8A242D-6E21-E9EC-4830-60F9591B096E}"/>
              </a:ext>
            </a:extLst>
          </p:cNvPr>
          <p:cNvSpPr>
            <a:spLocks noGrp="1"/>
          </p:cNvSpPr>
          <p:nvPr>
            <p:ph type="sldNum" sz="quarter" idx="5"/>
          </p:nvPr>
        </p:nvSpPr>
        <p:spPr/>
        <p:txBody>
          <a:bodyPr/>
          <a:lstStyle/>
          <a:p>
            <a:fld id="{E3A10399-A718-4F49-BCA7-C48F679C7C4B}" type="slidenum">
              <a:rPr lang="en-US" smtClean="0"/>
              <a:t>8</a:t>
            </a:fld>
            <a:endParaRPr lang="en-US"/>
          </a:p>
        </p:txBody>
      </p:sp>
    </p:spTree>
    <p:extLst>
      <p:ext uri="{BB962C8B-B14F-4D97-AF65-F5344CB8AC3E}">
        <p14:creationId xmlns:p14="http://schemas.microsoft.com/office/powerpoint/2010/main" val="311079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9F2F5-0548-7E0F-9652-BA0CE7488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431A6-EF3B-D618-3E1B-AADAC34A8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91E32-FD65-A0B1-3DA1-6739324F4D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6EC3EC-F68D-9532-EEF9-293C613C14B3}"/>
              </a:ext>
            </a:extLst>
          </p:cNvPr>
          <p:cNvSpPr>
            <a:spLocks noGrp="1"/>
          </p:cNvSpPr>
          <p:nvPr>
            <p:ph type="sldNum" sz="quarter" idx="5"/>
          </p:nvPr>
        </p:nvSpPr>
        <p:spPr/>
        <p:txBody>
          <a:bodyPr/>
          <a:lstStyle/>
          <a:p>
            <a:fld id="{E3A10399-A718-4F49-BCA7-C48F679C7C4B}" type="slidenum">
              <a:rPr lang="en-US" smtClean="0"/>
              <a:t>9</a:t>
            </a:fld>
            <a:endParaRPr lang="en-US"/>
          </a:p>
        </p:txBody>
      </p:sp>
    </p:spTree>
    <p:extLst>
      <p:ext uri="{BB962C8B-B14F-4D97-AF65-F5344CB8AC3E}">
        <p14:creationId xmlns:p14="http://schemas.microsoft.com/office/powerpoint/2010/main" val="335319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10D2-F99C-CDD6-9731-6B2DB366B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B5BEB-BB1D-3F3C-EF75-A05C66D14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EA5E0-5C7E-6DF7-B0D5-11F8E41217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19245D-4E9A-2F6E-54BD-1D83F8FEFB72}"/>
              </a:ext>
            </a:extLst>
          </p:cNvPr>
          <p:cNvSpPr>
            <a:spLocks noGrp="1"/>
          </p:cNvSpPr>
          <p:nvPr>
            <p:ph type="sldNum" sz="quarter" idx="5"/>
          </p:nvPr>
        </p:nvSpPr>
        <p:spPr/>
        <p:txBody>
          <a:bodyPr/>
          <a:lstStyle/>
          <a:p>
            <a:fld id="{E3A10399-A718-4F49-BCA7-C48F679C7C4B}" type="slidenum">
              <a:rPr lang="en-US" smtClean="0"/>
              <a:t>10</a:t>
            </a:fld>
            <a:endParaRPr lang="en-US"/>
          </a:p>
        </p:txBody>
      </p:sp>
    </p:spTree>
    <p:extLst>
      <p:ext uri="{BB962C8B-B14F-4D97-AF65-F5344CB8AC3E}">
        <p14:creationId xmlns:p14="http://schemas.microsoft.com/office/powerpoint/2010/main" val="2619671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capabilities can be leveraged across industries to bring to life many different use cases that drive success.  </a:t>
            </a:r>
          </a:p>
          <a:p>
            <a:r>
              <a:rPr lang="en-US" dirty="0"/>
              <a:t>Whether through the creation of unique chatbot experiences that help customers find information they need, identifying and summarizing key data to help employees be more productive, or analyzing large quantities of data to isolate potential risks, intelligent apps help companies create value and gain competitive advantage…</a:t>
            </a:r>
          </a:p>
          <a:p>
            <a:endParaRPr lang="en-US" dirty="0"/>
          </a:p>
          <a:p>
            <a:r>
              <a:rPr lang="en-US" dirty="0"/>
              <a:t>3</a:t>
            </a:r>
            <a:r>
              <a:rPr lang="en-US" baseline="30000" dirty="0"/>
              <a:t>rd</a:t>
            </a:r>
            <a:r>
              <a:rPr lang="en-US" dirty="0"/>
              <a:t> party reports:  </a:t>
            </a:r>
            <a:r>
              <a:rPr lang="en-US" dirty="0">
                <a:hlinkClick r:id="rId3"/>
              </a:rPr>
              <a:t>Digital and AI leaders outcompete | McKinsey</a:t>
            </a:r>
            <a:endParaRPr lang="en-US" dirty="0"/>
          </a:p>
          <a:p>
            <a:r>
              <a:rPr lang="en-US" dirty="0">
                <a:hlinkClick r:id="rId4"/>
              </a:rPr>
              <a:t>The state of AI in early 2024: Gen AI adoption spikes and starts to generate value | McKinsey</a:t>
            </a:r>
            <a:endParaRPr lang="en-US" dirty="0"/>
          </a:p>
        </p:txBody>
      </p:sp>
      <p:sp>
        <p:nvSpPr>
          <p:cNvPr id="4" name="Slide Number Placeholder 3"/>
          <p:cNvSpPr>
            <a:spLocks noGrp="1"/>
          </p:cNvSpPr>
          <p:nvPr>
            <p:ph type="sldNum" sz="quarter" idx="5"/>
          </p:nvPr>
        </p:nvSpPr>
        <p:spPr/>
        <p:txBody>
          <a:bodyPr/>
          <a:lstStyle/>
          <a:p>
            <a:fld id="{0C6BDD2E-C11B-49E0-B227-C3497EB5E15D}" type="slidenum">
              <a:rPr lang="en-US" smtClean="0"/>
              <a:t>13</a:t>
            </a:fld>
            <a:endParaRPr lang="en-US"/>
          </a:p>
        </p:txBody>
      </p:sp>
    </p:spTree>
    <p:extLst>
      <p:ext uri="{BB962C8B-B14F-4D97-AF65-F5344CB8AC3E}">
        <p14:creationId xmlns:p14="http://schemas.microsoft.com/office/powerpoint/2010/main" val="332305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10626">
              <a:lnSpc>
                <a:spcPct val="90000"/>
              </a:lnSpc>
              <a:spcAft>
                <a:spcPts val="650"/>
              </a:spcAft>
              <a:buSzPct val="90000"/>
              <a:defRPr/>
            </a:pPr>
            <a:endParaRPr lang="en-US" sz="1300">
              <a:ln w="3175">
                <a:noFill/>
              </a:ln>
              <a:gradFill>
                <a:gsLst>
                  <a:gs pos="33000">
                    <a:srgbClr val="1F78D4"/>
                  </a:gs>
                  <a:gs pos="81000">
                    <a:srgbClr val="8678D6"/>
                  </a:gs>
                </a:gsLst>
                <a:lin ang="2700000" scaled="1"/>
              </a:gradFill>
              <a:latin typeface="Segoe UI Semibold"/>
              <a:cs typeface="Segoe UI Semibold"/>
            </a:endParaRPr>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644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9.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76030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2730655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Bullet with Subheads">
    <p:bg>
      <p:bgPr>
        <a:solidFill>
          <a:srgbClr val="73E4FF"/>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B390D54-C367-87B5-FC4A-E0E72608D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FDA78CF-15C8-9BA5-67D3-88ED8F1F39EB}"/>
              </a:ext>
            </a:extLst>
          </p:cNvPr>
          <p:cNvSpPr>
            <a:spLocks noGrp="1"/>
          </p:cNvSpPr>
          <p:nvPr>
            <p:ph type="title"/>
          </p:nvPr>
        </p:nvSpPr>
        <p:spPr>
          <a:xfrm>
            <a:off x="588263" y="457200"/>
            <a:ext cx="11018520" cy="430887"/>
          </a:xfrm>
          <a:noFill/>
        </p:spPr>
        <p:txBody>
          <a:bodyPr vert="horz" wrap="square" lIns="0" tIns="0" rIns="0" bIns="0" rtlCol="0" anchor="t" anchorCtr="0">
            <a:spAutoFit/>
          </a:bodyPr>
          <a:lstStyle>
            <a:lvl1pPr>
              <a:defRPr lang="en-US">
                <a:latin typeface="+mj-lt"/>
              </a:defRPr>
            </a:lvl1pPr>
          </a:lstStyle>
          <a:p>
            <a:pPr lvl="0"/>
            <a:r>
              <a:rPr lang="en-US"/>
              <a:t>Click to edit Master title style</a:t>
            </a:r>
          </a:p>
        </p:txBody>
      </p:sp>
    </p:spTree>
    <p:extLst>
      <p:ext uri="{BB962C8B-B14F-4D97-AF65-F5344CB8AC3E}">
        <p14:creationId xmlns:p14="http://schemas.microsoft.com/office/powerpoint/2010/main" val="6394031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621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530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82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878624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16" Type="http://schemas.openxmlformats.org/officeDocument/2006/relationships/slideLayout" Target="../slideLayouts/slideLayout39.xml"/><Relationship Id="rId11" Type="http://schemas.openxmlformats.org/officeDocument/2006/relationships/slideLayout" Target="../slideLayouts/slideLayout34.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74" Type="http://schemas.openxmlformats.org/officeDocument/2006/relationships/slideLayout" Target="../slideLayouts/slideLayout97.xml"/><Relationship Id="rId79" Type="http://schemas.openxmlformats.org/officeDocument/2006/relationships/slideLayout" Target="../slideLayouts/slideLayout102.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82" Type="http://schemas.openxmlformats.org/officeDocument/2006/relationships/image" Target="../media/image1.png"/><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80" Type="http://schemas.openxmlformats.org/officeDocument/2006/relationships/slideLayout" Target="../slideLayouts/slideLayout103.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83" Type="http://schemas.openxmlformats.org/officeDocument/2006/relationships/image" Target="../media/image2.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slideLayout" Target="../slideLayouts/slideLayout101.xml"/><Relationship Id="rId81"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6" Type="http://schemas.openxmlformats.org/officeDocument/2006/relationships/slideLayout" Target="../slideLayouts/slideLayout99.xml"/><Relationship Id="rId7" Type="http://schemas.openxmlformats.org/officeDocument/2006/relationships/slideLayout" Target="../slideLayouts/slideLayout30.xml"/><Relationship Id="rId71" Type="http://schemas.openxmlformats.org/officeDocument/2006/relationships/slideLayout" Target="../slideLayouts/slideLayout94.xml"/><Relationship Id="rId2" Type="http://schemas.openxmlformats.org/officeDocument/2006/relationships/slideLayout" Target="../slideLayouts/slideLayout25.xml"/><Relationship Id="rId29" Type="http://schemas.openxmlformats.org/officeDocument/2006/relationships/slideLayout" Target="../slideLayouts/slideLayout52.xml"/><Relationship Id="rId24" Type="http://schemas.openxmlformats.org/officeDocument/2006/relationships/slideLayout" Target="../slideLayouts/slideLayout47.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66"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759" r:id="rId17"/>
    <p:sldLayoutId id="2147483760" r:id="rId18"/>
    <p:sldLayoutId id="2147483761" r:id="rId19"/>
    <p:sldLayoutId id="2147483764" r:id="rId20"/>
    <p:sldLayoutId id="2147483765" r:id="rId21"/>
    <p:sldLayoutId id="2147483766" r:id="rId22"/>
    <p:sldLayoutId id="2147483767" r:id="rId23"/>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learn.microsoft.com/en-us/training/modules/sharepoint-embedded-setup/" TargetMode="External"/><Relationship Id="rId7" Type="http://schemas.openxmlformats.org/officeDocument/2006/relationships/image" Target="../media/image90.sv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9.png"/><Relationship Id="rId5" Type="http://schemas.openxmlformats.org/officeDocument/2006/relationships/hyperlink" Target="https://github.com/microsoft/SharePoint-Embedded-Samples" TargetMode="External"/><Relationship Id="rId4" Type="http://schemas.openxmlformats.org/officeDocument/2006/relationships/hyperlink" Target="https://www.youtube.com/playlist?list=PLR9nK3mnD-OWEPzGtl8ApveeWi-YtGdI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image" Target="../media/image62.sv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70.svg"/><Relationship Id="rId13" Type="http://schemas.microsoft.com/office/2007/relationships/hdphoto" Target="../media/hdphoto4.wdp"/><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2.png"/><Relationship Id="rId5" Type="http://schemas.openxmlformats.org/officeDocument/2006/relationships/image" Target="../media/image67.png"/><Relationship Id="rId10" Type="http://schemas.microsoft.com/office/2007/relationships/hdphoto" Target="../media/hdphoto3.wdp"/><Relationship Id="rId4" Type="http://schemas.openxmlformats.org/officeDocument/2006/relationships/image" Target="../media/image66.svg"/><Relationship Id="rId9"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81.svg"/><Relationship Id="rId11" Type="http://schemas.openxmlformats.org/officeDocument/2006/relationships/image" Target="../media/image82.png"/><Relationship Id="rId5" Type="http://schemas.openxmlformats.org/officeDocument/2006/relationships/image" Target="../media/image80.png"/><Relationship Id="rId10" Type="http://schemas.openxmlformats.org/officeDocument/2006/relationships/image" Target="../media/image77.svg"/><Relationship Id="rId4" Type="http://schemas.openxmlformats.org/officeDocument/2006/relationships/image" Target="../media/image75.svg"/><Relationship Id="rId9" Type="http://schemas.openxmlformats.org/officeDocument/2006/relationships/image" Target="../media/image76.png"/><Relationship Id="rId14"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3670088"/>
            <a:ext cx="8193024" cy="747897"/>
          </a:xfrm>
        </p:spPr>
        <p:txBody>
          <a:bodyPr/>
          <a:lstStyle/>
          <a:p>
            <a:r>
              <a:rPr lang="en-US" dirty="0"/>
              <a:t>SharePoint Embedded</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dirty="0"/>
              <a:t>Steve Pucelik – Sr Product Manager</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82416-5E33-5E5E-D7BB-D523A0D69E90}"/>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83075E3A-4C1E-BF67-D069-B78F6AC56ACB}"/>
              </a:ext>
              <a:ext uri="{C183D7F6-B498-43B3-948B-1728B52AA6E4}">
                <adec:decorative xmlns:adec="http://schemas.microsoft.com/office/drawing/2017/decorative" val="1"/>
              </a:ext>
            </a:extLst>
          </p:cNvPr>
          <p:cNvSpPr/>
          <p:nvPr/>
        </p:nvSpPr>
        <p:spPr bwMode="auto">
          <a:xfrm>
            <a:off x="350774" y="230065"/>
            <a:ext cx="566928" cy="56692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4" name="Rectangle 3">
            <a:extLst>
              <a:ext uri="{FF2B5EF4-FFF2-40B4-BE49-F238E27FC236}">
                <a16:creationId xmlns:a16="http://schemas.microsoft.com/office/drawing/2014/main" id="{0280E6CD-C205-DA49-F201-784241761D38}"/>
              </a:ext>
              <a:ext uri="{C183D7F6-B498-43B3-948B-1728B52AA6E4}">
                <adec:decorative xmlns:adec="http://schemas.microsoft.com/office/drawing/2017/decorative" val="1"/>
              </a:ext>
            </a:extLst>
          </p:cNvPr>
          <p:cNvSpPr/>
          <p:nvPr/>
        </p:nvSpPr>
        <p:spPr bwMode="auto">
          <a:xfrm>
            <a:off x="0" y="0"/>
            <a:ext cx="4901184" cy="6858000"/>
          </a:xfrm>
          <a:prstGeom prst="rect">
            <a:avLst/>
          </a:prstGeom>
          <a:gradFill flip="none" rotWithShape="1">
            <a:gsLst>
              <a:gs pos="50000">
                <a:srgbClr val="C03BC4"/>
              </a:gs>
              <a:gs pos="100000">
                <a:srgbClr val="0078D4"/>
              </a:gs>
              <a:gs pos="10000">
                <a:srgbClr val="FF5C39"/>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32449">
              <a:spcBef>
                <a:spcPts val="1200"/>
              </a:spcBef>
            </a:pPr>
            <a:endParaRPr lang="en-US" sz="3600">
              <a:gradFill>
                <a:gsLst>
                  <a:gs pos="67133">
                    <a:srgbClr val="FFFFFF"/>
                  </a:gs>
                  <a:gs pos="51000">
                    <a:srgbClr val="FFFFFF"/>
                  </a:gs>
                </a:gsLst>
                <a:lin ang="0" scaled="0"/>
              </a:gradFill>
              <a:latin typeface="Segoe UI Variable Display Semib" pitchFamily="2" charset="0"/>
            </a:endParaRPr>
          </a:p>
        </p:txBody>
      </p:sp>
      <p:sp>
        <p:nvSpPr>
          <p:cNvPr id="15" name="Title 14">
            <a:extLst>
              <a:ext uri="{FF2B5EF4-FFF2-40B4-BE49-F238E27FC236}">
                <a16:creationId xmlns:a16="http://schemas.microsoft.com/office/drawing/2014/main" id="{EF1EADEE-BC93-A8AD-19C4-E606601ED354}"/>
              </a:ext>
            </a:extLst>
          </p:cNvPr>
          <p:cNvSpPr>
            <a:spLocks noGrp="1"/>
          </p:cNvSpPr>
          <p:nvPr>
            <p:ph type="title"/>
          </p:nvPr>
        </p:nvSpPr>
        <p:spPr>
          <a:xfrm>
            <a:off x="490411" y="4020060"/>
            <a:ext cx="3970337" cy="1107996"/>
          </a:xfrm>
        </p:spPr>
        <p:txBody>
          <a:bodyPr>
            <a:normAutofit fontScale="90000"/>
          </a:bodyPr>
          <a:lstStyle/>
          <a:p>
            <a:r>
              <a:rPr lang="en-US">
                <a:solidFill>
                  <a:schemeClr val="bg1"/>
                </a:solidFill>
              </a:rPr>
              <a:t>Security and Compliance</a:t>
            </a:r>
          </a:p>
        </p:txBody>
      </p:sp>
      <p:sp>
        <p:nvSpPr>
          <p:cNvPr id="26" name="Oval 25">
            <a:extLst>
              <a:ext uri="{FF2B5EF4-FFF2-40B4-BE49-F238E27FC236}">
                <a16:creationId xmlns:a16="http://schemas.microsoft.com/office/drawing/2014/main" id="{4E29A106-F771-3382-1A11-81134D85CD4F}"/>
              </a:ext>
              <a:ext uri="{C183D7F6-B498-43B3-948B-1728B52AA6E4}">
                <adec:decorative xmlns:adec="http://schemas.microsoft.com/office/drawing/2017/decorative" val="1"/>
              </a:ext>
            </a:extLst>
          </p:cNvPr>
          <p:cNvSpPr/>
          <p:nvPr/>
        </p:nvSpPr>
        <p:spPr bwMode="auto">
          <a:xfrm>
            <a:off x="4020312" y="5478744"/>
            <a:ext cx="999744" cy="999744"/>
          </a:xfrm>
          <a:prstGeom prst="ellipse">
            <a:avLst/>
          </a:prstGeom>
          <a:solidFill>
            <a:srgbClr val="FF5C39"/>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7" name="Oval 26">
            <a:extLst>
              <a:ext uri="{FF2B5EF4-FFF2-40B4-BE49-F238E27FC236}">
                <a16:creationId xmlns:a16="http://schemas.microsoft.com/office/drawing/2014/main" id="{E162A68E-0D0A-159A-062C-E5895EB44550}"/>
              </a:ext>
              <a:ext uri="{C183D7F6-B498-43B3-948B-1728B52AA6E4}">
                <adec:decorative xmlns:adec="http://schemas.microsoft.com/office/drawing/2017/decorative" val="1"/>
              </a:ext>
            </a:extLst>
          </p:cNvPr>
          <p:cNvSpPr/>
          <p:nvPr/>
        </p:nvSpPr>
        <p:spPr bwMode="auto">
          <a:xfrm>
            <a:off x="3520440" y="2873273"/>
            <a:ext cx="999744" cy="999744"/>
          </a:xfrm>
          <a:prstGeom prst="ellipse">
            <a:avLst/>
          </a:prstGeom>
          <a:solidFill>
            <a:srgbClr val="CE42A4"/>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28" name="Oval 27">
            <a:extLst>
              <a:ext uri="{FF2B5EF4-FFF2-40B4-BE49-F238E27FC236}">
                <a16:creationId xmlns:a16="http://schemas.microsoft.com/office/drawing/2014/main" id="{3CFAE2F0-3ECF-8016-288A-630C819B63D9}"/>
              </a:ext>
              <a:ext uri="{C183D7F6-B498-43B3-948B-1728B52AA6E4}">
                <adec:decorative xmlns:adec="http://schemas.microsoft.com/office/drawing/2017/decorative" val="1"/>
              </a:ext>
            </a:extLst>
          </p:cNvPr>
          <p:cNvSpPr/>
          <p:nvPr/>
        </p:nvSpPr>
        <p:spPr bwMode="auto">
          <a:xfrm>
            <a:off x="690626" y="2879080"/>
            <a:ext cx="999744" cy="999744"/>
          </a:xfrm>
          <a:prstGeom prst="ellipse">
            <a:avLst/>
          </a:prstGeom>
          <a:solidFill>
            <a:srgbClr val="924AC8"/>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29" name="Oval 28">
            <a:extLst>
              <a:ext uri="{FF2B5EF4-FFF2-40B4-BE49-F238E27FC236}">
                <a16:creationId xmlns:a16="http://schemas.microsoft.com/office/drawing/2014/main" id="{54E8F112-4D90-17CA-9FBF-39FD67B1B1D3}"/>
              </a:ext>
              <a:ext uri="{C183D7F6-B498-43B3-948B-1728B52AA6E4}">
                <adec:decorative xmlns:adec="http://schemas.microsoft.com/office/drawing/2017/decorative" val="1"/>
              </a:ext>
            </a:extLst>
          </p:cNvPr>
          <p:cNvSpPr/>
          <p:nvPr/>
        </p:nvSpPr>
        <p:spPr bwMode="auto">
          <a:xfrm>
            <a:off x="2351817" y="387141"/>
            <a:ext cx="999744" cy="999744"/>
          </a:xfrm>
          <a:prstGeom prst="ellipse">
            <a:avLst/>
          </a:prstGeom>
          <a:solidFill>
            <a:srgbClr val="525ECD"/>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30" name="Oval 29">
            <a:extLst>
              <a:ext uri="{FF2B5EF4-FFF2-40B4-BE49-F238E27FC236}">
                <a16:creationId xmlns:a16="http://schemas.microsoft.com/office/drawing/2014/main" id="{B863A08E-3E9B-5DFE-C425-ED8B342414BC}"/>
              </a:ext>
              <a:ext uri="{C183D7F6-B498-43B3-948B-1728B52AA6E4}">
                <adec:decorative xmlns:adec="http://schemas.microsoft.com/office/drawing/2017/decorative" val="1"/>
              </a:ext>
            </a:extLst>
          </p:cNvPr>
          <p:cNvSpPr/>
          <p:nvPr/>
        </p:nvSpPr>
        <p:spPr bwMode="auto">
          <a:xfrm>
            <a:off x="225901" y="173700"/>
            <a:ext cx="999744" cy="999744"/>
          </a:xfrm>
          <a:prstGeom prst="ellipse">
            <a:avLst/>
          </a:prstGeom>
          <a:solidFill>
            <a:schemeClr val="tx2"/>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31" name="Rectangle 30">
            <a:extLst>
              <a:ext uri="{FF2B5EF4-FFF2-40B4-BE49-F238E27FC236}">
                <a16:creationId xmlns:a16="http://schemas.microsoft.com/office/drawing/2014/main" id="{BEC7BB90-5C86-04FB-4850-CF8E0818CEC1}"/>
              </a:ext>
              <a:ext uri="{C183D7F6-B498-43B3-948B-1728B52AA6E4}">
                <adec:decorative xmlns:adec="http://schemas.microsoft.com/office/drawing/2017/decorative" val="1"/>
              </a:ext>
            </a:extLst>
          </p:cNvPr>
          <p:cNvSpPr/>
          <p:nvPr/>
        </p:nvSpPr>
        <p:spPr bwMode="auto">
          <a:xfrm>
            <a:off x="4901184" y="0"/>
            <a:ext cx="773684"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pic>
        <p:nvPicPr>
          <p:cNvPr id="35" name="Graphic 34">
            <a:extLst>
              <a:ext uri="{FF2B5EF4-FFF2-40B4-BE49-F238E27FC236}">
                <a16:creationId xmlns:a16="http://schemas.microsoft.com/office/drawing/2014/main" id="{3477A342-EA4E-46D6-9366-787139D276E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8893" y="614217"/>
            <a:ext cx="545592" cy="545592"/>
          </a:xfrm>
          <a:prstGeom prst="rect">
            <a:avLst/>
          </a:prstGeom>
        </p:spPr>
      </p:pic>
      <p:grpSp>
        <p:nvGrpSpPr>
          <p:cNvPr id="32" name="Graphic 24">
            <a:extLst>
              <a:ext uri="{FF2B5EF4-FFF2-40B4-BE49-F238E27FC236}">
                <a16:creationId xmlns:a16="http://schemas.microsoft.com/office/drawing/2014/main" id="{7398293B-FB11-E831-B032-B5C089E3AB8F}"/>
              </a:ext>
              <a:ext uri="{C183D7F6-B498-43B3-948B-1728B52AA6E4}">
                <adec:decorative xmlns:adec="http://schemas.microsoft.com/office/drawing/2017/decorative" val="1"/>
              </a:ext>
            </a:extLst>
          </p:cNvPr>
          <p:cNvGrpSpPr/>
          <p:nvPr/>
        </p:nvGrpSpPr>
        <p:grpSpPr>
          <a:xfrm>
            <a:off x="548608" y="444972"/>
            <a:ext cx="354330" cy="457200"/>
            <a:chOff x="548608" y="444972"/>
            <a:chExt cx="354330" cy="457200"/>
          </a:xfrm>
          <a:solidFill>
            <a:schemeClr val="bg1"/>
          </a:solidFill>
        </p:grpSpPr>
        <p:sp>
          <p:nvSpPr>
            <p:cNvPr id="34" name="Freeform: Shape 33">
              <a:extLst>
                <a:ext uri="{FF2B5EF4-FFF2-40B4-BE49-F238E27FC236}">
                  <a16:creationId xmlns:a16="http://schemas.microsoft.com/office/drawing/2014/main" id="{04B18185-1C75-AD13-5D85-1EECCAB21F91}"/>
                </a:ext>
              </a:extLst>
            </p:cNvPr>
            <p:cNvSpPr/>
            <p:nvPr/>
          </p:nvSpPr>
          <p:spPr>
            <a:xfrm>
              <a:off x="548608" y="444972"/>
              <a:ext cx="354330" cy="457200"/>
            </a:xfrm>
            <a:custGeom>
              <a:avLst/>
              <a:gdLst>
                <a:gd name="connsiteX0" fmla="*/ 34290 w 354330"/>
                <a:gd name="connsiteY0" fmla="*/ 34290 h 457200"/>
                <a:gd name="connsiteX1" fmla="*/ 320040 w 354330"/>
                <a:gd name="connsiteY1" fmla="*/ 34290 h 457200"/>
                <a:gd name="connsiteX2" fmla="*/ 320040 w 354330"/>
                <a:gd name="connsiteY2" fmla="*/ 422910 h 457200"/>
                <a:gd name="connsiteX3" fmla="*/ 34290 w 354330"/>
                <a:gd name="connsiteY3" fmla="*/ 422910 h 457200"/>
                <a:gd name="connsiteX4" fmla="*/ 34290 w 354330"/>
                <a:gd name="connsiteY4" fmla="*/ 34290 h 457200"/>
                <a:gd name="connsiteX5" fmla="*/ 0 w 354330"/>
                <a:gd name="connsiteY5" fmla="*/ 457200 h 457200"/>
                <a:gd name="connsiteX6" fmla="*/ 354330 w 354330"/>
                <a:gd name="connsiteY6" fmla="*/ 457200 h 457200"/>
                <a:gd name="connsiteX7" fmla="*/ 354330 w 354330"/>
                <a:gd name="connsiteY7" fmla="*/ 0 h 457200"/>
                <a:gd name="connsiteX8" fmla="*/ 0 w 354330"/>
                <a:gd name="connsiteY8" fmla="*/ 0 h 457200"/>
                <a:gd name="connsiteX9" fmla="*/ 0 w 354330"/>
                <a:gd name="connsiteY9"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0" h="457200">
                  <a:moveTo>
                    <a:pt x="34290" y="34290"/>
                  </a:moveTo>
                  <a:lnTo>
                    <a:pt x="320040" y="34290"/>
                  </a:lnTo>
                  <a:lnTo>
                    <a:pt x="320040" y="422910"/>
                  </a:lnTo>
                  <a:lnTo>
                    <a:pt x="34290" y="422910"/>
                  </a:lnTo>
                  <a:lnTo>
                    <a:pt x="34290" y="34290"/>
                  </a:lnTo>
                  <a:close/>
                  <a:moveTo>
                    <a:pt x="0" y="457200"/>
                  </a:moveTo>
                  <a:lnTo>
                    <a:pt x="354330" y="457200"/>
                  </a:lnTo>
                  <a:lnTo>
                    <a:pt x="354330" y="0"/>
                  </a:lnTo>
                  <a:lnTo>
                    <a:pt x="0" y="0"/>
                  </a:lnTo>
                  <a:lnTo>
                    <a:pt x="0" y="457200"/>
                  </a:lnTo>
                  <a:close/>
                </a:path>
              </a:pathLst>
            </a:custGeom>
            <a:solidFill>
              <a:schemeClr val="bg1"/>
            </a:solidFill>
            <a:ln w="5655" cap="flat">
              <a:noFill/>
              <a:prstDash val="solid"/>
              <a:miter/>
            </a:ln>
          </p:spPr>
          <p:txBody>
            <a:bodyPr rtlCol="0" anchor="ctr"/>
            <a:lstStyle/>
            <a:p>
              <a:endParaRPr lang="en-US">
                <a:noFill/>
              </a:endParaRPr>
            </a:p>
          </p:txBody>
        </p:sp>
        <p:sp>
          <p:nvSpPr>
            <p:cNvPr id="36" name="Freeform: Shape 35">
              <a:extLst>
                <a:ext uri="{FF2B5EF4-FFF2-40B4-BE49-F238E27FC236}">
                  <a16:creationId xmlns:a16="http://schemas.microsoft.com/office/drawing/2014/main" id="{FF377A3F-E7A5-3BE5-1CD7-7FC8BE38B85C}"/>
                </a:ext>
              </a:extLst>
            </p:cNvPr>
            <p:cNvSpPr/>
            <p:nvPr/>
          </p:nvSpPr>
          <p:spPr>
            <a:xfrm>
              <a:off x="737203" y="53069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38" name="Freeform: Shape 37">
              <a:extLst>
                <a:ext uri="{FF2B5EF4-FFF2-40B4-BE49-F238E27FC236}">
                  <a16:creationId xmlns:a16="http://schemas.microsoft.com/office/drawing/2014/main" id="{8A9BDED6-CCBE-67A2-D131-380D23BEB59F}"/>
                </a:ext>
              </a:extLst>
            </p:cNvPr>
            <p:cNvSpPr/>
            <p:nvPr/>
          </p:nvSpPr>
          <p:spPr>
            <a:xfrm>
              <a:off x="737203" y="62213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0" name="Freeform: Shape 39">
              <a:extLst>
                <a:ext uri="{FF2B5EF4-FFF2-40B4-BE49-F238E27FC236}">
                  <a16:creationId xmlns:a16="http://schemas.microsoft.com/office/drawing/2014/main" id="{0342ECC9-2308-8F71-C56D-81DE3085E67A}"/>
                </a:ext>
              </a:extLst>
            </p:cNvPr>
            <p:cNvSpPr/>
            <p:nvPr/>
          </p:nvSpPr>
          <p:spPr>
            <a:xfrm>
              <a:off x="737203" y="80501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3" name="Freeform: Shape 42">
              <a:extLst>
                <a:ext uri="{FF2B5EF4-FFF2-40B4-BE49-F238E27FC236}">
                  <a16:creationId xmlns:a16="http://schemas.microsoft.com/office/drawing/2014/main" id="{E509A7A3-85F2-F57F-4146-2A91CABCD3C8}"/>
                </a:ext>
              </a:extLst>
            </p:cNvPr>
            <p:cNvSpPr/>
            <p:nvPr/>
          </p:nvSpPr>
          <p:spPr>
            <a:xfrm>
              <a:off x="737203" y="71357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7" name="Freeform: Shape 46">
              <a:extLst>
                <a:ext uri="{FF2B5EF4-FFF2-40B4-BE49-F238E27FC236}">
                  <a16:creationId xmlns:a16="http://schemas.microsoft.com/office/drawing/2014/main" id="{686CEA23-4A79-7502-C51C-61AC9F1AA991}"/>
                </a:ext>
              </a:extLst>
            </p:cNvPr>
            <p:cNvSpPr/>
            <p:nvPr/>
          </p:nvSpPr>
          <p:spPr>
            <a:xfrm>
              <a:off x="617188" y="50212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48" name="Freeform: Shape 47">
              <a:extLst>
                <a:ext uri="{FF2B5EF4-FFF2-40B4-BE49-F238E27FC236}">
                  <a16:creationId xmlns:a16="http://schemas.microsoft.com/office/drawing/2014/main" id="{EBCBFCE3-627F-AF67-B1D4-84E491FB82D1}"/>
                </a:ext>
              </a:extLst>
            </p:cNvPr>
            <p:cNvSpPr/>
            <p:nvPr/>
          </p:nvSpPr>
          <p:spPr>
            <a:xfrm>
              <a:off x="617188" y="59356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49" name="Freeform: Shape 48">
              <a:extLst>
                <a:ext uri="{FF2B5EF4-FFF2-40B4-BE49-F238E27FC236}">
                  <a16:creationId xmlns:a16="http://schemas.microsoft.com/office/drawing/2014/main" id="{CFFEC9D1-D7E2-566E-7D5B-411937EF059B}"/>
                </a:ext>
              </a:extLst>
            </p:cNvPr>
            <p:cNvSpPr/>
            <p:nvPr/>
          </p:nvSpPr>
          <p:spPr>
            <a:xfrm>
              <a:off x="617188" y="68500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50" name="Freeform: Shape 49">
              <a:extLst>
                <a:ext uri="{FF2B5EF4-FFF2-40B4-BE49-F238E27FC236}">
                  <a16:creationId xmlns:a16="http://schemas.microsoft.com/office/drawing/2014/main" id="{E6E14D63-9D57-4029-5391-01B5989AEB4A}"/>
                </a:ext>
              </a:extLst>
            </p:cNvPr>
            <p:cNvSpPr/>
            <p:nvPr/>
          </p:nvSpPr>
          <p:spPr>
            <a:xfrm>
              <a:off x="617188" y="775299"/>
              <a:ext cx="84581" cy="69722"/>
            </a:xfrm>
            <a:custGeom>
              <a:avLst/>
              <a:gdLst>
                <a:gd name="connsiteX0" fmla="*/ 84582 w 84581"/>
                <a:gd name="connsiteY0" fmla="*/ 16002 h 69722"/>
                <a:gd name="connsiteX1" fmla="*/ 68580 w 84581"/>
                <a:gd name="connsiteY1" fmla="*/ 0 h 69722"/>
                <a:gd name="connsiteX2" fmla="*/ 30861 w 84581"/>
                <a:gd name="connsiteY2" fmla="*/ 37719 h 69722"/>
                <a:gd name="connsiteX3" fmla="*/ 16002 w 84581"/>
                <a:gd name="connsiteY3" fmla="*/ 22860 h 69722"/>
                <a:gd name="connsiteX4" fmla="*/ 0 w 84581"/>
                <a:gd name="connsiteY4" fmla="*/ 38862 h 69722"/>
                <a:gd name="connsiteX5" fmla="*/ 30861 w 84581"/>
                <a:gd name="connsiteY5" fmla="*/ 69723 h 6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2">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grpSp>
      <p:sp>
        <p:nvSpPr>
          <p:cNvPr id="3" name="Oval 2">
            <a:extLst>
              <a:ext uri="{FF2B5EF4-FFF2-40B4-BE49-F238E27FC236}">
                <a16:creationId xmlns:a16="http://schemas.microsoft.com/office/drawing/2014/main" id="{430C8C05-F68C-A816-4DAC-948E2D347403}"/>
              </a:ext>
              <a:ext uri="{C183D7F6-B498-43B3-948B-1728B52AA6E4}">
                <adec:decorative xmlns:adec="http://schemas.microsoft.com/office/drawing/2017/decorative" val="1"/>
              </a:ext>
            </a:extLst>
          </p:cNvPr>
          <p:cNvSpPr/>
          <p:nvPr/>
        </p:nvSpPr>
        <p:spPr bwMode="auto">
          <a:xfrm>
            <a:off x="5361940" y="523756"/>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3" name="TextBox 12">
            <a:extLst>
              <a:ext uri="{FF2B5EF4-FFF2-40B4-BE49-F238E27FC236}">
                <a16:creationId xmlns:a16="http://schemas.microsoft.com/office/drawing/2014/main" id="{FA9A11AA-28C6-97AF-30F9-EE1E6CA89823}"/>
              </a:ext>
            </a:extLst>
          </p:cNvPr>
          <p:cNvSpPr txBox="1"/>
          <p:nvPr/>
        </p:nvSpPr>
        <p:spPr>
          <a:xfrm>
            <a:off x="6238875" y="710191"/>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Integrated with Entra ID</a:t>
            </a:r>
          </a:p>
        </p:txBody>
      </p:sp>
      <p:pic>
        <p:nvPicPr>
          <p:cNvPr id="42" name="Graphic 41">
            <a:extLst>
              <a:ext uri="{FF2B5EF4-FFF2-40B4-BE49-F238E27FC236}">
                <a16:creationId xmlns:a16="http://schemas.microsoft.com/office/drawing/2014/main" id="{75B52A58-7A43-CBDC-302D-EEA9E220885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8137" y="689953"/>
            <a:ext cx="348252" cy="348252"/>
          </a:xfrm>
          <a:prstGeom prst="rect">
            <a:avLst/>
          </a:prstGeom>
        </p:spPr>
      </p:pic>
      <p:sp>
        <p:nvSpPr>
          <p:cNvPr id="5" name="Oval 4">
            <a:extLst>
              <a:ext uri="{FF2B5EF4-FFF2-40B4-BE49-F238E27FC236}">
                <a16:creationId xmlns:a16="http://schemas.microsoft.com/office/drawing/2014/main" id="{64FD4C64-16FD-9F3E-9093-6C159058C866}"/>
              </a:ext>
              <a:ext uri="{C183D7F6-B498-43B3-948B-1728B52AA6E4}">
                <adec:decorative xmlns:adec="http://schemas.microsoft.com/office/drawing/2017/decorative" val="1"/>
              </a:ext>
            </a:extLst>
          </p:cNvPr>
          <p:cNvSpPr/>
          <p:nvPr/>
        </p:nvSpPr>
        <p:spPr bwMode="auto">
          <a:xfrm>
            <a:off x="5361940" y="1813330"/>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6" name="TextBox 5">
            <a:extLst>
              <a:ext uri="{FF2B5EF4-FFF2-40B4-BE49-F238E27FC236}">
                <a16:creationId xmlns:a16="http://schemas.microsoft.com/office/drawing/2014/main" id="{9CD036F3-3450-EC88-9BC7-0910A6CAD4C8}"/>
              </a:ext>
            </a:extLst>
          </p:cNvPr>
          <p:cNvSpPr txBox="1"/>
          <p:nvPr/>
        </p:nvSpPr>
        <p:spPr>
          <a:xfrm>
            <a:off x="6238876" y="1999765"/>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eDiscovery, Audit</a:t>
            </a:r>
          </a:p>
        </p:txBody>
      </p:sp>
      <p:pic>
        <p:nvPicPr>
          <p:cNvPr id="44" name="Graphic 43">
            <a:extLst>
              <a:ext uri="{FF2B5EF4-FFF2-40B4-BE49-F238E27FC236}">
                <a16:creationId xmlns:a16="http://schemas.microsoft.com/office/drawing/2014/main" id="{02736F7E-47FC-FD37-D026-F4301D4E3D1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8137" y="1979528"/>
            <a:ext cx="348252" cy="348252"/>
          </a:xfrm>
          <a:prstGeom prst="rect">
            <a:avLst/>
          </a:prstGeom>
        </p:spPr>
      </p:pic>
      <p:sp>
        <p:nvSpPr>
          <p:cNvPr id="7" name="Oval 6">
            <a:extLst>
              <a:ext uri="{FF2B5EF4-FFF2-40B4-BE49-F238E27FC236}">
                <a16:creationId xmlns:a16="http://schemas.microsoft.com/office/drawing/2014/main" id="{F45D76DD-29B0-6FE3-F4F6-2E38ECC0ECAF}"/>
              </a:ext>
              <a:ext uri="{C183D7F6-B498-43B3-948B-1728B52AA6E4}">
                <adec:decorative xmlns:adec="http://schemas.microsoft.com/office/drawing/2017/decorative" val="1"/>
              </a:ext>
            </a:extLst>
          </p:cNvPr>
          <p:cNvSpPr/>
          <p:nvPr/>
        </p:nvSpPr>
        <p:spPr bwMode="auto">
          <a:xfrm>
            <a:off x="5361940" y="3102904"/>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8" name="TextBox 7">
            <a:extLst>
              <a:ext uri="{FF2B5EF4-FFF2-40B4-BE49-F238E27FC236}">
                <a16:creationId xmlns:a16="http://schemas.microsoft.com/office/drawing/2014/main" id="{56867E08-3485-197C-8C54-0C89A601011D}"/>
              </a:ext>
            </a:extLst>
          </p:cNvPr>
          <p:cNvSpPr txBox="1"/>
          <p:nvPr/>
        </p:nvSpPr>
        <p:spPr>
          <a:xfrm>
            <a:off x="6238875" y="328933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Sensitivity Labelling</a:t>
            </a:r>
          </a:p>
        </p:txBody>
      </p:sp>
      <p:pic>
        <p:nvPicPr>
          <p:cNvPr id="45" name="Graphic 44">
            <a:extLst>
              <a:ext uri="{FF2B5EF4-FFF2-40B4-BE49-F238E27FC236}">
                <a16:creationId xmlns:a16="http://schemas.microsoft.com/office/drawing/2014/main" id="{7C87C37D-4650-D370-DEB7-CFD621BE6D0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8137" y="3269101"/>
            <a:ext cx="348252" cy="348252"/>
          </a:xfrm>
          <a:prstGeom prst="rect">
            <a:avLst/>
          </a:prstGeom>
        </p:spPr>
      </p:pic>
      <p:sp>
        <p:nvSpPr>
          <p:cNvPr id="9" name="Oval 8">
            <a:extLst>
              <a:ext uri="{FF2B5EF4-FFF2-40B4-BE49-F238E27FC236}">
                <a16:creationId xmlns:a16="http://schemas.microsoft.com/office/drawing/2014/main" id="{170C2728-552C-3E4B-DDF1-334F95A5D52C}"/>
              </a:ext>
              <a:ext uri="{C183D7F6-B498-43B3-948B-1728B52AA6E4}">
                <adec:decorative xmlns:adec="http://schemas.microsoft.com/office/drawing/2017/decorative" val="1"/>
              </a:ext>
            </a:extLst>
          </p:cNvPr>
          <p:cNvSpPr/>
          <p:nvPr/>
        </p:nvSpPr>
        <p:spPr bwMode="auto">
          <a:xfrm>
            <a:off x="5361940" y="4392478"/>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 name="TextBox 9">
            <a:extLst>
              <a:ext uri="{FF2B5EF4-FFF2-40B4-BE49-F238E27FC236}">
                <a16:creationId xmlns:a16="http://schemas.microsoft.com/office/drawing/2014/main" id="{E556B232-BC4F-5A6C-D698-25F85DCFCD58}"/>
              </a:ext>
            </a:extLst>
          </p:cNvPr>
          <p:cNvSpPr txBox="1"/>
          <p:nvPr/>
        </p:nvSpPr>
        <p:spPr>
          <a:xfrm>
            <a:off x="6238875" y="4578913"/>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DLP</a:t>
            </a:r>
            <a:endParaRPr kumimoji="0" lang="en-US" sz="2000" b="0" i="0" u="none" strike="noStrike" kern="1200" cap="none" spc="0" normalizeH="0" baseline="0" noProof="0">
              <a:ln>
                <a:noFill/>
              </a:ln>
              <a:effectLst/>
              <a:uLnTx/>
              <a:uFillTx/>
              <a:ea typeface="+mn-ea"/>
              <a:cs typeface="+mn-cs"/>
            </a:endParaRPr>
          </a:p>
        </p:txBody>
      </p:sp>
      <p:pic>
        <p:nvPicPr>
          <p:cNvPr id="46" name="Graphic 45">
            <a:extLst>
              <a:ext uri="{FF2B5EF4-FFF2-40B4-BE49-F238E27FC236}">
                <a16:creationId xmlns:a16="http://schemas.microsoft.com/office/drawing/2014/main" id="{C68B7354-D065-000C-1D50-F968D50EC0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137" y="4558675"/>
            <a:ext cx="348252" cy="348252"/>
          </a:xfrm>
          <a:prstGeom prst="rect">
            <a:avLst/>
          </a:prstGeom>
        </p:spPr>
      </p:pic>
      <p:sp>
        <p:nvSpPr>
          <p:cNvPr id="12" name="TextBox 11">
            <a:extLst>
              <a:ext uri="{FF2B5EF4-FFF2-40B4-BE49-F238E27FC236}">
                <a16:creationId xmlns:a16="http://schemas.microsoft.com/office/drawing/2014/main" id="{CC6F4066-E1EF-9BE9-0237-8842E80A7233}"/>
              </a:ext>
            </a:extLst>
          </p:cNvPr>
          <p:cNvSpPr txBox="1"/>
          <p:nvPr/>
        </p:nvSpPr>
        <p:spPr>
          <a:xfrm>
            <a:off x="6238876" y="5868488"/>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Multi-geo support</a:t>
            </a:r>
            <a:endParaRPr kumimoji="0" lang="en-US" sz="2000" b="0" i="0" u="none" strike="noStrike" kern="1200" cap="none" spc="0" normalizeH="0" baseline="0" noProof="0">
              <a:ln>
                <a:noFill/>
              </a:ln>
              <a:effectLst/>
              <a:uLnTx/>
              <a:uFillTx/>
              <a:ea typeface="+mn-ea"/>
              <a:cs typeface="+mn-cs"/>
            </a:endParaRPr>
          </a:p>
        </p:txBody>
      </p:sp>
      <p:sp>
        <p:nvSpPr>
          <p:cNvPr id="19" name="Oval 18">
            <a:extLst>
              <a:ext uri="{FF2B5EF4-FFF2-40B4-BE49-F238E27FC236}">
                <a16:creationId xmlns:a16="http://schemas.microsoft.com/office/drawing/2014/main" id="{6A75485D-444B-59B9-9950-DAA75634F50E}"/>
              </a:ext>
              <a:ext uri="{C183D7F6-B498-43B3-948B-1728B52AA6E4}">
                <adec:decorative xmlns:adec="http://schemas.microsoft.com/office/drawing/2017/decorative" val="1"/>
              </a:ext>
            </a:extLst>
          </p:cNvPr>
          <p:cNvSpPr/>
          <p:nvPr/>
        </p:nvSpPr>
        <p:spPr bwMode="auto">
          <a:xfrm>
            <a:off x="5361940" y="5682053"/>
            <a:ext cx="680646" cy="68064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23" name="Graphic 22" descr="Checklist with solid fill">
            <a:extLst>
              <a:ext uri="{FF2B5EF4-FFF2-40B4-BE49-F238E27FC236}">
                <a16:creationId xmlns:a16="http://schemas.microsoft.com/office/drawing/2014/main" id="{8AD237DC-550D-D8D9-77BE-C92D2F4668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46509" y="5766622"/>
            <a:ext cx="511509" cy="511509"/>
          </a:xfrm>
          <a:prstGeom prst="rect">
            <a:avLst/>
          </a:prstGeom>
        </p:spPr>
      </p:pic>
      <p:sp>
        <p:nvSpPr>
          <p:cNvPr id="2" name="TextBox 1">
            <a:extLst>
              <a:ext uri="{FF2B5EF4-FFF2-40B4-BE49-F238E27FC236}">
                <a16:creationId xmlns:a16="http://schemas.microsoft.com/office/drawing/2014/main" id="{82148745-61A8-4D5F-87B4-A301FDEB5554}"/>
              </a:ext>
            </a:extLst>
          </p:cNvPr>
          <p:cNvSpPr txBox="1"/>
          <p:nvPr/>
        </p:nvSpPr>
        <p:spPr>
          <a:xfrm>
            <a:off x="415842" y="5251668"/>
            <a:ext cx="3830530" cy="369332"/>
          </a:xfrm>
          <a:prstGeom prst="rect">
            <a:avLst/>
          </a:prstGeom>
          <a:noFill/>
        </p:spPr>
        <p:txBody>
          <a:bodyPr wrap="square">
            <a:spAutoFit/>
          </a:bodyPr>
          <a:lstStyle/>
          <a:p>
            <a:r>
              <a:rPr lang="en-US">
                <a:solidFill>
                  <a:schemeClr val="bg1"/>
                </a:solidFill>
              </a:rPr>
              <a:t>Govern with Microsoft Purview</a:t>
            </a:r>
          </a:p>
        </p:txBody>
      </p:sp>
      <p:sp>
        <p:nvSpPr>
          <p:cNvPr id="14" name="Graphic 51">
            <a:extLst>
              <a:ext uri="{FF2B5EF4-FFF2-40B4-BE49-F238E27FC236}">
                <a16:creationId xmlns:a16="http://schemas.microsoft.com/office/drawing/2014/main" id="{DCFF5CA3-0315-ED11-C9B1-90CB33381D1F}"/>
              </a:ext>
              <a:ext uri="{C183D7F6-B498-43B3-948B-1728B52AA6E4}">
                <adec:decorative xmlns:adec="http://schemas.microsoft.com/office/drawing/2017/decorative" val="1"/>
              </a:ext>
            </a:extLst>
          </p:cNvPr>
          <p:cNvSpPr/>
          <p:nvPr/>
        </p:nvSpPr>
        <p:spPr>
          <a:xfrm>
            <a:off x="932168" y="3132152"/>
            <a:ext cx="516660" cy="464964"/>
          </a:xfrm>
          <a:custGeom>
            <a:avLst/>
            <a:gdLst>
              <a:gd name="connsiteX0" fmla="*/ 133349 w 190498"/>
              <a:gd name="connsiteY0" fmla="*/ 28575 h 171437"/>
              <a:gd name="connsiteX1" fmla="*/ 161924 w 190498"/>
              <a:gd name="connsiteY1" fmla="*/ 0 h 171437"/>
              <a:gd name="connsiteX2" fmla="*/ 190499 w 190498"/>
              <a:gd name="connsiteY2" fmla="*/ 28575 h 171437"/>
              <a:gd name="connsiteX3" fmla="*/ 161924 w 190498"/>
              <a:gd name="connsiteY3" fmla="*/ 57150 h 171437"/>
              <a:gd name="connsiteX4" fmla="*/ 157390 w 190498"/>
              <a:gd name="connsiteY4" fmla="*/ 56788 h 171437"/>
              <a:gd name="connsiteX5" fmla="*/ 137978 w 190498"/>
              <a:gd name="connsiteY5" fmla="*/ 88773 h 171437"/>
              <a:gd name="connsiteX6" fmla="*/ 130388 w 190498"/>
              <a:gd name="connsiteY6" fmla="*/ 128465 h 171437"/>
              <a:gd name="connsiteX7" fmla="*/ 92744 w 190498"/>
              <a:gd name="connsiteY7" fmla="*/ 123539 h 171437"/>
              <a:gd name="connsiteX8" fmla="*/ 57111 w 190498"/>
              <a:gd name="connsiteY8" fmla="*/ 141351 h 171437"/>
              <a:gd name="connsiteX9" fmla="*/ 30086 w 190498"/>
              <a:gd name="connsiteY9" fmla="*/ 171397 h 171437"/>
              <a:gd name="connsiteX10" fmla="*/ 41 w 190498"/>
              <a:gd name="connsiteY10" fmla="*/ 144372 h 171437"/>
              <a:gd name="connsiteX11" fmla="*/ 27065 w 190498"/>
              <a:gd name="connsiteY11" fmla="*/ 114327 h 171437"/>
              <a:gd name="connsiteX12" fmla="*/ 52720 w 190498"/>
              <a:gd name="connsiteY12" fmla="*/ 127578 h 171437"/>
              <a:gd name="connsiteX13" fmla="*/ 86353 w 190498"/>
              <a:gd name="connsiteY13" fmla="*/ 110766 h 171437"/>
              <a:gd name="connsiteX14" fmla="*/ 108292 w 190498"/>
              <a:gd name="connsiteY14" fmla="*/ 76829 h 171437"/>
              <a:gd name="connsiteX15" fmla="*/ 127072 w 190498"/>
              <a:gd name="connsiteY15" fmla="*/ 79210 h 171437"/>
              <a:gd name="connsiteX16" fmla="*/ 144198 w 190498"/>
              <a:gd name="connsiteY16" fmla="*/ 50987 h 171437"/>
              <a:gd name="connsiteX17" fmla="*/ 133349 w 190498"/>
              <a:gd name="connsiteY17" fmla="*/ 28575 h 1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498" h="171437">
                <a:moveTo>
                  <a:pt x="133349" y="28575"/>
                </a:moveTo>
                <a:cubicBezTo>
                  <a:pt x="133349" y="12793"/>
                  <a:pt x="146142" y="0"/>
                  <a:pt x="161924" y="0"/>
                </a:cubicBezTo>
                <a:cubicBezTo>
                  <a:pt x="177705" y="0"/>
                  <a:pt x="190499" y="12793"/>
                  <a:pt x="190499" y="28575"/>
                </a:cubicBezTo>
                <a:cubicBezTo>
                  <a:pt x="190499" y="44357"/>
                  <a:pt x="177705" y="57150"/>
                  <a:pt x="161924" y="57150"/>
                </a:cubicBezTo>
                <a:cubicBezTo>
                  <a:pt x="160405" y="57150"/>
                  <a:pt x="158889" y="57029"/>
                  <a:pt x="157390" y="56788"/>
                </a:cubicBezTo>
                <a:lnTo>
                  <a:pt x="137978" y="88773"/>
                </a:lnTo>
                <a:cubicBezTo>
                  <a:pt x="146843" y="101830"/>
                  <a:pt x="143444" y="119600"/>
                  <a:pt x="130388" y="128465"/>
                </a:cubicBezTo>
                <a:cubicBezTo>
                  <a:pt x="118405" y="136600"/>
                  <a:pt x="102230" y="134484"/>
                  <a:pt x="92744" y="123539"/>
                </a:cubicBezTo>
                <a:lnTo>
                  <a:pt x="57111" y="141351"/>
                </a:lnTo>
                <a:cubicBezTo>
                  <a:pt x="57945" y="157110"/>
                  <a:pt x="45846" y="170562"/>
                  <a:pt x="30086" y="171397"/>
                </a:cubicBezTo>
                <a:cubicBezTo>
                  <a:pt x="14327" y="172231"/>
                  <a:pt x="875" y="160132"/>
                  <a:pt x="41" y="144372"/>
                </a:cubicBezTo>
                <a:cubicBezTo>
                  <a:pt x="-794" y="128613"/>
                  <a:pt x="11306" y="115161"/>
                  <a:pt x="27065" y="114327"/>
                </a:cubicBezTo>
                <a:cubicBezTo>
                  <a:pt x="37383" y="113780"/>
                  <a:pt x="47193" y="118847"/>
                  <a:pt x="52720" y="127578"/>
                </a:cubicBezTo>
                <a:lnTo>
                  <a:pt x="86353" y="110766"/>
                </a:lnTo>
                <a:cubicBezTo>
                  <a:pt x="83039" y="95336"/>
                  <a:pt x="92862" y="80142"/>
                  <a:pt x="108292" y="76829"/>
                </a:cubicBezTo>
                <a:cubicBezTo>
                  <a:pt x="114640" y="75466"/>
                  <a:pt x="121264" y="76305"/>
                  <a:pt x="127072" y="79210"/>
                </a:cubicBezTo>
                <a:lnTo>
                  <a:pt x="144198" y="50987"/>
                </a:lnTo>
                <a:cubicBezTo>
                  <a:pt x="137340" y="45572"/>
                  <a:pt x="133342" y="37313"/>
                  <a:pt x="133349" y="2857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6" name="Graphic 42">
            <a:extLst>
              <a:ext uri="{FF2B5EF4-FFF2-40B4-BE49-F238E27FC236}">
                <a16:creationId xmlns:a16="http://schemas.microsoft.com/office/drawing/2014/main" id="{E77EFBCC-EA65-39E7-C0FD-0D87E4B897C0}"/>
              </a:ext>
              <a:ext uri="{C183D7F6-B498-43B3-948B-1728B52AA6E4}">
                <adec:decorative xmlns:adec="http://schemas.microsoft.com/office/drawing/2017/decorative" val="1"/>
              </a:ext>
            </a:extLst>
          </p:cNvPr>
          <p:cNvSpPr/>
          <p:nvPr/>
        </p:nvSpPr>
        <p:spPr>
          <a:xfrm>
            <a:off x="3792326" y="3171282"/>
            <a:ext cx="455972" cy="552696"/>
          </a:xfrm>
          <a:custGeom>
            <a:avLst/>
            <a:gdLst>
              <a:gd name="connsiteX0" fmla="*/ 0 w 157162"/>
              <a:gd name="connsiteY0" fmla="*/ 23813 h 190500"/>
              <a:gd name="connsiteX1" fmla="*/ 23813 w 157162"/>
              <a:gd name="connsiteY1" fmla="*/ 0 h 190500"/>
              <a:gd name="connsiteX2" fmla="*/ 133350 w 157162"/>
              <a:gd name="connsiteY2" fmla="*/ 0 h 190500"/>
              <a:gd name="connsiteX3" fmla="*/ 157163 w 157162"/>
              <a:gd name="connsiteY3" fmla="*/ 23813 h 190500"/>
              <a:gd name="connsiteX4" fmla="*/ 157163 w 157162"/>
              <a:gd name="connsiteY4" fmla="*/ 159544 h 190500"/>
              <a:gd name="connsiteX5" fmla="*/ 150019 w 157162"/>
              <a:gd name="connsiteY5" fmla="*/ 166688 h 190500"/>
              <a:gd name="connsiteX6" fmla="*/ 14288 w 157162"/>
              <a:gd name="connsiteY6" fmla="*/ 166688 h 190500"/>
              <a:gd name="connsiteX7" fmla="*/ 23813 w 157162"/>
              <a:gd name="connsiteY7" fmla="*/ 176213 h 190500"/>
              <a:gd name="connsiteX8" fmla="*/ 150019 w 157162"/>
              <a:gd name="connsiteY8" fmla="*/ 176213 h 190500"/>
              <a:gd name="connsiteX9" fmla="*/ 157163 w 157162"/>
              <a:gd name="connsiteY9" fmla="*/ 183356 h 190500"/>
              <a:gd name="connsiteX10" fmla="*/ 150019 w 157162"/>
              <a:gd name="connsiteY10" fmla="*/ 190500 h 190500"/>
              <a:gd name="connsiteX11" fmla="*/ 23813 w 157162"/>
              <a:gd name="connsiteY11" fmla="*/ 190500 h 190500"/>
              <a:gd name="connsiteX12" fmla="*/ 0 w 157162"/>
              <a:gd name="connsiteY12" fmla="*/ 166688 h 190500"/>
              <a:gd name="connsiteX13" fmla="*/ 0 w 157162"/>
              <a:gd name="connsiteY13" fmla="*/ 23813 h 190500"/>
              <a:gd name="connsiteX14" fmla="*/ 62398 w 157162"/>
              <a:gd name="connsiteY14" fmla="*/ 41605 h 190500"/>
              <a:gd name="connsiteX15" fmla="*/ 34776 w 157162"/>
              <a:gd name="connsiteY15" fmla="*/ 78581 h 190500"/>
              <a:gd name="connsiteX16" fmla="*/ 54845 w 157162"/>
              <a:gd name="connsiteY16" fmla="*/ 78581 h 190500"/>
              <a:gd name="connsiteX17" fmla="*/ 60055 w 157162"/>
              <a:gd name="connsiteY17" fmla="*/ 47311 h 190500"/>
              <a:gd name="connsiteX18" fmla="*/ 62398 w 157162"/>
              <a:gd name="connsiteY18" fmla="*/ 41596 h 190500"/>
              <a:gd name="connsiteX19" fmla="*/ 94212 w 157162"/>
              <a:gd name="connsiteY19" fmla="*/ 40500 h 190500"/>
              <a:gd name="connsiteX20" fmla="*/ 97107 w 157162"/>
              <a:gd name="connsiteY20" fmla="*/ 47311 h 190500"/>
              <a:gd name="connsiteX21" fmla="*/ 102318 w 157162"/>
              <a:gd name="connsiteY21" fmla="*/ 78581 h 190500"/>
              <a:gd name="connsiteX22" fmla="*/ 124768 w 157162"/>
              <a:gd name="connsiteY22" fmla="*/ 78581 h 190500"/>
              <a:gd name="connsiteX23" fmla="*/ 94212 w 157162"/>
              <a:gd name="connsiteY23" fmla="*/ 40500 h 190500"/>
              <a:gd name="connsiteX24" fmla="*/ 88021 w 157162"/>
              <a:gd name="connsiteY24" fmla="*/ 78581 h 190500"/>
              <a:gd name="connsiteX25" fmla="*/ 83630 w 157162"/>
              <a:gd name="connsiteY25" fmla="*/ 52026 h 190500"/>
              <a:gd name="connsiteX26" fmla="*/ 79562 w 157162"/>
              <a:gd name="connsiteY26" fmla="*/ 44025 h 190500"/>
              <a:gd name="connsiteX27" fmla="*/ 78581 w 157162"/>
              <a:gd name="connsiteY27" fmla="*/ 43015 h 190500"/>
              <a:gd name="connsiteX28" fmla="*/ 77600 w 157162"/>
              <a:gd name="connsiteY28" fmla="*/ 44015 h 190500"/>
              <a:gd name="connsiteX29" fmla="*/ 73533 w 157162"/>
              <a:gd name="connsiteY29" fmla="*/ 52026 h 190500"/>
              <a:gd name="connsiteX30" fmla="*/ 69152 w 157162"/>
              <a:gd name="connsiteY30" fmla="*/ 78581 h 190500"/>
              <a:gd name="connsiteX31" fmla="*/ 88011 w 157162"/>
              <a:gd name="connsiteY31" fmla="*/ 78581 h 190500"/>
              <a:gd name="connsiteX32" fmla="*/ 69409 w 157162"/>
              <a:gd name="connsiteY32" fmla="*/ 92869 h 190500"/>
              <a:gd name="connsiteX33" fmla="*/ 73533 w 157162"/>
              <a:gd name="connsiteY33" fmla="*/ 114662 h 190500"/>
              <a:gd name="connsiteX34" fmla="*/ 77600 w 157162"/>
              <a:gd name="connsiteY34" fmla="*/ 122663 h 190500"/>
              <a:gd name="connsiteX35" fmla="*/ 78581 w 157162"/>
              <a:gd name="connsiteY35" fmla="*/ 123673 h 190500"/>
              <a:gd name="connsiteX36" fmla="*/ 79562 w 157162"/>
              <a:gd name="connsiteY36" fmla="*/ 122672 h 190500"/>
              <a:gd name="connsiteX37" fmla="*/ 83630 w 157162"/>
              <a:gd name="connsiteY37" fmla="*/ 114662 h 190500"/>
              <a:gd name="connsiteX38" fmla="*/ 87754 w 157162"/>
              <a:gd name="connsiteY38" fmla="*/ 92869 h 190500"/>
              <a:gd name="connsiteX39" fmla="*/ 69409 w 157162"/>
              <a:gd name="connsiteY39" fmla="*/ 92869 h 190500"/>
              <a:gd name="connsiteX40" fmla="*/ 55083 w 157162"/>
              <a:gd name="connsiteY40" fmla="*/ 92869 h 190500"/>
              <a:gd name="connsiteX41" fmla="*/ 35528 w 157162"/>
              <a:gd name="connsiteY41" fmla="*/ 92869 h 190500"/>
              <a:gd name="connsiteX42" fmla="*/ 62465 w 157162"/>
              <a:gd name="connsiteY42" fmla="*/ 125206 h 190500"/>
              <a:gd name="connsiteX43" fmla="*/ 60065 w 157162"/>
              <a:gd name="connsiteY43" fmla="*/ 119377 h 190500"/>
              <a:gd name="connsiteX44" fmla="*/ 55093 w 157162"/>
              <a:gd name="connsiteY44" fmla="*/ 92869 h 190500"/>
              <a:gd name="connsiteX45" fmla="*/ 94145 w 157162"/>
              <a:gd name="connsiteY45" fmla="*/ 126302 h 190500"/>
              <a:gd name="connsiteX46" fmla="*/ 124025 w 157162"/>
              <a:gd name="connsiteY46" fmla="*/ 92869 h 190500"/>
              <a:gd name="connsiteX47" fmla="*/ 102079 w 157162"/>
              <a:gd name="connsiteY47" fmla="*/ 92869 h 190500"/>
              <a:gd name="connsiteX48" fmla="*/ 97107 w 157162"/>
              <a:gd name="connsiteY48" fmla="*/ 119377 h 190500"/>
              <a:gd name="connsiteX49" fmla="*/ 94155 w 157162"/>
              <a:gd name="connsiteY49" fmla="*/ 12630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7162" h="190500">
                <a:moveTo>
                  <a:pt x="0" y="23813"/>
                </a:moveTo>
                <a:cubicBezTo>
                  <a:pt x="0" y="10661"/>
                  <a:pt x="10661" y="0"/>
                  <a:pt x="23813" y="0"/>
                </a:cubicBezTo>
                <a:lnTo>
                  <a:pt x="133350" y="0"/>
                </a:lnTo>
                <a:cubicBezTo>
                  <a:pt x="146501" y="0"/>
                  <a:pt x="157163" y="10661"/>
                  <a:pt x="157163" y="23813"/>
                </a:cubicBezTo>
                <a:lnTo>
                  <a:pt x="157163" y="159544"/>
                </a:lnTo>
                <a:cubicBezTo>
                  <a:pt x="157163" y="163489"/>
                  <a:pt x="153964" y="166688"/>
                  <a:pt x="150019" y="166688"/>
                </a:cubicBezTo>
                <a:lnTo>
                  <a:pt x="14288" y="166688"/>
                </a:lnTo>
                <a:cubicBezTo>
                  <a:pt x="14288" y="171948"/>
                  <a:pt x="18552" y="176213"/>
                  <a:pt x="23813" y="176213"/>
                </a:cubicBezTo>
                <a:lnTo>
                  <a:pt x="150019" y="176213"/>
                </a:lnTo>
                <a:cubicBezTo>
                  <a:pt x="153964" y="176213"/>
                  <a:pt x="157163" y="179411"/>
                  <a:pt x="157163" y="183356"/>
                </a:cubicBezTo>
                <a:cubicBezTo>
                  <a:pt x="157163" y="187302"/>
                  <a:pt x="153964" y="190500"/>
                  <a:pt x="150019" y="190500"/>
                </a:cubicBezTo>
                <a:lnTo>
                  <a:pt x="23813" y="190500"/>
                </a:lnTo>
                <a:cubicBezTo>
                  <a:pt x="10661" y="190500"/>
                  <a:pt x="0" y="179839"/>
                  <a:pt x="0" y="166688"/>
                </a:cubicBezTo>
                <a:lnTo>
                  <a:pt x="0" y="23813"/>
                </a:lnTo>
                <a:close/>
                <a:moveTo>
                  <a:pt x="62398" y="41605"/>
                </a:moveTo>
                <a:cubicBezTo>
                  <a:pt x="47129" y="47961"/>
                  <a:pt x="36540" y="62136"/>
                  <a:pt x="34776" y="78581"/>
                </a:cubicBezTo>
                <a:lnTo>
                  <a:pt x="54845" y="78581"/>
                </a:lnTo>
                <a:cubicBezTo>
                  <a:pt x="55235" y="66675"/>
                  <a:pt x="57093" y="55750"/>
                  <a:pt x="60055" y="47311"/>
                </a:cubicBezTo>
                <a:cubicBezTo>
                  <a:pt x="60750" y="45320"/>
                  <a:pt x="61532" y="43405"/>
                  <a:pt x="62398" y="41596"/>
                </a:cubicBezTo>
                <a:close/>
                <a:moveTo>
                  <a:pt x="94212" y="40500"/>
                </a:moveTo>
                <a:cubicBezTo>
                  <a:pt x="95307" y="42615"/>
                  <a:pt x="96269" y="44910"/>
                  <a:pt x="97107" y="47311"/>
                </a:cubicBezTo>
                <a:cubicBezTo>
                  <a:pt x="100060" y="55750"/>
                  <a:pt x="101918" y="66675"/>
                  <a:pt x="102318" y="78581"/>
                </a:cubicBezTo>
                <a:lnTo>
                  <a:pt x="124768" y="78581"/>
                </a:lnTo>
                <a:cubicBezTo>
                  <a:pt x="122884" y="61013"/>
                  <a:pt x="110954" y="46145"/>
                  <a:pt x="94212" y="40500"/>
                </a:cubicBezTo>
                <a:close/>
                <a:moveTo>
                  <a:pt x="88021" y="78581"/>
                </a:moveTo>
                <a:cubicBezTo>
                  <a:pt x="87640" y="67989"/>
                  <a:pt x="85963" y="58722"/>
                  <a:pt x="83630" y="52026"/>
                </a:cubicBezTo>
                <a:cubicBezTo>
                  <a:pt x="82267" y="48158"/>
                  <a:pt x="80820" y="45530"/>
                  <a:pt x="79562" y="44025"/>
                </a:cubicBezTo>
                <a:cubicBezTo>
                  <a:pt x="79273" y="43653"/>
                  <a:pt x="78944" y="43315"/>
                  <a:pt x="78581" y="43015"/>
                </a:cubicBezTo>
                <a:cubicBezTo>
                  <a:pt x="78219" y="43312"/>
                  <a:pt x="77890" y="43647"/>
                  <a:pt x="77600" y="44015"/>
                </a:cubicBezTo>
                <a:cubicBezTo>
                  <a:pt x="76343" y="45539"/>
                  <a:pt x="74895" y="48158"/>
                  <a:pt x="73533" y="52026"/>
                </a:cubicBezTo>
                <a:cubicBezTo>
                  <a:pt x="71199" y="58722"/>
                  <a:pt x="69533" y="67989"/>
                  <a:pt x="69152" y="78581"/>
                </a:cubicBezTo>
                <a:lnTo>
                  <a:pt x="88011" y="78581"/>
                </a:lnTo>
                <a:close/>
                <a:moveTo>
                  <a:pt x="69409" y="92869"/>
                </a:moveTo>
                <a:cubicBezTo>
                  <a:pt x="70056" y="101470"/>
                  <a:pt x="71552" y="108995"/>
                  <a:pt x="73533" y="114662"/>
                </a:cubicBezTo>
                <a:cubicBezTo>
                  <a:pt x="74895" y="118529"/>
                  <a:pt x="76343" y="121158"/>
                  <a:pt x="77600" y="122663"/>
                </a:cubicBezTo>
                <a:cubicBezTo>
                  <a:pt x="78029" y="123196"/>
                  <a:pt x="78362" y="123501"/>
                  <a:pt x="78581" y="123673"/>
                </a:cubicBezTo>
                <a:cubicBezTo>
                  <a:pt x="78944" y="123376"/>
                  <a:pt x="79273" y="123040"/>
                  <a:pt x="79562" y="122672"/>
                </a:cubicBezTo>
                <a:cubicBezTo>
                  <a:pt x="80820" y="121148"/>
                  <a:pt x="82267" y="118529"/>
                  <a:pt x="83630" y="114662"/>
                </a:cubicBezTo>
                <a:cubicBezTo>
                  <a:pt x="85611" y="108995"/>
                  <a:pt x="87106" y="101470"/>
                  <a:pt x="87754" y="92869"/>
                </a:cubicBezTo>
                <a:lnTo>
                  <a:pt x="69409" y="92869"/>
                </a:lnTo>
                <a:close/>
                <a:moveTo>
                  <a:pt x="55083" y="92869"/>
                </a:moveTo>
                <a:lnTo>
                  <a:pt x="35528" y="92869"/>
                </a:lnTo>
                <a:cubicBezTo>
                  <a:pt x="38656" y="107416"/>
                  <a:pt x="48723" y="119501"/>
                  <a:pt x="62465" y="125206"/>
                </a:cubicBezTo>
                <a:cubicBezTo>
                  <a:pt x="61552" y="123312"/>
                  <a:pt x="60750" y="121365"/>
                  <a:pt x="60065" y="119377"/>
                </a:cubicBezTo>
                <a:cubicBezTo>
                  <a:pt x="57502" y="112071"/>
                  <a:pt x="55778" y="102918"/>
                  <a:pt x="55093" y="92869"/>
                </a:cubicBezTo>
                <a:close/>
                <a:moveTo>
                  <a:pt x="94145" y="126302"/>
                </a:moveTo>
                <a:cubicBezTo>
                  <a:pt x="109307" y="121210"/>
                  <a:pt x="120662" y="108505"/>
                  <a:pt x="124025" y="92869"/>
                </a:cubicBezTo>
                <a:lnTo>
                  <a:pt x="102079" y="92869"/>
                </a:lnTo>
                <a:cubicBezTo>
                  <a:pt x="101403" y="102918"/>
                  <a:pt x="99670" y="112071"/>
                  <a:pt x="97107" y="119377"/>
                </a:cubicBezTo>
                <a:cubicBezTo>
                  <a:pt x="96250" y="121825"/>
                  <a:pt x="95269" y="124158"/>
                  <a:pt x="94155" y="12630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7" name="Graphic 57">
            <a:extLst>
              <a:ext uri="{FF2B5EF4-FFF2-40B4-BE49-F238E27FC236}">
                <a16:creationId xmlns:a16="http://schemas.microsoft.com/office/drawing/2014/main" id="{30FD1829-F2A4-F738-C07B-DC5079906C53}"/>
              </a:ext>
              <a:ext uri="{C183D7F6-B498-43B3-948B-1728B52AA6E4}">
                <adec:decorative xmlns:adec="http://schemas.microsoft.com/office/drawing/2017/decorative" val="1"/>
              </a:ext>
            </a:extLst>
          </p:cNvPr>
          <p:cNvSpPr/>
          <p:nvPr/>
        </p:nvSpPr>
        <p:spPr>
          <a:xfrm>
            <a:off x="4220936" y="5766622"/>
            <a:ext cx="567460" cy="538316"/>
          </a:xfrm>
          <a:custGeom>
            <a:avLst/>
            <a:gdLst>
              <a:gd name="connsiteX0" fmla="*/ 9525 w 200330"/>
              <a:gd name="connsiteY0" fmla="*/ 10001 h 190042"/>
              <a:gd name="connsiteX1" fmla="*/ 0 w 200330"/>
              <a:gd name="connsiteY1" fmla="*/ 33338 h 190042"/>
              <a:gd name="connsiteX2" fmla="*/ 0 w 200330"/>
              <a:gd name="connsiteY2" fmla="*/ 138113 h 190042"/>
              <a:gd name="connsiteX3" fmla="*/ 33338 w 200330"/>
              <a:gd name="connsiteY3" fmla="*/ 171450 h 190042"/>
              <a:gd name="connsiteX4" fmla="*/ 100146 w 200330"/>
              <a:gd name="connsiteY4" fmla="*/ 171450 h 190042"/>
              <a:gd name="connsiteX5" fmla="*/ 102813 w 200330"/>
              <a:gd name="connsiteY5" fmla="*/ 164440 h 190042"/>
              <a:gd name="connsiteX6" fmla="*/ 109766 w 200330"/>
              <a:gd name="connsiteY6" fmla="*/ 152400 h 190042"/>
              <a:gd name="connsiteX7" fmla="*/ 33338 w 200330"/>
              <a:gd name="connsiteY7" fmla="*/ 152400 h 190042"/>
              <a:gd name="connsiteX8" fmla="*/ 19050 w 200330"/>
              <a:gd name="connsiteY8" fmla="*/ 138113 h 190042"/>
              <a:gd name="connsiteX9" fmla="*/ 19050 w 200330"/>
              <a:gd name="connsiteY9" fmla="*/ 47625 h 190042"/>
              <a:gd name="connsiteX10" fmla="*/ 152400 w 200330"/>
              <a:gd name="connsiteY10" fmla="*/ 47625 h 190042"/>
              <a:gd name="connsiteX11" fmla="*/ 152400 w 200330"/>
              <a:gd name="connsiteY11" fmla="*/ 59569 h 190042"/>
              <a:gd name="connsiteX12" fmla="*/ 171450 w 200330"/>
              <a:gd name="connsiteY12" fmla="*/ 57236 h 190042"/>
              <a:gd name="connsiteX13" fmla="*/ 171450 w 200330"/>
              <a:gd name="connsiteY13" fmla="*/ 33338 h 190042"/>
              <a:gd name="connsiteX14" fmla="*/ 161925 w 200330"/>
              <a:gd name="connsiteY14" fmla="*/ 10001 h 190042"/>
              <a:gd name="connsiteX15" fmla="*/ 161925 w 200330"/>
              <a:gd name="connsiteY15" fmla="*/ 9525 h 190042"/>
              <a:gd name="connsiteX16" fmla="*/ 161449 w 200330"/>
              <a:gd name="connsiteY16" fmla="*/ 9525 h 190042"/>
              <a:gd name="connsiteX17" fmla="*/ 138113 w 200330"/>
              <a:gd name="connsiteY17" fmla="*/ 0 h 190042"/>
              <a:gd name="connsiteX18" fmla="*/ 33338 w 200330"/>
              <a:gd name="connsiteY18" fmla="*/ 0 h 190042"/>
              <a:gd name="connsiteX19" fmla="*/ 10001 w 200330"/>
              <a:gd name="connsiteY19" fmla="*/ 9525 h 190042"/>
              <a:gd name="connsiteX20" fmla="*/ 9525 w 200330"/>
              <a:gd name="connsiteY20" fmla="*/ 9525 h 190042"/>
              <a:gd name="connsiteX21" fmla="*/ 9525 w 200330"/>
              <a:gd name="connsiteY21" fmla="*/ 10001 h 190042"/>
              <a:gd name="connsiteX22" fmla="*/ 163944 w 200330"/>
              <a:gd name="connsiteY22" fmla="*/ 66675 h 190042"/>
              <a:gd name="connsiteX23" fmla="*/ 173088 w 200330"/>
              <a:gd name="connsiteY23" fmla="*/ 67094 h 190042"/>
              <a:gd name="connsiteX24" fmla="*/ 157363 w 200330"/>
              <a:gd name="connsiteY24" fmla="*/ 94317 h 190042"/>
              <a:gd name="connsiteX25" fmla="*/ 160953 w 200330"/>
              <a:gd name="connsiteY25" fmla="*/ 109621 h 190042"/>
              <a:gd name="connsiteX26" fmla="*/ 176257 w 200330"/>
              <a:gd name="connsiteY26" fmla="*/ 106031 h 190042"/>
              <a:gd name="connsiteX27" fmla="*/ 176603 w 200330"/>
              <a:gd name="connsiteY27" fmla="*/ 105432 h 190042"/>
              <a:gd name="connsiteX28" fmla="*/ 192329 w 200330"/>
              <a:gd name="connsiteY28" fmla="*/ 78200 h 190042"/>
              <a:gd name="connsiteX29" fmla="*/ 188653 w 200330"/>
              <a:gd name="connsiteY29" fmla="*/ 125217 h 190042"/>
              <a:gd name="connsiteX30" fmla="*/ 163992 w 200330"/>
              <a:gd name="connsiteY30" fmla="*/ 133083 h 190042"/>
              <a:gd name="connsiteX31" fmla="*/ 135122 w 200330"/>
              <a:gd name="connsiteY31" fmla="*/ 183090 h 190042"/>
              <a:gd name="connsiteX32" fmla="*/ 116143 w 200330"/>
              <a:gd name="connsiteY32" fmla="*/ 188181 h 190042"/>
              <a:gd name="connsiteX33" fmla="*/ 111052 w 200330"/>
              <a:gd name="connsiteY33" fmla="*/ 169202 h 190042"/>
              <a:gd name="connsiteX34" fmla="*/ 139875 w 200330"/>
              <a:gd name="connsiteY34" fmla="*/ 119291 h 190042"/>
              <a:gd name="connsiteX35" fmla="*/ 147558 w 200330"/>
              <a:gd name="connsiteY35" fmla="*/ 72775 h 190042"/>
              <a:gd name="connsiteX36" fmla="*/ 163944 w 200330"/>
              <a:gd name="connsiteY36" fmla="*/ 66675 h 190042"/>
              <a:gd name="connsiteX37" fmla="*/ 79077 w 200330"/>
              <a:gd name="connsiteY37" fmla="*/ 68990 h 190042"/>
              <a:gd name="connsiteX38" fmla="*/ 78651 w 200330"/>
              <a:gd name="connsiteY38" fmla="*/ 79083 h 190042"/>
              <a:gd name="connsiteX39" fmla="*/ 78648 w 200330"/>
              <a:gd name="connsiteY39" fmla="*/ 79086 h 190042"/>
              <a:gd name="connsiteX40" fmla="*/ 55817 w 200330"/>
              <a:gd name="connsiteY40" fmla="*/ 100013 h 190042"/>
              <a:gd name="connsiteX41" fmla="*/ 78648 w 200330"/>
              <a:gd name="connsiteY41" fmla="*/ 120939 h 190042"/>
              <a:gd name="connsiteX42" fmla="*/ 79086 w 200330"/>
              <a:gd name="connsiteY42" fmla="*/ 131035 h 190042"/>
              <a:gd name="connsiteX43" fmla="*/ 68990 w 200330"/>
              <a:gd name="connsiteY43" fmla="*/ 131474 h 190042"/>
              <a:gd name="connsiteX44" fmla="*/ 40415 w 200330"/>
              <a:gd name="connsiteY44" fmla="*/ 105280 h 190042"/>
              <a:gd name="connsiteX45" fmla="*/ 39973 w 200330"/>
              <a:gd name="connsiteY45" fmla="*/ 95187 h 190042"/>
              <a:gd name="connsiteX46" fmla="*/ 40415 w 200330"/>
              <a:gd name="connsiteY46" fmla="*/ 94745 h 190042"/>
              <a:gd name="connsiteX47" fmla="*/ 68990 w 200330"/>
              <a:gd name="connsiteY47" fmla="*/ 68551 h 190042"/>
              <a:gd name="connsiteX48" fmla="*/ 79083 w 200330"/>
              <a:gd name="connsiteY48" fmla="*/ 68986 h 190042"/>
              <a:gd name="connsiteX49" fmla="*/ 79086 w 200330"/>
              <a:gd name="connsiteY49" fmla="*/ 68990 h 190042"/>
              <a:gd name="connsiteX50" fmla="*/ 107223 w 200330"/>
              <a:gd name="connsiteY50" fmla="*/ 131474 h 190042"/>
              <a:gd name="connsiteX51" fmla="*/ 126463 w 200330"/>
              <a:gd name="connsiteY51" fmla="*/ 113833 h 190042"/>
              <a:gd name="connsiteX52" fmla="*/ 126387 w 200330"/>
              <a:gd name="connsiteY52" fmla="*/ 86116 h 190042"/>
              <a:gd name="connsiteX53" fmla="*/ 107223 w 200330"/>
              <a:gd name="connsiteY53" fmla="*/ 68551 h 190042"/>
              <a:gd name="connsiteX54" fmla="*/ 97126 w 200330"/>
              <a:gd name="connsiteY54" fmla="*/ 68990 h 190042"/>
              <a:gd name="connsiteX55" fmla="*/ 97565 w 200330"/>
              <a:gd name="connsiteY55" fmla="*/ 79086 h 190042"/>
              <a:gd name="connsiteX56" fmla="*/ 120396 w 200330"/>
              <a:gd name="connsiteY56" fmla="*/ 100013 h 190042"/>
              <a:gd name="connsiteX57" fmla="*/ 97565 w 200330"/>
              <a:gd name="connsiteY57" fmla="*/ 120939 h 190042"/>
              <a:gd name="connsiteX58" fmla="*/ 97126 w 200330"/>
              <a:gd name="connsiteY58" fmla="*/ 131035 h 190042"/>
              <a:gd name="connsiteX59" fmla="*/ 107223 w 200330"/>
              <a:gd name="connsiteY59" fmla="*/ 131474 h 19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0330" h="190042">
                <a:moveTo>
                  <a:pt x="9525" y="10001"/>
                </a:moveTo>
                <a:cubicBezTo>
                  <a:pt x="3629" y="16021"/>
                  <a:pt x="0" y="24251"/>
                  <a:pt x="0" y="33338"/>
                </a:cubicBezTo>
                <a:lnTo>
                  <a:pt x="0" y="138113"/>
                </a:lnTo>
                <a:cubicBezTo>
                  <a:pt x="0" y="156524"/>
                  <a:pt x="14926" y="171450"/>
                  <a:pt x="33338" y="171450"/>
                </a:cubicBezTo>
                <a:lnTo>
                  <a:pt x="100146" y="171450"/>
                </a:lnTo>
                <a:cubicBezTo>
                  <a:pt x="100632" y="169050"/>
                  <a:pt x="101517" y="166688"/>
                  <a:pt x="102813" y="164440"/>
                </a:cubicBezTo>
                <a:lnTo>
                  <a:pt x="109766" y="152400"/>
                </a:lnTo>
                <a:lnTo>
                  <a:pt x="33338" y="152400"/>
                </a:lnTo>
                <a:cubicBezTo>
                  <a:pt x="25447" y="152400"/>
                  <a:pt x="19050" y="146003"/>
                  <a:pt x="19050" y="138113"/>
                </a:cubicBezTo>
                <a:lnTo>
                  <a:pt x="19050" y="47625"/>
                </a:lnTo>
                <a:lnTo>
                  <a:pt x="152400" y="47625"/>
                </a:lnTo>
                <a:lnTo>
                  <a:pt x="152400" y="59569"/>
                </a:lnTo>
                <a:cubicBezTo>
                  <a:pt x="158493" y="57366"/>
                  <a:pt x="165005" y="56569"/>
                  <a:pt x="171450" y="57236"/>
                </a:cubicBezTo>
                <a:lnTo>
                  <a:pt x="171450" y="33338"/>
                </a:lnTo>
                <a:cubicBezTo>
                  <a:pt x="171450" y="24251"/>
                  <a:pt x="167821" y="16021"/>
                  <a:pt x="161925" y="10001"/>
                </a:cubicBezTo>
                <a:lnTo>
                  <a:pt x="161925" y="9525"/>
                </a:lnTo>
                <a:lnTo>
                  <a:pt x="161449" y="9525"/>
                </a:lnTo>
                <a:cubicBezTo>
                  <a:pt x="155223" y="3409"/>
                  <a:pt x="146840" y="-12"/>
                  <a:pt x="138113" y="0"/>
                </a:cubicBezTo>
                <a:lnTo>
                  <a:pt x="33338" y="0"/>
                </a:lnTo>
                <a:cubicBezTo>
                  <a:pt x="24251" y="0"/>
                  <a:pt x="16021" y="3629"/>
                  <a:pt x="10001" y="9525"/>
                </a:cubicBezTo>
                <a:lnTo>
                  <a:pt x="9525" y="9525"/>
                </a:lnTo>
                <a:lnTo>
                  <a:pt x="9525" y="10001"/>
                </a:lnTo>
                <a:close/>
                <a:moveTo>
                  <a:pt x="163944" y="66675"/>
                </a:moveTo>
                <a:cubicBezTo>
                  <a:pt x="166997" y="66393"/>
                  <a:pt x="170074" y="66534"/>
                  <a:pt x="173088" y="67094"/>
                </a:cubicBezTo>
                <a:lnTo>
                  <a:pt x="157363" y="94317"/>
                </a:lnTo>
                <a:cubicBezTo>
                  <a:pt x="154128" y="99534"/>
                  <a:pt x="155735" y="106386"/>
                  <a:pt x="160953" y="109621"/>
                </a:cubicBezTo>
                <a:cubicBezTo>
                  <a:pt x="166170" y="112856"/>
                  <a:pt x="173022" y="111248"/>
                  <a:pt x="176257" y="106031"/>
                </a:cubicBezTo>
                <a:cubicBezTo>
                  <a:pt x="176379" y="105835"/>
                  <a:pt x="176494" y="105635"/>
                  <a:pt x="176603" y="105432"/>
                </a:cubicBezTo>
                <a:lnTo>
                  <a:pt x="192329" y="78200"/>
                </a:lnTo>
                <a:cubicBezTo>
                  <a:pt x="204297" y="92198"/>
                  <a:pt x="202651" y="113248"/>
                  <a:pt x="188653" y="125217"/>
                </a:cubicBezTo>
                <a:cubicBezTo>
                  <a:pt x="181827" y="131053"/>
                  <a:pt x="172936" y="133889"/>
                  <a:pt x="163992" y="133083"/>
                </a:cubicBezTo>
                <a:lnTo>
                  <a:pt x="135122" y="183090"/>
                </a:lnTo>
                <a:cubicBezTo>
                  <a:pt x="131287" y="189736"/>
                  <a:pt x="122790" y="192016"/>
                  <a:pt x="116143" y="188181"/>
                </a:cubicBezTo>
                <a:cubicBezTo>
                  <a:pt x="109496" y="184346"/>
                  <a:pt x="107217" y="175849"/>
                  <a:pt x="111052" y="169202"/>
                </a:cubicBezTo>
                <a:lnTo>
                  <a:pt x="139875" y="119291"/>
                </a:lnTo>
                <a:cubicBezTo>
                  <a:pt x="129151" y="104324"/>
                  <a:pt x="132591" y="83498"/>
                  <a:pt x="147558" y="72775"/>
                </a:cubicBezTo>
                <a:cubicBezTo>
                  <a:pt x="152380" y="69320"/>
                  <a:pt x="158037" y="67214"/>
                  <a:pt x="163944" y="66675"/>
                </a:cubicBezTo>
                <a:close/>
                <a:moveTo>
                  <a:pt x="79077" y="68990"/>
                </a:moveTo>
                <a:cubicBezTo>
                  <a:pt x="81746" y="71894"/>
                  <a:pt x="81556" y="76414"/>
                  <a:pt x="78651" y="79083"/>
                </a:cubicBezTo>
                <a:cubicBezTo>
                  <a:pt x="78650" y="79084"/>
                  <a:pt x="78649" y="79085"/>
                  <a:pt x="78648" y="79086"/>
                </a:cubicBezTo>
                <a:lnTo>
                  <a:pt x="55817" y="100013"/>
                </a:lnTo>
                <a:lnTo>
                  <a:pt x="78648" y="120939"/>
                </a:lnTo>
                <a:cubicBezTo>
                  <a:pt x="81557" y="123606"/>
                  <a:pt x="81753" y="128126"/>
                  <a:pt x="79086" y="131035"/>
                </a:cubicBezTo>
                <a:cubicBezTo>
                  <a:pt x="76419" y="133945"/>
                  <a:pt x="71899" y="134141"/>
                  <a:pt x="68990" y="131474"/>
                </a:cubicBezTo>
                <a:lnTo>
                  <a:pt x="40415" y="105280"/>
                </a:lnTo>
                <a:cubicBezTo>
                  <a:pt x="37506" y="102615"/>
                  <a:pt x="37308" y="98096"/>
                  <a:pt x="39973" y="95187"/>
                </a:cubicBezTo>
                <a:cubicBezTo>
                  <a:pt x="40114" y="95033"/>
                  <a:pt x="40261" y="94886"/>
                  <a:pt x="40415" y="94745"/>
                </a:cubicBezTo>
                <a:lnTo>
                  <a:pt x="68990" y="68551"/>
                </a:lnTo>
                <a:cubicBezTo>
                  <a:pt x="71897" y="65884"/>
                  <a:pt x="76416" y="66079"/>
                  <a:pt x="79083" y="68986"/>
                </a:cubicBezTo>
                <a:cubicBezTo>
                  <a:pt x="79084" y="68987"/>
                  <a:pt x="79085" y="68988"/>
                  <a:pt x="79086" y="68990"/>
                </a:cubicBezTo>
                <a:close/>
                <a:moveTo>
                  <a:pt x="107223" y="131474"/>
                </a:moveTo>
                <a:lnTo>
                  <a:pt x="126463" y="113833"/>
                </a:lnTo>
                <a:cubicBezTo>
                  <a:pt x="123365" y="104858"/>
                  <a:pt x="123339" y="95108"/>
                  <a:pt x="126387" y="86116"/>
                </a:cubicBezTo>
                <a:lnTo>
                  <a:pt x="107223" y="68551"/>
                </a:lnTo>
                <a:cubicBezTo>
                  <a:pt x="104314" y="65884"/>
                  <a:pt x="99794" y="66081"/>
                  <a:pt x="97126" y="68990"/>
                </a:cubicBezTo>
                <a:cubicBezTo>
                  <a:pt x="94459" y="71899"/>
                  <a:pt x="94656" y="76419"/>
                  <a:pt x="97565" y="79086"/>
                </a:cubicBezTo>
                <a:lnTo>
                  <a:pt x="120396" y="100013"/>
                </a:lnTo>
                <a:lnTo>
                  <a:pt x="97565" y="120939"/>
                </a:lnTo>
                <a:cubicBezTo>
                  <a:pt x="94656" y="123606"/>
                  <a:pt x="94459" y="128126"/>
                  <a:pt x="97126" y="131035"/>
                </a:cubicBezTo>
                <a:cubicBezTo>
                  <a:pt x="99794" y="133945"/>
                  <a:pt x="104314" y="134141"/>
                  <a:pt x="107223" y="13147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0391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FB9EB64-72E0-DD86-8C34-9760BA1D67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90"/>
          <a:stretch/>
        </p:blipFill>
        <p:spPr bwMode="auto">
          <a:xfrm>
            <a:off x="774372" y="363070"/>
            <a:ext cx="10829365" cy="6372313"/>
          </a:xfrm>
          <a:prstGeom prst="rect">
            <a:avLst/>
          </a:prstGeom>
          <a:ln>
            <a:solidFill>
              <a:schemeClr val="bg1">
                <a:lumMod val="8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142">
            <a:extLst>
              <a:ext uri="{FF2B5EF4-FFF2-40B4-BE49-F238E27FC236}">
                <a16:creationId xmlns:a16="http://schemas.microsoft.com/office/drawing/2014/main" id="{AA7F3670-143D-99F9-643D-3246A5810CAE}"/>
              </a:ext>
              <a:ext uri="{C183D7F6-B498-43B3-948B-1728B52AA6E4}">
                <adec:decorative xmlns:adec="http://schemas.microsoft.com/office/drawing/2017/decorative" val="1"/>
              </a:ext>
            </a:extLst>
          </p:cNvPr>
          <p:cNvSpPr>
            <a:spLocks/>
          </p:cNvSpPr>
          <p:nvPr/>
        </p:nvSpPr>
        <p:spPr bwMode="auto">
          <a:xfrm>
            <a:off x="9300882" y="875824"/>
            <a:ext cx="2384612" cy="5784952"/>
          </a:xfrm>
          <a:prstGeom prst="roundRect">
            <a:avLst>
              <a:gd name="adj" fmla="val 6379"/>
            </a:avLst>
          </a:prstGeom>
          <a:noFill/>
          <a:ln w="31750" cap="flat">
            <a:gradFill>
              <a:gsLst>
                <a:gs pos="0">
                  <a:srgbClr val="C03BC4"/>
                </a:gs>
                <a:gs pos="100000">
                  <a:srgbClr val="F6574D"/>
                </a:gs>
              </a:gsLst>
              <a:lin ang="5400000" scaled="1"/>
            </a:gradFill>
            <a:prstDash val="solid"/>
            <a:miter/>
          </a:ln>
          <a:effectLst>
            <a:outerShdw blurRad="76200" dist="38100" dir="2400000" algn="tl" rotWithShape="0">
              <a:srgbClr val="000000">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a:endParaRPr lang="en-US" sz="2000">
              <a:gradFill>
                <a:gsLst>
                  <a:gs pos="23776">
                    <a:srgbClr val="FFFFFF"/>
                  </a:gs>
                  <a:gs pos="42000">
                    <a:srgbClr val="FFFFFF"/>
                  </a:gs>
                </a:gsLst>
                <a:path path="circle">
                  <a:fillToRect l="100000" t="100000"/>
                </a:path>
              </a:gradFill>
              <a:latin typeface="Segoe Sans Text Semibold" pitchFamily="2" charset="0"/>
            </a:endParaRPr>
          </a:p>
        </p:txBody>
      </p:sp>
    </p:spTree>
    <p:extLst>
      <p:ext uri="{BB962C8B-B14F-4D97-AF65-F5344CB8AC3E}">
        <p14:creationId xmlns:p14="http://schemas.microsoft.com/office/powerpoint/2010/main" val="88759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D799-0267-A9FB-A389-AE69BBA15042}"/>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53A810-3199-F592-D50D-8D3D6BAB246B}"/>
              </a:ext>
            </a:extLst>
          </p:cNvPr>
          <p:cNvSpPr/>
          <p:nvPr/>
        </p:nvSpPr>
        <p:spPr>
          <a:xfrm>
            <a:off x="5333358" y="2164668"/>
            <a:ext cx="6684388" cy="4269076"/>
          </a:xfrm>
          <a:prstGeom prst="roundRect">
            <a:avLst>
              <a:gd name="adj" fmla="val 8740"/>
            </a:avLst>
          </a:prstGeom>
          <a:solidFill>
            <a:srgbClr val="EBE9F3">
              <a:alpha val="86667"/>
            </a:srgbClr>
          </a:solidFill>
          <a:ln>
            <a:solidFill>
              <a:schemeClr val="bg1">
                <a:lumMod val="85000"/>
              </a:schemeClr>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6" name="Rectangle: Rounded Corners 5">
            <a:extLst>
              <a:ext uri="{FF2B5EF4-FFF2-40B4-BE49-F238E27FC236}">
                <a16:creationId xmlns:a16="http://schemas.microsoft.com/office/drawing/2014/main" id="{1FFDDEC5-2A35-FC76-9D87-DB5EA8B53D67}"/>
              </a:ext>
            </a:extLst>
          </p:cNvPr>
          <p:cNvSpPr/>
          <p:nvPr/>
        </p:nvSpPr>
        <p:spPr>
          <a:xfrm>
            <a:off x="5384731" y="3621547"/>
            <a:ext cx="6581643" cy="2682999"/>
          </a:xfrm>
          <a:prstGeom prst="roundRect">
            <a:avLst>
              <a:gd name="adj" fmla="val 8740"/>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24BAE684-5E3A-1A71-10E1-DE68BD6E456F}"/>
              </a:ext>
            </a:extLst>
          </p:cNvPr>
          <p:cNvSpPr txBox="1"/>
          <p:nvPr/>
        </p:nvSpPr>
        <p:spPr>
          <a:xfrm>
            <a:off x="5731116" y="5872814"/>
            <a:ext cx="5013482" cy="261610"/>
          </a:xfrm>
          <a:prstGeom prst="rect">
            <a:avLst/>
          </a:prstGeom>
          <a:noFill/>
        </p:spPr>
        <p:txBody>
          <a:bodyPr wrap="square" rtlCol="0">
            <a:spAutoFit/>
          </a:bodyPr>
          <a:lstStyle/>
          <a:p>
            <a:pPr algn="ctr"/>
            <a:r>
              <a:rPr lang="en-US" sz="1100" dirty="0">
                <a:latin typeface="Segoe UI Semibold" panose="020B0702040204020203" pitchFamily="34" charset="0"/>
                <a:cs typeface="Segoe UI Semibold" panose="020B0702040204020203" pitchFamily="34" charset="0"/>
              </a:rPr>
              <a:t>Microsoft 365 Storage Platform  </a:t>
            </a:r>
          </a:p>
        </p:txBody>
      </p:sp>
      <p:sp>
        <p:nvSpPr>
          <p:cNvPr id="8" name="TextBox 7">
            <a:extLst>
              <a:ext uri="{FF2B5EF4-FFF2-40B4-BE49-F238E27FC236}">
                <a16:creationId xmlns:a16="http://schemas.microsoft.com/office/drawing/2014/main" id="{B68C1DA4-4C92-C380-422C-46547BD31F3B}"/>
              </a:ext>
            </a:extLst>
          </p:cNvPr>
          <p:cNvSpPr txBox="1"/>
          <p:nvPr/>
        </p:nvSpPr>
        <p:spPr>
          <a:xfrm>
            <a:off x="7570065" y="2238564"/>
            <a:ext cx="2210862" cy="261610"/>
          </a:xfrm>
          <a:prstGeom prst="rect">
            <a:avLst/>
          </a:prstGeom>
          <a:noFill/>
        </p:spPr>
        <p:txBody>
          <a:bodyPr wrap="none" rtlCol="0">
            <a:spAutoFit/>
          </a:bodyPr>
          <a:lstStyle/>
          <a:p>
            <a:r>
              <a:rPr lang="en-US" sz="1100">
                <a:latin typeface="Segoe UI Semibold" panose="020B0702040204020203" pitchFamily="34" charset="0"/>
                <a:cs typeface="Segoe UI Semibold" panose="020B0702040204020203" pitchFamily="34" charset="0"/>
              </a:rPr>
              <a:t>Microsoft 365 Tenant Boundary</a:t>
            </a:r>
          </a:p>
        </p:txBody>
      </p:sp>
      <p:sp>
        <p:nvSpPr>
          <p:cNvPr id="9" name="Rectangle: Rounded Corners 8">
            <a:extLst>
              <a:ext uri="{FF2B5EF4-FFF2-40B4-BE49-F238E27FC236}">
                <a16:creationId xmlns:a16="http://schemas.microsoft.com/office/drawing/2014/main" id="{B8BBA88F-29C5-3AE1-83E2-C5F611039978}"/>
              </a:ext>
            </a:extLst>
          </p:cNvPr>
          <p:cNvSpPr/>
          <p:nvPr/>
        </p:nvSpPr>
        <p:spPr>
          <a:xfrm>
            <a:off x="5393841" y="2817511"/>
            <a:ext cx="3171290" cy="617929"/>
          </a:xfrm>
          <a:prstGeom prst="roundRect">
            <a:avLst>
              <a:gd name="adj" fmla="val 16139"/>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B6E4E731-6F6B-4710-8B06-A5ADF706696B}"/>
              </a:ext>
            </a:extLst>
          </p:cNvPr>
          <p:cNvSpPr txBox="1"/>
          <p:nvPr/>
        </p:nvSpPr>
        <p:spPr>
          <a:xfrm>
            <a:off x="6104086" y="2941808"/>
            <a:ext cx="1750800" cy="369332"/>
          </a:xfrm>
          <a:prstGeom prst="rect">
            <a:avLst/>
          </a:prstGeom>
          <a:noFill/>
        </p:spPr>
        <p:txBody>
          <a:bodyPr wrap="none" rtlCol="0">
            <a:spAutoFit/>
          </a:bodyPr>
          <a:lstStyle/>
          <a:p>
            <a:r>
              <a:rPr lang="en-US">
                <a:solidFill>
                  <a:schemeClr val="tx1">
                    <a:lumMod val="85000"/>
                    <a:lumOff val="15000"/>
                  </a:schemeClr>
                </a:solidFill>
                <a:latin typeface="Segoe UI" panose="020B0502040204020203" pitchFamily="34" charset="0"/>
                <a:cs typeface="Segoe UI" panose="020B0502040204020203" pitchFamily="34" charset="0"/>
              </a:rPr>
              <a:t>M365 App APIs</a:t>
            </a:r>
          </a:p>
        </p:txBody>
      </p:sp>
      <p:grpSp>
        <p:nvGrpSpPr>
          <p:cNvPr id="11" name="Group 10">
            <a:extLst>
              <a:ext uri="{FF2B5EF4-FFF2-40B4-BE49-F238E27FC236}">
                <a16:creationId xmlns:a16="http://schemas.microsoft.com/office/drawing/2014/main" id="{10F773B2-B3F7-B56B-C2B8-A93778FBAF18}"/>
              </a:ext>
            </a:extLst>
          </p:cNvPr>
          <p:cNvGrpSpPr/>
          <p:nvPr/>
        </p:nvGrpSpPr>
        <p:grpSpPr>
          <a:xfrm>
            <a:off x="5695187" y="4201256"/>
            <a:ext cx="1737071" cy="1594104"/>
            <a:chOff x="3078003" y="3299968"/>
            <a:chExt cx="1737071" cy="1594104"/>
          </a:xfrm>
          <a:effectLst>
            <a:reflection endPos="0" dist="50800" dir="5400000" sy="-100000" algn="bl" rotWithShape="0"/>
          </a:effectLst>
        </p:grpSpPr>
        <p:sp>
          <p:nvSpPr>
            <p:cNvPr id="12" name="Rectangle: Rounded Corners 11">
              <a:extLst>
                <a:ext uri="{FF2B5EF4-FFF2-40B4-BE49-F238E27FC236}">
                  <a16:creationId xmlns:a16="http://schemas.microsoft.com/office/drawing/2014/main" id="{85A4B84A-3C9B-7E04-04E9-4C16DA1BB323}"/>
                </a:ext>
              </a:extLst>
            </p:cNvPr>
            <p:cNvSpPr/>
            <p:nvPr/>
          </p:nvSpPr>
          <p:spPr>
            <a:xfrm>
              <a:off x="3113932" y="3299968"/>
              <a:ext cx="1701142" cy="1594104"/>
            </a:xfrm>
            <a:prstGeom prst="roundRect">
              <a:avLst>
                <a:gd name="adj" fmla="val 8740"/>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D13776C4-3708-BFC5-4340-5085FA8ACA56}"/>
                </a:ext>
              </a:extLst>
            </p:cNvPr>
            <p:cNvSpPr txBox="1"/>
            <p:nvPr/>
          </p:nvSpPr>
          <p:spPr>
            <a:xfrm>
              <a:off x="3208941" y="3912354"/>
              <a:ext cx="1332198" cy="369332"/>
            </a:xfrm>
            <a:prstGeom prst="rect">
              <a:avLst/>
            </a:prstGeom>
            <a:noFill/>
          </p:spPr>
          <p:txBody>
            <a:bodyPr wrap="square" rtlCol="0">
              <a:spAutoFit/>
            </a:bodyPr>
            <a:lstStyle/>
            <a:p>
              <a:r>
                <a:rPr lang="en-US">
                  <a:solidFill>
                    <a:schemeClr val="tx1">
                      <a:lumMod val="85000"/>
                      <a:lumOff val="15000"/>
                    </a:schemeClr>
                  </a:solidFill>
                  <a:latin typeface="Segoe UI" panose="020B0502040204020203" pitchFamily="34" charset="0"/>
                  <a:cs typeface="Segoe UI" panose="020B0502040204020203" pitchFamily="34" charset="0"/>
                </a:rPr>
                <a:t>SharePoint</a:t>
              </a:r>
            </a:p>
          </p:txBody>
        </p:sp>
        <p:pic>
          <p:nvPicPr>
            <p:cNvPr id="14" name="Picture 2" descr="Microsoft Sharepoint Logo transparent PNG - StickPNG">
              <a:extLst>
                <a:ext uri="{FF2B5EF4-FFF2-40B4-BE49-F238E27FC236}">
                  <a16:creationId xmlns:a16="http://schemas.microsoft.com/office/drawing/2014/main" id="{6A0A141F-305D-BE61-7A99-B54A300F526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3078003" y="3370621"/>
              <a:ext cx="871630" cy="5809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21476E00-5BD2-E7FD-2E9B-A2F0F0EF8F26}"/>
              </a:ext>
            </a:extLst>
          </p:cNvPr>
          <p:cNvGrpSpPr/>
          <p:nvPr/>
        </p:nvGrpSpPr>
        <p:grpSpPr>
          <a:xfrm>
            <a:off x="7801524" y="4201256"/>
            <a:ext cx="1701142" cy="1594104"/>
            <a:chOff x="5021909" y="3299968"/>
            <a:chExt cx="1701142" cy="1594104"/>
          </a:xfrm>
          <a:effectLst>
            <a:reflection endPos="0" dist="50800" dir="5400000" sy="-100000" algn="bl" rotWithShape="0"/>
          </a:effectLst>
        </p:grpSpPr>
        <p:sp>
          <p:nvSpPr>
            <p:cNvPr id="16" name="Rectangle: Rounded Corners 15">
              <a:extLst>
                <a:ext uri="{FF2B5EF4-FFF2-40B4-BE49-F238E27FC236}">
                  <a16:creationId xmlns:a16="http://schemas.microsoft.com/office/drawing/2014/main" id="{4CEE5EBC-F6A3-0C4E-1C55-53000BEDA790}"/>
                </a:ext>
              </a:extLst>
            </p:cNvPr>
            <p:cNvSpPr/>
            <p:nvPr/>
          </p:nvSpPr>
          <p:spPr>
            <a:xfrm>
              <a:off x="5021909" y="3299968"/>
              <a:ext cx="1701142" cy="1594104"/>
            </a:xfrm>
            <a:prstGeom prst="roundRect">
              <a:avLst>
                <a:gd name="adj" fmla="val 8740"/>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DD4FA3D0-9DE9-AED1-EA6E-44976B5CF3CE}"/>
                </a:ext>
              </a:extLst>
            </p:cNvPr>
            <p:cNvSpPr txBox="1"/>
            <p:nvPr/>
          </p:nvSpPr>
          <p:spPr>
            <a:xfrm>
              <a:off x="5116918" y="3912354"/>
              <a:ext cx="1230569" cy="369332"/>
            </a:xfrm>
            <a:prstGeom prst="rect">
              <a:avLst/>
            </a:prstGeom>
            <a:noFill/>
          </p:spPr>
          <p:txBody>
            <a:bodyPr wrap="square" rtlCol="0">
              <a:spAutoFit/>
            </a:bodyPr>
            <a:lstStyle/>
            <a:p>
              <a:r>
                <a:rPr lang="en-US">
                  <a:solidFill>
                    <a:schemeClr val="tx1">
                      <a:lumMod val="85000"/>
                      <a:lumOff val="15000"/>
                    </a:schemeClr>
                  </a:solidFill>
                  <a:latin typeface="Segoe UI" panose="020B0502040204020203" pitchFamily="34" charset="0"/>
                  <a:cs typeface="Segoe UI" panose="020B0502040204020203" pitchFamily="34" charset="0"/>
                </a:rPr>
                <a:t>OneDrive</a:t>
              </a:r>
            </a:p>
          </p:txBody>
        </p:sp>
        <p:pic>
          <p:nvPicPr>
            <p:cNvPr id="18" name="Picture 4" descr="onedrive-logo – PNG e Vetor - Download de Logo">
              <a:extLst>
                <a:ext uri="{FF2B5EF4-FFF2-40B4-BE49-F238E27FC236}">
                  <a16:creationId xmlns:a16="http://schemas.microsoft.com/office/drawing/2014/main" id="{F26CD553-5D6D-CD31-13BC-F66CA263E94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185825" y="3500360"/>
              <a:ext cx="464763" cy="29775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Rounded Corners 18">
            <a:extLst>
              <a:ext uri="{FF2B5EF4-FFF2-40B4-BE49-F238E27FC236}">
                <a16:creationId xmlns:a16="http://schemas.microsoft.com/office/drawing/2014/main" id="{EBA0CB74-3F7B-A95A-B242-B5E7F8E84133}"/>
              </a:ext>
            </a:extLst>
          </p:cNvPr>
          <p:cNvSpPr/>
          <p:nvPr/>
        </p:nvSpPr>
        <p:spPr>
          <a:xfrm>
            <a:off x="8793617" y="2817510"/>
            <a:ext cx="3171291" cy="617929"/>
          </a:xfrm>
          <a:prstGeom prst="roundRect">
            <a:avLst>
              <a:gd name="adj" fmla="val 16139"/>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20" name="TextBox 19">
            <a:extLst>
              <a:ext uri="{FF2B5EF4-FFF2-40B4-BE49-F238E27FC236}">
                <a16:creationId xmlns:a16="http://schemas.microsoft.com/office/drawing/2014/main" id="{A69CC5D0-E138-8C5A-6868-7A8A04CDB6CF}"/>
              </a:ext>
            </a:extLst>
          </p:cNvPr>
          <p:cNvSpPr txBox="1"/>
          <p:nvPr/>
        </p:nvSpPr>
        <p:spPr>
          <a:xfrm>
            <a:off x="9682704" y="2941808"/>
            <a:ext cx="2089265"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Graph APIs</a:t>
            </a:r>
          </a:p>
        </p:txBody>
      </p:sp>
      <p:grpSp>
        <p:nvGrpSpPr>
          <p:cNvPr id="21" name="Group 20">
            <a:extLst>
              <a:ext uri="{FF2B5EF4-FFF2-40B4-BE49-F238E27FC236}">
                <a16:creationId xmlns:a16="http://schemas.microsoft.com/office/drawing/2014/main" id="{DE058631-DABA-4401-9F6B-8A75B8AEB86A}"/>
              </a:ext>
            </a:extLst>
          </p:cNvPr>
          <p:cNvGrpSpPr/>
          <p:nvPr/>
        </p:nvGrpSpPr>
        <p:grpSpPr>
          <a:xfrm>
            <a:off x="9872972" y="4201256"/>
            <a:ext cx="1737071" cy="1594104"/>
            <a:chOff x="7255788" y="3299968"/>
            <a:chExt cx="1737071" cy="1594104"/>
          </a:xfrm>
        </p:grpSpPr>
        <p:sp>
          <p:nvSpPr>
            <p:cNvPr id="22" name="Rectangle: Rounded Corners 21">
              <a:extLst>
                <a:ext uri="{FF2B5EF4-FFF2-40B4-BE49-F238E27FC236}">
                  <a16:creationId xmlns:a16="http://schemas.microsoft.com/office/drawing/2014/main" id="{4B79A360-1843-7EA7-80F6-CD47D4D56D47}"/>
                </a:ext>
              </a:extLst>
            </p:cNvPr>
            <p:cNvSpPr/>
            <p:nvPr/>
          </p:nvSpPr>
          <p:spPr>
            <a:xfrm>
              <a:off x="7291717" y="3299968"/>
              <a:ext cx="1701142" cy="1594104"/>
            </a:xfrm>
            <a:prstGeom prst="roundRect">
              <a:avLst>
                <a:gd name="adj" fmla="val 8740"/>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23" name="TextBox 22">
              <a:extLst>
                <a:ext uri="{FF2B5EF4-FFF2-40B4-BE49-F238E27FC236}">
                  <a16:creationId xmlns:a16="http://schemas.microsoft.com/office/drawing/2014/main" id="{BADE4B7B-0D19-3FF0-B5BB-0583FF33C4F5}"/>
                </a:ext>
              </a:extLst>
            </p:cNvPr>
            <p:cNvSpPr txBox="1"/>
            <p:nvPr/>
          </p:nvSpPr>
          <p:spPr>
            <a:xfrm>
              <a:off x="7386726" y="3912354"/>
              <a:ext cx="1332198" cy="923330"/>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SharePoint Embedded</a:t>
              </a:r>
            </a:p>
            <a:p>
              <a:endParaRPr lang="en-US">
                <a:latin typeface="Segoe UI" panose="020B0502040204020203" pitchFamily="34" charset="0"/>
                <a:cs typeface="Segoe UI" panose="020B0502040204020203" pitchFamily="34" charset="0"/>
              </a:endParaRPr>
            </a:p>
          </p:txBody>
        </p:sp>
        <p:pic>
          <p:nvPicPr>
            <p:cNvPr id="24" name="Picture 2" descr="Microsoft Sharepoint Logo transparent PNG - StickPNG">
              <a:extLst>
                <a:ext uri="{FF2B5EF4-FFF2-40B4-BE49-F238E27FC236}">
                  <a16:creationId xmlns:a16="http://schemas.microsoft.com/office/drawing/2014/main" id="{0526B8EC-C49E-ED11-B07B-BC59A3440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788" y="3370621"/>
              <a:ext cx="871630" cy="580907"/>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24">
            <a:extLst>
              <a:ext uri="{FF2B5EF4-FFF2-40B4-BE49-F238E27FC236}">
                <a16:creationId xmlns:a16="http://schemas.microsoft.com/office/drawing/2014/main" id="{73DF7BFD-8235-709E-B8E3-9CDFA60DB809}"/>
              </a:ext>
            </a:extLst>
          </p:cNvPr>
          <p:cNvSpPr/>
          <p:nvPr/>
        </p:nvSpPr>
        <p:spPr>
          <a:xfrm>
            <a:off x="8793616" y="1135068"/>
            <a:ext cx="3171291" cy="617929"/>
          </a:xfrm>
          <a:prstGeom prst="roundRect">
            <a:avLst>
              <a:gd name="adj" fmla="val 16139"/>
            </a:avLst>
          </a:prstGeom>
          <a:solidFill>
            <a:schemeClr val="bg1">
              <a:alpha val="87000"/>
            </a:schemeClr>
          </a:solidFill>
          <a:ln>
            <a:solidFill>
              <a:srgbClr val="51AEF8"/>
            </a:solidFill>
          </a:ln>
          <a:effectLst>
            <a:outerShdw blurRad="127000" dist="25400" dir="5400000" algn="t"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tIns="182880" rIns="91440" rtlCol="0" anchor="t"/>
          <a:lstStyle/>
          <a:p>
            <a:pPr algn="ctr">
              <a:spcBef>
                <a:spcPts val="600"/>
              </a:spcBef>
            </a:pPr>
            <a:endParaRPr lang="en-US">
              <a:solidFill>
                <a:schemeClr val="tx1">
                  <a:lumMod val="85000"/>
                  <a:lumOff val="15000"/>
                </a:schemeClr>
              </a:solidFill>
              <a:latin typeface="Segoe UI Semibold" panose="020B0702040204020203"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4B6BA353-DF6D-FA2E-45C8-A231795DBD18}"/>
              </a:ext>
            </a:extLst>
          </p:cNvPr>
          <p:cNvSpPr txBox="1"/>
          <p:nvPr/>
        </p:nvSpPr>
        <p:spPr>
          <a:xfrm>
            <a:off x="9682703" y="1275151"/>
            <a:ext cx="2089265"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Any App</a:t>
            </a:r>
          </a:p>
        </p:txBody>
      </p:sp>
      <p:sp>
        <p:nvSpPr>
          <p:cNvPr id="27" name="Arrow: Up-Down 26">
            <a:extLst>
              <a:ext uri="{FF2B5EF4-FFF2-40B4-BE49-F238E27FC236}">
                <a16:creationId xmlns:a16="http://schemas.microsoft.com/office/drawing/2014/main" id="{6DE93092-82C6-FBF0-963C-0B8BED40247D}"/>
              </a:ext>
            </a:extLst>
          </p:cNvPr>
          <p:cNvSpPr/>
          <p:nvPr/>
        </p:nvSpPr>
        <p:spPr bwMode="auto">
          <a:xfrm>
            <a:off x="10163432" y="1844875"/>
            <a:ext cx="370703" cy="892517"/>
          </a:xfrm>
          <a:prstGeom prst="up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Arrow: Up-Down 27">
            <a:extLst>
              <a:ext uri="{FF2B5EF4-FFF2-40B4-BE49-F238E27FC236}">
                <a16:creationId xmlns:a16="http://schemas.microsoft.com/office/drawing/2014/main" id="{B1E506F8-258A-3C1E-AB19-F18DC10F5CE1}"/>
              </a:ext>
            </a:extLst>
          </p:cNvPr>
          <p:cNvSpPr/>
          <p:nvPr/>
        </p:nvSpPr>
        <p:spPr bwMode="auto">
          <a:xfrm>
            <a:off x="10574120" y="3492349"/>
            <a:ext cx="370703" cy="639123"/>
          </a:xfrm>
          <a:prstGeom prst="up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30" name="Straight Connector 29">
            <a:extLst>
              <a:ext uri="{FF2B5EF4-FFF2-40B4-BE49-F238E27FC236}">
                <a16:creationId xmlns:a16="http://schemas.microsoft.com/office/drawing/2014/main" id="{F1EAFFDD-7FBA-4B50-E62E-ECD5BE83CF5E}"/>
              </a:ext>
            </a:extLst>
          </p:cNvPr>
          <p:cNvCxnSpPr>
            <a:cxnSpLocks/>
          </p:cNvCxnSpPr>
          <p:nvPr/>
        </p:nvCxnSpPr>
        <p:spPr>
          <a:xfrm>
            <a:off x="9704047" y="3621547"/>
            <a:ext cx="0" cy="268299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Rounded Corners 2">
            <a:extLst>
              <a:ext uri="{FF2B5EF4-FFF2-40B4-BE49-F238E27FC236}">
                <a16:creationId xmlns:a16="http://schemas.microsoft.com/office/drawing/2014/main" id="{C0BA1710-FF61-4486-9C8F-74B0F0ED2F8F}"/>
              </a:ext>
            </a:extLst>
          </p:cNvPr>
          <p:cNvSpPr/>
          <p:nvPr/>
        </p:nvSpPr>
        <p:spPr>
          <a:xfrm>
            <a:off x="129303" y="621506"/>
            <a:ext cx="5071599" cy="5812238"/>
          </a:xfrm>
          <a:prstGeom prst="roundRect">
            <a:avLst>
              <a:gd name="adj" fmla="val 2646"/>
            </a:avLst>
          </a:prstGeom>
          <a:solidFill>
            <a:schemeClr val="bg1">
              <a:alpha val="82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rey oval containing warning">
            <a:extLst>
              <a:ext uri="{FF2B5EF4-FFF2-40B4-BE49-F238E27FC236}">
                <a16:creationId xmlns:a16="http://schemas.microsoft.com/office/drawing/2014/main" id="{6E1F8244-5E94-9FC3-E3FC-22BA638482C5}"/>
              </a:ext>
              <a:ext uri="{C183D7F6-B498-43B3-948B-1728B52AA6E4}">
                <adec:decorative xmlns:adec="http://schemas.microsoft.com/office/drawing/2017/decorative" val="1"/>
              </a:ext>
            </a:extLst>
          </p:cNvPr>
          <p:cNvSpPr/>
          <p:nvPr/>
        </p:nvSpPr>
        <p:spPr>
          <a:xfrm>
            <a:off x="918181" y="6418504"/>
            <a:ext cx="3561683" cy="45719"/>
          </a:xfrm>
          <a:prstGeom prst="roundRect">
            <a:avLst>
              <a:gd name="adj" fmla="val 50000"/>
            </a:avLst>
          </a:prstGeom>
          <a:gradFill>
            <a:gsLst>
              <a:gs pos="0">
                <a:schemeClr val="accent3"/>
              </a:gs>
              <a:gs pos="100000">
                <a:schemeClr val="accent1"/>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96129">
              <a:spcAft>
                <a:spcPts val="575"/>
              </a:spcAft>
            </a:pPr>
            <a:endParaRPr sz="1600">
              <a:solidFill>
                <a:schemeClr val="bg1"/>
              </a:solidFill>
              <a:latin typeface="+mj-lt"/>
              <a:sym typeface="Segoe UI Semilight"/>
            </a:endParaRPr>
          </a:p>
        </p:txBody>
      </p:sp>
      <p:sp>
        <p:nvSpPr>
          <p:cNvPr id="33" name="Rectangle: Rounded Corners 5">
            <a:extLst>
              <a:ext uri="{FF2B5EF4-FFF2-40B4-BE49-F238E27FC236}">
                <a16:creationId xmlns:a16="http://schemas.microsoft.com/office/drawing/2014/main" id="{04A34853-334E-01D0-5AB4-DC1E481C0913}"/>
              </a:ext>
              <a:ext uri="{C183D7F6-B498-43B3-948B-1728B52AA6E4}">
                <adec:decorative xmlns:adec="http://schemas.microsoft.com/office/drawing/2017/decorative" val="1"/>
              </a:ext>
            </a:extLst>
          </p:cNvPr>
          <p:cNvSpPr/>
          <p:nvPr/>
        </p:nvSpPr>
        <p:spPr bwMode="auto">
          <a:xfrm>
            <a:off x="328198" y="436764"/>
            <a:ext cx="3356160" cy="369484"/>
          </a:xfrm>
          <a:prstGeom prst="roundRect">
            <a:avLst>
              <a:gd name="adj" fmla="val 50000"/>
            </a:avLst>
          </a:prstGeom>
          <a:gradFill>
            <a:gsLst>
              <a:gs pos="0">
                <a:schemeClr val="accent3"/>
              </a:gs>
              <a:gs pos="100000">
                <a:schemeClr val="accent1"/>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dirty="0">
                <a:solidFill>
                  <a:srgbClr val="FFFFFF"/>
                </a:solidFill>
                <a:latin typeface="Segoe UI Semibold"/>
                <a:cs typeface="Segoe UI"/>
              </a:rPr>
              <a:t>How it works</a:t>
            </a:r>
            <a:endParaRPr kumimoji="0" lang="en-US" sz="1600" b="0" i="0" u="none" strike="noStrike" kern="1200" cap="none" spc="0" normalizeH="0" baseline="0" noProof="0" dirty="0">
              <a:ln>
                <a:noFill/>
              </a:ln>
              <a:solidFill>
                <a:srgbClr val="FFFFFF"/>
              </a:solidFill>
              <a:effectLst/>
              <a:uLnTx/>
              <a:uFillTx/>
              <a:latin typeface="Segoe UI Semibold"/>
              <a:ea typeface="+mn-ea"/>
              <a:cs typeface="Segoe UI"/>
            </a:endParaRPr>
          </a:p>
        </p:txBody>
      </p:sp>
      <p:sp>
        <p:nvSpPr>
          <p:cNvPr id="34" name="TextBox 33">
            <a:extLst>
              <a:ext uri="{FF2B5EF4-FFF2-40B4-BE49-F238E27FC236}">
                <a16:creationId xmlns:a16="http://schemas.microsoft.com/office/drawing/2014/main" id="{0872D95F-3829-DBFE-3B14-888A2AC60507}"/>
              </a:ext>
            </a:extLst>
          </p:cNvPr>
          <p:cNvSpPr txBox="1"/>
          <p:nvPr/>
        </p:nvSpPr>
        <p:spPr>
          <a:xfrm>
            <a:off x="338624" y="920637"/>
            <a:ext cx="4720799" cy="4089774"/>
          </a:xfrm>
          <a:prstGeom prst="rect">
            <a:avLst/>
          </a:prstGeom>
          <a:noFill/>
        </p:spPr>
        <p:txBody>
          <a:bodyPr wrap="square" lIns="0" tIns="0" rIns="0" bIns="0" rtlCol="0">
            <a:spAutoFit/>
          </a:bodyPr>
          <a:lstStyle/>
          <a:p>
            <a:endParaRPr lang="en-US" sz="1600" dirty="0">
              <a:latin typeface="Segoe UI" panose="020B0502040204020203" pitchFamily="34" charset="0"/>
              <a:ea typeface="Calibri Light" charset="0"/>
              <a:cs typeface="Segoe UI" panose="020B0502040204020203" pitchFamily="34" charset="0"/>
            </a:endParaRPr>
          </a:p>
          <a:p>
            <a:pPr marL="342900" indent="-342900">
              <a:buFont typeface="Arial" panose="020B0604020202020204" pitchFamily="34" charset="0"/>
              <a:buChar char="•"/>
            </a:pPr>
            <a:r>
              <a:rPr lang="en-US" sz="1600" dirty="0">
                <a:latin typeface="Segoe UI" panose="020B0502040204020203" pitchFamily="34" charset="0"/>
                <a:ea typeface="Calibri Light" charset="0"/>
                <a:cs typeface="Segoe UI" panose="020B0502040204020203" pitchFamily="34" charset="0"/>
              </a:rPr>
              <a:t>Graph API driven document management for your application on an AI native platform</a:t>
            </a:r>
          </a:p>
          <a:p>
            <a:endParaRPr lang="en-US" sz="1600" dirty="0">
              <a:latin typeface="Segoe UI" panose="020B0502040204020203" pitchFamily="34" charset="0"/>
              <a:ea typeface="Calibri Light" charset="0"/>
              <a:cs typeface="Segoe UI" panose="020B0502040204020203" pitchFamily="34" charset="0"/>
            </a:endParaRPr>
          </a:p>
          <a:p>
            <a:pPr marL="342900" indent="-342900">
              <a:buFont typeface="Arial" panose="020B0604020202020204" pitchFamily="34" charset="0"/>
              <a:buChar char="•"/>
            </a:pPr>
            <a:r>
              <a:rPr lang="en-US" sz="1600" dirty="0">
                <a:latin typeface="Segoe UI" panose="020B0502040204020203" pitchFamily="34" charset="0"/>
                <a:ea typeface="Calibri Light" charset="0"/>
                <a:cs typeface="Segoe UI" panose="020B0502040204020203" pitchFamily="34" charset="0"/>
              </a:rPr>
              <a:t>You design the </a:t>
            </a:r>
            <a:r>
              <a:rPr lang="en-US" sz="1600">
                <a:latin typeface="Segoe UI" panose="020B0502040204020203" pitchFamily="34" charset="0"/>
                <a:ea typeface="Calibri Light" charset="0"/>
                <a:cs typeface="Segoe UI" panose="020B0502040204020203" pitchFamily="34" charset="0"/>
              </a:rPr>
              <a:t>user experience</a:t>
            </a:r>
            <a:endParaRPr lang="en-US" sz="1600" dirty="0">
              <a:latin typeface="Segoe UI" panose="020B0502040204020203" pitchFamily="34" charset="0"/>
              <a:ea typeface="Calibri Light" charset="0"/>
              <a:cs typeface="Segoe UI" panose="020B0502040204020203" pitchFamily="34" charset="0"/>
            </a:endParaRPr>
          </a:p>
          <a:p>
            <a:pPr marL="342900" indent="-342900">
              <a:buFont typeface="Arial" panose="020B0604020202020204" pitchFamily="34" charset="0"/>
              <a:buChar char="•"/>
            </a:pPr>
            <a:endParaRPr lang="en-US" dirty="0">
              <a:latin typeface="Segoe UI" panose="020B0502040204020203" pitchFamily="34" charset="0"/>
              <a:ea typeface="Calibri Light" charset="0"/>
              <a:cs typeface="Segoe UI" panose="020B0502040204020203" pitchFamily="34" charset="0"/>
            </a:endParaRPr>
          </a:p>
          <a:p>
            <a:pPr marL="342900" indent="-342900">
              <a:buFont typeface="Arial" panose="020B0604020202020204" pitchFamily="34" charset="0"/>
              <a:buChar char="•"/>
            </a:pPr>
            <a:r>
              <a:rPr lang="en-US" sz="1600" dirty="0">
                <a:latin typeface="Segoe UI" panose="020B0502040204020203" pitchFamily="34" charset="0"/>
                <a:ea typeface="Calibri Light" charset="0"/>
                <a:cs typeface="Segoe UI" panose="020B0502040204020203" pitchFamily="34" charset="0"/>
              </a:rPr>
              <a:t>Isolated storage for files and documents inside your M365 compliance boundary. </a:t>
            </a:r>
          </a:p>
          <a:p>
            <a:pPr marL="342900" indent="-342900">
              <a:buFont typeface="Arial" panose="020B0604020202020204" pitchFamily="34" charset="0"/>
              <a:buChar char="•"/>
            </a:pPr>
            <a:endParaRPr lang="en-US" sz="1600" dirty="0">
              <a:latin typeface="Segoe UI" panose="020B0502040204020203" pitchFamily="34" charset="0"/>
              <a:ea typeface="Calibri Light" charset="0"/>
              <a:cs typeface="Segoe UI" panose="020B0502040204020203" pitchFamily="34" charset="0"/>
            </a:endParaRPr>
          </a:p>
          <a:p>
            <a:pPr marL="342900" indent="-342900">
              <a:buFont typeface="Arial" panose="020B0604020202020204" pitchFamily="34" charset="0"/>
              <a:buChar char="•"/>
            </a:pPr>
            <a:r>
              <a:rPr lang="en-US" sz="1600" dirty="0">
                <a:latin typeface="Segoe UI" panose="020B0502040204020203" pitchFamily="34" charset="0"/>
                <a:ea typeface="Calibri Light" charset="0"/>
                <a:cs typeface="Segoe UI" panose="020B0502040204020203" pitchFamily="34" charset="0"/>
              </a:rPr>
              <a:t>Core technology powering Microsoft Loop, Designer, Copilot Pages, Declarative Agents, and a whole lot more</a:t>
            </a:r>
            <a:r>
              <a:rPr lang="en-US" dirty="0">
                <a:latin typeface="Segoe UI" panose="020B0502040204020203" pitchFamily="34" charset="0"/>
                <a:ea typeface="Calibri Light" charset="0"/>
                <a:cs typeface="Segoe UI" panose="020B0502040204020203" pitchFamily="34" charset="0"/>
              </a:rPr>
              <a:t>.</a:t>
            </a:r>
          </a:p>
          <a:p>
            <a:pPr marL="342900" indent="-342900">
              <a:buFont typeface="Arial" panose="020B0604020202020204" pitchFamily="34" charset="0"/>
              <a:buChar char="•"/>
            </a:pPr>
            <a:endParaRPr lang="en-US" sz="1800" dirty="0">
              <a:latin typeface="Segoe UI" panose="020B0502040204020203" pitchFamily="34" charset="0"/>
              <a:ea typeface="Calibri Light" charset="0"/>
              <a:cs typeface="Segoe UI" panose="020B0502040204020203" pitchFamily="34" charset="0"/>
            </a:endParaRPr>
          </a:p>
          <a:p>
            <a:pPr marL="342900" indent="-342900">
              <a:buFont typeface="Arial" panose="020B0604020202020204" pitchFamily="34" charset="0"/>
              <a:buChar char="•"/>
            </a:pPr>
            <a:r>
              <a:rPr lang="en-US" sz="1800" dirty="0">
                <a:latin typeface="Segoe UI" panose="020B0502040204020203" pitchFamily="34" charset="0"/>
                <a:ea typeface="Calibri Light" charset="0"/>
                <a:cs typeface="Segoe UI" panose="020B0502040204020203" pitchFamily="34" charset="0"/>
              </a:rPr>
              <a:t>Pay as You Go Service. MACC eligible</a:t>
            </a:r>
          </a:p>
          <a:p>
            <a:endParaRPr lang="en-US" dirty="0">
              <a:latin typeface="Segoe UI" panose="020B0502040204020203" pitchFamily="34" charset="0"/>
              <a:ea typeface="Calibri Light" charset="0"/>
              <a:cs typeface="Segoe UI" panose="020B0502040204020203" pitchFamily="34" charset="0"/>
            </a:endParaRPr>
          </a:p>
          <a:p>
            <a:pPr marL="171450" indent="-171450">
              <a:lnSpc>
                <a:spcPct val="150000"/>
              </a:lnSpc>
              <a:buFont typeface="Arial" panose="020B0604020202020204" pitchFamily="34" charset="0"/>
              <a:buChar char="•"/>
            </a:pPr>
            <a:endParaRPr lang="en-US" sz="1200" dirty="0">
              <a:latin typeface="Segoe UI" panose="020B0502040204020203" pitchFamily="34" charset="0"/>
              <a:ea typeface="Calibri Light" charset="0"/>
              <a:cs typeface="Segoe UI" panose="020B0502040204020203" pitchFamily="34" charset="0"/>
            </a:endParaRPr>
          </a:p>
        </p:txBody>
      </p:sp>
      <p:sp>
        <p:nvSpPr>
          <p:cNvPr id="2" name="Grey oval containing warning">
            <a:extLst>
              <a:ext uri="{FF2B5EF4-FFF2-40B4-BE49-F238E27FC236}">
                <a16:creationId xmlns:a16="http://schemas.microsoft.com/office/drawing/2014/main" id="{137CC3C8-31E8-88ED-2424-DD61BF3BFBC3}"/>
              </a:ext>
              <a:ext uri="{C183D7F6-B498-43B3-948B-1728B52AA6E4}">
                <adec:decorative xmlns:adec="http://schemas.microsoft.com/office/drawing/2017/decorative" val="1"/>
              </a:ext>
            </a:extLst>
          </p:cNvPr>
          <p:cNvSpPr/>
          <p:nvPr/>
        </p:nvSpPr>
        <p:spPr>
          <a:xfrm>
            <a:off x="7346260" y="6418503"/>
            <a:ext cx="3561683" cy="45719"/>
          </a:xfrm>
          <a:prstGeom prst="roundRect">
            <a:avLst>
              <a:gd name="adj" fmla="val 50000"/>
            </a:avLst>
          </a:prstGeom>
          <a:gradFill>
            <a:gsLst>
              <a:gs pos="0">
                <a:schemeClr val="accent3"/>
              </a:gs>
              <a:gs pos="100000">
                <a:schemeClr val="accent1"/>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96129">
              <a:spcAft>
                <a:spcPts val="575"/>
              </a:spcAft>
            </a:pPr>
            <a:endParaRPr sz="1600">
              <a:solidFill>
                <a:schemeClr val="bg1"/>
              </a:solidFill>
              <a:latin typeface="+mj-lt"/>
              <a:sym typeface="Segoe UI Semilight"/>
            </a:endParaRPr>
          </a:p>
        </p:txBody>
      </p:sp>
    </p:spTree>
    <p:extLst>
      <p:ext uri="{BB962C8B-B14F-4D97-AF65-F5344CB8AC3E}">
        <p14:creationId xmlns:p14="http://schemas.microsoft.com/office/powerpoint/2010/main" val="944638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2.08333E-6 -1.48148E-6 L 2.08333E-6 0.11019 " pathEditMode="relative" rAng="0" ptsTypes="AA">
                                      <p:cBhvr>
                                        <p:cTn id="9" dur="700" spd="-100000" fill="hold"/>
                                        <p:tgtEl>
                                          <p:spTgt spid="33"/>
                                        </p:tgtEl>
                                        <p:attrNameLst>
                                          <p:attrName>ppt_x</p:attrName>
                                          <p:attrName>ppt_y</p:attrName>
                                        </p:attrNameLst>
                                      </p:cBhvr>
                                      <p:rCtr x="0" y="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descr="Visual that shows various industries and the use cases that are associated with each.">
            <a:extLst>
              <a:ext uri="{FF2B5EF4-FFF2-40B4-BE49-F238E27FC236}">
                <a16:creationId xmlns:a16="http://schemas.microsoft.com/office/drawing/2014/main" id="{D64C5BDD-66E8-7D87-C018-C2B404A4FB5B}"/>
              </a:ext>
            </a:extLst>
          </p:cNvPr>
          <p:cNvGrpSpPr>
            <a:grpSpLocks noChangeAspect="1"/>
          </p:cNvGrpSpPr>
          <p:nvPr/>
        </p:nvGrpSpPr>
        <p:grpSpPr>
          <a:xfrm>
            <a:off x="996567" y="1103086"/>
            <a:ext cx="10242935" cy="9962647"/>
            <a:chOff x="1744047" y="1803763"/>
            <a:chExt cx="8744694" cy="8505410"/>
          </a:xfrm>
          <a:solidFill>
            <a:srgbClr val="8661C5"/>
          </a:solidFill>
        </p:grpSpPr>
        <p:sp>
          <p:nvSpPr>
            <p:cNvPr id="82" name="Partial Circle 81">
              <a:extLst>
                <a:ext uri="{FF2B5EF4-FFF2-40B4-BE49-F238E27FC236}">
                  <a16:creationId xmlns:a16="http://schemas.microsoft.com/office/drawing/2014/main" id="{D0E99987-A217-05F2-EC30-8AEDCBDA9CBD}"/>
                </a:ext>
              </a:extLst>
            </p:cNvPr>
            <p:cNvSpPr/>
            <p:nvPr/>
          </p:nvSpPr>
          <p:spPr>
            <a:xfrm rot="5460000">
              <a:off x="2520030" y="3134323"/>
              <a:ext cx="7162800" cy="7162800"/>
            </a:xfrm>
            <a:prstGeom prst="pie">
              <a:avLst>
                <a:gd name="adj1" fmla="val 10799798"/>
                <a:gd name="adj2" fmla="val 1270056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Partial Circle 1">
              <a:extLst>
                <a:ext uri="{FF2B5EF4-FFF2-40B4-BE49-F238E27FC236}">
                  <a16:creationId xmlns:a16="http://schemas.microsoft.com/office/drawing/2014/main" id="{309A5CF0-F7DD-8801-A73C-2067CFFD1714}"/>
                </a:ext>
              </a:extLst>
            </p:cNvPr>
            <p:cNvSpPr/>
            <p:nvPr/>
          </p:nvSpPr>
          <p:spPr>
            <a:xfrm>
              <a:off x="2522515" y="3136471"/>
              <a:ext cx="7162800" cy="7162800"/>
            </a:xfrm>
            <a:prstGeom prst="pie">
              <a:avLst>
                <a:gd name="adj1" fmla="val 10803549"/>
                <a:gd name="adj2" fmla="val 1249752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Partial Circle 55">
              <a:extLst>
                <a:ext uri="{FF2B5EF4-FFF2-40B4-BE49-F238E27FC236}">
                  <a16:creationId xmlns:a16="http://schemas.microsoft.com/office/drawing/2014/main" id="{88120E8C-ACCC-2256-9590-CA144A2FBB81}"/>
                </a:ext>
              </a:extLst>
            </p:cNvPr>
            <p:cNvSpPr/>
            <p:nvPr/>
          </p:nvSpPr>
          <p:spPr>
            <a:xfrm rot="3660000">
              <a:off x="2512334" y="3127188"/>
              <a:ext cx="7162800" cy="7162800"/>
            </a:xfrm>
            <a:prstGeom prst="pie">
              <a:avLst>
                <a:gd name="adj1" fmla="val 10584279"/>
                <a:gd name="adj2" fmla="val 1255489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Partial Circle 60">
              <a:extLst>
                <a:ext uri="{FF2B5EF4-FFF2-40B4-BE49-F238E27FC236}">
                  <a16:creationId xmlns:a16="http://schemas.microsoft.com/office/drawing/2014/main" id="{344C9347-C606-8938-B5D9-43F644DDFD53}"/>
                </a:ext>
              </a:extLst>
            </p:cNvPr>
            <p:cNvSpPr/>
            <p:nvPr/>
          </p:nvSpPr>
          <p:spPr>
            <a:xfrm rot="7260000">
              <a:off x="2520030" y="3135528"/>
              <a:ext cx="7162800" cy="7162800"/>
            </a:xfrm>
            <a:prstGeom prst="pie">
              <a:avLst>
                <a:gd name="adj1" fmla="val 10949472"/>
                <a:gd name="adj2" fmla="val 1259205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Partial Circle 61">
              <a:extLst>
                <a:ext uri="{FF2B5EF4-FFF2-40B4-BE49-F238E27FC236}">
                  <a16:creationId xmlns:a16="http://schemas.microsoft.com/office/drawing/2014/main" id="{92B77423-9ADB-9E3D-6FD9-AF6B59C2D903}"/>
                </a:ext>
              </a:extLst>
            </p:cNvPr>
            <p:cNvSpPr/>
            <p:nvPr/>
          </p:nvSpPr>
          <p:spPr>
            <a:xfrm rot="9060000">
              <a:off x="2520031" y="3146371"/>
              <a:ext cx="7162800" cy="7162800"/>
            </a:xfrm>
            <a:prstGeom prst="pie">
              <a:avLst>
                <a:gd name="adj1" fmla="val 10831346"/>
                <a:gd name="adj2" fmla="val 12541078"/>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Partial Circle 97">
              <a:extLst>
                <a:ext uri="{FF2B5EF4-FFF2-40B4-BE49-F238E27FC236}">
                  <a16:creationId xmlns:a16="http://schemas.microsoft.com/office/drawing/2014/main" id="{0DE78EF2-A3CA-EF94-7AC8-40E9593516EF}"/>
                </a:ext>
              </a:extLst>
            </p:cNvPr>
            <p:cNvSpPr/>
            <p:nvPr/>
          </p:nvSpPr>
          <p:spPr>
            <a:xfrm rot="1860000">
              <a:off x="2514600" y="3146373"/>
              <a:ext cx="7162800" cy="7162800"/>
            </a:xfrm>
            <a:prstGeom prst="pie">
              <a:avLst>
                <a:gd name="adj1" fmla="val 10696237"/>
                <a:gd name="adj2" fmla="val 12340222"/>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F40649ED-E4C9-E689-61FD-F2C9BC0C4B13}"/>
                </a:ext>
              </a:extLst>
            </p:cNvPr>
            <p:cNvCxnSpPr>
              <a:cxnSpLocks/>
            </p:cNvCxnSpPr>
            <p:nvPr/>
          </p:nvCxnSpPr>
          <p:spPr>
            <a:xfrm flipH="1">
              <a:off x="6101430" y="4330035"/>
              <a:ext cx="4387311" cy="2392264"/>
            </a:xfrm>
            <a:prstGeom prst="line">
              <a:avLst/>
            </a:prstGeom>
            <a:grpFill/>
            <a:ln w="50800">
              <a:gradFill>
                <a:gsLst>
                  <a:gs pos="25000">
                    <a:schemeClr val="bg1">
                      <a:lumMod val="95000"/>
                    </a:schemeClr>
                  </a:gs>
                  <a:gs pos="29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B6706D-6C5B-8EE4-3772-A346400D739F}"/>
                </a:ext>
              </a:extLst>
            </p:cNvPr>
            <p:cNvCxnSpPr>
              <a:cxnSpLocks/>
            </p:cNvCxnSpPr>
            <p:nvPr/>
          </p:nvCxnSpPr>
          <p:spPr>
            <a:xfrm flipH="1">
              <a:off x="6101430" y="2581472"/>
              <a:ext cx="2705350" cy="4140825"/>
            </a:xfrm>
            <a:prstGeom prst="line">
              <a:avLst/>
            </a:prstGeom>
            <a:grpFill/>
            <a:ln w="50800">
              <a:gradFill>
                <a:gsLst>
                  <a:gs pos="25000">
                    <a:schemeClr val="bg1">
                      <a:lumMod val="95000"/>
                    </a:schemeClr>
                  </a:gs>
                  <a:gs pos="28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9360B0-05F0-2DF8-96C2-8F9CE2C6F63D}"/>
                </a:ext>
              </a:extLst>
            </p:cNvPr>
            <p:cNvCxnSpPr>
              <a:cxnSpLocks/>
            </p:cNvCxnSpPr>
            <p:nvPr/>
          </p:nvCxnSpPr>
          <p:spPr>
            <a:xfrm flipH="1">
              <a:off x="6112763" y="1803763"/>
              <a:ext cx="26441" cy="4911593"/>
            </a:xfrm>
            <a:prstGeom prst="line">
              <a:avLst/>
            </a:prstGeom>
            <a:grpFill/>
            <a:ln w="50800">
              <a:gradFill>
                <a:gsLst>
                  <a:gs pos="25000">
                    <a:schemeClr val="bg1">
                      <a:lumMod val="95000"/>
                    </a:schemeClr>
                  </a:gs>
                  <a:gs pos="27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F8E7D14-C272-58EB-886A-48115C1D4BE0}"/>
                </a:ext>
              </a:extLst>
            </p:cNvPr>
            <p:cNvCxnSpPr>
              <a:cxnSpLocks/>
            </p:cNvCxnSpPr>
            <p:nvPr/>
          </p:nvCxnSpPr>
          <p:spPr>
            <a:xfrm>
              <a:off x="1744047" y="4330035"/>
              <a:ext cx="4387311" cy="2392264"/>
            </a:xfrm>
            <a:prstGeom prst="line">
              <a:avLst/>
            </a:prstGeom>
            <a:grpFill/>
            <a:ln w="50800">
              <a:gradFill>
                <a:gsLst>
                  <a:gs pos="25000">
                    <a:schemeClr val="bg1">
                      <a:lumMod val="95000"/>
                    </a:schemeClr>
                  </a:gs>
                  <a:gs pos="29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49CBC9-DB32-E9C6-0F9D-68A6633DDBB9}"/>
                </a:ext>
              </a:extLst>
            </p:cNvPr>
            <p:cNvCxnSpPr>
              <a:cxnSpLocks/>
            </p:cNvCxnSpPr>
            <p:nvPr/>
          </p:nvCxnSpPr>
          <p:spPr>
            <a:xfrm>
              <a:off x="3413771" y="2581472"/>
              <a:ext cx="2705350" cy="4140825"/>
            </a:xfrm>
            <a:prstGeom prst="line">
              <a:avLst/>
            </a:prstGeom>
            <a:grpFill/>
            <a:ln w="50800">
              <a:gradFill>
                <a:gsLst>
                  <a:gs pos="25000">
                    <a:schemeClr val="bg1">
                      <a:lumMod val="95000"/>
                    </a:schemeClr>
                  </a:gs>
                  <a:gs pos="28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9" name="Rectangle: Rounded Corners 28" descr="Financial services">
            <a:extLst>
              <a:ext uri="{FF2B5EF4-FFF2-40B4-BE49-F238E27FC236}">
                <a16:creationId xmlns:a16="http://schemas.microsoft.com/office/drawing/2014/main" id="{70665C85-A597-0673-68BF-5AB8CDC01DBD}"/>
              </a:ext>
            </a:extLst>
          </p:cNvPr>
          <p:cNvSpPr/>
          <p:nvPr/>
        </p:nvSpPr>
        <p:spPr bwMode="auto">
          <a:xfrm>
            <a:off x="2164541" y="6204742"/>
            <a:ext cx="2356359"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0" name="TextBox 29">
            <a:extLst>
              <a:ext uri="{FF2B5EF4-FFF2-40B4-BE49-F238E27FC236}">
                <a16:creationId xmlns:a16="http://schemas.microsoft.com/office/drawing/2014/main" id="{D2534D86-5690-CECB-5226-1E5824C614F6}"/>
              </a:ext>
            </a:extLst>
          </p:cNvPr>
          <p:cNvSpPr txBox="1"/>
          <p:nvPr/>
        </p:nvSpPr>
        <p:spPr>
          <a:xfrm>
            <a:off x="2291183" y="6311418"/>
            <a:ext cx="2170579" cy="276999"/>
          </a:xfrm>
          <a:prstGeom prst="rect">
            <a:avLst/>
          </a:prstGeom>
          <a:noFill/>
        </p:spPr>
        <p:txBody>
          <a:bodyPr wrap="square" lIns="0" tIns="0" rIns="0" bIns="0" rtlCol="0">
            <a:spAutoFit/>
          </a:bodyPr>
          <a:lstStyle/>
          <a:p>
            <a:pPr algn="ctr"/>
            <a:r>
              <a:rPr lang="en-US" dirty="0">
                <a:latin typeface="+mj-lt"/>
              </a:rPr>
              <a:t>Professional Services</a:t>
            </a:r>
          </a:p>
        </p:txBody>
      </p:sp>
      <p:sp>
        <p:nvSpPr>
          <p:cNvPr id="35" name="Rectangle: Rounded Corners 34" descr="Retail">
            <a:extLst>
              <a:ext uri="{FF2B5EF4-FFF2-40B4-BE49-F238E27FC236}">
                <a16:creationId xmlns:a16="http://schemas.microsoft.com/office/drawing/2014/main" id="{BDCF62EA-7EDA-127F-9C29-9CC1FF3A6228}"/>
              </a:ext>
            </a:extLst>
          </p:cNvPr>
          <p:cNvSpPr/>
          <p:nvPr/>
        </p:nvSpPr>
        <p:spPr bwMode="auto">
          <a:xfrm>
            <a:off x="2749167" y="4498577"/>
            <a:ext cx="1785422"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6" name="TextBox 35">
            <a:extLst>
              <a:ext uri="{FF2B5EF4-FFF2-40B4-BE49-F238E27FC236}">
                <a16:creationId xmlns:a16="http://schemas.microsoft.com/office/drawing/2014/main" id="{6BBCEA14-B7CD-183D-6306-36B1444CDCFD}"/>
              </a:ext>
            </a:extLst>
          </p:cNvPr>
          <p:cNvSpPr txBox="1"/>
          <p:nvPr/>
        </p:nvSpPr>
        <p:spPr>
          <a:xfrm>
            <a:off x="3247707" y="4600925"/>
            <a:ext cx="788342" cy="285652"/>
          </a:xfrm>
          <a:prstGeom prst="rect">
            <a:avLst/>
          </a:prstGeom>
          <a:noFill/>
        </p:spPr>
        <p:txBody>
          <a:bodyPr wrap="square" lIns="0" tIns="0" rIns="0" bIns="0" rtlCol="0">
            <a:spAutoFit/>
          </a:bodyPr>
          <a:lstStyle/>
          <a:p>
            <a:pPr algn="ctr"/>
            <a:r>
              <a:rPr lang="en-US" dirty="0">
                <a:latin typeface="+mj-lt"/>
              </a:rPr>
              <a:t>FSI</a:t>
            </a:r>
          </a:p>
        </p:txBody>
      </p:sp>
      <p:sp>
        <p:nvSpPr>
          <p:cNvPr id="37" name="Rectangle: Rounded Corners 36" descr="Manufacturing">
            <a:extLst>
              <a:ext uri="{FF2B5EF4-FFF2-40B4-BE49-F238E27FC236}">
                <a16:creationId xmlns:a16="http://schemas.microsoft.com/office/drawing/2014/main" id="{098681FE-FAEC-46FA-FCA6-26172A1A1C1D}"/>
              </a:ext>
            </a:extLst>
          </p:cNvPr>
          <p:cNvSpPr/>
          <p:nvPr/>
        </p:nvSpPr>
        <p:spPr bwMode="auto">
          <a:xfrm>
            <a:off x="7613917" y="4500081"/>
            <a:ext cx="1869465" cy="48734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8" name="TextBox 37">
            <a:extLst>
              <a:ext uri="{FF2B5EF4-FFF2-40B4-BE49-F238E27FC236}">
                <a16:creationId xmlns:a16="http://schemas.microsoft.com/office/drawing/2014/main" id="{9C384139-A034-6574-657C-64EAA5F9282A}"/>
              </a:ext>
            </a:extLst>
          </p:cNvPr>
          <p:cNvSpPr txBox="1"/>
          <p:nvPr/>
        </p:nvSpPr>
        <p:spPr>
          <a:xfrm>
            <a:off x="7677409" y="4605252"/>
            <a:ext cx="1742480" cy="276999"/>
          </a:xfrm>
          <a:prstGeom prst="rect">
            <a:avLst/>
          </a:prstGeom>
          <a:noFill/>
        </p:spPr>
        <p:txBody>
          <a:bodyPr wrap="square" lIns="0" tIns="0" rIns="0" bIns="0" rtlCol="0">
            <a:spAutoFit/>
          </a:bodyPr>
          <a:lstStyle/>
          <a:p>
            <a:pPr algn="ctr"/>
            <a:r>
              <a:rPr lang="en-US">
                <a:latin typeface="+mj-lt"/>
              </a:rPr>
              <a:t>Manufacturing</a:t>
            </a:r>
          </a:p>
        </p:txBody>
      </p:sp>
      <p:sp>
        <p:nvSpPr>
          <p:cNvPr id="39" name="Rectangle: Rounded Corners 38" descr="Energy">
            <a:extLst>
              <a:ext uri="{FF2B5EF4-FFF2-40B4-BE49-F238E27FC236}">
                <a16:creationId xmlns:a16="http://schemas.microsoft.com/office/drawing/2014/main" id="{2BC27F60-4199-3CAE-FA16-02A5D058542F}"/>
              </a:ext>
            </a:extLst>
          </p:cNvPr>
          <p:cNvSpPr/>
          <p:nvPr/>
        </p:nvSpPr>
        <p:spPr bwMode="auto">
          <a:xfrm>
            <a:off x="4248880" y="3187938"/>
            <a:ext cx="1554078"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0" name="TextBox 39">
            <a:extLst>
              <a:ext uri="{FF2B5EF4-FFF2-40B4-BE49-F238E27FC236}">
                <a16:creationId xmlns:a16="http://schemas.microsoft.com/office/drawing/2014/main" id="{C5EF68A6-3E86-BBC8-AECA-C0B160709D63}"/>
              </a:ext>
            </a:extLst>
          </p:cNvPr>
          <p:cNvSpPr txBox="1"/>
          <p:nvPr/>
        </p:nvSpPr>
        <p:spPr>
          <a:xfrm>
            <a:off x="4496906" y="3281785"/>
            <a:ext cx="1056490" cy="276999"/>
          </a:xfrm>
          <a:prstGeom prst="rect">
            <a:avLst/>
          </a:prstGeom>
          <a:noFill/>
        </p:spPr>
        <p:txBody>
          <a:bodyPr wrap="square" lIns="0" tIns="0" rIns="0" bIns="0" rtlCol="0">
            <a:spAutoFit/>
          </a:bodyPr>
          <a:lstStyle/>
          <a:p>
            <a:pPr algn="ctr"/>
            <a:r>
              <a:rPr lang="en-US" dirty="0">
                <a:latin typeface="+mj-lt"/>
              </a:rPr>
              <a:t>Insurance</a:t>
            </a:r>
            <a:endParaRPr lang="en-US" sz="2000" dirty="0">
              <a:latin typeface="+mj-lt"/>
            </a:endParaRPr>
          </a:p>
        </p:txBody>
      </p:sp>
      <p:sp>
        <p:nvSpPr>
          <p:cNvPr id="41" name="Rectangle: Rounded Corners 40" descr="Telecommunications">
            <a:extLst>
              <a:ext uri="{FF2B5EF4-FFF2-40B4-BE49-F238E27FC236}">
                <a16:creationId xmlns:a16="http://schemas.microsoft.com/office/drawing/2014/main" id="{6934E948-0F78-D42D-5C42-3C30F5BED36A}"/>
              </a:ext>
            </a:extLst>
          </p:cNvPr>
          <p:cNvSpPr/>
          <p:nvPr/>
        </p:nvSpPr>
        <p:spPr bwMode="auto">
          <a:xfrm>
            <a:off x="7542724" y="6196113"/>
            <a:ext cx="2494313"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2" name="TextBox 41">
            <a:extLst>
              <a:ext uri="{FF2B5EF4-FFF2-40B4-BE49-F238E27FC236}">
                <a16:creationId xmlns:a16="http://schemas.microsoft.com/office/drawing/2014/main" id="{B7365674-31CF-45E7-68DF-ECAAC1B24BCB}"/>
              </a:ext>
            </a:extLst>
          </p:cNvPr>
          <p:cNvSpPr txBox="1"/>
          <p:nvPr/>
        </p:nvSpPr>
        <p:spPr>
          <a:xfrm>
            <a:off x="7622787" y="6302788"/>
            <a:ext cx="2334186" cy="276999"/>
          </a:xfrm>
          <a:prstGeom prst="rect">
            <a:avLst/>
          </a:prstGeom>
          <a:noFill/>
        </p:spPr>
        <p:txBody>
          <a:bodyPr wrap="square" lIns="0" tIns="0" rIns="0" bIns="0" rtlCol="0">
            <a:spAutoFit/>
          </a:bodyPr>
          <a:lstStyle/>
          <a:p>
            <a:pPr algn="ctr"/>
            <a:r>
              <a:rPr lang="en-US" dirty="0">
                <a:latin typeface="+mj-lt"/>
              </a:rPr>
              <a:t>Government</a:t>
            </a:r>
          </a:p>
        </p:txBody>
      </p:sp>
      <p:sp>
        <p:nvSpPr>
          <p:cNvPr id="43" name="Rectangle: Rounded Corners 42" descr="Healthcare">
            <a:extLst>
              <a:ext uri="{FF2B5EF4-FFF2-40B4-BE49-F238E27FC236}">
                <a16:creationId xmlns:a16="http://schemas.microsoft.com/office/drawing/2014/main" id="{8D4CD2B8-88F7-BFBF-D7D0-AE519B91F750}"/>
              </a:ext>
            </a:extLst>
          </p:cNvPr>
          <p:cNvSpPr/>
          <p:nvPr/>
        </p:nvSpPr>
        <p:spPr bwMode="auto">
          <a:xfrm>
            <a:off x="6258021" y="3187938"/>
            <a:ext cx="1789085"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4" name="TextBox 43">
            <a:extLst>
              <a:ext uri="{FF2B5EF4-FFF2-40B4-BE49-F238E27FC236}">
                <a16:creationId xmlns:a16="http://schemas.microsoft.com/office/drawing/2014/main" id="{C4E33BE2-BB37-BF3E-A684-49002858044F}"/>
              </a:ext>
            </a:extLst>
          </p:cNvPr>
          <p:cNvSpPr txBox="1"/>
          <p:nvPr/>
        </p:nvSpPr>
        <p:spPr>
          <a:xfrm>
            <a:off x="6484606" y="3291574"/>
            <a:ext cx="1335914" cy="283077"/>
          </a:xfrm>
          <a:prstGeom prst="rect">
            <a:avLst/>
          </a:prstGeom>
          <a:noFill/>
        </p:spPr>
        <p:txBody>
          <a:bodyPr wrap="square" lIns="0" tIns="0" rIns="0" bIns="0" rtlCol="0">
            <a:spAutoFit/>
          </a:bodyPr>
          <a:lstStyle/>
          <a:p>
            <a:pPr algn="ctr"/>
            <a:r>
              <a:rPr lang="en-US">
                <a:latin typeface="+mj-lt"/>
              </a:rPr>
              <a:t>Healthcare</a:t>
            </a:r>
          </a:p>
        </p:txBody>
      </p:sp>
      <p:sp>
        <p:nvSpPr>
          <p:cNvPr id="45" name="TextBox 44">
            <a:extLst>
              <a:ext uri="{FF2B5EF4-FFF2-40B4-BE49-F238E27FC236}">
                <a16:creationId xmlns:a16="http://schemas.microsoft.com/office/drawing/2014/main" id="{C131726C-E851-9EFA-B245-C37DE2308E4D}"/>
              </a:ext>
            </a:extLst>
          </p:cNvPr>
          <p:cNvSpPr txBox="1"/>
          <p:nvPr/>
        </p:nvSpPr>
        <p:spPr>
          <a:xfrm>
            <a:off x="401618" y="6174232"/>
            <a:ext cx="1395164" cy="215444"/>
          </a:xfrm>
          <a:prstGeom prst="rect">
            <a:avLst/>
          </a:prstGeom>
          <a:noFill/>
        </p:spPr>
        <p:txBody>
          <a:bodyPr wrap="square" lIns="0" tIns="0" rIns="0" bIns="0" rtlCol="0" anchor="ctr" anchorCtr="0">
            <a:spAutoFit/>
          </a:bodyPr>
          <a:lstStyle/>
          <a:p>
            <a:pPr algn="ctr">
              <a:spcAft>
                <a:spcPts val="600"/>
              </a:spcAft>
            </a:pPr>
            <a:r>
              <a:rPr lang="en-US" sz="1400" dirty="0"/>
              <a:t>Legal</a:t>
            </a:r>
          </a:p>
        </p:txBody>
      </p:sp>
      <p:sp>
        <p:nvSpPr>
          <p:cNvPr id="46" name="TextBox 45">
            <a:extLst>
              <a:ext uri="{FF2B5EF4-FFF2-40B4-BE49-F238E27FC236}">
                <a16:creationId xmlns:a16="http://schemas.microsoft.com/office/drawing/2014/main" id="{D1ECB984-FA69-4B76-598E-E61757F48602}"/>
              </a:ext>
            </a:extLst>
          </p:cNvPr>
          <p:cNvSpPr txBox="1"/>
          <p:nvPr/>
        </p:nvSpPr>
        <p:spPr>
          <a:xfrm>
            <a:off x="1932618" y="2585823"/>
            <a:ext cx="1491286" cy="430887"/>
          </a:xfrm>
          <a:prstGeom prst="rect">
            <a:avLst/>
          </a:prstGeom>
          <a:noFill/>
        </p:spPr>
        <p:txBody>
          <a:bodyPr wrap="square" lIns="0" tIns="0" rIns="0" bIns="0" rtlCol="0" anchor="ctr" anchorCtr="0">
            <a:spAutoFit/>
          </a:bodyPr>
          <a:lstStyle/>
          <a:p>
            <a:pPr algn="ctr"/>
            <a:r>
              <a:rPr lang="en-US" sz="1400" dirty="0"/>
              <a:t>Customer Onboarding</a:t>
            </a:r>
          </a:p>
        </p:txBody>
      </p:sp>
      <p:sp>
        <p:nvSpPr>
          <p:cNvPr id="47" name="TextBox 46">
            <a:extLst>
              <a:ext uri="{FF2B5EF4-FFF2-40B4-BE49-F238E27FC236}">
                <a16:creationId xmlns:a16="http://schemas.microsoft.com/office/drawing/2014/main" id="{A0DD2F35-13C4-B399-D948-0D64558E9958}"/>
              </a:ext>
            </a:extLst>
          </p:cNvPr>
          <p:cNvSpPr txBox="1"/>
          <p:nvPr/>
        </p:nvSpPr>
        <p:spPr>
          <a:xfrm>
            <a:off x="3235650" y="2364751"/>
            <a:ext cx="2251279" cy="215444"/>
          </a:xfrm>
          <a:prstGeom prst="rect">
            <a:avLst/>
          </a:prstGeom>
          <a:noFill/>
        </p:spPr>
        <p:txBody>
          <a:bodyPr wrap="square" lIns="0" tIns="0" rIns="0" bIns="0" rtlCol="0" anchor="ctr" anchorCtr="0">
            <a:spAutoFit/>
          </a:bodyPr>
          <a:lstStyle/>
          <a:p>
            <a:pPr algn="ctr">
              <a:spcAft>
                <a:spcPts val="600"/>
              </a:spcAft>
            </a:pPr>
            <a:r>
              <a:rPr lang="en-US" sz="1400" dirty="0"/>
              <a:t>Origination</a:t>
            </a:r>
          </a:p>
        </p:txBody>
      </p:sp>
      <p:sp>
        <p:nvSpPr>
          <p:cNvPr id="48" name="TextBox 47">
            <a:extLst>
              <a:ext uri="{FF2B5EF4-FFF2-40B4-BE49-F238E27FC236}">
                <a16:creationId xmlns:a16="http://schemas.microsoft.com/office/drawing/2014/main" id="{B6842FEF-F59C-B7F7-1A7B-97BB02BBC237}"/>
              </a:ext>
            </a:extLst>
          </p:cNvPr>
          <p:cNvSpPr txBox="1"/>
          <p:nvPr/>
        </p:nvSpPr>
        <p:spPr>
          <a:xfrm>
            <a:off x="6734539" y="2364751"/>
            <a:ext cx="2148745" cy="215444"/>
          </a:xfrm>
          <a:prstGeom prst="rect">
            <a:avLst/>
          </a:prstGeom>
          <a:noFill/>
        </p:spPr>
        <p:txBody>
          <a:bodyPr wrap="square" lIns="0" tIns="0" rIns="0" bIns="0" rtlCol="0" anchor="ctr" anchorCtr="0">
            <a:spAutoFit/>
          </a:bodyPr>
          <a:lstStyle/>
          <a:p>
            <a:pPr algn="ctr">
              <a:spcAft>
                <a:spcPts val="600"/>
              </a:spcAft>
            </a:pPr>
            <a:r>
              <a:rPr lang="en-US" sz="1400" dirty="0"/>
              <a:t>Clinical Studies</a:t>
            </a:r>
          </a:p>
        </p:txBody>
      </p:sp>
      <p:sp>
        <p:nvSpPr>
          <p:cNvPr id="49" name="TextBox 48">
            <a:extLst>
              <a:ext uri="{FF2B5EF4-FFF2-40B4-BE49-F238E27FC236}">
                <a16:creationId xmlns:a16="http://schemas.microsoft.com/office/drawing/2014/main" id="{0C6627C2-568F-144C-6CF7-0E1C6C1AEC74}"/>
              </a:ext>
            </a:extLst>
          </p:cNvPr>
          <p:cNvSpPr txBox="1"/>
          <p:nvPr/>
        </p:nvSpPr>
        <p:spPr>
          <a:xfrm>
            <a:off x="8837439" y="2693544"/>
            <a:ext cx="1249843" cy="215444"/>
          </a:xfrm>
          <a:prstGeom prst="rect">
            <a:avLst/>
          </a:prstGeom>
          <a:noFill/>
        </p:spPr>
        <p:txBody>
          <a:bodyPr wrap="square" lIns="0" tIns="0" rIns="0" bIns="0" rtlCol="0" anchor="ctr" anchorCtr="0">
            <a:spAutoFit/>
          </a:bodyPr>
          <a:lstStyle/>
          <a:p>
            <a:pPr algn="ctr"/>
            <a:r>
              <a:rPr lang="en-US" sz="1400" dirty="0"/>
              <a:t>Plant Safety</a:t>
            </a:r>
          </a:p>
        </p:txBody>
      </p:sp>
      <p:sp>
        <p:nvSpPr>
          <p:cNvPr id="50" name="TextBox 49">
            <a:extLst>
              <a:ext uri="{FF2B5EF4-FFF2-40B4-BE49-F238E27FC236}">
                <a16:creationId xmlns:a16="http://schemas.microsoft.com/office/drawing/2014/main" id="{7B91B355-B3F4-85F3-B9D4-66A6F08800C5}"/>
              </a:ext>
            </a:extLst>
          </p:cNvPr>
          <p:cNvSpPr txBox="1"/>
          <p:nvPr/>
        </p:nvSpPr>
        <p:spPr>
          <a:xfrm>
            <a:off x="10321787" y="6174232"/>
            <a:ext cx="1594494" cy="215444"/>
          </a:xfrm>
          <a:prstGeom prst="rect">
            <a:avLst/>
          </a:prstGeom>
          <a:noFill/>
        </p:spPr>
        <p:txBody>
          <a:bodyPr wrap="square" lIns="0" tIns="0" rIns="0" bIns="0" rtlCol="0" anchor="ctr" anchorCtr="0">
            <a:spAutoFit/>
          </a:bodyPr>
          <a:lstStyle/>
          <a:p>
            <a:pPr algn="ctr">
              <a:spcAft>
                <a:spcPts val="600"/>
              </a:spcAft>
            </a:pPr>
            <a:r>
              <a:rPr lang="en-US" sz="1400" dirty="0"/>
              <a:t>Grant Processing</a:t>
            </a:r>
          </a:p>
        </p:txBody>
      </p:sp>
      <p:sp>
        <p:nvSpPr>
          <p:cNvPr id="63" name="TextBox 62">
            <a:extLst>
              <a:ext uri="{FF2B5EF4-FFF2-40B4-BE49-F238E27FC236}">
                <a16:creationId xmlns:a16="http://schemas.microsoft.com/office/drawing/2014/main" id="{2280D825-E322-75C9-AD04-F42C1FB9C174}"/>
              </a:ext>
            </a:extLst>
          </p:cNvPr>
          <p:cNvSpPr txBox="1"/>
          <p:nvPr/>
        </p:nvSpPr>
        <p:spPr>
          <a:xfrm>
            <a:off x="9262751" y="3951602"/>
            <a:ext cx="1594494" cy="215444"/>
          </a:xfrm>
          <a:prstGeom prst="rect">
            <a:avLst/>
          </a:prstGeom>
          <a:noFill/>
        </p:spPr>
        <p:txBody>
          <a:bodyPr wrap="square" lIns="0" tIns="0" rIns="0" bIns="0" rtlCol="0" anchor="ctr" anchorCtr="0">
            <a:spAutoFit/>
          </a:bodyPr>
          <a:lstStyle/>
          <a:p>
            <a:pPr algn="ctr"/>
            <a:r>
              <a:rPr lang="en-US" sz="1400" dirty="0"/>
              <a:t>Consumer Products</a:t>
            </a:r>
          </a:p>
        </p:txBody>
      </p:sp>
      <p:sp>
        <p:nvSpPr>
          <p:cNvPr id="64" name="TextBox 63">
            <a:extLst>
              <a:ext uri="{FF2B5EF4-FFF2-40B4-BE49-F238E27FC236}">
                <a16:creationId xmlns:a16="http://schemas.microsoft.com/office/drawing/2014/main" id="{1D26AD9B-7B75-4E9D-2455-13CF6DF76BAF}"/>
              </a:ext>
            </a:extLst>
          </p:cNvPr>
          <p:cNvSpPr txBox="1"/>
          <p:nvPr/>
        </p:nvSpPr>
        <p:spPr>
          <a:xfrm>
            <a:off x="8769429" y="3322573"/>
            <a:ext cx="1923704" cy="215444"/>
          </a:xfrm>
          <a:prstGeom prst="rect">
            <a:avLst/>
          </a:prstGeom>
          <a:noFill/>
        </p:spPr>
        <p:txBody>
          <a:bodyPr wrap="square" lIns="0" tIns="0" rIns="0" bIns="0" rtlCol="0" anchor="ctr" anchorCtr="0">
            <a:spAutoFit/>
          </a:bodyPr>
          <a:lstStyle/>
          <a:p>
            <a:pPr algn="ctr"/>
            <a:r>
              <a:rPr lang="en-US" sz="1400" dirty="0"/>
              <a:t>Design Documents</a:t>
            </a:r>
          </a:p>
        </p:txBody>
      </p:sp>
      <p:sp>
        <p:nvSpPr>
          <p:cNvPr id="65" name="TextBox 64">
            <a:extLst>
              <a:ext uri="{FF2B5EF4-FFF2-40B4-BE49-F238E27FC236}">
                <a16:creationId xmlns:a16="http://schemas.microsoft.com/office/drawing/2014/main" id="{1379756F-7D84-4492-6EF9-6E9FDEF47425}"/>
              </a:ext>
            </a:extLst>
          </p:cNvPr>
          <p:cNvSpPr txBox="1"/>
          <p:nvPr/>
        </p:nvSpPr>
        <p:spPr>
          <a:xfrm>
            <a:off x="1741547" y="3214852"/>
            <a:ext cx="1635918" cy="430887"/>
          </a:xfrm>
          <a:prstGeom prst="rect">
            <a:avLst/>
          </a:prstGeom>
          <a:noFill/>
        </p:spPr>
        <p:txBody>
          <a:bodyPr wrap="square" lIns="0" tIns="0" rIns="0" bIns="0" rtlCol="0" anchor="ctr" anchorCtr="0">
            <a:spAutoFit/>
          </a:bodyPr>
          <a:lstStyle/>
          <a:p>
            <a:pPr algn="ctr"/>
            <a:r>
              <a:rPr lang="en-US" sz="1400" dirty="0"/>
              <a:t>Mortgage Documents</a:t>
            </a:r>
          </a:p>
        </p:txBody>
      </p:sp>
      <p:sp>
        <p:nvSpPr>
          <p:cNvPr id="66" name="TextBox 65">
            <a:extLst>
              <a:ext uri="{FF2B5EF4-FFF2-40B4-BE49-F238E27FC236}">
                <a16:creationId xmlns:a16="http://schemas.microsoft.com/office/drawing/2014/main" id="{69CB57D3-480A-89C5-A764-A029F3EFEBA4}"/>
              </a:ext>
            </a:extLst>
          </p:cNvPr>
          <p:cNvSpPr txBox="1"/>
          <p:nvPr/>
        </p:nvSpPr>
        <p:spPr>
          <a:xfrm>
            <a:off x="1237489" y="3951602"/>
            <a:ext cx="1735828" cy="215444"/>
          </a:xfrm>
          <a:prstGeom prst="rect">
            <a:avLst/>
          </a:prstGeom>
          <a:noFill/>
        </p:spPr>
        <p:txBody>
          <a:bodyPr wrap="square" lIns="0" tIns="0" rIns="0" bIns="0" rtlCol="0" anchor="ctr" anchorCtr="0">
            <a:spAutoFit/>
          </a:bodyPr>
          <a:lstStyle/>
          <a:p>
            <a:pPr algn="ctr"/>
            <a:r>
              <a:rPr lang="en-US" sz="1400" dirty="0"/>
              <a:t>Investor Services</a:t>
            </a:r>
          </a:p>
        </p:txBody>
      </p:sp>
      <p:sp>
        <p:nvSpPr>
          <p:cNvPr id="67" name="Title 66">
            <a:extLst>
              <a:ext uri="{FF2B5EF4-FFF2-40B4-BE49-F238E27FC236}">
                <a16:creationId xmlns:a16="http://schemas.microsoft.com/office/drawing/2014/main" id="{16BB025C-5660-7C07-E7E4-80BADA9B4827}"/>
              </a:ext>
            </a:extLst>
          </p:cNvPr>
          <p:cNvSpPr txBox="1">
            <a:spLocks noGrp="1"/>
          </p:cNvSpPr>
          <p:nvPr>
            <p:ph type="title" idx="4294967295"/>
          </p:nvPr>
        </p:nvSpPr>
        <p:spPr>
          <a:xfrm>
            <a:off x="540082" y="269583"/>
            <a:ext cx="11651918" cy="492443"/>
          </a:xfrm>
          <a:prstGeom prst="rect">
            <a:avLst/>
          </a:prstGeom>
        </p:spPr>
        <p:txBody>
          <a:bodyPr vert="horz" wrap="square" lIns="0" tIns="0" rIns="0" bIns="0" rtlCol="0" anchor="t">
            <a:spAutoFit/>
          </a:bodyPr>
          <a:lstStyle/>
          <a:p>
            <a:r>
              <a:rPr lang="en-US" dirty="0"/>
              <a:t>AI apps are transforming many industries…</a:t>
            </a:r>
          </a:p>
        </p:txBody>
      </p:sp>
      <p:sp>
        <p:nvSpPr>
          <p:cNvPr id="7" name="TextBox 6">
            <a:extLst>
              <a:ext uri="{FF2B5EF4-FFF2-40B4-BE49-F238E27FC236}">
                <a16:creationId xmlns:a16="http://schemas.microsoft.com/office/drawing/2014/main" id="{6FD7B7D1-0568-5857-EC33-58AA90B2F1A1}"/>
              </a:ext>
            </a:extLst>
          </p:cNvPr>
          <p:cNvSpPr txBox="1"/>
          <p:nvPr/>
        </p:nvSpPr>
        <p:spPr>
          <a:xfrm>
            <a:off x="3575152" y="1925414"/>
            <a:ext cx="2251279" cy="215444"/>
          </a:xfrm>
          <a:prstGeom prst="rect">
            <a:avLst/>
          </a:prstGeom>
          <a:noFill/>
        </p:spPr>
        <p:txBody>
          <a:bodyPr wrap="square" lIns="0" tIns="0" rIns="0" bIns="0" rtlCol="0" anchor="ctr" anchorCtr="0">
            <a:spAutoFit/>
          </a:bodyPr>
          <a:lstStyle/>
          <a:p>
            <a:pPr algn="ctr">
              <a:spcAft>
                <a:spcPts val="600"/>
              </a:spcAft>
            </a:pPr>
            <a:r>
              <a:rPr lang="en-US" sz="1400" dirty="0"/>
              <a:t>Statements</a:t>
            </a:r>
          </a:p>
        </p:txBody>
      </p:sp>
      <p:sp>
        <p:nvSpPr>
          <p:cNvPr id="8" name="TextBox 7">
            <a:extLst>
              <a:ext uri="{FF2B5EF4-FFF2-40B4-BE49-F238E27FC236}">
                <a16:creationId xmlns:a16="http://schemas.microsoft.com/office/drawing/2014/main" id="{D2DB8F02-7CB0-49E5-1DCF-A86493A3F2AF}"/>
              </a:ext>
            </a:extLst>
          </p:cNvPr>
          <p:cNvSpPr txBox="1"/>
          <p:nvPr/>
        </p:nvSpPr>
        <p:spPr>
          <a:xfrm>
            <a:off x="3900279" y="1486077"/>
            <a:ext cx="2251279" cy="215444"/>
          </a:xfrm>
          <a:prstGeom prst="rect">
            <a:avLst/>
          </a:prstGeom>
          <a:noFill/>
        </p:spPr>
        <p:txBody>
          <a:bodyPr wrap="square" lIns="0" tIns="0" rIns="0" bIns="0" rtlCol="0" anchor="ctr" anchorCtr="0">
            <a:spAutoFit/>
          </a:bodyPr>
          <a:lstStyle/>
          <a:p>
            <a:pPr algn="ctr">
              <a:spcAft>
                <a:spcPts val="600"/>
              </a:spcAft>
            </a:pPr>
            <a:r>
              <a:rPr lang="en-US" sz="1400" dirty="0"/>
              <a:t>Claims Processing</a:t>
            </a:r>
          </a:p>
        </p:txBody>
      </p:sp>
      <p:sp>
        <p:nvSpPr>
          <p:cNvPr id="9" name="TextBox 8">
            <a:extLst>
              <a:ext uri="{FF2B5EF4-FFF2-40B4-BE49-F238E27FC236}">
                <a16:creationId xmlns:a16="http://schemas.microsoft.com/office/drawing/2014/main" id="{4D16CFD9-B99F-C32C-D139-0019F72190F0}"/>
              </a:ext>
            </a:extLst>
          </p:cNvPr>
          <p:cNvSpPr txBox="1"/>
          <p:nvPr/>
        </p:nvSpPr>
        <p:spPr>
          <a:xfrm>
            <a:off x="6292864" y="1925414"/>
            <a:ext cx="2148745" cy="215444"/>
          </a:xfrm>
          <a:prstGeom prst="rect">
            <a:avLst/>
          </a:prstGeom>
          <a:noFill/>
        </p:spPr>
        <p:txBody>
          <a:bodyPr wrap="square" lIns="0" tIns="0" rIns="0" bIns="0" rtlCol="0" anchor="ctr" anchorCtr="0">
            <a:spAutoFit/>
          </a:bodyPr>
          <a:lstStyle/>
          <a:p>
            <a:pPr algn="ctr">
              <a:spcAft>
                <a:spcPts val="600"/>
              </a:spcAft>
            </a:pPr>
            <a:r>
              <a:rPr lang="en-US" sz="1400" dirty="0"/>
              <a:t>Pharma Research</a:t>
            </a:r>
          </a:p>
        </p:txBody>
      </p:sp>
      <p:sp>
        <p:nvSpPr>
          <p:cNvPr id="10" name="TextBox 9">
            <a:extLst>
              <a:ext uri="{FF2B5EF4-FFF2-40B4-BE49-F238E27FC236}">
                <a16:creationId xmlns:a16="http://schemas.microsoft.com/office/drawing/2014/main" id="{8DA32746-99D8-A40D-169E-8D12DA71F9B1}"/>
              </a:ext>
            </a:extLst>
          </p:cNvPr>
          <p:cNvSpPr txBox="1"/>
          <p:nvPr/>
        </p:nvSpPr>
        <p:spPr>
          <a:xfrm>
            <a:off x="6100506" y="1486077"/>
            <a:ext cx="2148745" cy="215444"/>
          </a:xfrm>
          <a:prstGeom prst="rect">
            <a:avLst/>
          </a:prstGeom>
          <a:noFill/>
        </p:spPr>
        <p:txBody>
          <a:bodyPr wrap="square" lIns="0" tIns="0" rIns="0" bIns="0" rtlCol="0" anchor="ctr" anchorCtr="0">
            <a:spAutoFit/>
          </a:bodyPr>
          <a:lstStyle/>
          <a:p>
            <a:pPr algn="ctr">
              <a:spcAft>
                <a:spcPts val="600"/>
              </a:spcAft>
            </a:pPr>
            <a:r>
              <a:rPr lang="en-US" sz="1400" dirty="0"/>
              <a:t>Health Records</a:t>
            </a:r>
          </a:p>
        </p:txBody>
      </p:sp>
      <p:sp>
        <p:nvSpPr>
          <p:cNvPr id="11" name="TextBox 10">
            <a:extLst>
              <a:ext uri="{FF2B5EF4-FFF2-40B4-BE49-F238E27FC236}">
                <a16:creationId xmlns:a16="http://schemas.microsoft.com/office/drawing/2014/main" id="{605E1864-7587-22F2-A7ED-7789ADC05CCA}"/>
              </a:ext>
            </a:extLst>
          </p:cNvPr>
          <p:cNvSpPr txBox="1"/>
          <p:nvPr/>
        </p:nvSpPr>
        <p:spPr>
          <a:xfrm>
            <a:off x="493213" y="5652756"/>
            <a:ext cx="1395164" cy="215444"/>
          </a:xfrm>
          <a:prstGeom prst="rect">
            <a:avLst/>
          </a:prstGeom>
          <a:noFill/>
        </p:spPr>
        <p:txBody>
          <a:bodyPr wrap="square" lIns="0" tIns="0" rIns="0" bIns="0" rtlCol="0" anchor="ctr" anchorCtr="0">
            <a:spAutoFit/>
          </a:bodyPr>
          <a:lstStyle/>
          <a:p>
            <a:pPr algn="ctr">
              <a:spcAft>
                <a:spcPts val="600"/>
              </a:spcAft>
            </a:pPr>
            <a:r>
              <a:rPr lang="en-US" sz="1400" dirty="0"/>
              <a:t>Tax</a:t>
            </a:r>
          </a:p>
        </p:txBody>
      </p:sp>
      <p:sp>
        <p:nvSpPr>
          <p:cNvPr id="13" name="TextBox 12">
            <a:extLst>
              <a:ext uri="{FF2B5EF4-FFF2-40B4-BE49-F238E27FC236}">
                <a16:creationId xmlns:a16="http://schemas.microsoft.com/office/drawing/2014/main" id="{4ED03285-8E6D-F4A2-1130-223D9318FFC1}"/>
              </a:ext>
            </a:extLst>
          </p:cNvPr>
          <p:cNvSpPr txBox="1"/>
          <p:nvPr/>
        </p:nvSpPr>
        <p:spPr>
          <a:xfrm>
            <a:off x="10184416" y="5652757"/>
            <a:ext cx="1594494" cy="215444"/>
          </a:xfrm>
          <a:prstGeom prst="rect">
            <a:avLst/>
          </a:prstGeom>
          <a:noFill/>
        </p:spPr>
        <p:txBody>
          <a:bodyPr wrap="square" lIns="0" tIns="0" rIns="0" bIns="0" rtlCol="0" anchor="ctr" anchorCtr="0">
            <a:spAutoFit/>
          </a:bodyPr>
          <a:lstStyle/>
          <a:p>
            <a:pPr algn="ctr">
              <a:spcAft>
                <a:spcPts val="600"/>
              </a:spcAft>
            </a:pPr>
            <a:r>
              <a:rPr lang="en-US" sz="1400" dirty="0"/>
              <a:t>General Services</a:t>
            </a:r>
          </a:p>
        </p:txBody>
      </p:sp>
      <p:sp>
        <p:nvSpPr>
          <p:cNvPr id="15" name="TextBox 14">
            <a:extLst>
              <a:ext uri="{FF2B5EF4-FFF2-40B4-BE49-F238E27FC236}">
                <a16:creationId xmlns:a16="http://schemas.microsoft.com/office/drawing/2014/main" id="{E50A595F-6763-5462-5EFF-4805CF4CBBC5}"/>
              </a:ext>
            </a:extLst>
          </p:cNvPr>
          <p:cNvSpPr txBox="1"/>
          <p:nvPr/>
        </p:nvSpPr>
        <p:spPr>
          <a:xfrm>
            <a:off x="619817" y="5008170"/>
            <a:ext cx="1395164" cy="215444"/>
          </a:xfrm>
          <a:prstGeom prst="rect">
            <a:avLst/>
          </a:prstGeom>
          <a:noFill/>
        </p:spPr>
        <p:txBody>
          <a:bodyPr wrap="square" lIns="0" tIns="0" rIns="0" bIns="0" rtlCol="0" anchor="ctr" anchorCtr="0">
            <a:spAutoFit/>
          </a:bodyPr>
          <a:lstStyle/>
          <a:p>
            <a:pPr algn="ctr">
              <a:spcAft>
                <a:spcPts val="600"/>
              </a:spcAft>
            </a:pPr>
            <a:r>
              <a:rPr lang="en-US" sz="1400" dirty="0"/>
              <a:t>Audit</a:t>
            </a:r>
          </a:p>
        </p:txBody>
      </p:sp>
      <p:sp>
        <p:nvSpPr>
          <p:cNvPr id="17" name="TextBox 16">
            <a:extLst>
              <a:ext uri="{FF2B5EF4-FFF2-40B4-BE49-F238E27FC236}">
                <a16:creationId xmlns:a16="http://schemas.microsoft.com/office/drawing/2014/main" id="{B89B0057-7F7D-140A-669F-E244CD410487}"/>
              </a:ext>
            </a:extLst>
          </p:cNvPr>
          <p:cNvSpPr txBox="1"/>
          <p:nvPr/>
        </p:nvSpPr>
        <p:spPr>
          <a:xfrm>
            <a:off x="9982114" y="5008170"/>
            <a:ext cx="1594494" cy="215444"/>
          </a:xfrm>
          <a:prstGeom prst="rect">
            <a:avLst/>
          </a:prstGeom>
          <a:noFill/>
        </p:spPr>
        <p:txBody>
          <a:bodyPr wrap="square" lIns="0" tIns="0" rIns="0" bIns="0" rtlCol="0" anchor="ctr" anchorCtr="0">
            <a:spAutoFit/>
          </a:bodyPr>
          <a:lstStyle/>
          <a:p>
            <a:pPr algn="ctr">
              <a:spcAft>
                <a:spcPts val="600"/>
              </a:spcAft>
            </a:pPr>
            <a:r>
              <a:rPr lang="en-US" sz="1400" dirty="0"/>
              <a:t>FOI Process</a:t>
            </a:r>
          </a:p>
        </p:txBody>
      </p:sp>
      <p:sp>
        <p:nvSpPr>
          <p:cNvPr id="26" name="Freeform: Shape 25">
            <a:extLst>
              <a:ext uri="{FF2B5EF4-FFF2-40B4-BE49-F238E27FC236}">
                <a16:creationId xmlns:a16="http://schemas.microsoft.com/office/drawing/2014/main" id="{CE191188-4656-1083-5DF5-4CE0B1CE3F39}"/>
              </a:ext>
              <a:ext uri="{C183D7F6-B498-43B3-948B-1728B52AA6E4}">
                <adec:decorative xmlns:adec="http://schemas.microsoft.com/office/drawing/2017/decorative" val="1"/>
              </a:ext>
            </a:extLst>
          </p:cNvPr>
          <p:cNvSpPr>
            <a:spLocks noChangeAspect="1"/>
          </p:cNvSpPr>
          <p:nvPr/>
        </p:nvSpPr>
        <p:spPr bwMode="auto">
          <a:xfrm>
            <a:off x="195985" y="910139"/>
            <a:ext cx="11809044" cy="5943600"/>
          </a:xfrm>
          <a:custGeom>
            <a:avLst/>
            <a:gdLst>
              <a:gd name="connsiteX0" fmla="*/ 5756409 w 11512818"/>
              <a:gd name="connsiteY0" fmla="*/ 0 h 5794507"/>
              <a:gd name="connsiteX1" fmla="*/ 11512818 w 11512818"/>
              <a:gd name="connsiteY1" fmla="*/ 5756409 h 5794507"/>
              <a:gd name="connsiteX2" fmla="*/ 11511855 w 11512818"/>
              <a:gd name="connsiteY2" fmla="*/ 5794507 h 5794507"/>
              <a:gd name="connsiteX3" fmla="*/ 964 w 11512818"/>
              <a:gd name="connsiteY3" fmla="*/ 5794507 h 5794507"/>
              <a:gd name="connsiteX4" fmla="*/ 0 w 11512818"/>
              <a:gd name="connsiteY4" fmla="*/ 5756409 h 5794507"/>
              <a:gd name="connsiteX5" fmla="*/ 5756409 w 11512818"/>
              <a:gd name="connsiteY5" fmla="*/ 0 h 5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2818" h="5794507">
                <a:moveTo>
                  <a:pt x="5756409" y="0"/>
                </a:moveTo>
                <a:cubicBezTo>
                  <a:pt x="8935586" y="0"/>
                  <a:pt x="11512818" y="2577232"/>
                  <a:pt x="11512818" y="5756409"/>
                </a:cubicBezTo>
                <a:lnTo>
                  <a:pt x="11511855" y="5794507"/>
                </a:lnTo>
                <a:lnTo>
                  <a:pt x="964" y="5794507"/>
                </a:lnTo>
                <a:lnTo>
                  <a:pt x="0" y="5756409"/>
                </a:lnTo>
                <a:cubicBezTo>
                  <a:pt x="0" y="2577232"/>
                  <a:pt x="2577232" y="0"/>
                  <a:pt x="5756409" y="0"/>
                </a:cubicBezTo>
                <a:close/>
              </a:path>
            </a:pathLst>
          </a:custGeom>
          <a:noFill/>
          <a:ln w="12700">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849642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BFEF88-E1C6-B600-7040-437B5C80703A}"/>
              </a:ext>
            </a:extLst>
          </p:cNvPr>
          <p:cNvSpPr>
            <a:spLocks noGrp="1"/>
          </p:cNvSpPr>
          <p:nvPr>
            <p:ph type="title"/>
          </p:nvPr>
        </p:nvSpPr>
        <p:spPr>
          <a:xfrm>
            <a:off x="588263" y="379903"/>
            <a:ext cx="11018520" cy="585481"/>
          </a:xfrm>
        </p:spPr>
        <p:txBody>
          <a:bodyPr anchor="ctr">
            <a:spAutoFit/>
          </a:bodyPr>
          <a:lstStyle/>
          <a:p>
            <a:pPr algn="l"/>
            <a:r>
              <a:rPr lang="en-US" dirty="0"/>
              <a:t>Get started for free</a:t>
            </a:r>
          </a:p>
        </p:txBody>
      </p:sp>
      <p:sp>
        <p:nvSpPr>
          <p:cNvPr id="6" name="Freeform 8">
            <a:extLst>
              <a:ext uri="{FF2B5EF4-FFF2-40B4-BE49-F238E27FC236}">
                <a16:creationId xmlns:a16="http://schemas.microsoft.com/office/drawing/2014/main" id="{E879D231-2F9A-D9AA-7630-13B0F71EB87E}"/>
              </a:ext>
              <a:ext uri="{C183D7F6-B498-43B3-948B-1728B52AA6E4}">
                <adec:decorative xmlns:adec="http://schemas.microsoft.com/office/drawing/2017/decorative" val="1"/>
              </a:ext>
            </a:extLst>
          </p:cNvPr>
          <p:cNvSpPr/>
          <p:nvPr/>
        </p:nvSpPr>
        <p:spPr bwMode="white">
          <a:xfrm>
            <a:off x="560409" y="1630567"/>
            <a:ext cx="3803415" cy="4684990"/>
          </a:xfrm>
          <a:custGeom>
            <a:avLst/>
            <a:gdLst>
              <a:gd name="connsiteX0" fmla="*/ 153965 w 3424358"/>
              <a:gd name="connsiteY0" fmla="*/ 0 h 3593429"/>
              <a:gd name="connsiteX1" fmla="*/ 3065721 w 3424358"/>
              <a:gd name="connsiteY1" fmla="*/ 0 h 3593429"/>
              <a:gd name="connsiteX2" fmla="*/ 3219686 w 3424358"/>
              <a:gd name="connsiteY2" fmla="*/ 153965 h 3593429"/>
              <a:gd name="connsiteX3" fmla="*/ 3219686 w 3424358"/>
              <a:gd name="connsiteY3" fmla="*/ 1623231 h 3593429"/>
              <a:gd name="connsiteX4" fmla="*/ 3424358 w 3424358"/>
              <a:gd name="connsiteY4" fmla="*/ 1796715 h 3593429"/>
              <a:gd name="connsiteX5" fmla="*/ 3219686 w 3424358"/>
              <a:gd name="connsiteY5" fmla="*/ 1970199 h 3593429"/>
              <a:gd name="connsiteX6" fmla="*/ 3219686 w 3424358"/>
              <a:gd name="connsiteY6" fmla="*/ 3439464 h 3593429"/>
              <a:gd name="connsiteX7" fmla="*/ 3065721 w 3424358"/>
              <a:gd name="connsiteY7" fmla="*/ 3593429 h 3593429"/>
              <a:gd name="connsiteX8" fmla="*/ 153965 w 3424358"/>
              <a:gd name="connsiteY8" fmla="*/ 3593429 h 3593429"/>
              <a:gd name="connsiteX9" fmla="*/ 0 w 3424358"/>
              <a:gd name="connsiteY9" fmla="*/ 3439464 h 3593429"/>
              <a:gd name="connsiteX10" fmla="*/ 0 w 3424358"/>
              <a:gd name="connsiteY10" fmla="*/ 153965 h 3593429"/>
              <a:gd name="connsiteX11" fmla="*/ 153965 w 3424358"/>
              <a:gd name="connsiteY11" fmla="*/ 0 h 35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4358" h="3593429">
                <a:moveTo>
                  <a:pt x="153965" y="0"/>
                </a:moveTo>
                <a:lnTo>
                  <a:pt x="3065721" y="0"/>
                </a:lnTo>
                <a:cubicBezTo>
                  <a:pt x="3150754" y="0"/>
                  <a:pt x="3219686" y="68932"/>
                  <a:pt x="3219686" y="153965"/>
                </a:cubicBezTo>
                <a:lnTo>
                  <a:pt x="3219686" y="1623231"/>
                </a:lnTo>
                <a:lnTo>
                  <a:pt x="3424358" y="1796715"/>
                </a:lnTo>
                <a:lnTo>
                  <a:pt x="3219686" y="1970199"/>
                </a:lnTo>
                <a:lnTo>
                  <a:pt x="3219686" y="3439464"/>
                </a:lnTo>
                <a:cubicBezTo>
                  <a:pt x="3219686" y="3524497"/>
                  <a:pt x="3150754" y="3593429"/>
                  <a:pt x="3065721" y="3593429"/>
                </a:cubicBezTo>
                <a:lnTo>
                  <a:pt x="153965" y="3593429"/>
                </a:lnTo>
                <a:cubicBezTo>
                  <a:pt x="68932" y="3593429"/>
                  <a:pt x="0" y="3524497"/>
                  <a:pt x="0" y="3439464"/>
                </a:cubicBezTo>
                <a:lnTo>
                  <a:pt x="0" y="153965"/>
                </a:lnTo>
                <a:cubicBezTo>
                  <a:pt x="0" y="68932"/>
                  <a:pt x="68932" y="0"/>
                  <a:pt x="153965" y="0"/>
                </a:cubicBezTo>
                <a:close/>
              </a:path>
            </a:pathLst>
          </a:cu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4CE1D1A6-01C8-E232-CFD5-9A8792FA7AB6}"/>
              </a:ext>
            </a:extLst>
          </p:cNvPr>
          <p:cNvSpPr/>
          <p:nvPr/>
        </p:nvSpPr>
        <p:spPr bwMode="auto">
          <a:xfrm>
            <a:off x="2030101" y="1300163"/>
            <a:ext cx="660810" cy="660810"/>
          </a:xfrm>
          <a:prstGeom prst="ellipse">
            <a:avLst/>
          </a:prstGeom>
          <a:gradFill flip="none" rotWithShape="1">
            <a:gsLst>
              <a:gs pos="80000">
                <a:srgbClr val="0078D4"/>
              </a:gs>
              <a:gs pos="18000">
                <a:srgbClr val="8678D6"/>
              </a:gs>
            </a:gsLst>
            <a:path path="circle">
              <a:fillToRect l="100000" t="100000"/>
            </a:path>
            <a:tileRect r="-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a:ea typeface="+mn-ea"/>
                <a:cs typeface="Segoe UI Semibold" panose="020B0702040204020203" pitchFamily="34" charset="0"/>
              </a:rPr>
              <a:t>1</a:t>
            </a:r>
          </a:p>
        </p:txBody>
      </p:sp>
      <p:sp>
        <p:nvSpPr>
          <p:cNvPr id="15" name="TextBox 14">
            <a:extLst>
              <a:ext uri="{FF2B5EF4-FFF2-40B4-BE49-F238E27FC236}">
                <a16:creationId xmlns:a16="http://schemas.microsoft.com/office/drawing/2014/main" id="{3BA595D9-4AE0-3C14-5630-86E8C1D3DFD3}"/>
              </a:ext>
            </a:extLst>
          </p:cNvPr>
          <p:cNvSpPr txBox="1"/>
          <p:nvPr/>
        </p:nvSpPr>
        <p:spPr>
          <a:xfrm>
            <a:off x="727148" y="3173009"/>
            <a:ext cx="3309840" cy="332399"/>
          </a:xfrm>
          <a:prstGeom prst="rect">
            <a:avLst/>
          </a:prstGeom>
          <a:noFill/>
        </p:spPr>
        <p:txBody>
          <a:bodyPr wrap="square" lIns="0" tIns="0" rIns="0" bIns="0">
            <a:spAutoFit/>
          </a:bodyPr>
          <a:lstStyle/>
          <a:p>
            <a:pPr marL="0" marR="0" lvl="0" indent="0" algn="ctr" defTabSz="932742" rtl="0" eaLnBrk="1" fontAlgn="auto" latinLnBrk="0" hangingPunct="1">
              <a:lnSpc>
                <a:spcPct val="90000"/>
              </a:lnSpc>
              <a:spcBef>
                <a:spcPts val="0"/>
              </a:spcBef>
              <a:spcAft>
                <a:spcPts val="600"/>
              </a:spcAft>
              <a:buClrTx/>
              <a:buSzPct val="90000"/>
              <a:buFontTx/>
              <a:buNone/>
              <a:tabLst/>
              <a:defRPr/>
            </a:pPr>
            <a:r>
              <a:rPr kumimoji="0" lang="en-US" sz="24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Segoe UI" panose="020B0502040204020203" pitchFamily="34" charset="0"/>
              </a:rPr>
              <a:t>Learn</a:t>
            </a:r>
          </a:p>
        </p:txBody>
      </p:sp>
      <p:sp>
        <p:nvSpPr>
          <p:cNvPr id="16" name="Freeform 3">
            <a:extLst>
              <a:ext uri="{FF2B5EF4-FFF2-40B4-BE49-F238E27FC236}">
                <a16:creationId xmlns:a16="http://schemas.microsoft.com/office/drawing/2014/main" id="{8FC3393A-200F-F3B1-FE1A-B4AA432B71F1}"/>
              </a:ext>
              <a:ext uri="{C183D7F6-B498-43B3-948B-1728B52AA6E4}">
                <adec:decorative xmlns:adec="http://schemas.microsoft.com/office/drawing/2017/decorative" val="1"/>
              </a:ext>
            </a:extLst>
          </p:cNvPr>
          <p:cNvSpPr/>
          <p:nvPr/>
        </p:nvSpPr>
        <p:spPr bwMode="white">
          <a:xfrm>
            <a:off x="4202972" y="1630567"/>
            <a:ext cx="3974266" cy="4684989"/>
          </a:xfrm>
          <a:custGeom>
            <a:avLst/>
            <a:gdLst>
              <a:gd name="connsiteX0" fmla="*/ 153965 w 3424184"/>
              <a:gd name="connsiteY0" fmla="*/ 0 h 3593429"/>
              <a:gd name="connsiteX1" fmla="*/ 3065721 w 3424184"/>
              <a:gd name="connsiteY1" fmla="*/ 0 h 3593429"/>
              <a:gd name="connsiteX2" fmla="*/ 3219686 w 3424184"/>
              <a:gd name="connsiteY2" fmla="*/ 153965 h 3593429"/>
              <a:gd name="connsiteX3" fmla="*/ 3219686 w 3424184"/>
              <a:gd name="connsiteY3" fmla="*/ 1623379 h 3593429"/>
              <a:gd name="connsiteX4" fmla="*/ 3424184 w 3424184"/>
              <a:gd name="connsiteY4" fmla="*/ 1796715 h 3593429"/>
              <a:gd name="connsiteX5" fmla="*/ 3219686 w 3424184"/>
              <a:gd name="connsiteY5" fmla="*/ 1970051 h 3593429"/>
              <a:gd name="connsiteX6" fmla="*/ 3219686 w 3424184"/>
              <a:gd name="connsiteY6" fmla="*/ 3439464 h 3593429"/>
              <a:gd name="connsiteX7" fmla="*/ 3065721 w 3424184"/>
              <a:gd name="connsiteY7" fmla="*/ 3593429 h 3593429"/>
              <a:gd name="connsiteX8" fmla="*/ 153965 w 3424184"/>
              <a:gd name="connsiteY8" fmla="*/ 3593429 h 3593429"/>
              <a:gd name="connsiteX9" fmla="*/ 0 w 3424184"/>
              <a:gd name="connsiteY9" fmla="*/ 3439464 h 3593429"/>
              <a:gd name="connsiteX10" fmla="*/ 0 w 3424184"/>
              <a:gd name="connsiteY10" fmla="*/ 1994326 h 3593429"/>
              <a:gd name="connsiteX11" fmla="*/ 233136 w 3424184"/>
              <a:gd name="connsiteY11" fmla="*/ 1796715 h 3593429"/>
              <a:gd name="connsiteX12" fmla="*/ 0 w 3424184"/>
              <a:gd name="connsiteY12" fmla="*/ 1599105 h 3593429"/>
              <a:gd name="connsiteX13" fmla="*/ 0 w 3424184"/>
              <a:gd name="connsiteY13" fmla="*/ 153965 h 3593429"/>
              <a:gd name="connsiteX14" fmla="*/ 153965 w 3424184"/>
              <a:gd name="connsiteY14" fmla="*/ 0 h 35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4184" h="3593429">
                <a:moveTo>
                  <a:pt x="153965" y="0"/>
                </a:moveTo>
                <a:lnTo>
                  <a:pt x="3065721" y="0"/>
                </a:lnTo>
                <a:cubicBezTo>
                  <a:pt x="3150754" y="0"/>
                  <a:pt x="3219686" y="68932"/>
                  <a:pt x="3219686" y="153965"/>
                </a:cubicBezTo>
                <a:lnTo>
                  <a:pt x="3219686" y="1623379"/>
                </a:lnTo>
                <a:lnTo>
                  <a:pt x="3424184" y="1796715"/>
                </a:lnTo>
                <a:lnTo>
                  <a:pt x="3219686" y="1970051"/>
                </a:lnTo>
                <a:lnTo>
                  <a:pt x="3219686" y="3439464"/>
                </a:lnTo>
                <a:cubicBezTo>
                  <a:pt x="3219686" y="3524497"/>
                  <a:pt x="3150754" y="3593429"/>
                  <a:pt x="3065721" y="3593429"/>
                </a:cubicBezTo>
                <a:lnTo>
                  <a:pt x="153965" y="3593429"/>
                </a:lnTo>
                <a:cubicBezTo>
                  <a:pt x="68932" y="3593429"/>
                  <a:pt x="0" y="3524497"/>
                  <a:pt x="0" y="3439464"/>
                </a:cubicBezTo>
                <a:lnTo>
                  <a:pt x="0" y="1994326"/>
                </a:lnTo>
                <a:lnTo>
                  <a:pt x="233136" y="1796715"/>
                </a:lnTo>
                <a:lnTo>
                  <a:pt x="0" y="1599105"/>
                </a:lnTo>
                <a:lnTo>
                  <a:pt x="0" y="153965"/>
                </a:lnTo>
                <a:cubicBezTo>
                  <a:pt x="0" y="68932"/>
                  <a:pt x="68932" y="0"/>
                  <a:pt x="153965" y="0"/>
                </a:cubicBezTo>
                <a:close/>
              </a:path>
            </a:pathLst>
          </a:cu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7" name="Straight Connector 16">
            <a:extLst>
              <a:ext uri="{FF2B5EF4-FFF2-40B4-BE49-F238E27FC236}">
                <a16:creationId xmlns:a16="http://schemas.microsoft.com/office/drawing/2014/main" id="{0129C454-A451-FCD1-898C-067C4BDDF30A}"/>
              </a:ext>
              <a:ext uri="{C183D7F6-B498-43B3-948B-1728B52AA6E4}">
                <adec:decorative xmlns:adec="http://schemas.microsoft.com/office/drawing/2017/decorative" val="1"/>
              </a:ext>
            </a:extLst>
          </p:cNvPr>
          <p:cNvCxnSpPr/>
          <p:nvPr/>
        </p:nvCxnSpPr>
        <p:spPr>
          <a:xfrm>
            <a:off x="5635624" y="2888885"/>
            <a:ext cx="914400" cy="0"/>
          </a:xfrm>
          <a:prstGeom prst="line">
            <a:avLst/>
          </a:prstGeom>
          <a:ln w="38100" cap="rnd">
            <a:gradFill flip="none" rotWithShape="1">
              <a:gsLst>
                <a:gs pos="0">
                  <a:srgbClr val="4DDBF8"/>
                </a:gs>
                <a:gs pos="45000">
                  <a:srgbClr val="0078D4"/>
                </a:gs>
                <a:gs pos="80000">
                  <a:srgbClr val="8678D6"/>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817781A-B53B-E951-BC62-841A38595BFA}"/>
              </a:ext>
            </a:extLst>
          </p:cNvPr>
          <p:cNvSpPr/>
          <p:nvPr/>
        </p:nvSpPr>
        <p:spPr bwMode="auto">
          <a:xfrm>
            <a:off x="5762419" y="1300163"/>
            <a:ext cx="660810" cy="660810"/>
          </a:xfrm>
          <a:prstGeom prst="ellipse">
            <a:avLst/>
          </a:prstGeom>
          <a:gradFill flip="none" rotWithShape="1">
            <a:gsLst>
              <a:gs pos="80000">
                <a:srgbClr val="0078D4"/>
              </a:gs>
              <a:gs pos="18000">
                <a:srgbClr val="8678D6"/>
              </a:gs>
            </a:gsLst>
            <a:path path="circle">
              <a:fillToRect l="100000" t="100000"/>
            </a:path>
            <a:tileRect r="-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a:ea typeface="+mn-ea"/>
                <a:cs typeface="Segoe UI Semibold" panose="020B0702040204020203" pitchFamily="34" charset="0"/>
              </a:rPr>
              <a:t>2</a:t>
            </a:r>
          </a:p>
        </p:txBody>
      </p:sp>
      <p:sp>
        <p:nvSpPr>
          <p:cNvPr id="20" name="TextBox 19">
            <a:extLst>
              <a:ext uri="{FF2B5EF4-FFF2-40B4-BE49-F238E27FC236}">
                <a16:creationId xmlns:a16="http://schemas.microsoft.com/office/drawing/2014/main" id="{49F2598D-AB4F-53DB-BBFE-E972BE5A1EB6}"/>
              </a:ext>
            </a:extLst>
          </p:cNvPr>
          <p:cNvSpPr txBox="1"/>
          <p:nvPr/>
        </p:nvSpPr>
        <p:spPr>
          <a:xfrm>
            <a:off x="4363824" y="3173008"/>
            <a:ext cx="3518882" cy="332399"/>
          </a:xfrm>
          <a:prstGeom prst="rect">
            <a:avLst/>
          </a:prstGeom>
          <a:noFill/>
        </p:spPr>
        <p:txBody>
          <a:bodyPr wrap="square" lIns="0" tIns="0" rIns="0" bIns="0">
            <a:spAutoFit/>
          </a:bodyPr>
          <a:lstStyle/>
          <a:p>
            <a:pPr marL="0" marR="0" lvl="0" indent="0" algn="ctr" defTabSz="932742" rtl="0" eaLnBrk="1" fontAlgn="auto" latinLnBrk="0" hangingPunct="1">
              <a:lnSpc>
                <a:spcPct val="90000"/>
              </a:lnSpc>
              <a:spcBef>
                <a:spcPts val="0"/>
              </a:spcBef>
              <a:spcAft>
                <a:spcPts val="600"/>
              </a:spcAft>
              <a:buClrTx/>
              <a:buSzPct val="90000"/>
              <a:buFontTx/>
              <a:buNone/>
              <a:tabLst/>
              <a:defRPr/>
            </a:pPr>
            <a:r>
              <a:rPr kumimoji="0" lang="en-US" sz="24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Segoe UI" panose="020B0502040204020203" pitchFamily="34" charset="0"/>
              </a:rPr>
              <a:t>Configure</a:t>
            </a:r>
          </a:p>
        </p:txBody>
      </p:sp>
      <p:sp>
        <p:nvSpPr>
          <p:cNvPr id="21" name="Freeform 1">
            <a:extLst>
              <a:ext uri="{FF2B5EF4-FFF2-40B4-BE49-F238E27FC236}">
                <a16:creationId xmlns:a16="http://schemas.microsoft.com/office/drawing/2014/main" id="{0E33E87F-DDBE-B4C4-46A8-800B78391A98}"/>
              </a:ext>
              <a:ext uri="{C183D7F6-B498-43B3-948B-1728B52AA6E4}">
                <adec:decorative xmlns:adec="http://schemas.microsoft.com/office/drawing/2017/decorative" val="1"/>
              </a:ext>
            </a:extLst>
          </p:cNvPr>
          <p:cNvSpPr/>
          <p:nvPr/>
        </p:nvSpPr>
        <p:spPr bwMode="white">
          <a:xfrm>
            <a:off x="8050422" y="1630567"/>
            <a:ext cx="3549437" cy="4684988"/>
          </a:xfrm>
          <a:custGeom>
            <a:avLst/>
            <a:gdLst>
              <a:gd name="connsiteX0" fmla="*/ 153965 w 3219686"/>
              <a:gd name="connsiteY0" fmla="*/ 0 h 3593429"/>
              <a:gd name="connsiteX1" fmla="*/ 3065721 w 3219686"/>
              <a:gd name="connsiteY1" fmla="*/ 0 h 3593429"/>
              <a:gd name="connsiteX2" fmla="*/ 3219686 w 3219686"/>
              <a:gd name="connsiteY2" fmla="*/ 153965 h 3593429"/>
              <a:gd name="connsiteX3" fmla="*/ 3219686 w 3219686"/>
              <a:gd name="connsiteY3" fmla="*/ 3439464 h 3593429"/>
              <a:gd name="connsiteX4" fmla="*/ 3065721 w 3219686"/>
              <a:gd name="connsiteY4" fmla="*/ 3593429 h 3593429"/>
              <a:gd name="connsiteX5" fmla="*/ 153965 w 3219686"/>
              <a:gd name="connsiteY5" fmla="*/ 3593429 h 3593429"/>
              <a:gd name="connsiteX6" fmla="*/ 0 w 3219686"/>
              <a:gd name="connsiteY6" fmla="*/ 3439464 h 3593429"/>
              <a:gd name="connsiteX7" fmla="*/ 0 w 3219686"/>
              <a:gd name="connsiteY7" fmla="*/ 1994178 h 3593429"/>
              <a:gd name="connsiteX8" fmla="*/ 232962 w 3219686"/>
              <a:gd name="connsiteY8" fmla="*/ 1796715 h 3593429"/>
              <a:gd name="connsiteX9" fmla="*/ 0 w 3219686"/>
              <a:gd name="connsiteY9" fmla="*/ 1599252 h 3593429"/>
              <a:gd name="connsiteX10" fmla="*/ 0 w 3219686"/>
              <a:gd name="connsiteY10" fmla="*/ 153965 h 3593429"/>
              <a:gd name="connsiteX11" fmla="*/ 153965 w 3219686"/>
              <a:gd name="connsiteY11" fmla="*/ 0 h 35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686" h="3593429">
                <a:moveTo>
                  <a:pt x="153965" y="0"/>
                </a:moveTo>
                <a:lnTo>
                  <a:pt x="3065721" y="0"/>
                </a:lnTo>
                <a:cubicBezTo>
                  <a:pt x="3150754" y="0"/>
                  <a:pt x="3219686" y="68932"/>
                  <a:pt x="3219686" y="153965"/>
                </a:cubicBezTo>
                <a:lnTo>
                  <a:pt x="3219686" y="3439464"/>
                </a:lnTo>
                <a:cubicBezTo>
                  <a:pt x="3219686" y="3524497"/>
                  <a:pt x="3150754" y="3593429"/>
                  <a:pt x="3065721" y="3593429"/>
                </a:cubicBezTo>
                <a:lnTo>
                  <a:pt x="153965" y="3593429"/>
                </a:lnTo>
                <a:cubicBezTo>
                  <a:pt x="68932" y="3593429"/>
                  <a:pt x="0" y="3524497"/>
                  <a:pt x="0" y="3439464"/>
                </a:cubicBezTo>
                <a:lnTo>
                  <a:pt x="0" y="1994178"/>
                </a:lnTo>
                <a:lnTo>
                  <a:pt x="232962" y="1796715"/>
                </a:lnTo>
                <a:lnTo>
                  <a:pt x="0" y="1599252"/>
                </a:lnTo>
                <a:lnTo>
                  <a:pt x="0" y="153965"/>
                </a:lnTo>
                <a:cubicBezTo>
                  <a:pt x="0" y="68932"/>
                  <a:pt x="68932" y="0"/>
                  <a:pt x="153965" y="0"/>
                </a:cubicBezTo>
                <a:close/>
              </a:path>
            </a:pathLst>
          </a:cu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4" name="Straight Connector 23">
            <a:extLst>
              <a:ext uri="{FF2B5EF4-FFF2-40B4-BE49-F238E27FC236}">
                <a16:creationId xmlns:a16="http://schemas.microsoft.com/office/drawing/2014/main" id="{FC61C7E9-9C0E-5D61-A431-32E098305EEC}"/>
              </a:ext>
              <a:ext uri="{C183D7F6-B498-43B3-948B-1728B52AA6E4}">
                <adec:decorative xmlns:adec="http://schemas.microsoft.com/office/drawing/2017/decorative" val="1"/>
              </a:ext>
            </a:extLst>
          </p:cNvPr>
          <p:cNvCxnSpPr/>
          <p:nvPr/>
        </p:nvCxnSpPr>
        <p:spPr>
          <a:xfrm>
            <a:off x="9367942" y="2888885"/>
            <a:ext cx="914400" cy="0"/>
          </a:xfrm>
          <a:prstGeom prst="line">
            <a:avLst/>
          </a:prstGeom>
          <a:ln w="38100" cap="rnd">
            <a:gradFill flip="none" rotWithShape="1">
              <a:gsLst>
                <a:gs pos="0">
                  <a:srgbClr val="4DDBF8"/>
                </a:gs>
                <a:gs pos="45000">
                  <a:srgbClr val="0078D4"/>
                </a:gs>
                <a:gs pos="80000">
                  <a:srgbClr val="8678D6"/>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7986901-6A33-B9A4-7E12-C89D3F3D2995}"/>
              </a:ext>
            </a:extLst>
          </p:cNvPr>
          <p:cNvSpPr/>
          <p:nvPr/>
        </p:nvSpPr>
        <p:spPr bwMode="auto">
          <a:xfrm>
            <a:off x="9494737" y="1300163"/>
            <a:ext cx="660810" cy="660810"/>
          </a:xfrm>
          <a:prstGeom prst="ellipse">
            <a:avLst/>
          </a:prstGeom>
          <a:gradFill flip="none" rotWithShape="1">
            <a:gsLst>
              <a:gs pos="80000">
                <a:srgbClr val="0078D4"/>
              </a:gs>
              <a:gs pos="18000">
                <a:srgbClr val="8678D6"/>
              </a:gs>
            </a:gsLst>
            <a:path path="circle">
              <a:fillToRect l="100000" t="100000"/>
            </a:path>
            <a:tileRect r="-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a:ea typeface="+mn-ea"/>
                <a:cs typeface="Segoe UI Semibold" panose="020B0702040204020203" pitchFamily="34" charset="0"/>
              </a:rPr>
              <a:t>3</a:t>
            </a:r>
          </a:p>
        </p:txBody>
      </p:sp>
      <p:sp>
        <p:nvSpPr>
          <p:cNvPr id="30" name="TextBox 29">
            <a:extLst>
              <a:ext uri="{FF2B5EF4-FFF2-40B4-BE49-F238E27FC236}">
                <a16:creationId xmlns:a16="http://schemas.microsoft.com/office/drawing/2014/main" id="{E1324526-0CBF-CB5F-6C94-0124F8AFCEF5}"/>
              </a:ext>
            </a:extLst>
          </p:cNvPr>
          <p:cNvSpPr txBox="1"/>
          <p:nvPr/>
        </p:nvSpPr>
        <p:spPr>
          <a:xfrm>
            <a:off x="8213375" y="3173008"/>
            <a:ext cx="3182112" cy="332399"/>
          </a:xfrm>
          <a:prstGeom prst="rect">
            <a:avLst/>
          </a:prstGeom>
          <a:noFill/>
        </p:spPr>
        <p:txBody>
          <a:bodyPr wrap="square" lIns="0" tIns="0" rIns="0" bIns="0">
            <a:spAutoFit/>
          </a:bodyPr>
          <a:lstStyle/>
          <a:p>
            <a:pPr marL="0" marR="0" lvl="0" indent="0" algn="ctr" defTabSz="932742" rtl="0" eaLnBrk="1" fontAlgn="auto" latinLnBrk="0" hangingPunct="1">
              <a:lnSpc>
                <a:spcPct val="90000"/>
              </a:lnSpc>
              <a:spcBef>
                <a:spcPts val="0"/>
              </a:spcBef>
              <a:spcAft>
                <a:spcPts val="600"/>
              </a:spcAft>
              <a:buClrTx/>
              <a:buSzPct val="90000"/>
              <a:buFontTx/>
              <a:buNone/>
              <a:tabLst/>
              <a:defRPr/>
            </a:pPr>
            <a:r>
              <a:rPr kumimoji="0" lang="en-US" sz="2400" b="0" i="0" u="none" strike="noStrike" kern="1200" cap="none" spc="0"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Segoe UI" panose="020B0502040204020203" pitchFamily="34" charset="0"/>
              </a:rPr>
              <a:t>Create</a:t>
            </a:r>
          </a:p>
        </p:txBody>
      </p:sp>
      <p:sp>
        <p:nvSpPr>
          <p:cNvPr id="31" name="TextBox 30">
            <a:extLst>
              <a:ext uri="{FF2B5EF4-FFF2-40B4-BE49-F238E27FC236}">
                <a16:creationId xmlns:a16="http://schemas.microsoft.com/office/drawing/2014/main" id="{55A77209-65B0-4124-2D11-D2422CDE5802}"/>
              </a:ext>
            </a:extLst>
          </p:cNvPr>
          <p:cNvSpPr txBox="1"/>
          <p:nvPr/>
        </p:nvSpPr>
        <p:spPr>
          <a:xfrm>
            <a:off x="876239" y="4037234"/>
            <a:ext cx="3123128" cy="963341"/>
          </a:xfrm>
          <a:prstGeom prst="rect">
            <a:avLst/>
          </a:prstGeom>
          <a:noFill/>
        </p:spPr>
        <p:txBody>
          <a:bodyPr wrap="square" lIns="0" tIns="0" rIns="0" bIns="0">
            <a:spAutoFit/>
          </a:bodyPr>
          <a:lstStyle/>
          <a:p>
            <a:pPr marL="285750" marR="0" lvl="0" indent="-285750" algn="l" defTabSz="932742" rtl="0" eaLnBrk="1" fontAlgn="auto" latinLnBrk="0" hangingPunct="1">
              <a:lnSpc>
                <a:spcPct val="90000"/>
              </a:lnSpc>
              <a:spcBef>
                <a:spcPts val="0"/>
              </a:spcBef>
              <a:spcAft>
                <a:spcPts val="600"/>
              </a:spcAft>
              <a:buClrTx/>
              <a:buSzPct val="90000"/>
              <a:buFont typeface="Arial" panose="020B0604020202020204" pitchFamily="34" charset="0"/>
              <a:buChar char="•"/>
              <a:tabLst/>
              <a:defRPr/>
            </a:pPr>
            <a:r>
              <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rPr>
              <a:t>Review the </a:t>
            </a:r>
            <a:r>
              <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hlinkClick r:id="rId3"/>
              </a:rPr>
              <a:t>Microsoft</a:t>
            </a:r>
            <a:r>
              <a:rPr kumimoji="0" lang="en-US" sz="1600" b="0" i="0" u="none" strike="noStrike" kern="1200" cap="none" spc="0" normalizeH="0" noProof="0" dirty="0">
                <a:ln w="3175">
                  <a:noFill/>
                </a:ln>
                <a:solidFill>
                  <a:prstClr val="black"/>
                </a:solidFill>
                <a:effectLst/>
                <a:uLnTx/>
                <a:uFillTx/>
                <a:latin typeface="Segoe UI"/>
                <a:cs typeface="Segoe UI" panose="020B0502040204020203" pitchFamily="34" charset="0"/>
                <a:hlinkClick r:id="rId3"/>
              </a:rPr>
              <a:t> Learn </a:t>
            </a:r>
            <a:r>
              <a:rPr kumimoji="0" lang="en-US" sz="1600" b="0" i="0" u="none" strike="noStrike" kern="1200" cap="none" spc="0" normalizeH="0" noProof="0" dirty="0">
                <a:ln w="3175">
                  <a:noFill/>
                </a:ln>
                <a:solidFill>
                  <a:prstClr val="black"/>
                </a:solidFill>
                <a:effectLst/>
                <a:uLnTx/>
                <a:uFillTx/>
                <a:latin typeface="Segoe UI"/>
                <a:cs typeface="Segoe UI" panose="020B0502040204020203" pitchFamily="34" charset="0"/>
              </a:rPr>
              <a:t>documents</a:t>
            </a:r>
            <a:endPar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endParaRPr>
          </a:p>
          <a:p>
            <a:pPr marL="285750" marR="0" lvl="0" indent="-285750" algn="l" defTabSz="932742" rtl="0" eaLnBrk="1" fontAlgn="auto" latinLnBrk="0" hangingPunct="1">
              <a:lnSpc>
                <a:spcPct val="90000"/>
              </a:lnSpc>
              <a:spcBef>
                <a:spcPts val="0"/>
              </a:spcBef>
              <a:spcAft>
                <a:spcPts val="600"/>
              </a:spcAft>
              <a:buClrTx/>
              <a:buSzPct val="90000"/>
              <a:buFont typeface="Arial" panose="020B0604020202020204" pitchFamily="34" charset="0"/>
              <a:buChar char="•"/>
              <a:tabLst/>
              <a:defRPr/>
            </a:pPr>
            <a:r>
              <a:rPr lang="en-US" sz="1600" noProof="0" dirty="0">
                <a:ln w="3175">
                  <a:noFill/>
                </a:ln>
                <a:solidFill>
                  <a:prstClr val="black"/>
                </a:solidFill>
                <a:latin typeface="Segoe UI"/>
                <a:cs typeface="Segoe UI" panose="020B0502040204020203" pitchFamily="34" charset="0"/>
              </a:rPr>
              <a:t>Get started with our </a:t>
            </a:r>
            <a:r>
              <a:rPr lang="en-US" sz="1600" noProof="0" dirty="0">
                <a:ln w="3175">
                  <a:noFill/>
                </a:ln>
                <a:solidFill>
                  <a:prstClr val="black"/>
                </a:solidFill>
                <a:latin typeface="Segoe UI"/>
                <a:cs typeface="Segoe UI" panose="020B0502040204020203" pitchFamily="34" charset="0"/>
                <a:hlinkClick r:id="rId4"/>
              </a:rPr>
              <a:t>You Tube </a:t>
            </a:r>
            <a:r>
              <a:rPr lang="en-US" sz="1600" noProof="0" dirty="0">
                <a:ln w="3175">
                  <a:noFill/>
                </a:ln>
                <a:solidFill>
                  <a:prstClr val="black"/>
                </a:solidFill>
                <a:latin typeface="Segoe UI"/>
                <a:cs typeface="Segoe UI" panose="020B0502040204020203" pitchFamily="34" charset="0"/>
              </a:rPr>
              <a:t>series</a:t>
            </a:r>
            <a:endPar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endParaRPr>
          </a:p>
        </p:txBody>
      </p:sp>
      <p:sp>
        <p:nvSpPr>
          <p:cNvPr id="37" name="TextBox 36">
            <a:extLst>
              <a:ext uri="{FF2B5EF4-FFF2-40B4-BE49-F238E27FC236}">
                <a16:creationId xmlns:a16="http://schemas.microsoft.com/office/drawing/2014/main" id="{894F9A20-9A08-AB2D-883C-1020BEA57175}"/>
              </a:ext>
            </a:extLst>
          </p:cNvPr>
          <p:cNvSpPr txBox="1"/>
          <p:nvPr/>
        </p:nvSpPr>
        <p:spPr>
          <a:xfrm>
            <a:off x="4516263" y="4037234"/>
            <a:ext cx="3311915" cy="741742"/>
          </a:xfrm>
          <a:prstGeom prst="rect">
            <a:avLst/>
          </a:prstGeom>
          <a:noFill/>
        </p:spPr>
        <p:txBody>
          <a:bodyPr wrap="square" lIns="0" tIns="0" rIns="0" bIns="0">
            <a:spAutoFit/>
          </a:bodyPr>
          <a:lstStyle/>
          <a:p>
            <a:pPr marL="285750" marR="0" lvl="0" indent="-285750" algn="l" defTabSz="932742" rtl="0" eaLnBrk="1" fontAlgn="auto" latinLnBrk="0" hangingPunct="1">
              <a:lnSpc>
                <a:spcPct val="90000"/>
              </a:lnSpc>
              <a:spcBef>
                <a:spcPts val="0"/>
              </a:spcBef>
              <a:spcAft>
                <a:spcPts val="600"/>
              </a:spcAft>
              <a:buClrTx/>
              <a:buSzPct val="90000"/>
              <a:buFont typeface="Arial" panose="020B0604020202020204" pitchFamily="34" charset="0"/>
              <a:buChar char="•"/>
              <a:tabLst/>
              <a:defRPr/>
            </a:pPr>
            <a:r>
              <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rPr>
              <a:t>Install the </a:t>
            </a:r>
            <a:r>
              <a:rPr lang="en-US" sz="1600" dirty="0">
                <a:ln w="3175">
                  <a:noFill/>
                </a:ln>
                <a:solidFill>
                  <a:prstClr val="black"/>
                </a:solidFill>
                <a:latin typeface="Segoe UI"/>
                <a:cs typeface="Segoe UI" panose="020B0502040204020203" pitchFamily="34" charset="0"/>
              </a:rPr>
              <a:t>Visual Studio Code plugin</a:t>
            </a:r>
          </a:p>
          <a:p>
            <a:pPr marL="285750" marR="0" lvl="0" indent="-285750" algn="l" defTabSz="932742" rtl="0" eaLnBrk="1" fontAlgn="auto" latinLnBrk="0" hangingPunct="1">
              <a:lnSpc>
                <a:spcPct val="90000"/>
              </a:lnSpc>
              <a:spcBef>
                <a:spcPts val="0"/>
              </a:spcBef>
              <a:spcAft>
                <a:spcPts val="600"/>
              </a:spcAft>
              <a:buClrTx/>
              <a:buSzPct val="90000"/>
              <a:buFont typeface="Arial" panose="020B0604020202020204" pitchFamily="34" charset="0"/>
              <a:buChar char="•"/>
              <a:tabLst/>
              <a:defRPr/>
            </a:pPr>
            <a:r>
              <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rPr>
              <a:t>Create</a:t>
            </a:r>
            <a:r>
              <a:rPr kumimoji="0" lang="en-US" sz="1600" b="0" i="0" u="none" strike="noStrike" kern="1200" cap="none" spc="0" normalizeH="0" noProof="0" dirty="0">
                <a:ln w="3175">
                  <a:noFill/>
                </a:ln>
                <a:solidFill>
                  <a:prstClr val="black"/>
                </a:solidFill>
                <a:effectLst/>
                <a:uLnTx/>
                <a:uFillTx/>
                <a:latin typeface="Segoe UI"/>
                <a:cs typeface="Segoe UI" panose="020B0502040204020203" pitchFamily="34" charset="0"/>
              </a:rPr>
              <a:t> a trial container type</a:t>
            </a:r>
            <a:endPar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endParaRPr>
          </a:p>
        </p:txBody>
      </p:sp>
      <p:sp>
        <p:nvSpPr>
          <p:cNvPr id="38" name="TextBox 37">
            <a:extLst>
              <a:ext uri="{FF2B5EF4-FFF2-40B4-BE49-F238E27FC236}">
                <a16:creationId xmlns:a16="http://schemas.microsoft.com/office/drawing/2014/main" id="{1660D3AB-4D47-DAAA-8B49-316C19D70B5E}"/>
              </a:ext>
            </a:extLst>
          </p:cNvPr>
          <p:cNvSpPr txBox="1"/>
          <p:nvPr/>
        </p:nvSpPr>
        <p:spPr>
          <a:xfrm>
            <a:off x="8242094" y="4037234"/>
            <a:ext cx="3389497" cy="520142"/>
          </a:xfrm>
          <a:prstGeom prst="rect">
            <a:avLst/>
          </a:prstGeom>
          <a:noFill/>
        </p:spPr>
        <p:txBody>
          <a:bodyPr wrap="square" lIns="0" tIns="0" rIns="0" bIns="0" anchor="t">
            <a:spAutoFit/>
          </a:bodyPr>
          <a:lstStyle/>
          <a:p>
            <a:pPr marL="285750" marR="0" lvl="0" indent="-285750" algn="l" defTabSz="932742" rtl="0" eaLnBrk="1" fontAlgn="auto" latinLnBrk="0" hangingPunct="1">
              <a:lnSpc>
                <a:spcPct val="90000"/>
              </a:lnSpc>
              <a:spcBef>
                <a:spcPts val="0"/>
              </a:spcBef>
              <a:spcAft>
                <a:spcPts val="600"/>
              </a:spcAft>
              <a:buClrTx/>
              <a:buSzPct val="90000"/>
              <a:buFont typeface="Arial" panose="020B0604020202020204" pitchFamily="34" charset="0"/>
              <a:buChar char="•"/>
              <a:tabLst/>
              <a:defRPr/>
            </a:pPr>
            <a:r>
              <a:rPr kumimoji="0" lang="en-US" sz="160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Use one of our </a:t>
            </a:r>
            <a:r>
              <a:rPr kumimoji="0" lang="en-US" sz="160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hlinkClick r:id="rId5"/>
              </a:rPr>
              <a:t>sample apps</a:t>
            </a:r>
            <a:endParaRPr kumimoji="0" lang="en-US" sz="160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endParaRPr>
          </a:p>
          <a:p>
            <a:pPr marL="285750" marR="0" lvl="0" indent="-285750" algn="l" defTabSz="932742" rtl="0" eaLnBrk="1" fontAlgn="auto" latinLnBrk="0" hangingPunct="1">
              <a:lnSpc>
                <a:spcPct val="90000"/>
              </a:lnSpc>
              <a:spcBef>
                <a:spcPts val="0"/>
              </a:spcBef>
              <a:spcAft>
                <a:spcPts val="600"/>
              </a:spcAft>
              <a:buClrTx/>
              <a:buSzPct val="90000"/>
              <a:buFont typeface="Arial" panose="020B0604020202020204" pitchFamily="34" charset="0"/>
              <a:buChar char="•"/>
              <a:tabLst/>
              <a:defRPr/>
            </a:pPr>
            <a:r>
              <a:rPr kumimoji="0" lang="en-US" sz="1600" b="0" i="0" u="none" strike="noStrike" kern="1200" cap="none" spc="0" normalizeH="0" baseline="0" noProof="0" dirty="0">
                <a:ln w="3175">
                  <a:noFill/>
                </a:ln>
                <a:solidFill>
                  <a:prstClr val="black"/>
                </a:solidFill>
                <a:effectLst/>
                <a:uLnTx/>
                <a:uFillTx/>
                <a:latin typeface="Segoe UI"/>
                <a:ea typeface="+mn-ea"/>
                <a:cs typeface="Segoe UI" panose="020B0502040204020203" pitchFamily="34" charset="0"/>
              </a:rPr>
              <a:t>Get familiar with the API</a:t>
            </a:r>
          </a:p>
        </p:txBody>
      </p:sp>
      <p:sp>
        <p:nvSpPr>
          <p:cNvPr id="4" name="Graphic 1023" descr="Icon of a box, with an extended arrow">
            <a:extLst>
              <a:ext uri="{FF2B5EF4-FFF2-40B4-BE49-F238E27FC236}">
                <a16:creationId xmlns:a16="http://schemas.microsoft.com/office/drawing/2014/main" id="{1A4ECF4F-ED8A-E016-F76E-74E537A590F1}"/>
              </a:ext>
            </a:extLst>
          </p:cNvPr>
          <p:cNvSpPr/>
          <p:nvPr/>
        </p:nvSpPr>
        <p:spPr>
          <a:xfrm>
            <a:off x="2096138" y="2163358"/>
            <a:ext cx="571106" cy="559905"/>
          </a:xfrm>
          <a:custGeom>
            <a:avLst/>
            <a:gdLst>
              <a:gd name="connsiteX0" fmla="*/ 14288 w 171450"/>
              <a:gd name="connsiteY0" fmla="*/ 30956 h 171450"/>
              <a:gd name="connsiteX1" fmla="*/ 30956 w 171450"/>
              <a:gd name="connsiteY1" fmla="*/ 14288 h 171450"/>
              <a:gd name="connsiteX2" fmla="*/ 69056 w 171450"/>
              <a:gd name="connsiteY2" fmla="*/ 14288 h 171450"/>
              <a:gd name="connsiteX3" fmla="*/ 76200 w 171450"/>
              <a:gd name="connsiteY3" fmla="*/ 7144 h 171450"/>
              <a:gd name="connsiteX4" fmla="*/ 69056 w 171450"/>
              <a:gd name="connsiteY4" fmla="*/ 0 h 171450"/>
              <a:gd name="connsiteX5" fmla="*/ 30956 w 171450"/>
              <a:gd name="connsiteY5" fmla="*/ 0 h 171450"/>
              <a:gd name="connsiteX6" fmla="*/ 0 w 171450"/>
              <a:gd name="connsiteY6" fmla="*/ 30956 h 171450"/>
              <a:gd name="connsiteX7" fmla="*/ 0 w 171450"/>
              <a:gd name="connsiteY7" fmla="*/ 140494 h 171450"/>
              <a:gd name="connsiteX8" fmla="*/ 30956 w 171450"/>
              <a:gd name="connsiteY8" fmla="*/ 171450 h 171450"/>
              <a:gd name="connsiteX9" fmla="*/ 140494 w 171450"/>
              <a:gd name="connsiteY9" fmla="*/ 171450 h 171450"/>
              <a:gd name="connsiteX10" fmla="*/ 171450 w 171450"/>
              <a:gd name="connsiteY10" fmla="*/ 140494 h 171450"/>
              <a:gd name="connsiteX11" fmla="*/ 171450 w 171450"/>
              <a:gd name="connsiteY11" fmla="*/ 102394 h 171450"/>
              <a:gd name="connsiteX12" fmla="*/ 164306 w 171450"/>
              <a:gd name="connsiteY12" fmla="*/ 95250 h 171450"/>
              <a:gd name="connsiteX13" fmla="*/ 157163 w 171450"/>
              <a:gd name="connsiteY13" fmla="*/ 102394 h 171450"/>
              <a:gd name="connsiteX14" fmla="*/ 157163 w 171450"/>
              <a:gd name="connsiteY14" fmla="*/ 140494 h 171450"/>
              <a:gd name="connsiteX15" fmla="*/ 140494 w 171450"/>
              <a:gd name="connsiteY15" fmla="*/ 157163 h 171450"/>
              <a:gd name="connsiteX16" fmla="*/ 85725 w 171450"/>
              <a:gd name="connsiteY16" fmla="*/ 157163 h 171450"/>
              <a:gd name="connsiteX17" fmla="*/ 85725 w 171450"/>
              <a:gd name="connsiteY17" fmla="*/ 111919 h 171450"/>
              <a:gd name="connsiteX18" fmla="*/ 59531 w 171450"/>
              <a:gd name="connsiteY18" fmla="*/ 85725 h 171450"/>
              <a:gd name="connsiteX19" fmla="*/ 14288 w 171450"/>
              <a:gd name="connsiteY19" fmla="*/ 85725 h 171450"/>
              <a:gd name="connsiteX20" fmla="*/ 14288 w 171450"/>
              <a:gd name="connsiteY20" fmla="*/ 30956 h 171450"/>
              <a:gd name="connsiteX21" fmla="*/ 14288 w 171450"/>
              <a:gd name="connsiteY21" fmla="*/ 100013 h 171450"/>
              <a:gd name="connsiteX22" fmla="*/ 59531 w 171450"/>
              <a:gd name="connsiteY22" fmla="*/ 100013 h 171450"/>
              <a:gd name="connsiteX23" fmla="*/ 71438 w 171450"/>
              <a:gd name="connsiteY23" fmla="*/ 111919 h 171450"/>
              <a:gd name="connsiteX24" fmla="*/ 71438 w 171450"/>
              <a:gd name="connsiteY24" fmla="*/ 157163 h 171450"/>
              <a:gd name="connsiteX25" fmla="*/ 30956 w 171450"/>
              <a:gd name="connsiteY25" fmla="*/ 157163 h 171450"/>
              <a:gd name="connsiteX26" fmla="*/ 14288 w 171450"/>
              <a:gd name="connsiteY26" fmla="*/ 140494 h 171450"/>
              <a:gd name="connsiteX27" fmla="*/ 14288 w 171450"/>
              <a:gd name="connsiteY27" fmla="*/ 100013 h 171450"/>
              <a:gd name="connsiteX28" fmla="*/ 95250 w 171450"/>
              <a:gd name="connsiteY28" fmla="*/ 7144 h 171450"/>
              <a:gd name="connsiteX29" fmla="*/ 102394 w 171450"/>
              <a:gd name="connsiteY29" fmla="*/ 0 h 171450"/>
              <a:gd name="connsiteX30" fmla="*/ 164306 w 171450"/>
              <a:gd name="connsiteY30" fmla="*/ 0 h 171450"/>
              <a:gd name="connsiteX31" fmla="*/ 171450 w 171450"/>
              <a:gd name="connsiteY31" fmla="*/ 7144 h 171450"/>
              <a:gd name="connsiteX32" fmla="*/ 171450 w 171450"/>
              <a:gd name="connsiteY32" fmla="*/ 69056 h 171450"/>
              <a:gd name="connsiteX33" fmla="*/ 164306 w 171450"/>
              <a:gd name="connsiteY33" fmla="*/ 76200 h 171450"/>
              <a:gd name="connsiteX34" fmla="*/ 157163 w 171450"/>
              <a:gd name="connsiteY34" fmla="*/ 69056 h 171450"/>
              <a:gd name="connsiteX35" fmla="*/ 157163 w 171450"/>
              <a:gd name="connsiteY35" fmla="*/ 24384 h 171450"/>
              <a:gd name="connsiteX36" fmla="*/ 107442 w 171450"/>
              <a:gd name="connsiteY36" fmla="*/ 74105 h 171450"/>
              <a:gd name="connsiteX37" fmla="*/ 97346 w 171450"/>
              <a:gd name="connsiteY37" fmla="*/ 73748 h 171450"/>
              <a:gd name="connsiteX38" fmla="*/ 97346 w 171450"/>
              <a:gd name="connsiteY38" fmla="*/ 64008 h 171450"/>
              <a:gd name="connsiteX39" fmla="*/ 147066 w 171450"/>
              <a:gd name="connsiteY39" fmla="*/ 14288 h 171450"/>
              <a:gd name="connsiteX40" fmla="*/ 102394 w 171450"/>
              <a:gd name="connsiteY40" fmla="*/ 14288 h 171450"/>
              <a:gd name="connsiteX41" fmla="*/ 95250 w 171450"/>
              <a:gd name="connsiteY41"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1450" h="171450">
                <a:moveTo>
                  <a:pt x="14288" y="30956"/>
                </a:moveTo>
                <a:cubicBezTo>
                  <a:pt x="14288" y="21755"/>
                  <a:pt x="21755" y="14288"/>
                  <a:pt x="30956" y="14288"/>
                </a:cubicBezTo>
                <a:lnTo>
                  <a:pt x="69056" y="14288"/>
                </a:lnTo>
                <a:cubicBezTo>
                  <a:pt x="73002" y="14288"/>
                  <a:pt x="76200" y="11089"/>
                  <a:pt x="76200" y="7144"/>
                </a:cubicBezTo>
                <a:cubicBezTo>
                  <a:pt x="76200" y="3198"/>
                  <a:pt x="73002" y="0"/>
                  <a:pt x="69056" y="0"/>
                </a:cubicBezTo>
                <a:lnTo>
                  <a:pt x="30956" y="0"/>
                </a:lnTo>
                <a:cubicBezTo>
                  <a:pt x="13860" y="0"/>
                  <a:pt x="0" y="13860"/>
                  <a:pt x="0" y="30956"/>
                </a:cubicBezTo>
                <a:lnTo>
                  <a:pt x="0" y="140494"/>
                </a:lnTo>
                <a:cubicBezTo>
                  <a:pt x="0" y="157590"/>
                  <a:pt x="13860" y="171450"/>
                  <a:pt x="30956" y="171450"/>
                </a:cubicBezTo>
                <a:lnTo>
                  <a:pt x="140494" y="171450"/>
                </a:lnTo>
                <a:cubicBezTo>
                  <a:pt x="157590" y="171450"/>
                  <a:pt x="171450" y="157590"/>
                  <a:pt x="171450" y="140494"/>
                </a:cubicBezTo>
                <a:lnTo>
                  <a:pt x="171450" y="102394"/>
                </a:lnTo>
                <a:cubicBezTo>
                  <a:pt x="171450" y="98449"/>
                  <a:pt x="168252" y="95250"/>
                  <a:pt x="164306" y="95250"/>
                </a:cubicBezTo>
                <a:cubicBezTo>
                  <a:pt x="160361" y="95250"/>
                  <a:pt x="157163" y="98449"/>
                  <a:pt x="157163" y="102394"/>
                </a:cubicBezTo>
                <a:lnTo>
                  <a:pt x="157163" y="140494"/>
                </a:lnTo>
                <a:cubicBezTo>
                  <a:pt x="157163" y="149700"/>
                  <a:pt x="149700" y="157163"/>
                  <a:pt x="140494" y="157163"/>
                </a:cubicBezTo>
                <a:lnTo>
                  <a:pt x="85725" y="157163"/>
                </a:lnTo>
                <a:lnTo>
                  <a:pt x="85725" y="111919"/>
                </a:lnTo>
                <a:cubicBezTo>
                  <a:pt x="85725" y="97452"/>
                  <a:pt x="73998" y="85725"/>
                  <a:pt x="59531" y="85725"/>
                </a:cubicBezTo>
                <a:lnTo>
                  <a:pt x="14288" y="85725"/>
                </a:lnTo>
                <a:lnTo>
                  <a:pt x="14288" y="30956"/>
                </a:lnTo>
                <a:close/>
                <a:moveTo>
                  <a:pt x="14288" y="100013"/>
                </a:moveTo>
                <a:lnTo>
                  <a:pt x="59531" y="100013"/>
                </a:lnTo>
                <a:cubicBezTo>
                  <a:pt x="66103" y="100013"/>
                  <a:pt x="71438" y="105347"/>
                  <a:pt x="71438" y="111919"/>
                </a:cubicBezTo>
                <a:lnTo>
                  <a:pt x="71438" y="157163"/>
                </a:lnTo>
                <a:lnTo>
                  <a:pt x="30956" y="157163"/>
                </a:lnTo>
                <a:cubicBezTo>
                  <a:pt x="21750" y="157163"/>
                  <a:pt x="14288" y="149700"/>
                  <a:pt x="14288" y="140494"/>
                </a:cubicBezTo>
                <a:lnTo>
                  <a:pt x="14288" y="100013"/>
                </a:lnTo>
                <a:close/>
                <a:moveTo>
                  <a:pt x="95250" y="7144"/>
                </a:moveTo>
                <a:cubicBezTo>
                  <a:pt x="95250" y="3198"/>
                  <a:pt x="98449" y="0"/>
                  <a:pt x="102394" y="0"/>
                </a:cubicBezTo>
                <a:lnTo>
                  <a:pt x="164306" y="0"/>
                </a:lnTo>
                <a:cubicBezTo>
                  <a:pt x="168252" y="0"/>
                  <a:pt x="171450" y="3198"/>
                  <a:pt x="171450" y="7144"/>
                </a:cubicBezTo>
                <a:lnTo>
                  <a:pt x="171450" y="69056"/>
                </a:lnTo>
                <a:cubicBezTo>
                  <a:pt x="171450" y="73002"/>
                  <a:pt x="168252" y="76200"/>
                  <a:pt x="164306" y="76200"/>
                </a:cubicBezTo>
                <a:cubicBezTo>
                  <a:pt x="160361" y="76200"/>
                  <a:pt x="157163" y="73002"/>
                  <a:pt x="157163" y="69056"/>
                </a:cubicBezTo>
                <a:lnTo>
                  <a:pt x="157163" y="24384"/>
                </a:lnTo>
                <a:lnTo>
                  <a:pt x="107442" y="74105"/>
                </a:lnTo>
                <a:cubicBezTo>
                  <a:pt x="104556" y="76794"/>
                  <a:pt x="100035" y="76634"/>
                  <a:pt x="97346" y="73748"/>
                </a:cubicBezTo>
                <a:cubicBezTo>
                  <a:pt x="94789" y="71005"/>
                  <a:pt x="94789" y="66751"/>
                  <a:pt x="97346" y="64008"/>
                </a:cubicBezTo>
                <a:lnTo>
                  <a:pt x="147066" y="14288"/>
                </a:lnTo>
                <a:lnTo>
                  <a:pt x="102394" y="14288"/>
                </a:lnTo>
                <a:cubicBezTo>
                  <a:pt x="98449" y="14288"/>
                  <a:pt x="95250" y="11089"/>
                  <a:pt x="95250" y="7144"/>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 name="Graphic 13" descr="Icon of two people with a checkmark">
            <a:extLst>
              <a:ext uri="{FF2B5EF4-FFF2-40B4-BE49-F238E27FC236}">
                <a16:creationId xmlns:a16="http://schemas.microsoft.com/office/drawing/2014/main" id="{6C4FA967-B015-096E-DAC3-921C7A407337}"/>
              </a:ext>
            </a:extLst>
          </p:cNvPr>
          <p:cNvSpPr>
            <a:spLocks noChangeAspect="1"/>
          </p:cNvSpPr>
          <p:nvPr/>
        </p:nvSpPr>
        <p:spPr>
          <a:xfrm>
            <a:off x="5822585" y="2099020"/>
            <a:ext cx="531257" cy="531257"/>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7649 w 200025"/>
              <a:gd name="connsiteY7" fmla="*/ 162973 h 200025"/>
              <a:gd name="connsiteX8" fmla="*/ 64932 w 200025"/>
              <a:gd name="connsiteY8" fmla="*/ 166640 h 200025"/>
              <a:gd name="connsiteX9" fmla="*/ 61913 w 200025"/>
              <a:gd name="connsiteY9" fmla="*/ 166688 h 200025"/>
              <a:gd name="connsiteX10" fmla="*/ 58893 w 200025"/>
              <a:gd name="connsiteY10" fmla="*/ 166640 h 200025"/>
              <a:gd name="connsiteX11" fmla="*/ 27784 w 200025"/>
              <a:gd name="connsiteY11" fmla="*/ 159468 h 200025"/>
              <a:gd name="connsiteX12" fmla="*/ 14288 w 200025"/>
              <a:gd name="connsiteY12" fmla="*/ 138113 h 200025"/>
              <a:gd name="connsiteX13" fmla="*/ 14288 w 200025"/>
              <a:gd name="connsiteY13" fmla="*/ 123815 h 200025"/>
              <a:gd name="connsiteX14" fmla="*/ 14383 w 200025"/>
              <a:gd name="connsiteY14" fmla="*/ 122853 h 200025"/>
              <a:gd name="connsiteX15" fmla="*/ 15678 w 200025"/>
              <a:gd name="connsiteY15" fmla="*/ 120444 h 200025"/>
              <a:gd name="connsiteX16" fmla="*/ 18088 w 200025"/>
              <a:gd name="connsiteY16" fmla="*/ 119148 h 200025"/>
              <a:gd name="connsiteX17" fmla="*/ 19050 w 200025"/>
              <a:gd name="connsiteY17" fmla="*/ 119053 h 200025"/>
              <a:gd name="connsiteX18" fmla="*/ 92697 w 200025"/>
              <a:gd name="connsiteY18" fmla="*/ 119053 h 200025"/>
              <a:gd name="connsiteX19" fmla="*/ 102956 w 200025"/>
              <a:gd name="connsiteY19" fmla="*/ 104775 h 200025"/>
              <a:gd name="connsiteX20" fmla="*/ 104775 w 200025"/>
              <a:gd name="connsiteY20" fmla="*/ 42863 h 200025"/>
              <a:gd name="connsiteX21" fmla="*/ 61913 w 200025"/>
              <a:gd name="connsiteY21" fmla="*/ 0 h 200025"/>
              <a:gd name="connsiteX22" fmla="*/ 19050 w 200025"/>
              <a:gd name="connsiteY22" fmla="*/ 42863 h 200025"/>
              <a:gd name="connsiteX23" fmla="*/ 61913 w 200025"/>
              <a:gd name="connsiteY23" fmla="*/ 85725 h 200025"/>
              <a:gd name="connsiteX24" fmla="*/ 104775 w 200025"/>
              <a:gd name="connsiteY24" fmla="*/ 42863 h 200025"/>
              <a:gd name="connsiteX25" fmla="*/ 33338 w 200025"/>
              <a:gd name="connsiteY25" fmla="*/ 42863 h 200025"/>
              <a:gd name="connsiteX26" fmla="*/ 61913 w 200025"/>
              <a:gd name="connsiteY26" fmla="*/ 14288 h 200025"/>
              <a:gd name="connsiteX27" fmla="*/ 90488 w 200025"/>
              <a:gd name="connsiteY27" fmla="*/ 42863 h 200025"/>
              <a:gd name="connsiteX28" fmla="*/ 61913 w 200025"/>
              <a:gd name="connsiteY28" fmla="*/ 71438 h 200025"/>
              <a:gd name="connsiteX29" fmla="*/ 33338 w 200025"/>
              <a:gd name="connsiteY29" fmla="*/ 42863 h 200025"/>
              <a:gd name="connsiteX30" fmla="*/ 180975 w 200025"/>
              <a:gd name="connsiteY30" fmla="*/ 52388 h 200025"/>
              <a:gd name="connsiteX31" fmla="*/ 147638 w 200025"/>
              <a:gd name="connsiteY31" fmla="*/ 19050 h 200025"/>
              <a:gd name="connsiteX32" fmla="*/ 114300 w 200025"/>
              <a:gd name="connsiteY32" fmla="*/ 52388 h 200025"/>
              <a:gd name="connsiteX33" fmla="*/ 147638 w 200025"/>
              <a:gd name="connsiteY33" fmla="*/ 85725 h 200025"/>
              <a:gd name="connsiteX34" fmla="*/ 180975 w 200025"/>
              <a:gd name="connsiteY34" fmla="*/ 52388 h 200025"/>
              <a:gd name="connsiteX35" fmla="*/ 128588 w 200025"/>
              <a:gd name="connsiteY35" fmla="*/ 52388 h 200025"/>
              <a:gd name="connsiteX36" fmla="*/ 147638 w 200025"/>
              <a:gd name="connsiteY36" fmla="*/ 33338 h 200025"/>
              <a:gd name="connsiteX37" fmla="*/ 166688 w 200025"/>
              <a:gd name="connsiteY37" fmla="*/ 52388 h 200025"/>
              <a:gd name="connsiteX38" fmla="*/ 147638 w 200025"/>
              <a:gd name="connsiteY38" fmla="*/ 71438 h 200025"/>
              <a:gd name="connsiteX39" fmla="*/ 128588 w 200025"/>
              <a:gd name="connsiteY39" fmla="*/ 52388 h 200025"/>
              <a:gd name="connsiteX40" fmla="*/ 200025 w 200025"/>
              <a:gd name="connsiteY40" fmla="*/ 147638 h 200025"/>
              <a:gd name="connsiteX41" fmla="*/ 147638 w 200025"/>
              <a:gd name="connsiteY41" fmla="*/ 200025 h 200025"/>
              <a:gd name="connsiteX42" fmla="*/ 95250 w 200025"/>
              <a:gd name="connsiteY42" fmla="*/ 147638 h 200025"/>
              <a:gd name="connsiteX43" fmla="*/ 147638 w 200025"/>
              <a:gd name="connsiteY43" fmla="*/ 95250 h 200025"/>
              <a:gd name="connsiteX44" fmla="*/ 200025 w 200025"/>
              <a:gd name="connsiteY44" fmla="*/ 147638 h 200025"/>
              <a:gd name="connsiteX45" fmla="*/ 179584 w 200025"/>
              <a:gd name="connsiteY45" fmla="*/ 125216 h 200025"/>
              <a:gd name="connsiteX46" fmla="*/ 172849 w 200025"/>
              <a:gd name="connsiteY46" fmla="*/ 125207 h 200025"/>
              <a:gd name="connsiteX47" fmla="*/ 172841 w 200025"/>
              <a:gd name="connsiteY47" fmla="*/ 125216 h 200025"/>
              <a:gd name="connsiteX48" fmla="*/ 138113 w 200025"/>
              <a:gd name="connsiteY48" fmla="*/ 159953 h 200025"/>
              <a:gd name="connsiteX49" fmla="*/ 122434 w 200025"/>
              <a:gd name="connsiteY49" fmla="*/ 144266 h 200025"/>
              <a:gd name="connsiteX50" fmla="*/ 115691 w 200025"/>
              <a:gd name="connsiteY50" fmla="*/ 144266 h 200025"/>
              <a:gd name="connsiteX51" fmla="*/ 115691 w 200025"/>
              <a:gd name="connsiteY51" fmla="*/ 151009 h 200025"/>
              <a:gd name="connsiteX52" fmla="*/ 134741 w 200025"/>
              <a:gd name="connsiteY52" fmla="*/ 170059 h 200025"/>
              <a:gd name="connsiteX53" fmla="*/ 141476 w 200025"/>
              <a:gd name="connsiteY53" fmla="*/ 170068 h 200025"/>
              <a:gd name="connsiteX54" fmla="*/ 141484 w 200025"/>
              <a:gd name="connsiteY54" fmla="*/ 170059 h 200025"/>
              <a:gd name="connsiteX55" fmla="*/ 179584 w 200025"/>
              <a:gd name="connsiteY55" fmla="*/ 131959 h 200025"/>
              <a:gd name="connsiteX56" fmla="*/ 179593 w 200025"/>
              <a:gd name="connsiteY56" fmla="*/ 125224 h 200025"/>
              <a:gd name="connsiteX57" fmla="*/ 179584 w 200025"/>
              <a:gd name="connsiteY57"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90573" y="172145"/>
                  <a:pt x="88830" y="167669"/>
                  <a:pt x="87649" y="162973"/>
                </a:cubicBezTo>
                <a:cubicBezTo>
                  <a:pt x="81001" y="165106"/>
                  <a:pt x="73171" y="166392"/>
                  <a:pt x="64932" y="166640"/>
                </a:cubicBezTo>
                <a:lnTo>
                  <a:pt x="61913" y="166688"/>
                </a:lnTo>
                <a:lnTo>
                  <a:pt x="58893" y="166640"/>
                </a:lnTo>
                <a:cubicBezTo>
                  <a:pt x="46863" y="166268"/>
                  <a:pt x="35652" y="163706"/>
                  <a:pt x="27784" y="159468"/>
                </a:cubicBezTo>
                <a:cubicBezTo>
                  <a:pt x="18574" y="154515"/>
                  <a:pt x="14288" y="147723"/>
                  <a:pt x="14288" y="138113"/>
                </a:cubicBezTo>
                <a:lnTo>
                  <a:pt x="14288" y="123815"/>
                </a:lnTo>
                <a:lnTo>
                  <a:pt x="14383" y="122853"/>
                </a:lnTo>
                <a:cubicBezTo>
                  <a:pt x="14573" y="121942"/>
                  <a:pt x="15023" y="121105"/>
                  <a:pt x="15678" y="120444"/>
                </a:cubicBezTo>
                <a:cubicBezTo>
                  <a:pt x="16341" y="119790"/>
                  <a:pt x="17177" y="119341"/>
                  <a:pt x="18088" y="119148"/>
                </a:cubicBezTo>
                <a:lnTo>
                  <a:pt x="19050" y="119053"/>
                </a:lnTo>
                <a:lnTo>
                  <a:pt x="92697" y="119053"/>
                </a:lnTo>
                <a:cubicBezTo>
                  <a:pt x="95431" y="113814"/>
                  <a:pt x="98898" y="109004"/>
                  <a:pt x="102956"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33338" y="42863"/>
                </a:moveTo>
                <a:cubicBezTo>
                  <a:pt x="33338" y="27108"/>
                  <a:pt x="46158" y="14288"/>
                  <a:pt x="61913" y="14288"/>
                </a:cubicBezTo>
                <a:cubicBezTo>
                  <a:pt x="77667" y="14288"/>
                  <a:pt x="90488" y="27108"/>
                  <a:pt x="90488" y="42863"/>
                </a:cubicBezTo>
                <a:cubicBezTo>
                  <a:pt x="90488" y="58617"/>
                  <a:pt x="77667" y="71438"/>
                  <a:pt x="61913" y="71438"/>
                </a:cubicBezTo>
                <a:cubicBezTo>
                  <a:pt x="46158" y="71438"/>
                  <a:pt x="33338" y="58617"/>
                  <a:pt x="33338"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128588" y="52388"/>
                </a:moveTo>
                <a:cubicBezTo>
                  <a:pt x="128588" y="41881"/>
                  <a:pt x="137131" y="33338"/>
                  <a:pt x="147638" y="33338"/>
                </a:cubicBezTo>
                <a:cubicBezTo>
                  <a:pt x="158144" y="33338"/>
                  <a:pt x="166688" y="41881"/>
                  <a:pt x="166688" y="52388"/>
                </a:cubicBezTo>
                <a:cubicBezTo>
                  <a:pt x="166688" y="62894"/>
                  <a:pt x="158144" y="71438"/>
                  <a:pt x="147638" y="71438"/>
                </a:cubicBezTo>
                <a:cubicBezTo>
                  <a:pt x="137131" y="71438"/>
                  <a:pt x="128588" y="62894"/>
                  <a:pt x="128588"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dirty="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pic>
        <p:nvPicPr>
          <p:cNvPr id="11" name="Picture 20">
            <a:extLst>
              <a:ext uri="{FF2B5EF4-FFF2-40B4-BE49-F238E27FC236}">
                <a16:creationId xmlns:a16="http://schemas.microsoft.com/office/drawing/2014/main" id="{583E2671-CF69-B550-9AB1-B304AC8808A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541581" y="2075594"/>
            <a:ext cx="660810" cy="586944"/>
          </a:xfrm>
          <a:prstGeom prst="rect">
            <a:avLst/>
          </a:prstGeom>
          <a:noFill/>
          <a:ln>
            <a:noFill/>
            <a:headEnd type="none" w="med" len="med"/>
            <a:tailEnd type="none" w="med" len="med"/>
          </a:ln>
          <a:effectLst/>
        </p:spPr>
      </p:pic>
      <p:sp>
        <p:nvSpPr>
          <p:cNvPr id="2" name="TextBox 1">
            <a:extLst>
              <a:ext uri="{FF2B5EF4-FFF2-40B4-BE49-F238E27FC236}">
                <a16:creationId xmlns:a16="http://schemas.microsoft.com/office/drawing/2014/main" id="{49C29CA4-B22A-27B3-85CA-79DD14868682}"/>
              </a:ext>
            </a:extLst>
          </p:cNvPr>
          <p:cNvSpPr txBox="1"/>
          <p:nvPr/>
        </p:nvSpPr>
        <p:spPr>
          <a:xfrm>
            <a:off x="254743" y="6517942"/>
            <a:ext cx="3123128" cy="221599"/>
          </a:xfrm>
          <a:prstGeom prst="rect">
            <a:avLst/>
          </a:prstGeom>
          <a:noFill/>
        </p:spPr>
        <p:txBody>
          <a:bodyPr wrap="square" lIns="0" tIns="0" rIns="0" bIns="0">
            <a:spAutoFit/>
          </a:bodyPr>
          <a:lstStyle/>
          <a:p>
            <a:pPr marR="0" lvl="0" algn="l" defTabSz="932742" rtl="0" eaLnBrk="1" fontAlgn="auto" latinLnBrk="0" hangingPunct="1">
              <a:lnSpc>
                <a:spcPct val="90000"/>
              </a:lnSpc>
              <a:spcBef>
                <a:spcPts val="0"/>
              </a:spcBef>
              <a:spcAft>
                <a:spcPts val="600"/>
              </a:spcAft>
              <a:buClrTx/>
              <a:buSzPct val="90000"/>
              <a:tabLst/>
              <a:defRPr/>
            </a:pPr>
            <a:r>
              <a:rPr lang="en-US" sz="1600" dirty="0" err="1">
                <a:ln w="3175">
                  <a:noFill/>
                </a:ln>
                <a:solidFill>
                  <a:prstClr val="black"/>
                </a:solidFill>
                <a:latin typeface="Segoe UI"/>
                <a:cs typeface="Segoe UI" panose="020B0502040204020203" pitchFamily="34" charset="0"/>
              </a:rPr>
              <a:t>aka.ms</a:t>
            </a:r>
            <a:r>
              <a:rPr lang="en-US" sz="1600" dirty="0">
                <a:ln w="3175">
                  <a:noFill/>
                </a:ln>
                <a:solidFill>
                  <a:prstClr val="black"/>
                </a:solidFill>
                <a:latin typeface="Segoe UI"/>
                <a:cs typeface="Segoe UI" panose="020B0502040204020203" pitchFamily="34" charset="0"/>
              </a:rPr>
              <a:t>/start-</a:t>
            </a:r>
            <a:r>
              <a:rPr lang="en-US" sz="1600" dirty="0" err="1">
                <a:ln w="3175">
                  <a:noFill/>
                </a:ln>
                <a:solidFill>
                  <a:prstClr val="black"/>
                </a:solidFill>
                <a:latin typeface="Segoe UI"/>
                <a:cs typeface="Segoe UI" panose="020B0502040204020203" pitchFamily="34" charset="0"/>
              </a:rPr>
              <a:t>spe</a:t>
            </a:r>
            <a:endParaRPr kumimoji="0" lang="en-US" sz="1600" b="0" i="0" u="none" strike="noStrike" kern="1200" cap="none" spc="0" normalizeH="0" baseline="0" noProof="0" dirty="0">
              <a:ln w="3175">
                <a:noFill/>
              </a:ln>
              <a:solidFill>
                <a:prstClr val="black"/>
              </a:solidFill>
              <a:effectLst/>
              <a:uLnTx/>
              <a:uFillTx/>
              <a:latin typeface="Segoe UI"/>
              <a:cs typeface="Segoe UI" panose="020B0502040204020203" pitchFamily="34" charset="0"/>
            </a:endParaRPr>
          </a:p>
        </p:txBody>
      </p:sp>
    </p:spTree>
    <p:extLst>
      <p:ext uri="{BB962C8B-B14F-4D97-AF65-F5344CB8AC3E}">
        <p14:creationId xmlns:p14="http://schemas.microsoft.com/office/powerpoint/2010/main" val="2676165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p:bldP spid="16" grpId="0" animBg="1"/>
      <p:bldP spid="18" grpId="0" animBg="1"/>
      <p:bldP spid="20" grpId="0"/>
      <p:bldP spid="21" grpId="0" animBg="1"/>
      <p:bldP spid="25" grpId="0" animBg="1"/>
      <p:bldP spid="30" grpId="0"/>
      <p:bldP spid="31" grpId="0"/>
      <p:bldP spid="37" grpId="0"/>
      <p:bldP spid="38" grpId="0"/>
      <p:bldP spid="4" grpId="0" animBg="1"/>
      <p:bldP spid="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8E44E-F607-A930-441B-94B65F7811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C5E52CB-0EE1-07B9-1F5B-9EE82C532509}"/>
              </a:ext>
            </a:extLst>
          </p:cNvPr>
          <p:cNvSpPr txBox="1">
            <a:spLocks noGrp="1"/>
          </p:cNvSpPr>
          <p:nvPr>
            <p:ph type="title" idx="4294967295"/>
          </p:nvPr>
        </p:nvSpPr>
        <p:spPr>
          <a:xfrm>
            <a:off x="449944" y="2551113"/>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Thank You!</a:t>
            </a:r>
            <a:endPar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ndParaRPr>
          </a:p>
        </p:txBody>
      </p:sp>
      <p:sp>
        <p:nvSpPr>
          <p:cNvPr id="5" name="Rectangle: Rounded Corners 4">
            <a:extLst>
              <a:ext uri="{FF2B5EF4-FFF2-40B4-BE49-F238E27FC236}">
                <a16:creationId xmlns:a16="http://schemas.microsoft.com/office/drawing/2014/main" id="{979F0295-11FB-C709-3DA2-A79B288FCF66}"/>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4139782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DC4F40-864E-0C1D-2778-54549791D42E}"/>
            </a:ext>
          </a:extLst>
        </p:cNvPr>
        <p:cNvGrpSpPr/>
        <p:nvPr/>
      </p:nvGrpSpPr>
      <p:grpSpPr>
        <a:xfrm>
          <a:off x="0" y="0"/>
          <a:ext cx="0" cy="0"/>
          <a:chOff x="0" y="0"/>
          <a:chExt cx="0" cy="0"/>
        </a:xfrm>
      </p:grpSpPr>
    </p:spTree>
    <p:extLst>
      <p:ext uri="{BB962C8B-B14F-4D97-AF65-F5344CB8AC3E}">
        <p14:creationId xmlns:p14="http://schemas.microsoft.com/office/powerpoint/2010/main" val="314505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1ACD2-832B-EC7D-1CB4-79FEFEBBBF2B}"/>
              </a:ext>
            </a:extLst>
          </p:cNvPr>
          <p:cNvSpPr txBox="1"/>
          <p:nvPr/>
        </p:nvSpPr>
        <p:spPr>
          <a:xfrm>
            <a:off x="1579418" y="4514963"/>
            <a:ext cx="9243753"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Steve Pucelik</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Sr Product Manager</a:t>
            </a:r>
          </a:p>
          <a:p>
            <a:pPr algn="ctr">
              <a:defRPr/>
            </a:pPr>
            <a:r>
              <a:rPr lang="en-US" sz="2400" dirty="0">
                <a:solidFill>
                  <a:schemeClr val="bg1"/>
                </a:solidFill>
                <a:latin typeface="Segoe UI" panose="020B0502040204020203" pitchFamily="34" charset="0"/>
              </a:rPr>
              <a:t>/</a:t>
            </a:r>
            <a:r>
              <a:rPr lang="en-US" sz="2400" dirty="0" err="1">
                <a:solidFill>
                  <a:schemeClr val="bg1"/>
                </a:solidFill>
                <a:latin typeface="Segoe UI" panose="020B0502040204020203" pitchFamily="34" charset="0"/>
              </a:rPr>
              <a:t>stevepucelik</a:t>
            </a:r>
            <a:endParaRPr lang="en-US" sz="2400" dirty="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4" name="Picture 3" descr="A person wearing glasses smiling&#10;&#10;AI-generated content may be incorrect.">
            <a:extLst>
              <a:ext uri="{FF2B5EF4-FFF2-40B4-BE49-F238E27FC236}">
                <a16:creationId xmlns:a16="http://schemas.microsoft.com/office/drawing/2014/main" id="{CC54A31B-BDC9-E184-AD6D-E324D12FB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216" y="947378"/>
            <a:ext cx="2745568" cy="3335242"/>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pic>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5D92F-000A-994C-875E-F1A39F739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46267-E965-95CE-9B7E-EFEFBB0FEFED}"/>
              </a:ext>
            </a:extLst>
          </p:cNvPr>
          <p:cNvSpPr>
            <a:spLocks noGrp="1"/>
          </p:cNvSpPr>
          <p:nvPr>
            <p:ph type="title"/>
          </p:nvPr>
        </p:nvSpPr>
        <p:spPr>
          <a:xfrm>
            <a:off x="604082" y="629471"/>
            <a:ext cx="11338610" cy="492443"/>
          </a:xfrm>
        </p:spPr>
        <p:txBody>
          <a:bodyPr>
            <a:normAutofit fontScale="90000"/>
          </a:bodyPr>
          <a:lstStyle/>
          <a:p>
            <a:pPr algn="l"/>
            <a:r>
              <a:rPr lang="en-US" b="1" spc="0" dirty="0">
                <a:gradFill>
                  <a:gsLst>
                    <a:gs pos="50000">
                      <a:srgbClr val="C03BC4"/>
                    </a:gs>
                    <a:gs pos="0">
                      <a:srgbClr val="E8506B"/>
                    </a:gs>
                    <a:gs pos="100000">
                      <a:srgbClr val="0078D4"/>
                    </a:gs>
                  </a:gsLst>
                  <a:path path="circle">
                    <a:fillToRect l="100000" t="100000"/>
                  </a:path>
                </a:gradFill>
              </a:rPr>
              <a:t>Reflect on you last customer solution</a:t>
            </a:r>
            <a:endParaRPr lang="en-US" dirty="0"/>
          </a:p>
        </p:txBody>
      </p:sp>
      <p:sp>
        <p:nvSpPr>
          <p:cNvPr id="13" name="Rounded Rectangle 12">
            <a:extLst>
              <a:ext uri="{FF2B5EF4-FFF2-40B4-BE49-F238E27FC236}">
                <a16:creationId xmlns:a16="http://schemas.microsoft.com/office/drawing/2014/main" id="{FC48548C-E26D-7EA7-2241-774310708A54}"/>
              </a:ext>
            </a:extLst>
          </p:cNvPr>
          <p:cNvSpPr/>
          <p:nvPr/>
        </p:nvSpPr>
        <p:spPr bwMode="auto">
          <a:xfrm>
            <a:off x="569898" y="3384230"/>
            <a:ext cx="2256976" cy="630884"/>
          </a:xfrm>
          <a:prstGeom prst="roundRect">
            <a:avLst>
              <a:gd name="adj" fmla="val 13067"/>
            </a:avLst>
          </a:prstGeom>
          <a:gradFill flip="none" rotWithShape="1">
            <a:gsLst>
              <a:gs pos="100000">
                <a:srgbClr val="379993"/>
              </a:gs>
              <a:gs pos="0">
                <a:srgbClr val="1183BF"/>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80000" tIns="36000" rIns="72000" bIns="36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Sans Text Semibold" pitchFamily="2" charset="0"/>
                <a:ea typeface="+mn-ea"/>
                <a:cs typeface="Segoe Sans Text" pitchFamily="2" charset="0"/>
              </a:rPr>
              <a:t>Copilot</a:t>
            </a:r>
          </a:p>
        </p:txBody>
      </p:sp>
      <p:sp>
        <p:nvSpPr>
          <p:cNvPr id="14" name="TextBox 13">
            <a:extLst>
              <a:ext uri="{FF2B5EF4-FFF2-40B4-BE49-F238E27FC236}">
                <a16:creationId xmlns:a16="http://schemas.microsoft.com/office/drawing/2014/main" id="{E6F8C209-BED1-18E2-829A-283A0FFCB569}"/>
              </a:ext>
            </a:extLst>
          </p:cNvPr>
          <p:cNvSpPr txBox="1"/>
          <p:nvPr/>
        </p:nvSpPr>
        <p:spPr>
          <a:xfrm>
            <a:off x="604082" y="4273241"/>
            <a:ext cx="2188608" cy="73866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95000"/>
                    <a:lumOff val="5000"/>
                  </a:schemeClr>
                </a:solidFill>
                <a:effectLst/>
                <a:uLnTx/>
                <a:uFillTx/>
                <a:latin typeface="Segoe Sans Text" pitchFamily="2" charset="0"/>
                <a:ea typeface="+mn-ea"/>
                <a:cs typeface="Segoe Sans Text" pitchFamily="2" charset="0"/>
              </a:rPr>
              <a:t>Documents</a:t>
            </a:r>
            <a:r>
              <a:rPr kumimoji="0" lang="en-US" sz="1200" b="0" i="0" u="none" strike="noStrike" kern="1200" cap="none" spc="0" normalizeH="0" noProof="0" dirty="0">
                <a:ln>
                  <a:noFill/>
                </a:ln>
                <a:solidFill>
                  <a:schemeClr val="tx1">
                    <a:lumMod val="95000"/>
                    <a:lumOff val="5000"/>
                  </a:schemeClr>
                </a:solidFill>
                <a:effectLst/>
                <a:uLnTx/>
                <a:uFillTx/>
                <a:latin typeface="Segoe Sans Text" pitchFamily="2" charset="0"/>
                <a:ea typeface="+mn-ea"/>
                <a:cs typeface="Segoe Sans Text" pitchFamily="2" charset="0"/>
              </a:rPr>
              <a:t> added to SharePoint Embedded are natively ready for Copilot </a:t>
            </a:r>
            <a:r>
              <a:rPr lang="en-US" sz="1200" noProof="0" dirty="0">
                <a:solidFill>
                  <a:schemeClr val="tx1">
                    <a:lumMod val="95000"/>
                    <a:lumOff val="5000"/>
                  </a:schemeClr>
                </a:solidFill>
                <a:latin typeface="Segoe Sans Text" pitchFamily="2" charset="0"/>
                <a:cs typeface="Segoe Sans Text" pitchFamily="2" charset="0"/>
              </a:rPr>
              <a:t>using components you add to your app</a:t>
            </a:r>
            <a:endParaRPr kumimoji="0" lang="en-US" sz="1200" b="0" i="0" u="none" strike="noStrike" kern="1200" cap="none" spc="0" normalizeH="0" baseline="0" noProof="0" dirty="0">
              <a:ln>
                <a:noFill/>
              </a:ln>
              <a:solidFill>
                <a:schemeClr val="tx1">
                  <a:lumMod val="95000"/>
                  <a:lumOff val="5000"/>
                </a:schemeClr>
              </a:solidFill>
              <a:effectLst/>
              <a:uLnTx/>
              <a:uFillTx/>
              <a:latin typeface="Segoe Sans Text" pitchFamily="2" charset="0"/>
              <a:ea typeface="+mn-ea"/>
              <a:cs typeface="Segoe Sans Text" pitchFamily="2" charset="0"/>
            </a:endParaRPr>
          </a:p>
        </p:txBody>
      </p:sp>
      <p:sp>
        <p:nvSpPr>
          <p:cNvPr id="16" name="Rounded Rectangle 15">
            <a:extLst>
              <a:ext uri="{FF2B5EF4-FFF2-40B4-BE49-F238E27FC236}">
                <a16:creationId xmlns:a16="http://schemas.microsoft.com/office/drawing/2014/main" id="{2696D830-5C79-1570-7586-A8D736CF88C6}"/>
              </a:ext>
            </a:extLst>
          </p:cNvPr>
          <p:cNvSpPr/>
          <p:nvPr/>
        </p:nvSpPr>
        <p:spPr bwMode="auto">
          <a:xfrm>
            <a:off x="3387150" y="3384230"/>
            <a:ext cx="2256976" cy="630884"/>
          </a:xfrm>
          <a:prstGeom prst="roundRect">
            <a:avLst>
              <a:gd name="adj" fmla="val 13067"/>
            </a:avLst>
          </a:prstGeom>
          <a:gradFill flip="none" rotWithShape="1">
            <a:gsLst>
              <a:gs pos="100000">
                <a:srgbClr val="1183BF"/>
              </a:gs>
              <a:gs pos="0">
                <a:srgbClr val="545DCD"/>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80000" tIns="36000" rIns="72000" bIns="36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Sans Text Semibold" pitchFamily="2" charset="0"/>
                <a:ea typeface="+mn-ea"/>
                <a:cs typeface="Segoe Sans Text" pitchFamily="2" charset="0"/>
              </a:rPr>
              <a:t>Compliance</a:t>
            </a:r>
          </a:p>
        </p:txBody>
      </p:sp>
      <p:sp>
        <p:nvSpPr>
          <p:cNvPr id="17" name="TextBox 16">
            <a:extLst>
              <a:ext uri="{FF2B5EF4-FFF2-40B4-BE49-F238E27FC236}">
                <a16:creationId xmlns:a16="http://schemas.microsoft.com/office/drawing/2014/main" id="{34B29B54-C140-B759-754B-3B38D9239D0D}"/>
              </a:ext>
            </a:extLst>
          </p:cNvPr>
          <p:cNvSpPr txBox="1"/>
          <p:nvPr/>
        </p:nvSpPr>
        <p:spPr>
          <a:xfrm>
            <a:off x="3387150" y="4230443"/>
            <a:ext cx="2322179" cy="738664"/>
          </a:xfrm>
          <a:prstGeom prst="rect">
            <a:avLst/>
          </a:prstGeom>
          <a:noFill/>
        </p:spPr>
        <p:txBody>
          <a:bodyPr wrap="square" lIns="0" tIns="0" rIns="0" bIns="0" anchor="t">
            <a:spAutoFit/>
          </a:bodyPr>
          <a:lstStyle/>
          <a:p>
            <a:pPr lvl="0" algn="ctr" defTabSz="914367">
              <a:defRPr/>
            </a:pPr>
            <a:r>
              <a:rPr lang="en-US" sz="1200" dirty="0">
                <a:solidFill>
                  <a:schemeClr val="tx1">
                    <a:lumMod val="95000"/>
                    <a:lumOff val="5000"/>
                  </a:schemeClr>
                </a:solidFill>
                <a:latin typeface="Segoe Sans Text" pitchFamily="2" charset="0"/>
                <a:cs typeface="Segoe Sans Text" pitchFamily="2" charset="0"/>
              </a:rPr>
              <a:t>Comprehensive set of solutions designed to help organizations govern, protect, and manage data across their entire data estate</a:t>
            </a:r>
          </a:p>
        </p:txBody>
      </p:sp>
      <p:sp>
        <p:nvSpPr>
          <p:cNvPr id="19" name="Rounded Rectangle 18">
            <a:extLst>
              <a:ext uri="{FF2B5EF4-FFF2-40B4-BE49-F238E27FC236}">
                <a16:creationId xmlns:a16="http://schemas.microsoft.com/office/drawing/2014/main" id="{0536F241-B8F6-BD66-51BE-62DE747F3788}"/>
              </a:ext>
            </a:extLst>
          </p:cNvPr>
          <p:cNvSpPr/>
          <p:nvPr/>
        </p:nvSpPr>
        <p:spPr bwMode="auto">
          <a:xfrm>
            <a:off x="6204401" y="3384230"/>
            <a:ext cx="2256976" cy="630884"/>
          </a:xfrm>
          <a:prstGeom prst="roundRect">
            <a:avLst>
              <a:gd name="adj" fmla="val 13067"/>
            </a:avLst>
          </a:prstGeom>
          <a:gradFill flip="none" rotWithShape="1">
            <a:gsLst>
              <a:gs pos="100000">
                <a:srgbClr val="545DCD"/>
              </a:gs>
              <a:gs pos="0">
                <a:srgbClr val="CA3FAF"/>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80000" tIns="36000" rIns="72000" bIns="36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gradFill>
                  <a:gsLst>
                    <a:gs pos="53147">
                      <a:srgbClr val="FFFFFF"/>
                    </a:gs>
                    <a:gs pos="28000">
                      <a:srgbClr val="FFFFFF"/>
                    </a:gs>
                  </a:gsLst>
                  <a:path path="circle">
                    <a:fillToRect l="100000" b="100000"/>
                  </a:path>
                </a:gradFill>
                <a:effectLst/>
                <a:uLnTx/>
                <a:uFillTx/>
                <a:latin typeface="Segoe Sans Text Semibold" pitchFamily="2" charset="0"/>
                <a:ea typeface="+mn-ea"/>
                <a:cs typeface="Segoe Sans Text" pitchFamily="2" charset="0"/>
              </a:rPr>
              <a:t>Collaboration</a:t>
            </a:r>
          </a:p>
        </p:txBody>
      </p:sp>
      <p:sp>
        <p:nvSpPr>
          <p:cNvPr id="20" name="TextBox 19">
            <a:extLst>
              <a:ext uri="{FF2B5EF4-FFF2-40B4-BE49-F238E27FC236}">
                <a16:creationId xmlns:a16="http://schemas.microsoft.com/office/drawing/2014/main" id="{36CFCD6B-BCFA-F045-397C-D360E5335FE7}"/>
              </a:ext>
            </a:extLst>
          </p:cNvPr>
          <p:cNvSpPr txBox="1"/>
          <p:nvPr/>
        </p:nvSpPr>
        <p:spPr>
          <a:xfrm>
            <a:off x="6204401" y="4273241"/>
            <a:ext cx="2256976" cy="738664"/>
          </a:xfrm>
          <a:prstGeom prst="rect">
            <a:avLst/>
          </a:prstGeom>
          <a:noFill/>
        </p:spPr>
        <p:txBody>
          <a:bodyPr wrap="square" lIns="0" tIns="0" rIns="0" bIns="0" anchor="t">
            <a:spAutoFit/>
          </a:bodyPr>
          <a:lstStyle/>
          <a:p>
            <a:pPr lvl="0" algn="ctr" defTabSz="914367">
              <a:defRPr/>
            </a:pPr>
            <a:r>
              <a:rPr lang="en-US" sz="1200" dirty="0"/>
              <a:t>A one-click native collaboration, preview, and sharing experience for docs stored as part of any app. No configuration needed</a:t>
            </a:r>
            <a:endParaRPr lang="en-US" sz="1200" dirty="0">
              <a:solidFill>
                <a:schemeClr val="tx1">
                  <a:lumMod val="95000"/>
                  <a:lumOff val="5000"/>
                </a:schemeClr>
              </a:solidFill>
              <a:latin typeface="Segoe Sans Text" pitchFamily="2" charset="0"/>
              <a:cs typeface="Segoe Sans Text" pitchFamily="2" charset="0"/>
            </a:endParaRPr>
          </a:p>
        </p:txBody>
      </p:sp>
      <p:sp>
        <p:nvSpPr>
          <p:cNvPr id="22" name="Rounded Rectangle 21">
            <a:extLst>
              <a:ext uri="{FF2B5EF4-FFF2-40B4-BE49-F238E27FC236}">
                <a16:creationId xmlns:a16="http://schemas.microsoft.com/office/drawing/2014/main" id="{29C29427-B33E-B8D6-BFF6-54C143B4910A}"/>
              </a:ext>
            </a:extLst>
          </p:cNvPr>
          <p:cNvSpPr/>
          <p:nvPr/>
        </p:nvSpPr>
        <p:spPr bwMode="auto">
          <a:xfrm>
            <a:off x="9021654" y="3384230"/>
            <a:ext cx="2256976" cy="630884"/>
          </a:xfrm>
          <a:prstGeom prst="roundRect">
            <a:avLst>
              <a:gd name="adj" fmla="val 13067"/>
            </a:avLst>
          </a:prstGeom>
          <a:gradFill flip="none" rotWithShape="1">
            <a:gsLst>
              <a:gs pos="100000">
                <a:srgbClr val="CA3FAF"/>
              </a:gs>
              <a:gs pos="0">
                <a:srgbClr val="FF5C3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80000" tIns="36000" rIns="72000" bIns="36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Sans Text Semibold" pitchFamily="2" charset="0"/>
                <a:ea typeface="+mn-ea"/>
                <a:cs typeface="Segoe Sans Text Semibold" pitchFamily="2" charset="0"/>
              </a:rPr>
              <a:t>Core Storage</a:t>
            </a:r>
          </a:p>
        </p:txBody>
      </p:sp>
      <p:sp>
        <p:nvSpPr>
          <p:cNvPr id="23" name="TextBox 22">
            <a:extLst>
              <a:ext uri="{FF2B5EF4-FFF2-40B4-BE49-F238E27FC236}">
                <a16:creationId xmlns:a16="http://schemas.microsoft.com/office/drawing/2014/main" id="{85EAF2D1-8019-3041-EC1A-534953EF7B39}"/>
              </a:ext>
            </a:extLst>
          </p:cNvPr>
          <p:cNvSpPr txBox="1"/>
          <p:nvPr/>
        </p:nvSpPr>
        <p:spPr>
          <a:xfrm>
            <a:off x="9021654" y="4278549"/>
            <a:ext cx="2256976" cy="738664"/>
          </a:xfrm>
          <a:prstGeom prst="rect">
            <a:avLst/>
          </a:prstGeom>
          <a:noFill/>
        </p:spPr>
        <p:txBody>
          <a:bodyPr wrap="square" lIns="0" tIns="0" rIns="0" bIns="0" anchor="t">
            <a:spAutoFit/>
          </a:bodyPr>
          <a:lstStyle/>
          <a:p>
            <a:pPr lvl="0" algn="ctr" defTabSz="914367">
              <a:defRPr/>
            </a:pPr>
            <a:r>
              <a:rPr lang="en-US" sz="1200" dirty="0">
                <a:solidFill>
                  <a:schemeClr val="tx1">
                    <a:lumMod val="95000"/>
                    <a:lumOff val="5000"/>
                  </a:schemeClr>
                </a:solidFill>
                <a:latin typeface="Segoe Sans Text" pitchFamily="2" charset="0"/>
                <a:cs typeface="Segoe Sans Text" pitchFamily="2" charset="0"/>
              </a:rPr>
              <a:t>Dedicated storage partitions within your Microsoft 365 tenant, providing secure and isolated containers for documents</a:t>
            </a:r>
          </a:p>
        </p:txBody>
      </p:sp>
      <p:sp>
        <p:nvSpPr>
          <p:cNvPr id="25" name="Rounded Rectangle 24">
            <a:extLst>
              <a:ext uri="{FF2B5EF4-FFF2-40B4-BE49-F238E27FC236}">
                <a16:creationId xmlns:a16="http://schemas.microsoft.com/office/drawing/2014/main" id="{7E0A82E0-3629-6030-004D-D57AFC8451F9}"/>
              </a:ext>
              <a:ext uri="{C183D7F6-B498-43B3-948B-1728B52AA6E4}">
                <adec:decorative xmlns:adec="http://schemas.microsoft.com/office/drawing/2017/decorative" val="1"/>
              </a:ext>
            </a:extLst>
          </p:cNvPr>
          <p:cNvSpPr/>
          <p:nvPr/>
        </p:nvSpPr>
        <p:spPr bwMode="auto">
          <a:xfrm>
            <a:off x="3232376" y="3188945"/>
            <a:ext cx="2566524" cy="2329622"/>
          </a:xfrm>
          <a:prstGeom prst="roundRect">
            <a:avLst>
              <a:gd name="adj" fmla="val 5827"/>
            </a:avLst>
          </a:prstGeom>
          <a:ln w="12700" cap="rnd">
            <a:gradFill flip="none" rotWithShape="1">
              <a:gsLst>
                <a:gs pos="0">
                  <a:srgbClr val="0C7FC6"/>
                </a:gs>
                <a:gs pos="100000">
                  <a:srgbClr val="6059CC"/>
                </a:gs>
              </a:gsLst>
              <a:lin ang="0" scaled="1"/>
              <a:tileRect/>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26" name="Rounded Rectangle 25">
            <a:extLst>
              <a:ext uri="{FF2B5EF4-FFF2-40B4-BE49-F238E27FC236}">
                <a16:creationId xmlns:a16="http://schemas.microsoft.com/office/drawing/2014/main" id="{4DB205DE-F458-9F49-3128-B1D0DB3A1E09}"/>
              </a:ext>
              <a:ext uri="{C183D7F6-B498-43B3-948B-1728B52AA6E4}">
                <adec:decorative xmlns:adec="http://schemas.microsoft.com/office/drawing/2017/decorative" val="1"/>
              </a:ext>
            </a:extLst>
          </p:cNvPr>
          <p:cNvSpPr/>
          <p:nvPr/>
        </p:nvSpPr>
        <p:spPr bwMode="auto">
          <a:xfrm>
            <a:off x="8867911" y="3188945"/>
            <a:ext cx="2564463" cy="2329622"/>
          </a:xfrm>
          <a:prstGeom prst="roundRect">
            <a:avLst>
              <a:gd name="adj" fmla="val 5989"/>
            </a:avLst>
          </a:prstGeom>
          <a:ln w="12700" cap="rnd">
            <a:gradFill flip="none" rotWithShape="1">
              <a:gsLst>
                <a:gs pos="0">
                  <a:srgbClr val="CD41A6"/>
                </a:gs>
                <a:gs pos="100000">
                  <a:srgbClr val="FF5C39"/>
                </a:gs>
              </a:gsLst>
              <a:lin ang="0" scaled="1"/>
              <a:tileRect/>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27" name="Rounded Rectangle 26">
            <a:extLst>
              <a:ext uri="{FF2B5EF4-FFF2-40B4-BE49-F238E27FC236}">
                <a16:creationId xmlns:a16="http://schemas.microsoft.com/office/drawing/2014/main" id="{3870E5B2-6918-33FF-1F2E-E28F2C31F218}"/>
              </a:ext>
              <a:ext uri="{C183D7F6-B498-43B3-948B-1728B52AA6E4}">
                <adec:decorative xmlns:adec="http://schemas.microsoft.com/office/drawing/2017/decorative" val="1"/>
              </a:ext>
            </a:extLst>
          </p:cNvPr>
          <p:cNvSpPr/>
          <p:nvPr/>
        </p:nvSpPr>
        <p:spPr bwMode="auto">
          <a:xfrm>
            <a:off x="6050658" y="3188945"/>
            <a:ext cx="2564463" cy="2329622"/>
          </a:xfrm>
          <a:prstGeom prst="roundRect">
            <a:avLst>
              <a:gd name="adj" fmla="val 6153"/>
            </a:avLst>
          </a:prstGeom>
          <a:ln w="12700" cap="rnd">
            <a:gradFill flip="none" rotWithShape="1">
              <a:gsLst>
                <a:gs pos="100000">
                  <a:srgbClr val="CD41A6"/>
                </a:gs>
                <a:gs pos="0">
                  <a:srgbClr val="6059CC"/>
                </a:gs>
              </a:gsLst>
              <a:lin ang="0" scaled="1"/>
              <a:tileRect/>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28" name="Rounded Rectangle 27">
            <a:extLst>
              <a:ext uri="{FF2B5EF4-FFF2-40B4-BE49-F238E27FC236}">
                <a16:creationId xmlns:a16="http://schemas.microsoft.com/office/drawing/2014/main" id="{97D8E98B-3ED8-E87F-4393-930D74074914}"/>
              </a:ext>
              <a:ext uri="{C183D7F6-B498-43B3-948B-1728B52AA6E4}">
                <adec:decorative xmlns:adec="http://schemas.microsoft.com/office/drawing/2017/decorative" val="1"/>
              </a:ext>
            </a:extLst>
          </p:cNvPr>
          <p:cNvSpPr/>
          <p:nvPr/>
        </p:nvSpPr>
        <p:spPr bwMode="auto">
          <a:xfrm>
            <a:off x="415124" y="3188944"/>
            <a:ext cx="2566524" cy="2329623"/>
          </a:xfrm>
          <a:prstGeom prst="roundRect">
            <a:avLst>
              <a:gd name="adj" fmla="val 6156"/>
            </a:avLst>
          </a:prstGeom>
          <a:ln w="12700" cap="rnd">
            <a:gradFill flip="none" rotWithShape="1">
              <a:gsLst>
                <a:gs pos="0">
                  <a:srgbClr val="369894"/>
                </a:gs>
                <a:gs pos="100000">
                  <a:srgbClr val="0C7FC6"/>
                </a:gs>
              </a:gsLst>
              <a:lin ang="0" scaled="1"/>
              <a:tileRect/>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pitchFamily="2" charset="0"/>
              <a:ea typeface="+mn-ea"/>
              <a:cs typeface="Segoe Sans Text" pitchFamily="2" charset="0"/>
            </a:endParaRPr>
          </a:p>
        </p:txBody>
      </p:sp>
      <p:cxnSp>
        <p:nvCxnSpPr>
          <p:cNvPr id="29" name="Straight Arrow Connector 28">
            <a:extLst>
              <a:ext uri="{FF2B5EF4-FFF2-40B4-BE49-F238E27FC236}">
                <a16:creationId xmlns:a16="http://schemas.microsoft.com/office/drawing/2014/main" id="{B7F81140-0D91-819D-9581-F63E8F1BB35A}"/>
              </a:ext>
              <a:ext uri="{C183D7F6-B498-43B3-948B-1728B52AA6E4}">
                <adec:decorative xmlns:adec="http://schemas.microsoft.com/office/drawing/2017/decorative" val="1"/>
              </a:ext>
            </a:extLst>
          </p:cNvPr>
          <p:cNvCxnSpPr>
            <a:cxnSpLocks/>
          </p:cNvCxnSpPr>
          <p:nvPr/>
        </p:nvCxnSpPr>
        <p:spPr>
          <a:xfrm>
            <a:off x="6536724" y="5209992"/>
            <a:ext cx="1592330" cy="0"/>
          </a:xfrm>
          <a:prstGeom prst="straightConnector1">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C8BC46C-A490-9326-B322-08AF6ED791A4}"/>
              </a:ext>
              <a:ext uri="{C183D7F6-B498-43B3-948B-1728B52AA6E4}">
                <adec:decorative xmlns:adec="http://schemas.microsoft.com/office/drawing/2017/decorative" val="1"/>
              </a:ext>
            </a:extLst>
          </p:cNvPr>
          <p:cNvCxnSpPr>
            <a:cxnSpLocks/>
          </p:cNvCxnSpPr>
          <p:nvPr/>
        </p:nvCxnSpPr>
        <p:spPr>
          <a:xfrm>
            <a:off x="9353977" y="5209992"/>
            <a:ext cx="1592330" cy="0"/>
          </a:xfrm>
          <a:prstGeom prst="straightConnector1">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FCFFB1B-CA48-E6B4-DB48-4968E7B11FB1}"/>
              </a:ext>
              <a:ext uri="{C183D7F6-B498-43B3-948B-1728B52AA6E4}">
                <adec:decorative xmlns:adec="http://schemas.microsoft.com/office/drawing/2017/decorative" val="1"/>
              </a:ext>
            </a:extLst>
          </p:cNvPr>
          <p:cNvCxnSpPr>
            <a:cxnSpLocks/>
          </p:cNvCxnSpPr>
          <p:nvPr/>
        </p:nvCxnSpPr>
        <p:spPr>
          <a:xfrm>
            <a:off x="903251" y="5209992"/>
            <a:ext cx="1592330" cy="0"/>
          </a:xfrm>
          <a:prstGeom prst="straightConnector1">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073154B-5D36-EA5C-A6A5-8455CFD85764}"/>
              </a:ext>
              <a:ext uri="{C183D7F6-B498-43B3-948B-1728B52AA6E4}">
                <adec:decorative xmlns:adec="http://schemas.microsoft.com/office/drawing/2017/decorative" val="1"/>
              </a:ext>
            </a:extLst>
          </p:cNvPr>
          <p:cNvCxnSpPr>
            <a:cxnSpLocks/>
          </p:cNvCxnSpPr>
          <p:nvPr/>
        </p:nvCxnSpPr>
        <p:spPr>
          <a:xfrm>
            <a:off x="3720504" y="5209992"/>
            <a:ext cx="1592330" cy="0"/>
          </a:xfrm>
          <a:prstGeom prst="straightConnector1">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FEA237E-2936-F088-8FAE-1132231C0E99}"/>
              </a:ext>
            </a:extLst>
          </p:cNvPr>
          <p:cNvSpPr txBox="1"/>
          <p:nvPr/>
        </p:nvSpPr>
        <p:spPr>
          <a:xfrm>
            <a:off x="1161048" y="1494118"/>
            <a:ext cx="4823101" cy="307777"/>
          </a:xfrm>
          <a:prstGeom prst="rect">
            <a:avLst/>
          </a:prstGeom>
        </p:spPr>
        <p:txBody>
          <a:bodyPr vert="horz" wrap="square" lIns="0" tIns="0" rIns="0" bIns="0" rtlCol="0" anchor="t">
            <a:spAutoFit/>
          </a:bodyPr>
          <a:lstStyle>
            <a:lvl1pPr defTabSz="932742">
              <a:lnSpc>
                <a:spcPct val="100000"/>
              </a:lnSpc>
              <a:spcBef>
                <a:spcPct val="0"/>
              </a:spcBef>
              <a:buNone/>
              <a:defRPr lang="en-US" sz="3200" b="1" cap="none" spc="0" baseline="0" dirty="0" smtClean="0">
                <a:ln w="3175">
                  <a:noFill/>
                </a:ln>
                <a:gradFill>
                  <a:gsLst>
                    <a:gs pos="50000">
                      <a:srgbClr val="C03BC4"/>
                    </a:gs>
                    <a:gs pos="0">
                      <a:srgbClr val="E8506B"/>
                    </a:gs>
                    <a:gs pos="100000">
                      <a:srgbClr val="0078D4"/>
                    </a:gs>
                  </a:gsLst>
                  <a:path path="circle">
                    <a:fillToRect l="100000" t="100000"/>
                  </a:path>
                </a:gradFill>
                <a:effectLst/>
                <a:latin typeface="+mj-lt"/>
                <a:cs typeface="Segoe UI" pitchFamily="34" charset="0"/>
              </a:defRPr>
            </a:lvl1pPr>
          </a:lstStyle>
          <a:p>
            <a:r>
              <a:rPr lang="en-US" sz="2000" dirty="0"/>
              <a:t>Did one of these topics get discussed?</a:t>
            </a:r>
          </a:p>
        </p:txBody>
      </p:sp>
    </p:spTree>
    <p:extLst>
      <p:ext uri="{BB962C8B-B14F-4D97-AF65-F5344CB8AC3E}">
        <p14:creationId xmlns:p14="http://schemas.microsoft.com/office/powerpoint/2010/main" val="38451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P spid="16" grpId="0" animBg="1"/>
      <p:bldP spid="17" grpId="0"/>
      <p:bldP spid="19" grpId="0" animBg="1"/>
      <p:bldP spid="20" grpId="0"/>
      <p:bldP spid="22" grpId="0" animBg="1"/>
      <p:bldP spid="23" grpId="0"/>
      <p:bldP spid="25" grpId="0" animBg="1"/>
      <p:bldP spid="26" grpId="0" animBg="1"/>
      <p:bldP spid="27" grpId="0" animBg="1"/>
      <p:bldP spid="28"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D71F-F939-C9CA-0396-A4ED1877182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37EDBC9-75A0-447F-8580-3C1C3ADE2C85}"/>
              </a:ext>
              <a:ext uri="{C183D7F6-B498-43B3-948B-1728B52AA6E4}">
                <adec:decorative xmlns:adec="http://schemas.microsoft.com/office/drawing/2017/decorative" val="1"/>
              </a:ext>
            </a:extLst>
          </p:cNvPr>
          <p:cNvPicPr>
            <a:picLocks/>
          </p:cNvPicPr>
          <p:nvPr/>
        </p:nvPicPr>
        <p:blipFill rotWithShape="1">
          <a:blip r:embed="rId3"/>
          <a:srcRect l="33579" t="37313" r="33569" b="29119"/>
          <a:stretch/>
        </p:blipFill>
        <p:spPr>
          <a:xfrm>
            <a:off x="5249807" y="1298064"/>
            <a:ext cx="6771676" cy="5428851"/>
          </a:xfrm>
          <a:custGeom>
            <a:avLst/>
            <a:gdLst>
              <a:gd name="connsiteX0" fmla="*/ 118347 w 11017249"/>
              <a:gd name="connsiteY0" fmla="*/ 0 h 5040313"/>
              <a:gd name="connsiteX1" fmla="*/ 10898902 w 11017249"/>
              <a:gd name="connsiteY1" fmla="*/ 0 h 5040313"/>
              <a:gd name="connsiteX2" fmla="*/ 11017249 w 11017249"/>
              <a:gd name="connsiteY2" fmla="*/ 118347 h 5040313"/>
              <a:gd name="connsiteX3" fmla="*/ 11017249 w 11017249"/>
              <a:gd name="connsiteY3" fmla="*/ 4921966 h 5040313"/>
              <a:gd name="connsiteX4" fmla="*/ 10898902 w 11017249"/>
              <a:gd name="connsiteY4" fmla="*/ 5040313 h 5040313"/>
              <a:gd name="connsiteX5" fmla="*/ 118347 w 11017249"/>
              <a:gd name="connsiteY5" fmla="*/ 5040313 h 5040313"/>
              <a:gd name="connsiteX6" fmla="*/ 0 w 11017249"/>
              <a:gd name="connsiteY6" fmla="*/ 4921966 h 5040313"/>
              <a:gd name="connsiteX7" fmla="*/ 0 w 11017249"/>
              <a:gd name="connsiteY7" fmla="*/ 118347 h 5040313"/>
              <a:gd name="connsiteX8" fmla="*/ 118347 w 11017249"/>
              <a:gd name="connsiteY8" fmla="*/ 0 h 50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249" h="5040313">
                <a:moveTo>
                  <a:pt x="118347" y="0"/>
                </a:moveTo>
                <a:lnTo>
                  <a:pt x="10898902" y="0"/>
                </a:lnTo>
                <a:cubicBezTo>
                  <a:pt x="10964263" y="0"/>
                  <a:pt x="11017249" y="52986"/>
                  <a:pt x="11017249" y="118347"/>
                </a:cubicBezTo>
                <a:lnTo>
                  <a:pt x="11017249" y="4921966"/>
                </a:lnTo>
                <a:cubicBezTo>
                  <a:pt x="11017249" y="4987327"/>
                  <a:pt x="10964263" y="5040313"/>
                  <a:pt x="10898902" y="5040313"/>
                </a:cubicBezTo>
                <a:lnTo>
                  <a:pt x="118347" y="5040313"/>
                </a:lnTo>
                <a:cubicBezTo>
                  <a:pt x="52985" y="5040313"/>
                  <a:pt x="0" y="4987327"/>
                  <a:pt x="0" y="4921966"/>
                </a:cubicBezTo>
                <a:lnTo>
                  <a:pt x="0" y="118347"/>
                </a:lnTo>
                <a:cubicBezTo>
                  <a:pt x="0" y="52986"/>
                  <a:pt x="52985" y="0"/>
                  <a:pt x="118347" y="0"/>
                </a:cubicBezTo>
                <a:close/>
              </a:path>
            </a:pathLst>
          </a:custGeom>
        </p:spPr>
      </p:pic>
      <p:sp>
        <p:nvSpPr>
          <p:cNvPr id="21" name="Text Placeholder 2">
            <a:extLst>
              <a:ext uri="{FF2B5EF4-FFF2-40B4-BE49-F238E27FC236}">
                <a16:creationId xmlns:a16="http://schemas.microsoft.com/office/drawing/2014/main" id="{9A2DFB0F-6074-4EEF-D464-DA519796B7BE}"/>
              </a:ext>
            </a:extLst>
          </p:cNvPr>
          <p:cNvSpPr txBox="1">
            <a:spLocks/>
          </p:cNvSpPr>
          <p:nvPr/>
        </p:nvSpPr>
        <p:spPr>
          <a:xfrm>
            <a:off x="584200" y="1597931"/>
            <a:ext cx="3800231" cy="147732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1600" kern="1200" spc="0" baseline="0">
                <a:solidFill>
                  <a:schemeClr val="tx1"/>
                </a:solidFill>
                <a:latin typeface="+mj-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3200" b="0" i="0" u="none" strike="noStrike" kern="1200" cap="none" spc="0" normalizeH="0" baseline="0" noProof="0" dirty="0">
                <a:ln>
                  <a:noFill/>
                </a:ln>
                <a:solidFill>
                  <a:srgbClr val="49C5B1"/>
                </a:solidFill>
                <a:effectLst/>
                <a:uLnTx/>
                <a:uFillTx/>
                <a:cs typeface="Segoe UI Semilight" panose="020B0402040204020203" pitchFamily="34" charset="0"/>
              </a:rPr>
              <a:t>Managing documents in your custom app is complicated.</a:t>
            </a:r>
          </a:p>
        </p:txBody>
      </p:sp>
      <p:sp>
        <p:nvSpPr>
          <p:cNvPr id="2" name="Text Placeholder 12">
            <a:extLst>
              <a:ext uri="{FF2B5EF4-FFF2-40B4-BE49-F238E27FC236}">
                <a16:creationId xmlns:a16="http://schemas.microsoft.com/office/drawing/2014/main" id="{E9A8B78C-70EC-304D-0D4D-BD306F89697E}"/>
              </a:ext>
            </a:extLst>
          </p:cNvPr>
          <p:cNvSpPr txBox="1">
            <a:spLocks/>
          </p:cNvSpPr>
          <p:nvPr/>
        </p:nvSpPr>
        <p:spPr>
          <a:xfrm>
            <a:off x="6635261" y="2870349"/>
            <a:ext cx="4532092" cy="49244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Support security and compliance</a:t>
            </a:r>
          </a:p>
        </p:txBody>
      </p:sp>
      <p:sp>
        <p:nvSpPr>
          <p:cNvPr id="3" name="Text Placeholder 11">
            <a:extLst>
              <a:ext uri="{FF2B5EF4-FFF2-40B4-BE49-F238E27FC236}">
                <a16:creationId xmlns:a16="http://schemas.microsoft.com/office/drawing/2014/main" id="{9450ECC3-4992-0D5D-B44B-AB485D891333}"/>
              </a:ext>
            </a:extLst>
          </p:cNvPr>
          <p:cNvSpPr txBox="1">
            <a:spLocks/>
          </p:cNvSpPr>
          <p:nvPr/>
        </p:nvSpPr>
        <p:spPr>
          <a:xfrm>
            <a:off x="6635261" y="3272939"/>
            <a:ext cx="4417409" cy="71026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ts val="1600"/>
              </a:lnSpc>
              <a:spcBef>
                <a:spcPct val="20000"/>
              </a:spcBef>
              <a:spcAft>
                <a:spcPts val="0"/>
              </a:spcAft>
              <a:buClrTx/>
              <a:buSzPct val="90000"/>
              <a:buFont typeface="Wingdings" panose="05000000000000000000" pitchFamily="2" charset="2"/>
              <a:buNone/>
              <a:tabLst/>
              <a:defRPr/>
            </a:pPr>
            <a:r>
              <a:rPr lang="en-US" sz="1200" dirty="0">
                <a:solidFill>
                  <a:srgbClr val="000000"/>
                </a:solidFill>
                <a:latin typeface="Segoe UI" panose="020B0502040204020203" pitchFamily="34" charset="0"/>
              </a:rPr>
              <a:t>Governance is not an option.  Use the Purview investments you already have</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Text Placeholder 13">
            <a:extLst>
              <a:ext uri="{FF2B5EF4-FFF2-40B4-BE49-F238E27FC236}">
                <a16:creationId xmlns:a16="http://schemas.microsoft.com/office/drawing/2014/main" id="{906E448F-F509-D735-B67F-C37531198911}"/>
              </a:ext>
            </a:extLst>
          </p:cNvPr>
          <p:cNvSpPr txBox="1">
            <a:spLocks/>
          </p:cNvSpPr>
          <p:nvPr/>
        </p:nvSpPr>
        <p:spPr>
          <a:xfrm>
            <a:off x="6635261" y="1438829"/>
            <a:ext cx="478492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b="1" dirty="0">
                <a:solidFill>
                  <a:srgbClr val="000000"/>
                </a:solidFill>
                <a:latin typeface="Segoe UI Semibold" panose="020B0502040204020203" pitchFamily="34" charset="0"/>
              </a:rPr>
              <a:t>AI ready document management</a:t>
            </a:r>
            <a:endParaRPr kumimoji="0" lang="en-US" sz="20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endParaRPr>
          </a:p>
        </p:txBody>
      </p:sp>
      <p:sp>
        <p:nvSpPr>
          <p:cNvPr id="5" name="Text Placeholder 14">
            <a:extLst>
              <a:ext uri="{FF2B5EF4-FFF2-40B4-BE49-F238E27FC236}">
                <a16:creationId xmlns:a16="http://schemas.microsoft.com/office/drawing/2014/main" id="{1B8C8F64-5106-0490-7A86-1A58676904E0}"/>
              </a:ext>
            </a:extLst>
          </p:cNvPr>
          <p:cNvSpPr txBox="1">
            <a:spLocks/>
          </p:cNvSpPr>
          <p:nvPr/>
        </p:nvSpPr>
        <p:spPr>
          <a:xfrm>
            <a:off x="6635261" y="1860699"/>
            <a:ext cx="4532092" cy="18870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ts val="16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Users</a:t>
            </a:r>
            <a:r>
              <a:rPr kumimoji="0" lang="en-US" sz="1200" b="0" i="0" u="none" strike="noStrike" kern="1200" cap="none" spc="0" normalizeH="0" noProof="0" dirty="0">
                <a:ln>
                  <a:noFill/>
                </a:ln>
                <a:solidFill>
                  <a:prstClr val="black"/>
                </a:solidFill>
                <a:effectLst/>
                <a:uLnTx/>
                <a:uFillTx/>
                <a:latin typeface="Segoe UI" panose="020B0502040204020203" pitchFamily="34" charset="0"/>
                <a:ea typeface="+mn-ea"/>
                <a:cs typeface="Segoe UI" panose="020B0502040204020203" pitchFamily="34" charset="0"/>
              </a:rPr>
              <a:t> are demanding AI </a:t>
            </a:r>
            <a:r>
              <a:rPr lang="en-US" sz="1200" dirty="0">
                <a:solidFill>
                  <a:prstClr val="black"/>
                </a:solidFill>
                <a:latin typeface="Segoe UI" panose="020B0502040204020203" pitchFamily="34" charset="0"/>
              </a:rPr>
              <a:t>capabilities in their flow of work.  </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Text Placeholder 15">
            <a:extLst>
              <a:ext uri="{FF2B5EF4-FFF2-40B4-BE49-F238E27FC236}">
                <a16:creationId xmlns:a16="http://schemas.microsoft.com/office/drawing/2014/main" id="{03A8F0E3-3CCD-6793-9324-ED196BB2DEA4}"/>
              </a:ext>
            </a:extLst>
          </p:cNvPr>
          <p:cNvSpPr txBox="1">
            <a:spLocks/>
          </p:cNvSpPr>
          <p:nvPr/>
        </p:nvSpPr>
        <p:spPr>
          <a:xfrm>
            <a:off x="6719593" y="4431348"/>
            <a:ext cx="5130445" cy="37724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rPr>
              <a:t>One click Collaboration</a:t>
            </a:r>
          </a:p>
        </p:txBody>
      </p:sp>
      <p:sp>
        <p:nvSpPr>
          <p:cNvPr id="7" name="Text Placeholder 16">
            <a:extLst>
              <a:ext uri="{FF2B5EF4-FFF2-40B4-BE49-F238E27FC236}">
                <a16:creationId xmlns:a16="http://schemas.microsoft.com/office/drawing/2014/main" id="{BDB96EC1-9DC9-4B1A-E08F-60091A9C4235}"/>
              </a:ext>
            </a:extLst>
          </p:cNvPr>
          <p:cNvSpPr txBox="1">
            <a:spLocks/>
          </p:cNvSpPr>
          <p:nvPr/>
        </p:nvSpPr>
        <p:spPr>
          <a:xfrm>
            <a:off x="6719592" y="4842466"/>
            <a:ext cx="4786607" cy="83443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ts val="16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 the Microsoft</a:t>
            </a:r>
            <a:r>
              <a:rPr kumimoji="0" lang="en-US" sz="1200" b="0" i="0" u="none" strike="noStrike" kern="1200" cap="none" spc="0" normalizeH="0" noProof="0" dirty="0">
                <a:ln>
                  <a:noFill/>
                </a:ln>
                <a:solidFill>
                  <a:srgbClr val="000000"/>
                </a:solidFill>
                <a:effectLst/>
                <a:uLnTx/>
                <a:uFillTx/>
                <a:latin typeface="Segoe UI" panose="020B0502040204020203" pitchFamily="34" charset="0"/>
                <a:ea typeface="+mn-ea"/>
                <a:cs typeface="Segoe UI" panose="020B0502040204020203" pitchFamily="34" charset="0"/>
              </a:rPr>
              <a:t> Office integration experience natively in your app</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Graphic 18" descr="Icon of a bulleted document">
            <a:extLst>
              <a:ext uri="{FF2B5EF4-FFF2-40B4-BE49-F238E27FC236}">
                <a16:creationId xmlns:a16="http://schemas.microsoft.com/office/drawing/2014/main" id="{0B9002CB-DB7D-EA10-1893-20EA5E37B1EA}"/>
              </a:ext>
            </a:extLst>
          </p:cNvPr>
          <p:cNvSpPr>
            <a:spLocks/>
          </p:cNvSpPr>
          <p:nvPr/>
        </p:nvSpPr>
        <p:spPr>
          <a:xfrm>
            <a:off x="5641246" y="4560781"/>
            <a:ext cx="559121" cy="698901"/>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9" name="Graphic 87" descr="Icon of a lightbulb">
            <a:extLst>
              <a:ext uri="{FF2B5EF4-FFF2-40B4-BE49-F238E27FC236}">
                <a16:creationId xmlns:a16="http://schemas.microsoft.com/office/drawing/2014/main" id="{7C0B17ED-3F3F-D60F-4B23-F8EE7AB91DA5}"/>
              </a:ext>
            </a:extLst>
          </p:cNvPr>
          <p:cNvSpPr>
            <a:spLocks noChangeAspect="1"/>
          </p:cNvSpPr>
          <p:nvPr/>
        </p:nvSpPr>
        <p:spPr>
          <a:xfrm>
            <a:off x="5638503" y="1620167"/>
            <a:ext cx="516268" cy="712043"/>
          </a:xfrm>
          <a:custGeom>
            <a:avLst/>
            <a:gdLst>
              <a:gd name="connsiteX0" fmla="*/ 98602 w 219958"/>
              <a:gd name="connsiteY0" fmla="*/ 72052 h 303370"/>
              <a:gd name="connsiteX1" fmla="*/ 109979 w 219958"/>
              <a:gd name="connsiteY1" fmla="*/ 60675 h 303370"/>
              <a:gd name="connsiteX2" fmla="*/ 121357 w 219958"/>
              <a:gd name="connsiteY2" fmla="*/ 72052 h 303370"/>
              <a:gd name="connsiteX3" fmla="*/ 121357 w 219958"/>
              <a:gd name="connsiteY3" fmla="*/ 94807 h 303370"/>
              <a:gd name="connsiteX4" fmla="*/ 109979 w 219958"/>
              <a:gd name="connsiteY4" fmla="*/ 106184 h 303370"/>
              <a:gd name="connsiteX5" fmla="*/ 98602 w 219958"/>
              <a:gd name="connsiteY5" fmla="*/ 94807 h 303370"/>
              <a:gd name="connsiteX6" fmla="*/ 98602 w 219958"/>
              <a:gd name="connsiteY6" fmla="*/ 72052 h 303370"/>
              <a:gd name="connsiteX7" fmla="*/ 174910 w 219958"/>
              <a:gd name="connsiteY7" fmla="*/ 94280 h 303370"/>
              <a:gd name="connsiteX8" fmla="*/ 158821 w 219958"/>
              <a:gd name="connsiteY8" fmla="*/ 94280 h 303370"/>
              <a:gd name="connsiteX9" fmla="*/ 142731 w 219958"/>
              <a:gd name="connsiteY9" fmla="*/ 110370 h 303370"/>
              <a:gd name="connsiteX10" fmla="*/ 142731 w 219958"/>
              <a:gd name="connsiteY10" fmla="*/ 126460 h 303370"/>
              <a:gd name="connsiteX11" fmla="*/ 158821 w 219958"/>
              <a:gd name="connsiteY11" fmla="*/ 126460 h 303370"/>
              <a:gd name="connsiteX12" fmla="*/ 174910 w 219958"/>
              <a:gd name="connsiteY12" fmla="*/ 110370 h 303370"/>
              <a:gd name="connsiteX13" fmla="*/ 174910 w 219958"/>
              <a:gd name="connsiteY13" fmla="*/ 94280 h 303370"/>
              <a:gd name="connsiteX14" fmla="*/ 61138 w 219958"/>
              <a:gd name="connsiteY14" fmla="*/ 94280 h 303370"/>
              <a:gd name="connsiteX15" fmla="*/ 45049 w 219958"/>
              <a:gd name="connsiteY15" fmla="*/ 94280 h 303370"/>
              <a:gd name="connsiteX16" fmla="*/ 45049 w 219958"/>
              <a:gd name="connsiteY16" fmla="*/ 110370 h 303370"/>
              <a:gd name="connsiteX17" fmla="*/ 61139 w 219958"/>
              <a:gd name="connsiteY17" fmla="*/ 126460 h 303370"/>
              <a:gd name="connsiteX18" fmla="*/ 77228 w 219958"/>
              <a:gd name="connsiteY18" fmla="*/ 126460 h 303370"/>
              <a:gd name="connsiteX19" fmla="*/ 77228 w 219958"/>
              <a:gd name="connsiteY19" fmla="*/ 110370 h 303370"/>
              <a:gd name="connsiteX20" fmla="*/ 61138 w 219958"/>
              <a:gd name="connsiteY20" fmla="*/ 94280 h 303370"/>
              <a:gd name="connsiteX21" fmla="*/ 109979 w 219958"/>
              <a:gd name="connsiteY21" fmla="*/ 0 h 303370"/>
              <a:gd name="connsiteX22" fmla="*/ 219959 w 219958"/>
              <a:gd name="connsiteY22" fmla="*/ 109979 h 303370"/>
              <a:gd name="connsiteX23" fmla="*/ 179561 w 219958"/>
              <a:gd name="connsiteY23" fmla="*/ 197082 h 303370"/>
              <a:gd name="connsiteX24" fmla="*/ 176905 w 219958"/>
              <a:gd name="connsiteY24" fmla="*/ 201107 h 303370"/>
              <a:gd name="connsiteX25" fmla="*/ 176428 w 219958"/>
              <a:gd name="connsiteY25" fmla="*/ 202658 h 303370"/>
              <a:gd name="connsiteX26" fmla="*/ 159270 w 219958"/>
              <a:gd name="connsiteY26" fmla="*/ 276923 h 303370"/>
              <a:gd name="connsiteX27" fmla="*/ 128641 w 219958"/>
              <a:gd name="connsiteY27" fmla="*/ 303271 h 303370"/>
              <a:gd name="connsiteX28" fmla="*/ 126014 w 219958"/>
              <a:gd name="connsiteY28" fmla="*/ 303371 h 303370"/>
              <a:gd name="connsiteX29" fmla="*/ 93950 w 219958"/>
              <a:gd name="connsiteY29" fmla="*/ 303371 h 303370"/>
              <a:gd name="connsiteX30" fmla="*/ 61381 w 219958"/>
              <a:gd name="connsiteY30" fmla="*/ 279451 h 303370"/>
              <a:gd name="connsiteX31" fmla="*/ 60692 w 219958"/>
              <a:gd name="connsiteY31" fmla="*/ 276913 h 303370"/>
              <a:gd name="connsiteX32" fmla="*/ 43557 w 219958"/>
              <a:gd name="connsiteY32" fmla="*/ 202661 h 303370"/>
              <a:gd name="connsiteX33" fmla="*/ 40420 w 219958"/>
              <a:gd name="connsiteY33" fmla="*/ 197081 h 303370"/>
              <a:gd name="connsiteX34" fmla="*/ 93 w 219958"/>
              <a:gd name="connsiteY34" fmla="*/ 114504 h 303370"/>
              <a:gd name="connsiteX35" fmla="*/ 0 w 219958"/>
              <a:gd name="connsiteY35" fmla="*/ 109979 h 303370"/>
              <a:gd name="connsiteX36" fmla="*/ 59 w 219958"/>
              <a:gd name="connsiteY36" fmla="*/ 106349 h 303370"/>
              <a:gd name="connsiteX37" fmla="*/ 109979 w 219958"/>
              <a:gd name="connsiteY37" fmla="*/ 0 h 303370"/>
              <a:gd name="connsiteX38" fmla="*/ 142063 w 219958"/>
              <a:gd name="connsiteY38" fmla="*/ 250268 h 303370"/>
              <a:gd name="connsiteX39" fmla="*/ 77881 w 219958"/>
              <a:gd name="connsiteY39" fmla="*/ 250268 h 303370"/>
              <a:gd name="connsiteX40" fmla="*/ 82864 w 219958"/>
              <a:gd name="connsiteY40" fmla="*/ 271797 h 303370"/>
              <a:gd name="connsiteX41" fmla="*/ 92384 w 219958"/>
              <a:gd name="connsiteY41" fmla="*/ 280509 h 303370"/>
              <a:gd name="connsiteX42" fmla="*/ 93950 w 219958"/>
              <a:gd name="connsiteY42" fmla="*/ 280616 h 303370"/>
              <a:gd name="connsiteX43" fmla="*/ 126014 w 219958"/>
              <a:gd name="connsiteY43" fmla="*/ 280616 h 303370"/>
              <a:gd name="connsiteX44" fmla="*/ 136643 w 219958"/>
              <a:gd name="connsiteY44" fmla="*/ 273302 h 303370"/>
              <a:gd name="connsiteX45" fmla="*/ 137100 w 219958"/>
              <a:gd name="connsiteY45" fmla="*/ 271800 h 303370"/>
              <a:gd name="connsiteX46" fmla="*/ 142063 w 219958"/>
              <a:gd name="connsiteY46" fmla="*/ 250268 h 303370"/>
              <a:gd name="connsiteX47" fmla="*/ 109979 w 219958"/>
              <a:gd name="connsiteY47" fmla="*/ 22754 h 303370"/>
              <a:gd name="connsiteX48" fmla="*/ 22817 w 219958"/>
              <a:gd name="connsiteY48" fmla="*/ 106634 h 303370"/>
              <a:gd name="connsiteX49" fmla="*/ 22754 w 219958"/>
              <a:gd name="connsiteY49" fmla="*/ 109979 h 303370"/>
              <a:gd name="connsiteX50" fmla="*/ 22856 w 219958"/>
              <a:gd name="connsiteY50" fmla="*/ 114182 h 303370"/>
              <a:gd name="connsiteX51" fmla="*/ 56319 w 219958"/>
              <a:gd name="connsiteY51" fmla="*/ 180802 h 303370"/>
              <a:gd name="connsiteX52" fmla="*/ 64990 w 219958"/>
              <a:gd name="connsiteY52" fmla="*/ 194854 h 303370"/>
              <a:gd name="connsiteX53" fmla="*/ 65728 w 219958"/>
              <a:gd name="connsiteY53" fmla="*/ 197546 h 303370"/>
              <a:gd name="connsiteX54" fmla="*/ 72632 w 219958"/>
              <a:gd name="connsiteY54" fmla="*/ 227514 h 303370"/>
              <a:gd name="connsiteX55" fmla="*/ 98602 w 219958"/>
              <a:gd name="connsiteY55" fmla="*/ 227514 h 303370"/>
              <a:gd name="connsiteX56" fmla="*/ 98602 w 219958"/>
              <a:gd name="connsiteY56" fmla="*/ 132724 h 303370"/>
              <a:gd name="connsiteX57" fmla="*/ 109979 w 219958"/>
              <a:gd name="connsiteY57" fmla="*/ 121346 h 303370"/>
              <a:gd name="connsiteX58" fmla="*/ 121357 w 219958"/>
              <a:gd name="connsiteY58" fmla="*/ 132724 h 303370"/>
              <a:gd name="connsiteX59" fmla="*/ 121357 w 219958"/>
              <a:gd name="connsiteY59" fmla="*/ 227514 h 303370"/>
              <a:gd name="connsiteX60" fmla="*/ 147312 w 219958"/>
              <a:gd name="connsiteY60" fmla="*/ 227514 h 303370"/>
              <a:gd name="connsiteX61" fmla="*/ 154258 w 219958"/>
              <a:gd name="connsiteY61" fmla="*/ 197536 h 303370"/>
              <a:gd name="connsiteX62" fmla="*/ 161744 w 219958"/>
              <a:gd name="connsiteY62" fmla="*/ 182838 h 303370"/>
              <a:gd name="connsiteX63" fmla="*/ 163659 w 219958"/>
              <a:gd name="connsiteY63" fmla="*/ 180808 h 303370"/>
              <a:gd name="connsiteX64" fmla="*/ 197103 w 219958"/>
              <a:gd name="connsiteY64" fmla="*/ 114182 h 303370"/>
              <a:gd name="connsiteX65" fmla="*/ 197205 w 219958"/>
              <a:gd name="connsiteY65" fmla="*/ 109979 h 303370"/>
              <a:gd name="connsiteX66" fmla="*/ 197141 w 219958"/>
              <a:gd name="connsiteY66" fmla="*/ 106634 h 303370"/>
              <a:gd name="connsiteX67" fmla="*/ 109979 w 219958"/>
              <a:gd name="connsiteY67" fmla="*/ 22754 h 3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9958" h="303370">
                <a:moveTo>
                  <a:pt x="98602" y="72052"/>
                </a:moveTo>
                <a:cubicBezTo>
                  <a:pt x="98602" y="65768"/>
                  <a:pt x="103696" y="60675"/>
                  <a:pt x="109979" y="60675"/>
                </a:cubicBezTo>
                <a:cubicBezTo>
                  <a:pt x="116263" y="60675"/>
                  <a:pt x="121357" y="65768"/>
                  <a:pt x="121357" y="72052"/>
                </a:cubicBezTo>
                <a:lnTo>
                  <a:pt x="121357" y="94807"/>
                </a:lnTo>
                <a:cubicBezTo>
                  <a:pt x="121357" y="101090"/>
                  <a:pt x="116263" y="106184"/>
                  <a:pt x="109979" y="106184"/>
                </a:cubicBezTo>
                <a:cubicBezTo>
                  <a:pt x="103696" y="106184"/>
                  <a:pt x="98602" y="101090"/>
                  <a:pt x="98602" y="94807"/>
                </a:cubicBezTo>
                <a:lnTo>
                  <a:pt x="98602" y="72052"/>
                </a:lnTo>
                <a:close/>
                <a:moveTo>
                  <a:pt x="174910" y="94280"/>
                </a:moveTo>
                <a:cubicBezTo>
                  <a:pt x="170467" y="89837"/>
                  <a:pt x="163264" y="89837"/>
                  <a:pt x="158821" y="94280"/>
                </a:cubicBezTo>
                <a:lnTo>
                  <a:pt x="142731" y="110370"/>
                </a:lnTo>
                <a:cubicBezTo>
                  <a:pt x="138287" y="114813"/>
                  <a:pt x="138287" y="122017"/>
                  <a:pt x="142731" y="126460"/>
                </a:cubicBezTo>
                <a:cubicBezTo>
                  <a:pt x="147174" y="130903"/>
                  <a:pt x="154378" y="130903"/>
                  <a:pt x="158821" y="126460"/>
                </a:cubicBezTo>
                <a:lnTo>
                  <a:pt x="174910" y="110370"/>
                </a:lnTo>
                <a:cubicBezTo>
                  <a:pt x="179353" y="105927"/>
                  <a:pt x="179353" y="98723"/>
                  <a:pt x="174910" y="94280"/>
                </a:cubicBezTo>
                <a:close/>
                <a:moveTo>
                  <a:pt x="61138" y="94280"/>
                </a:moveTo>
                <a:cubicBezTo>
                  <a:pt x="56695" y="89837"/>
                  <a:pt x="49492" y="89837"/>
                  <a:pt x="45049" y="94280"/>
                </a:cubicBezTo>
                <a:cubicBezTo>
                  <a:pt x="40605" y="98723"/>
                  <a:pt x="40605" y="105927"/>
                  <a:pt x="45049" y="110370"/>
                </a:cubicBezTo>
                <a:lnTo>
                  <a:pt x="61139" y="126460"/>
                </a:lnTo>
                <a:cubicBezTo>
                  <a:pt x="65582" y="130903"/>
                  <a:pt x="72785" y="130903"/>
                  <a:pt x="77228" y="126460"/>
                </a:cubicBezTo>
                <a:cubicBezTo>
                  <a:pt x="81672" y="122017"/>
                  <a:pt x="81672" y="114813"/>
                  <a:pt x="77228" y="110370"/>
                </a:cubicBezTo>
                <a:lnTo>
                  <a:pt x="61138" y="94280"/>
                </a:lnTo>
                <a:close/>
                <a:moveTo>
                  <a:pt x="109979" y="0"/>
                </a:moveTo>
                <a:cubicBezTo>
                  <a:pt x="170720" y="0"/>
                  <a:pt x="219959" y="49239"/>
                  <a:pt x="219959" y="109979"/>
                </a:cubicBezTo>
                <a:cubicBezTo>
                  <a:pt x="219959" y="141775"/>
                  <a:pt x="206296" y="170957"/>
                  <a:pt x="179561" y="197082"/>
                </a:cubicBezTo>
                <a:cubicBezTo>
                  <a:pt x="178394" y="198223"/>
                  <a:pt x="177490" y="199596"/>
                  <a:pt x="176905" y="201107"/>
                </a:cubicBezTo>
                <a:lnTo>
                  <a:pt x="176428" y="202658"/>
                </a:lnTo>
                <a:lnTo>
                  <a:pt x="159270" y="276923"/>
                </a:lnTo>
                <a:cubicBezTo>
                  <a:pt x="155892" y="291545"/>
                  <a:pt x="143406" y="302137"/>
                  <a:pt x="128641" y="303271"/>
                </a:cubicBezTo>
                <a:lnTo>
                  <a:pt x="126014" y="303371"/>
                </a:lnTo>
                <a:lnTo>
                  <a:pt x="93950" y="303371"/>
                </a:lnTo>
                <a:cubicBezTo>
                  <a:pt x="78939" y="303371"/>
                  <a:pt x="65804" y="293585"/>
                  <a:pt x="61381" y="279451"/>
                </a:cubicBezTo>
                <a:lnTo>
                  <a:pt x="60692" y="276913"/>
                </a:lnTo>
                <a:lnTo>
                  <a:pt x="43557" y="202661"/>
                </a:lnTo>
                <a:cubicBezTo>
                  <a:pt x="43067" y="200539"/>
                  <a:pt x="41978" y="198602"/>
                  <a:pt x="40420" y="197081"/>
                </a:cubicBezTo>
                <a:cubicBezTo>
                  <a:pt x="14944" y="172199"/>
                  <a:pt x="1332" y="144547"/>
                  <a:pt x="93" y="114504"/>
                </a:cubicBezTo>
                <a:lnTo>
                  <a:pt x="0" y="109979"/>
                </a:lnTo>
                <a:lnTo>
                  <a:pt x="59" y="106349"/>
                </a:lnTo>
                <a:cubicBezTo>
                  <a:pt x="1974" y="47290"/>
                  <a:pt x="50454" y="0"/>
                  <a:pt x="109979" y="0"/>
                </a:cubicBezTo>
                <a:close/>
                <a:moveTo>
                  <a:pt x="142063" y="250268"/>
                </a:moveTo>
                <a:lnTo>
                  <a:pt x="77881" y="250268"/>
                </a:lnTo>
                <a:lnTo>
                  <a:pt x="82864" y="271797"/>
                </a:lnTo>
                <a:cubicBezTo>
                  <a:pt x="83935" y="276443"/>
                  <a:pt x="87767" y="279870"/>
                  <a:pt x="92384" y="280509"/>
                </a:cubicBezTo>
                <a:lnTo>
                  <a:pt x="93950" y="280616"/>
                </a:lnTo>
                <a:lnTo>
                  <a:pt x="126014" y="280616"/>
                </a:lnTo>
                <a:cubicBezTo>
                  <a:pt x="130782" y="280616"/>
                  <a:pt x="134980" y="277655"/>
                  <a:pt x="136643" y="273302"/>
                </a:cubicBezTo>
                <a:lnTo>
                  <a:pt x="137100" y="271800"/>
                </a:lnTo>
                <a:lnTo>
                  <a:pt x="142063" y="250268"/>
                </a:lnTo>
                <a:close/>
                <a:moveTo>
                  <a:pt x="109979" y="22754"/>
                </a:moveTo>
                <a:cubicBezTo>
                  <a:pt x="62927" y="22754"/>
                  <a:pt x="24576" y="60011"/>
                  <a:pt x="22817" y="106634"/>
                </a:cubicBezTo>
                <a:lnTo>
                  <a:pt x="22754" y="109979"/>
                </a:lnTo>
                <a:lnTo>
                  <a:pt x="22856" y="114182"/>
                </a:lnTo>
                <a:cubicBezTo>
                  <a:pt x="24011" y="137896"/>
                  <a:pt x="35000" y="159980"/>
                  <a:pt x="56319" y="180802"/>
                </a:cubicBezTo>
                <a:cubicBezTo>
                  <a:pt x="60326" y="184716"/>
                  <a:pt x="63297" y="189544"/>
                  <a:pt x="64990" y="194854"/>
                </a:cubicBezTo>
                <a:lnTo>
                  <a:pt x="65728" y="197546"/>
                </a:lnTo>
                <a:lnTo>
                  <a:pt x="72632" y="227514"/>
                </a:lnTo>
                <a:lnTo>
                  <a:pt x="98602" y="227514"/>
                </a:lnTo>
                <a:lnTo>
                  <a:pt x="98602" y="132724"/>
                </a:lnTo>
                <a:cubicBezTo>
                  <a:pt x="98602" y="126440"/>
                  <a:pt x="103696" y="121346"/>
                  <a:pt x="109979" y="121346"/>
                </a:cubicBezTo>
                <a:cubicBezTo>
                  <a:pt x="116263" y="121346"/>
                  <a:pt x="121357" y="126440"/>
                  <a:pt x="121357" y="132724"/>
                </a:cubicBezTo>
                <a:lnTo>
                  <a:pt x="121357" y="227514"/>
                </a:lnTo>
                <a:lnTo>
                  <a:pt x="147312" y="227514"/>
                </a:lnTo>
                <a:lnTo>
                  <a:pt x="154258" y="197536"/>
                </a:lnTo>
                <a:cubicBezTo>
                  <a:pt x="155517" y="192084"/>
                  <a:pt x="158094" y="187040"/>
                  <a:pt x="161744" y="182838"/>
                </a:cubicBezTo>
                <a:lnTo>
                  <a:pt x="163659" y="180808"/>
                </a:lnTo>
                <a:cubicBezTo>
                  <a:pt x="184966" y="159986"/>
                  <a:pt x="195949" y="137901"/>
                  <a:pt x="197103" y="114182"/>
                </a:cubicBezTo>
                <a:lnTo>
                  <a:pt x="197205" y="109979"/>
                </a:lnTo>
                <a:lnTo>
                  <a:pt x="197141" y="106634"/>
                </a:lnTo>
                <a:cubicBezTo>
                  <a:pt x="195383" y="60011"/>
                  <a:pt x="157033" y="22754"/>
                  <a:pt x="109979" y="22754"/>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0" name="Graphic 186" descr="Icon of a shield">
            <a:extLst>
              <a:ext uri="{FF2B5EF4-FFF2-40B4-BE49-F238E27FC236}">
                <a16:creationId xmlns:a16="http://schemas.microsoft.com/office/drawing/2014/main" id="{7D838D77-C586-8742-200B-7679D516CBDE}"/>
              </a:ext>
            </a:extLst>
          </p:cNvPr>
          <p:cNvSpPr>
            <a:spLocks noChangeAspect="1"/>
          </p:cNvSpPr>
          <p:nvPr/>
        </p:nvSpPr>
        <p:spPr>
          <a:xfrm>
            <a:off x="5638503" y="3075259"/>
            <a:ext cx="561864" cy="624290"/>
          </a:xfrm>
          <a:custGeom>
            <a:avLst/>
            <a:gdLst>
              <a:gd name="connsiteX0" fmla="*/ 0 w 296704"/>
              <a:gd name="connsiteY0" fmla="*/ 61813 h 329671"/>
              <a:gd name="connsiteX1" fmla="*/ 12363 w 296704"/>
              <a:gd name="connsiteY1" fmla="*/ 49451 h 329671"/>
              <a:gd name="connsiteX2" fmla="*/ 140935 w 296704"/>
              <a:gd name="connsiteY2" fmla="*/ 2473 h 329671"/>
              <a:gd name="connsiteX3" fmla="*/ 155770 w 296704"/>
              <a:gd name="connsiteY3" fmla="*/ 2473 h 329671"/>
              <a:gd name="connsiteX4" fmla="*/ 284342 w 296704"/>
              <a:gd name="connsiteY4" fmla="*/ 49451 h 329671"/>
              <a:gd name="connsiteX5" fmla="*/ 296705 w 296704"/>
              <a:gd name="connsiteY5" fmla="*/ 61813 h 329671"/>
              <a:gd name="connsiteX6" fmla="*/ 296705 w 296704"/>
              <a:gd name="connsiteY6" fmla="*/ 148352 h 329671"/>
              <a:gd name="connsiteX7" fmla="*/ 152884 w 296704"/>
              <a:gd name="connsiteY7" fmla="*/ 328811 h 329671"/>
              <a:gd name="connsiteX8" fmla="*/ 143821 w 296704"/>
              <a:gd name="connsiteY8" fmla="*/ 328811 h 329671"/>
              <a:gd name="connsiteX9" fmla="*/ 0 w 296704"/>
              <a:gd name="connsiteY9" fmla="*/ 148352 h 329671"/>
              <a:gd name="connsiteX10" fmla="*/ 0 w 296704"/>
              <a:gd name="connsiteY10" fmla="*/ 61813 h 329671"/>
              <a:gd name="connsiteX11" fmla="*/ 24725 w 296704"/>
              <a:gd name="connsiteY11" fmla="*/ 73812 h 329671"/>
              <a:gd name="connsiteX12" fmla="*/ 24725 w 296704"/>
              <a:gd name="connsiteY12" fmla="*/ 148352 h 329671"/>
              <a:gd name="connsiteX13" fmla="*/ 148352 w 296704"/>
              <a:gd name="connsiteY13" fmla="*/ 303989 h 329671"/>
              <a:gd name="connsiteX14" fmla="*/ 271979 w 296704"/>
              <a:gd name="connsiteY14" fmla="*/ 148352 h 329671"/>
              <a:gd name="connsiteX15" fmla="*/ 271979 w 296704"/>
              <a:gd name="connsiteY15" fmla="*/ 73812 h 329671"/>
              <a:gd name="connsiteX16" fmla="*/ 148352 w 296704"/>
              <a:gd name="connsiteY16" fmla="*/ 27656 h 329671"/>
              <a:gd name="connsiteX17" fmla="*/ 24725 w 296704"/>
              <a:gd name="connsiteY17" fmla="*/ 73812 h 3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704" h="329671">
                <a:moveTo>
                  <a:pt x="0" y="61813"/>
                </a:moveTo>
                <a:cubicBezTo>
                  <a:pt x="0" y="54986"/>
                  <a:pt x="5535" y="49451"/>
                  <a:pt x="12363" y="49451"/>
                </a:cubicBezTo>
                <a:cubicBezTo>
                  <a:pt x="56265" y="49451"/>
                  <a:pt x="99033" y="33899"/>
                  <a:pt x="140935" y="2473"/>
                </a:cubicBezTo>
                <a:cubicBezTo>
                  <a:pt x="145331" y="-824"/>
                  <a:pt x="151374" y="-824"/>
                  <a:pt x="155770" y="2473"/>
                </a:cubicBezTo>
                <a:cubicBezTo>
                  <a:pt x="197671" y="33899"/>
                  <a:pt x="240439" y="49451"/>
                  <a:pt x="284342" y="49451"/>
                </a:cubicBezTo>
                <a:cubicBezTo>
                  <a:pt x="291169" y="49451"/>
                  <a:pt x="296705" y="54986"/>
                  <a:pt x="296705" y="61813"/>
                </a:cubicBezTo>
                <a:lnTo>
                  <a:pt x="296705" y="148352"/>
                </a:lnTo>
                <a:cubicBezTo>
                  <a:pt x="296705" y="230790"/>
                  <a:pt x="247953" y="291359"/>
                  <a:pt x="152884" y="328811"/>
                </a:cubicBezTo>
                <a:cubicBezTo>
                  <a:pt x="149971" y="329959"/>
                  <a:pt x="146734" y="329959"/>
                  <a:pt x="143821" y="328811"/>
                </a:cubicBezTo>
                <a:cubicBezTo>
                  <a:pt x="48751" y="291359"/>
                  <a:pt x="0" y="230790"/>
                  <a:pt x="0" y="148352"/>
                </a:cubicBezTo>
                <a:lnTo>
                  <a:pt x="0" y="61813"/>
                </a:lnTo>
                <a:close/>
                <a:moveTo>
                  <a:pt x="24725" y="73812"/>
                </a:moveTo>
                <a:lnTo>
                  <a:pt x="24725" y="148352"/>
                </a:lnTo>
                <a:cubicBezTo>
                  <a:pt x="24725" y="218500"/>
                  <a:pt x="65166" y="269983"/>
                  <a:pt x="148352" y="303989"/>
                </a:cubicBezTo>
                <a:cubicBezTo>
                  <a:pt x="231538" y="269983"/>
                  <a:pt x="271979" y="218500"/>
                  <a:pt x="271979" y="148352"/>
                </a:cubicBezTo>
                <a:lnTo>
                  <a:pt x="271979" y="73812"/>
                </a:lnTo>
                <a:cubicBezTo>
                  <a:pt x="229496" y="71306"/>
                  <a:pt x="188229" y="55851"/>
                  <a:pt x="148352" y="27656"/>
                </a:cubicBezTo>
                <a:cubicBezTo>
                  <a:pt x="108476" y="55851"/>
                  <a:pt x="67209" y="71306"/>
                  <a:pt x="24725" y="73812"/>
                </a:cubicBezTo>
                <a:close/>
              </a:path>
            </a:pathLst>
          </a:custGeom>
          <a:gradFill>
            <a:gsLst>
              <a:gs pos="80000">
                <a:srgbClr val="8678D6"/>
              </a:gs>
              <a:gs pos="45000">
                <a:srgbClr val="0078D4"/>
              </a:gs>
              <a:gs pos="0">
                <a:srgbClr val="4DDBF8"/>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Tree>
    <p:extLst>
      <p:ext uri="{BB962C8B-B14F-4D97-AF65-F5344CB8AC3E}">
        <p14:creationId xmlns:p14="http://schemas.microsoft.com/office/powerpoint/2010/main" val="1757310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756476B-3E24-CEA8-A12A-CBC93A16AF83}"/>
              </a:ext>
            </a:extLst>
          </p:cNvPr>
          <p:cNvSpPr/>
          <p:nvPr/>
        </p:nvSpPr>
        <p:spPr bwMode="auto">
          <a:xfrm>
            <a:off x="929405" y="1646087"/>
            <a:ext cx="3242820" cy="4987990"/>
          </a:xfrm>
          <a:prstGeom prst="roundRect">
            <a:avLst>
              <a:gd name="adj" fmla="val 7058"/>
            </a:avLst>
          </a:prstGeom>
          <a:solidFill>
            <a:schemeClr val="bg1">
              <a:lumMod val="95000"/>
              <a:alpha val="15000"/>
            </a:schemeClr>
          </a:solidFill>
          <a:ln w="19050" cap="rnd">
            <a:gradFill flip="none" rotWithShape="1">
              <a:gsLst>
                <a:gs pos="0">
                  <a:schemeClr val="bg1">
                    <a:lumMod val="85000"/>
                    <a:alpha val="15000"/>
                  </a:schemeClr>
                </a:gs>
                <a:gs pos="100000">
                  <a:schemeClr val="bg1">
                    <a:lumMod val="85000"/>
                  </a:schemeClr>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rPr>
              <a:t>∂</a:t>
            </a:r>
          </a:p>
        </p:txBody>
      </p:sp>
      <p:sp>
        <p:nvSpPr>
          <p:cNvPr id="10" name="Rounded Rectangle 9">
            <a:extLst>
              <a:ext uri="{FF2B5EF4-FFF2-40B4-BE49-F238E27FC236}">
                <a16:creationId xmlns:a16="http://schemas.microsoft.com/office/drawing/2014/main" id="{6779C462-9B80-D615-0D13-45F566D949C1}"/>
              </a:ext>
            </a:extLst>
          </p:cNvPr>
          <p:cNvSpPr/>
          <p:nvPr/>
        </p:nvSpPr>
        <p:spPr bwMode="auto">
          <a:xfrm>
            <a:off x="4474590" y="1599286"/>
            <a:ext cx="3242820" cy="4987990"/>
          </a:xfrm>
          <a:prstGeom prst="roundRect">
            <a:avLst>
              <a:gd name="adj" fmla="val 7058"/>
            </a:avLst>
          </a:prstGeom>
          <a:solidFill>
            <a:schemeClr val="bg1">
              <a:lumMod val="95000"/>
              <a:alpha val="15000"/>
            </a:schemeClr>
          </a:solidFill>
          <a:ln w="19050" cap="rnd">
            <a:gradFill flip="none" rotWithShape="1">
              <a:gsLst>
                <a:gs pos="0">
                  <a:schemeClr val="bg1">
                    <a:lumMod val="85000"/>
                    <a:alpha val="15000"/>
                  </a:schemeClr>
                </a:gs>
                <a:gs pos="100000">
                  <a:schemeClr val="bg1">
                    <a:lumMod val="85000"/>
                  </a:schemeClr>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rPr>
              <a:t>∂</a:t>
            </a:r>
          </a:p>
        </p:txBody>
      </p:sp>
      <p:sp>
        <p:nvSpPr>
          <p:cNvPr id="11" name="Rounded Rectangle 10">
            <a:extLst>
              <a:ext uri="{FF2B5EF4-FFF2-40B4-BE49-F238E27FC236}">
                <a16:creationId xmlns:a16="http://schemas.microsoft.com/office/drawing/2014/main" id="{EBEA2182-7E70-2BFF-951E-7177CF769F32}"/>
              </a:ext>
            </a:extLst>
          </p:cNvPr>
          <p:cNvSpPr/>
          <p:nvPr/>
        </p:nvSpPr>
        <p:spPr bwMode="auto">
          <a:xfrm>
            <a:off x="7987003" y="1599286"/>
            <a:ext cx="3242820" cy="4965138"/>
          </a:xfrm>
          <a:prstGeom prst="roundRect">
            <a:avLst>
              <a:gd name="adj" fmla="val 7058"/>
            </a:avLst>
          </a:prstGeom>
          <a:solidFill>
            <a:schemeClr val="bg1">
              <a:lumMod val="95000"/>
              <a:alpha val="15000"/>
            </a:schemeClr>
          </a:solidFill>
          <a:ln w="19050" cap="rnd">
            <a:gradFill flip="none" rotWithShape="1">
              <a:gsLst>
                <a:gs pos="0">
                  <a:schemeClr val="bg1">
                    <a:lumMod val="85000"/>
                    <a:alpha val="15000"/>
                  </a:schemeClr>
                </a:gs>
                <a:gs pos="100000">
                  <a:schemeClr val="bg1">
                    <a:lumMod val="85000"/>
                  </a:schemeClr>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rPr>
              <a:t>∂</a:t>
            </a:r>
          </a:p>
        </p:txBody>
      </p:sp>
      <p:sp>
        <p:nvSpPr>
          <p:cNvPr id="13" name="Rounded Rectangle 12">
            <a:extLst>
              <a:ext uri="{FF2B5EF4-FFF2-40B4-BE49-F238E27FC236}">
                <a16:creationId xmlns:a16="http://schemas.microsoft.com/office/drawing/2014/main" id="{15AD3D66-F58C-DED1-F0AF-D5455B8CC87E}"/>
              </a:ext>
              <a:ext uri="{C183D7F6-B498-43B3-948B-1728B52AA6E4}">
                <adec:decorative xmlns:adec="http://schemas.microsoft.com/office/drawing/2017/decorative" val="1"/>
              </a:ext>
            </a:extLst>
          </p:cNvPr>
          <p:cNvSpPr/>
          <p:nvPr/>
        </p:nvSpPr>
        <p:spPr bwMode="auto">
          <a:xfrm>
            <a:off x="4598858" y="1775607"/>
            <a:ext cx="2994285" cy="2958826"/>
          </a:xfrm>
          <a:prstGeom prst="roundRect">
            <a:avLst>
              <a:gd name="adj" fmla="val 6175"/>
            </a:avLst>
          </a:prstGeom>
          <a:solidFill>
            <a:srgbClr val="FFFFFF"/>
          </a:solidFill>
          <a:ln w="19050" cap="flat" cmpd="sng" algn="ctr">
            <a:gradFill flip="none" rotWithShape="1">
              <a:gsLst>
                <a:gs pos="0">
                  <a:schemeClr val="bg1">
                    <a:alpha val="0"/>
                  </a:schemeClr>
                </a:gs>
                <a:gs pos="99000">
                  <a:schemeClr val="accent1">
                    <a:alpha val="30000"/>
                  </a:schemeClr>
                </a:gs>
              </a:gsLst>
              <a:lin ang="16200000" scaled="1"/>
              <a:tileRect/>
            </a:gradFill>
            <a:prstDash val="solid"/>
            <a:headEnd type="none" w="med" len="med"/>
            <a:tailEnd type="none" w="med" len="med"/>
          </a:ln>
          <a:effectLst>
            <a:outerShdw blurRad="262230" dist="38100" dir="2700000" algn="tl" rotWithShape="0">
              <a:prstClr val="black">
                <a:alpha val="15000"/>
              </a:prst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6" name="Rounded Rectangle 15">
            <a:extLst>
              <a:ext uri="{FF2B5EF4-FFF2-40B4-BE49-F238E27FC236}">
                <a16:creationId xmlns:a16="http://schemas.microsoft.com/office/drawing/2014/main" id="{25C265D9-20D3-B01D-CFEE-56C3094C24DC}"/>
              </a:ext>
              <a:ext uri="{C183D7F6-B498-43B3-948B-1728B52AA6E4}">
                <adec:decorative xmlns:adec="http://schemas.microsoft.com/office/drawing/2017/decorative" val="1"/>
              </a:ext>
            </a:extLst>
          </p:cNvPr>
          <p:cNvSpPr/>
          <p:nvPr/>
        </p:nvSpPr>
        <p:spPr bwMode="auto">
          <a:xfrm>
            <a:off x="8111270" y="1775607"/>
            <a:ext cx="2994285" cy="2958826"/>
          </a:xfrm>
          <a:prstGeom prst="roundRect">
            <a:avLst>
              <a:gd name="adj" fmla="val 6175"/>
            </a:avLst>
          </a:prstGeom>
          <a:solidFill>
            <a:srgbClr val="FFFFFF"/>
          </a:solidFill>
          <a:ln w="19050" cap="flat" cmpd="sng" algn="ctr">
            <a:gradFill flip="none" rotWithShape="1">
              <a:gsLst>
                <a:gs pos="0">
                  <a:schemeClr val="bg1">
                    <a:alpha val="0"/>
                  </a:schemeClr>
                </a:gs>
                <a:gs pos="99000">
                  <a:schemeClr val="accent1">
                    <a:alpha val="30000"/>
                  </a:schemeClr>
                </a:gs>
              </a:gsLst>
              <a:lin ang="16200000" scaled="1"/>
              <a:tileRect/>
            </a:gradFill>
            <a:prstDash val="solid"/>
            <a:headEnd type="none" w="med" len="med"/>
            <a:tailEnd type="none" w="med" len="med"/>
          </a:ln>
          <a:effectLst>
            <a:outerShdw blurRad="262230" dist="38100" dir="2700000" algn="tl" rotWithShape="0">
              <a:prstClr val="black">
                <a:alpha val="15000"/>
              </a:prst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9" name="Rounded Rectangle 18" descr="Light Pattern: Sprinkles">
            <a:extLst>
              <a:ext uri="{FF2B5EF4-FFF2-40B4-BE49-F238E27FC236}">
                <a16:creationId xmlns:a16="http://schemas.microsoft.com/office/drawing/2014/main" id="{F7D8F1EA-46B4-6C07-886E-22739D40BA15}"/>
              </a:ext>
            </a:extLst>
          </p:cNvPr>
          <p:cNvSpPr/>
          <p:nvPr/>
        </p:nvSpPr>
        <p:spPr bwMode="auto">
          <a:xfrm>
            <a:off x="4598858" y="3765004"/>
            <a:ext cx="2994285" cy="969429"/>
          </a:xfrm>
          <a:prstGeom prst="roundRect">
            <a:avLst>
              <a:gd name="adj" fmla="val 12251"/>
            </a:avLst>
          </a:prstGeom>
          <a:blipFill dpi="0" rotWithShape="1">
            <a:blip r:embed="rId3">
              <a:alphaModFix amt="5000"/>
              <a:extLst>
                <a:ext uri="{96DAC541-7B7A-43D3-8B79-37D633B846F1}">
                  <asvg:svgBlip xmlns:asvg="http://schemas.microsoft.com/office/drawing/2016/SVG/main" r:embed="rId4"/>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Semibold"/>
              <a:ea typeface="Segoe UI" pitchFamily="34" charset="0"/>
              <a:cs typeface="Segoe UI" pitchFamily="34" charset="0"/>
            </a:endParaRPr>
          </a:p>
        </p:txBody>
      </p:sp>
      <p:sp>
        <p:nvSpPr>
          <p:cNvPr id="20" name="Rounded Rectangle 19" descr="Light Pattern: Waves">
            <a:extLst>
              <a:ext uri="{FF2B5EF4-FFF2-40B4-BE49-F238E27FC236}">
                <a16:creationId xmlns:a16="http://schemas.microsoft.com/office/drawing/2014/main" id="{6DC4C7D0-B687-386B-E804-6BBC07F8EA27}"/>
              </a:ext>
            </a:extLst>
          </p:cNvPr>
          <p:cNvSpPr/>
          <p:nvPr/>
        </p:nvSpPr>
        <p:spPr bwMode="auto">
          <a:xfrm>
            <a:off x="8111270" y="3765004"/>
            <a:ext cx="2994285" cy="969429"/>
          </a:xfrm>
          <a:prstGeom prst="roundRect">
            <a:avLst>
              <a:gd name="adj" fmla="val 8620"/>
            </a:avLst>
          </a:prstGeom>
          <a:blipFill dpi="0" rotWithShape="1">
            <a:blip r:embed="rId5">
              <a:alphaModFix amt="2000"/>
              <a:extLst>
                <a:ext uri="{96DAC541-7B7A-43D3-8B79-37D633B846F1}">
                  <asvg:svgBlip xmlns:asvg="http://schemas.microsoft.com/office/drawing/2016/SVG/main" r:embed="rId6"/>
                </a:ext>
              </a:extLst>
            </a:blip>
            <a:srcRect/>
            <a:tile tx="0" ty="0" sx="70000" sy="7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Semibold"/>
              <a:ea typeface="Segoe UI" pitchFamily="34" charset="0"/>
              <a:cs typeface="Segoe UI" pitchFamily="34" charset="0"/>
            </a:endParaRPr>
          </a:p>
        </p:txBody>
      </p:sp>
      <p:sp>
        <p:nvSpPr>
          <p:cNvPr id="21" name="Rounded Rectangle 20">
            <a:extLst>
              <a:ext uri="{FF2B5EF4-FFF2-40B4-BE49-F238E27FC236}">
                <a16:creationId xmlns:a16="http://schemas.microsoft.com/office/drawing/2014/main" id="{98302633-7D1C-8245-433A-0D97871E3AAF}"/>
              </a:ext>
              <a:ext uri="{C183D7F6-B498-43B3-948B-1728B52AA6E4}">
                <adec:decorative xmlns:adec="http://schemas.microsoft.com/office/drawing/2017/decorative" val="1"/>
              </a:ext>
            </a:extLst>
          </p:cNvPr>
          <p:cNvSpPr/>
          <p:nvPr/>
        </p:nvSpPr>
        <p:spPr bwMode="auto">
          <a:xfrm>
            <a:off x="1086445" y="1775607"/>
            <a:ext cx="2994285" cy="2958826"/>
          </a:xfrm>
          <a:prstGeom prst="roundRect">
            <a:avLst>
              <a:gd name="adj" fmla="val 6175"/>
            </a:avLst>
          </a:prstGeom>
          <a:solidFill>
            <a:srgbClr val="FFFFFF"/>
          </a:solidFill>
          <a:ln w="19050" cap="flat" cmpd="sng" algn="ctr">
            <a:gradFill flip="none" rotWithShape="1">
              <a:gsLst>
                <a:gs pos="0">
                  <a:schemeClr val="bg1">
                    <a:alpha val="0"/>
                  </a:schemeClr>
                </a:gs>
                <a:gs pos="99000">
                  <a:schemeClr val="accent1">
                    <a:alpha val="30000"/>
                  </a:schemeClr>
                </a:gs>
              </a:gsLst>
              <a:lin ang="16200000" scaled="1"/>
              <a:tileRect/>
            </a:gradFill>
            <a:prstDash val="solid"/>
            <a:headEnd type="none" w="med" len="med"/>
            <a:tailEnd type="none" w="med" len="med"/>
          </a:ln>
          <a:effectLst>
            <a:outerShdw blurRad="262230" dist="38100" dir="2700000" algn="tl" rotWithShape="0">
              <a:prstClr val="black">
                <a:alpha val="15000"/>
              </a:prst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2" name="Rounded Rectangle 21" descr="Light Pattern: Plus dots">
            <a:extLst>
              <a:ext uri="{FF2B5EF4-FFF2-40B4-BE49-F238E27FC236}">
                <a16:creationId xmlns:a16="http://schemas.microsoft.com/office/drawing/2014/main" id="{54DE8839-F1F9-32E0-F1DB-A43F0A7AECE7}"/>
              </a:ext>
            </a:extLst>
          </p:cNvPr>
          <p:cNvSpPr/>
          <p:nvPr/>
        </p:nvSpPr>
        <p:spPr bwMode="auto">
          <a:xfrm>
            <a:off x="1086445" y="3765004"/>
            <a:ext cx="2994284" cy="969429"/>
          </a:xfrm>
          <a:prstGeom prst="roundRect">
            <a:avLst>
              <a:gd name="adj" fmla="val 8620"/>
            </a:avLst>
          </a:prstGeom>
          <a:blipFill dpi="0" rotWithShape="1">
            <a:blip r:embed="rId7">
              <a:alphaModFix amt="5000"/>
              <a:extLst>
                <a:ext uri="{96DAC541-7B7A-43D3-8B79-37D633B846F1}">
                  <asvg:svgBlip xmlns:asvg="http://schemas.microsoft.com/office/drawing/2016/SVG/main" r:embed="rId8"/>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Semibold"/>
              <a:ea typeface="Segoe UI" pitchFamily="34" charset="0"/>
              <a:cs typeface="Segoe UI" pitchFamily="34" charset="0"/>
            </a:endParaRPr>
          </a:p>
        </p:txBody>
      </p:sp>
      <p:pic>
        <p:nvPicPr>
          <p:cNvPr id="29" name="Picture 28">
            <a:extLst>
              <a:ext uri="{FF2B5EF4-FFF2-40B4-BE49-F238E27FC236}">
                <a16:creationId xmlns:a16="http://schemas.microsoft.com/office/drawing/2014/main" id="{6B9A6B51-86B5-AA3E-79D8-D5E6514DD06A}"/>
              </a:ext>
              <a:ext uri="{C183D7F6-B498-43B3-948B-1728B52AA6E4}">
                <adec:decorative xmlns:adec="http://schemas.microsoft.com/office/drawing/2017/decorative" val="1"/>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4657"/>
                    </a14:imgEffect>
                    <a14:imgEffect>
                      <a14:saturation sat="90000"/>
                    </a14:imgEffect>
                  </a14:imgLayer>
                </a14:imgProps>
              </a:ext>
              <a:ext uri="{28A0092B-C50C-407E-A947-70E740481C1C}">
                <a14:useLocalDpi xmlns:a14="http://schemas.microsoft.com/office/drawing/2010/main"/>
              </a:ext>
            </a:extLst>
          </a:blip>
          <a:stretch>
            <a:fillRect/>
          </a:stretch>
        </p:blipFill>
        <p:spPr>
          <a:xfrm>
            <a:off x="5205668" y="1916742"/>
            <a:ext cx="1780666" cy="1780666"/>
          </a:xfrm>
          <a:prstGeom prst="rect">
            <a:avLst/>
          </a:prstGeom>
          <a:noFill/>
          <a:ln w="9525" cap="flat" cmpd="sng" algn="ctr">
            <a:noFill/>
            <a:prstDash val="solid"/>
            <a:headEnd type="none" w="med" len="med"/>
            <a:tailEnd type="none" w="med" len="med"/>
          </a:ln>
          <a:effectLst>
            <a:outerShdw blurRad="114488" dist="38100" dir="2700000" algn="tl" rotWithShape="0">
              <a:srgbClr val="702573">
                <a:alpha val="20000"/>
              </a:srgbClr>
            </a:outerShdw>
          </a:effectLst>
        </p:spPr>
      </p:pic>
      <p:pic>
        <p:nvPicPr>
          <p:cNvPr id="30" name="Picture 29">
            <a:extLst>
              <a:ext uri="{FF2B5EF4-FFF2-40B4-BE49-F238E27FC236}">
                <a16:creationId xmlns:a16="http://schemas.microsoft.com/office/drawing/2014/main" id="{9E80D647-763F-CEFA-A529-195BD0C89B73}"/>
              </a:ext>
              <a:ext uri="{C183D7F6-B498-43B3-948B-1728B52AA6E4}">
                <adec:decorative xmlns:adec="http://schemas.microsoft.com/office/drawing/2017/decorative" val="1"/>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789158" y="2044048"/>
            <a:ext cx="1638509" cy="1638509"/>
          </a:xfrm>
          <a:prstGeom prst="rect">
            <a:avLst/>
          </a:prstGeom>
          <a:noFill/>
          <a:ln w="9525" cap="flat" cmpd="sng" algn="ctr">
            <a:noFill/>
            <a:prstDash val="solid"/>
            <a:headEnd type="none" w="med" len="med"/>
            <a:tailEnd type="none" w="med" len="med"/>
          </a:ln>
          <a:effectLst>
            <a:outerShdw blurRad="114488" dist="38100" dir="2700000" algn="tl" rotWithShape="0">
              <a:srgbClr val="702573">
                <a:alpha val="20000"/>
              </a:srgbClr>
            </a:outerShdw>
          </a:effectLst>
        </p:spPr>
      </p:pic>
      <p:sp>
        <p:nvSpPr>
          <p:cNvPr id="31" name="TextBox 30">
            <a:extLst>
              <a:ext uri="{FF2B5EF4-FFF2-40B4-BE49-F238E27FC236}">
                <a16:creationId xmlns:a16="http://schemas.microsoft.com/office/drawing/2014/main" id="{7668C073-D8AE-8EB3-3C4A-46A5D3EABFE3}"/>
              </a:ext>
            </a:extLst>
          </p:cNvPr>
          <p:cNvSpPr txBox="1"/>
          <p:nvPr/>
        </p:nvSpPr>
        <p:spPr>
          <a:xfrm>
            <a:off x="1550992" y="3962555"/>
            <a:ext cx="2065191" cy="492443"/>
          </a:xfrm>
          <a:prstGeom prst="rect">
            <a:avLst/>
          </a:prstGeom>
          <a:noFill/>
        </p:spPr>
        <p:txBody>
          <a:bodyPr wrap="square" lIns="0" tIns="0" rIns="0" bIns="0" rtlCol="0">
            <a:spAutoFit/>
          </a:bodyPr>
          <a:lstStyle>
            <a:defPPr>
              <a:defRPr lang="en-US"/>
            </a:defPPr>
            <a:lvl1pPr algn="ctr" defTabSz="932742" fontAlgn="base">
              <a:spcBef>
                <a:spcPct val="0"/>
              </a:spcBef>
              <a:spcAft>
                <a:spcPct val="0"/>
              </a:spcAft>
              <a:buSzPct val="90000"/>
              <a:defRPr sz="2400" b="1">
                <a:gradFill>
                  <a:gsLst>
                    <a:gs pos="0">
                      <a:srgbClr val="F4364C"/>
                    </a:gs>
                    <a:gs pos="68000">
                      <a:srgbClr val="C03BC4"/>
                    </a:gs>
                  </a:gsLst>
                  <a:lin ang="10800000" scaled="1"/>
                </a:gradFill>
                <a:latin typeface="Segoe UI Semibold" panose="020B0502040204020203" pitchFamily="34" charset="0"/>
                <a:cs typeface="Segoe UI Semibold" panose="020B0502040204020203" pitchFamily="34" charset="0"/>
              </a:defRPr>
            </a:lvl1pPr>
          </a:lstStyle>
          <a:p>
            <a:pPr marL="0" marR="0" lvl="0" indent="0" algn="ctr" defTabSz="932742" rtl="0" eaLnBrk="1" fontAlgn="base" latinLnBrk="0" hangingPunct="1">
              <a:lnSpc>
                <a:spcPct val="100000"/>
              </a:lnSpc>
              <a:spcBef>
                <a:spcPct val="0"/>
              </a:spcBef>
              <a:spcAft>
                <a:spcPct val="0"/>
              </a:spcAft>
              <a:buClrTx/>
              <a:buSzPct val="90000"/>
              <a:buFontTx/>
              <a:buNone/>
              <a:tabLst/>
              <a:defRPr/>
            </a:pPr>
            <a:r>
              <a:rPr kumimoji="0" lang="en-US" sz="3200" b="1" i="0" u="none" strike="noStrike" kern="1200" cap="none" spc="-50" normalizeH="0" baseline="0" noProof="0" dirty="0">
                <a:ln w="3175">
                  <a:noFill/>
                </a:ln>
                <a:solidFill>
                  <a:schemeClr val="accent1"/>
                </a:solidFill>
                <a:effectLst>
                  <a:outerShdw blurRad="254000" algn="ctr" rotWithShape="0">
                    <a:srgbClr val="0078D4">
                      <a:lumMod val="50000"/>
                      <a:alpha val="20000"/>
                    </a:srgbClr>
                  </a:outerShdw>
                </a:effectLst>
                <a:uLnTx/>
                <a:uFillTx/>
                <a:latin typeface="Segoe UI Semibold" panose="020B0502040204020203" pitchFamily="34" charset="0"/>
                <a:ea typeface="+mn-ea"/>
                <a:cs typeface="Segoe UI Semibold" panose="020B0502040204020203" pitchFamily="34" charset="0"/>
              </a:rPr>
              <a:t>Innovation</a:t>
            </a:r>
          </a:p>
        </p:txBody>
      </p:sp>
      <p:sp>
        <p:nvSpPr>
          <p:cNvPr id="32" name="TextBox 31">
            <a:extLst>
              <a:ext uri="{FF2B5EF4-FFF2-40B4-BE49-F238E27FC236}">
                <a16:creationId xmlns:a16="http://schemas.microsoft.com/office/drawing/2014/main" id="{A9BB5C52-69D4-1A17-6B3F-CC627FF3EAA2}"/>
              </a:ext>
            </a:extLst>
          </p:cNvPr>
          <p:cNvSpPr txBox="1"/>
          <p:nvPr/>
        </p:nvSpPr>
        <p:spPr>
          <a:xfrm>
            <a:off x="5063406" y="3962555"/>
            <a:ext cx="2065191" cy="492443"/>
          </a:xfrm>
          <a:prstGeom prst="rect">
            <a:avLst/>
          </a:prstGeom>
          <a:noFill/>
        </p:spPr>
        <p:txBody>
          <a:bodyPr wrap="square" lIns="0" tIns="0" rIns="0" bIns="0" rtlCol="0">
            <a:spAutoFit/>
          </a:bodyPr>
          <a:lstStyle>
            <a:defPPr>
              <a:defRPr lang="en-US"/>
            </a:defPPr>
            <a:lvl1pPr algn="ctr" defTabSz="932742" fontAlgn="base">
              <a:spcBef>
                <a:spcPct val="0"/>
              </a:spcBef>
              <a:spcAft>
                <a:spcPct val="0"/>
              </a:spcAft>
              <a:buSzPct val="90000"/>
              <a:defRPr sz="2400" b="1">
                <a:gradFill>
                  <a:gsLst>
                    <a:gs pos="0">
                      <a:srgbClr val="F4364C"/>
                    </a:gs>
                    <a:gs pos="68000">
                      <a:srgbClr val="C03BC4"/>
                    </a:gs>
                  </a:gsLst>
                  <a:lin ang="10800000" scaled="1"/>
                </a:gradFill>
                <a:latin typeface="Segoe UI Semibold" panose="020B0502040204020203" pitchFamily="34" charset="0"/>
                <a:cs typeface="Segoe UI Semibold" panose="020B0502040204020203" pitchFamily="34" charset="0"/>
              </a:defRPr>
            </a:lvl1pPr>
          </a:lstStyle>
          <a:p>
            <a:pPr marL="0" marR="0" lvl="0" indent="0" algn="ctr" defTabSz="932742" rtl="0" eaLnBrk="1" fontAlgn="base" latinLnBrk="0" hangingPunct="1">
              <a:lnSpc>
                <a:spcPct val="100000"/>
              </a:lnSpc>
              <a:spcBef>
                <a:spcPct val="0"/>
              </a:spcBef>
              <a:spcAft>
                <a:spcPct val="0"/>
              </a:spcAft>
              <a:buClrTx/>
              <a:buSzPct val="90000"/>
              <a:buFontTx/>
              <a:buNone/>
              <a:tabLst/>
              <a:defRPr/>
            </a:pPr>
            <a:r>
              <a:rPr kumimoji="0" lang="en-US" sz="3200" b="1" i="0" u="none" strike="noStrike" kern="1200" cap="none" spc="-50" normalizeH="0" baseline="0" noProof="0" dirty="0">
                <a:ln w="3175">
                  <a:noFill/>
                </a:ln>
                <a:solidFill>
                  <a:schemeClr val="accent1"/>
                </a:solidFill>
                <a:effectLst>
                  <a:outerShdw blurRad="254000" algn="ctr" rotWithShape="0">
                    <a:srgbClr val="0078D4">
                      <a:lumMod val="50000"/>
                      <a:alpha val="20000"/>
                    </a:srgbClr>
                  </a:outerShdw>
                </a:effectLst>
                <a:uLnTx/>
                <a:uFillTx/>
                <a:latin typeface="Segoe UI Semibold" panose="020B0502040204020203" pitchFamily="34" charset="0"/>
                <a:ea typeface="+mn-ea"/>
                <a:cs typeface="Segoe UI Semibold" panose="020B0502040204020203" pitchFamily="34" charset="0"/>
              </a:rPr>
              <a:t>Choice</a:t>
            </a:r>
          </a:p>
        </p:txBody>
      </p:sp>
      <p:sp>
        <p:nvSpPr>
          <p:cNvPr id="33" name="TextBox 32">
            <a:extLst>
              <a:ext uri="{FF2B5EF4-FFF2-40B4-BE49-F238E27FC236}">
                <a16:creationId xmlns:a16="http://schemas.microsoft.com/office/drawing/2014/main" id="{A42CF8EB-2F53-61AC-E61C-C6650D49E53C}"/>
              </a:ext>
            </a:extLst>
          </p:cNvPr>
          <p:cNvSpPr txBox="1"/>
          <p:nvPr/>
        </p:nvSpPr>
        <p:spPr>
          <a:xfrm>
            <a:off x="8575818" y="3962555"/>
            <a:ext cx="2065191" cy="492443"/>
          </a:xfrm>
          <a:prstGeom prst="rect">
            <a:avLst/>
          </a:prstGeom>
          <a:noFill/>
        </p:spPr>
        <p:txBody>
          <a:bodyPr wrap="square" lIns="0" tIns="0" rIns="0" bIns="0" rtlCol="0">
            <a:spAutoFit/>
          </a:bodyPr>
          <a:lstStyle>
            <a:defPPr>
              <a:defRPr lang="en-US"/>
            </a:defPPr>
            <a:lvl1pPr algn="ctr" defTabSz="932742" fontAlgn="base">
              <a:spcBef>
                <a:spcPct val="0"/>
              </a:spcBef>
              <a:spcAft>
                <a:spcPct val="0"/>
              </a:spcAft>
              <a:buSzPct val="90000"/>
              <a:defRPr sz="2400" b="1">
                <a:gradFill>
                  <a:gsLst>
                    <a:gs pos="0">
                      <a:srgbClr val="F4364C"/>
                    </a:gs>
                    <a:gs pos="68000">
                      <a:srgbClr val="C03BC4"/>
                    </a:gs>
                  </a:gsLst>
                  <a:lin ang="10800000" scaled="1"/>
                </a:gradFill>
                <a:latin typeface="Segoe UI Semibold" panose="020B0502040204020203" pitchFamily="34" charset="0"/>
                <a:cs typeface="Segoe UI Semibold" panose="020B0502040204020203" pitchFamily="34" charset="0"/>
              </a:defRPr>
            </a:lvl1pPr>
          </a:lstStyle>
          <a:p>
            <a:pPr marL="0" marR="0" lvl="0" indent="0" algn="ctr" defTabSz="932742" rtl="0" eaLnBrk="1" fontAlgn="base" latinLnBrk="0" hangingPunct="1">
              <a:lnSpc>
                <a:spcPct val="100000"/>
              </a:lnSpc>
              <a:spcBef>
                <a:spcPct val="0"/>
              </a:spcBef>
              <a:spcAft>
                <a:spcPct val="0"/>
              </a:spcAft>
              <a:buClrTx/>
              <a:buSzPct val="90000"/>
              <a:buFontTx/>
              <a:buNone/>
              <a:tabLst/>
              <a:defRPr/>
            </a:pPr>
            <a:r>
              <a:rPr kumimoji="0" lang="en-US" sz="3200" b="1" i="0" u="none" strike="noStrike" kern="1200" cap="none" spc="-50" normalizeH="0" baseline="0" noProof="0">
                <a:ln w="3175">
                  <a:noFill/>
                </a:ln>
                <a:solidFill>
                  <a:schemeClr val="accent1"/>
                </a:solidFill>
                <a:effectLst>
                  <a:outerShdw blurRad="254000" algn="ctr" rotWithShape="0">
                    <a:srgbClr val="0078D4">
                      <a:lumMod val="50000"/>
                      <a:alpha val="20000"/>
                    </a:srgbClr>
                  </a:outerShdw>
                </a:effectLst>
                <a:uLnTx/>
                <a:uFillTx/>
                <a:latin typeface="Segoe UI Semibold" panose="020B0502040204020203" pitchFamily="34" charset="0"/>
                <a:ea typeface="+mn-ea"/>
                <a:cs typeface="Segoe UI Semibold" panose="020B0502040204020203" pitchFamily="34" charset="0"/>
              </a:rPr>
              <a:t>Trust</a:t>
            </a:r>
          </a:p>
        </p:txBody>
      </p:sp>
      <p:pic>
        <p:nvPicPr>
          <p:cNvPr id="34" name="Picture 33">
            <a:extLst>
              <a:ext uri="{FF2B5EF4-FFF2-40B4-BE49-F238E27FC236}">
                <a16:creationId xmlns:a16="http://schemas.microsoft.com/office/drawing/2014/main" id="{DDD3F22E-C9D3-4404-70CE-E6220861F165}"/>
              </a:ext>
              <a:ext uri="{C183D7F6-B498-43B3-948B-1728B52AA6E4}">
                <adec:decorative xmlns:adec="http://schemas.microsoft.com/office/drawing/2017/decorative" val="1"/>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saturation sat="77000"/>
                    </a14:imgEffect>
                  </a14:imgLayer>
                </a14:imgProps>
              </a:ext>
              <a:ext uri="{28A0092B-C50C-407E-A947-70E740481C1C}">
                <a14:useLocalDpi xmlns:a14="http://schemas.microsoft.com/office/drawing/2010/main"/>
              </a:ext>
            </a:extLst>
          </a:blip>
          <a:stretch>
            <a:fillRect/>
          </a:stretch>
        </p:blipFill>
        <p:spPr>
          <a:xfrm>
            <a:off x="1390356" y="1646087"/>
            <a:ext cx="2386464" cy="2386464"/>
          </a:xfrm>
          <a:prstGeom prst="rect">
            <a:avLst/>
          </a:prstGeom>
          <a:noFill/>
          <a:ln w="9525" cap="flat" cmpd="sng" algn="ctr">
            <a:noFill/>
            <a:prstDash val="solid"/>
            <a:headEnd type="none" w="med" len="med"/>
            <a:tailEnd type="none" w="med" len="med"/>
          </a:ln>
          <a:effectLst>
            <a:outerShdw blurRad="114488" dist="38100" dir="2700000" algn="tl" rotWithShape="0">
              <a:srgbClr val="702573">
                <a:alpha val="25000"/>
              </a:srgbClr>
            </a:outerShdw>
          </a:effectLst>
        </p:spPr>
      </p:pic>
      <p:sp>
        <p:nvSpPr>
          <p:cNvPr id="2" name="Title 1">
            <a:extLst>
              <a:ext uri="{FF2B5EF4-FFF2-40B4-BE49-F238E27FC236}">
                <a16:creationId xmlns:a16="http://schemas.microsoft.com/office/drawing/2014/main" id="{1C1CA5F7-DF8F-714B-9B80-F5DDB4851D22}"/>
              </a:ext>
            </a:extLst>
          </p:cNvPr>
          <p:cNvSpPr txBox="1">
            <a:spLocks noGrp="1"/>
          </p:cNvSpPr>
          <p:nvPr>
            <p:ph type="title" idx="4294967295"/>
          </p:nvPr>
        </p:nvSpPr>
        <p:spPr>
          <a:xfrm>
            <a:off x="486750" y="334094"/>
            <a:ext cx="1097878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a:ln w="3175">
                  <a:noFill/>
                </a:ln>
                <a:solidFill>
                  <a:schemeClr val="accent1"/>
                </a:solidFill>
                <a:effectLst/>
                <a:uLnTx/>
                <a:uFillTx/>
                <a:latin typeface="Segoe UI Semibold" panose="020B0502040204020203" pitchFamily="34" charset="0"/>
                <a:ea typeface="+mn-ea"/>
                <a:cs typeface="Segoe UI Semibold" panose="020B0502040204020203" pitchFamily="34" charset="0"/>
              </a:rPr>
              <a:t>SharePoint Embedded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dirty="0">
                <a:ln w="3175">
                  <a:noFill/>
                </a:ln>
                <a:solidFill>
                  <a:schemeClr val="tx1"/>
                </a:solidFill>
                <a:effectLst/>
                <a:uLnTx/>
                <a:uFillTx/>
                <a:latin typeface="Segoe Sans Text Semibold"/>
                <a:ea typeface="+mn-ea"/>
                <a:cs typeface="Segoe Sans Text Semibold"/>
              </a:rPr>
              <a:t>AI </a:t>
            </a:r>
            <a:r>
              <a:rPr kumimoji="0" lang="en-US" sz="4000" b="0" i="0" u="none" strike="noStrike" kern="1200" cap="none" spc="-50" normalizeH="0" baseline="0" noProof="0">
                <a:ln w="3175">
                  <a:noFill/>
                </a:ln>
                <a:solidFill>
                  <a:schemeClr val="tx1"/>
                </a:solidFill>
                <a:effectLst/>
                <a:uLnTx/>
                <a:uFillTx/>
                <a:latin typeface="Segoe Sans Text Semibold"/>
                <a:ea typeface="+mn-ea"/>
                <a:cs typeface="Segoe Sans Text Semibold"/>
              </a:rPr>
              <a:t>document platform</a:t>
            </a:r>
            <a:endParaRPr kumimoji="0" lang="en-US" sz="4000" b="0" i="0" u="none" strike="noStrike" kern="1200" cap="none" spc="-50" normalizeH="0" baseline="0" noProof="0" dirty="0">
              <a:ln w="3175">
                <a:noFill/>
              </a:ln>
              <a:solidFill>
                <a:schemeClr val="tx1"/>
              </a:solidFill>
              <a:effectLst/>
              <a:uLnTx/>
              <a:uFillTx/>
              <a:latin typeface="Segoe Sans Text Semibold"/>
              <a:ea typeface="+mn-ea"/>
              <a:cs typeface="Segoe Sans Text Semibold"/>
            </a:endParaRPr>
          </a:p>
        </p:txBody>
      </p:sp>
      <p:sp>
        <p:nvSpPr>
          <p:cNvPr id="6" name="Rectangle: Rounded Corners 48">
            <a:extLst>
              <a:ext uri="{FF2B5EF4-FFF2-40B4-BE49-F238E27FC236}">
                <a16:creationId xmlns:a16="http://schemas.microsoft.com/office/drawing/2014/main" id="{0530E0B6-93E1-D593-3909-65C2DB1AFDA0}"/>
              </a:ext>
            </a:extLst>
          </p:cNvPr>
          <p:cNvSpPr/>
          <p:nvPr/>
        </p:nvSpPr>
        <p:spPr bwMode="auto">
          <a:xfrm>
            <a:off x="8111270" y="4939216"/>
            <a:ext cx="2994285" cy="1475581"/>
          </a:xfrm>
          <a:prstGeom prst="roundRect">
            <a:avLst/>
          </a:prstGeom>
          <a:noFill/>
        </p:spPr>
        <p:txBody>
          <a:bodyPr wrap="square" lIns="0" tIns="0" rIns="0" bIns="0" rtlCol="0">
            <a:spAutoFit/>
          </a:bodyPr>
          <a:lstStyle/>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Entra ID security protection</a:t>
            </a: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Purview compliance with sensitivity labels, DLP, audit and eDiscovery integration</a:t>
            </a: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M365 threat protection</a:t>
            </a:r>
          </a:p>
        </p:txBody>
      </p:sp>
      <p:sp>
        <p:nvSpPr>
          <p:cNvPr id="8" name="Rectangle: Rounded Corners 53">
            <a:extLst>
              <a:ext uri="{FF2B5EF4-FFF2-40B4-BE49-F238E27FC236}">
                <a16:creationId xmlns:a16="http://schemas.microsoft.com/office/drawing/2014/main" id="{69F14AF5-921B-2B77-4BCC-313A4E2394E0}"/>
              </a:ext>
            </a:extLst>
          </p:cNvPr>
          <p:cNvSpPr/>
          <p:nvPr/>
        </p:nvSpPr>
        <p:spPr bwMode="auto">
          <a:xfrm>
            <a:off x="4507362" y="4939216"/>
            <a:ext cx="3210048" cy="1617464"/>
          </a:xfrm>
          <a:prstGeom prst="roundRect">
            <a:avLst/>
          </a:prstGeom>
          <a:noFill/>
        </p:spPr>
        <p:txBody>
          <a:bodyPr wrap="square" lIns="0" tIns="0" rIns="0" bIns="0" rtlCol="0">
            <a:spAutoFit/>
          </a:bodyPr>
          <a:lstStyle/>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 your preferred development language or Power Platform</a:t>
            </a: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lang="en-US" sz="1400" dirty="0">
                <a:solidFill>
                  <a:srgbClr val="000000"/>
                </a:solidFill>
                <a:latin typeface="Segoe UI" panose="020B0502040204020203" pitchFamily="34" charset="0"/>
                <a:cs typeface="Segoe UI" panose="020B0502040204020203" pitchFamily="34" charset="0"/>
              </a:rPr>
              <a:t>Integrate with LOB apps</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lang="en-US" sz="1400" dirty="0">
                <a:solidFill>
                  <a:srgbClr val="000000"/>
                </a:solidFill>
                <a:latin typeface="Segoe UI" panose="020B0502040204020203" pitchFamily="34" charset="0"/>
                <a:cs typeface="Segoe UI" panose="020B0502040204020203" pitchFamily="34" charset="0"/>
              </a:rPr>
              <a:t>Azure AI Foundry Models</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Open source/custom models</a:t>
            </a:r>
          </a:p>
        </p:txBody>
      </p:sp>
      <p:sp>
        <p:nvSpPr>
          <p:cNvPr id="9" name="Rectangle: Rounded Corners 47">
            <a:extLst>
              <a:ext uri="{FF2B5EF4-FFF2-40B4-BE49-F238E27FC236}">
                <a16:creationId xmlns:a16="http://schemas.microsoft.com/office/drawing/2014/main" id="{2D6C9354-1AA5-F5C3-64E2-17FAB6367824}"/>
              </a:ext>
            </a:extLst>
          </p:cNvPr>
          <p:cNvSpPr/>
          <p:nvPr/>
        </p:nvSpPr>
        <p:spPr bwMode="auto">
          <a:xfrm>
            <a:off x="962177" y="4708597"/>
            <a:ext cx="3242820" cy="1617464"/>
          </a:xfrm>
          <a:prstGeom prst="roundRect">
            <a:avLst/>
          </a:prstGeom>
          <a:noFill/>
        </p:spPr>
        <p:txBody>
          <a:bodyPr wrap="square" lIns="0" tIns="0" rIns="0" bIns="0" rtlCol="0">
            <a:spAutoFit/>
          </a:bodyPr>
          <a:lstStyle/>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Collaborate on documents at scale</a:t>
            </a: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lang="en-US" sz="1400" dirty="0">
                <a:solidFill>
                  <a:srgbClr val="000000"/>
                </a:solidFill>
                <a:latin typeface="Segoe UI" panose="020B0502040204020203" pitchFamily="34" charset="0"/>
                <a:cs typeface="Segoe UI" panose="020B0502040204020203" pitchFamily="34" charset="0"/>
              </a:rPr>
              <a:t>Native</a:t>
            </a: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AI capabilities across your app’s unstructured data </a:t>
            </a: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Graph APIs for faster throughput</a:t>
            </a:r>
          </a:p>
          <a:p>
            <a:pPr marL="285750" marR="0" lvl="0" indent="-285750" defTabSz="914367" rtl="0" eaLnBrk="1" fontAlgn="base" latinLnBrk="0" hangingPunct="1">
              <a:lnSpc>
                <a:spcPct val="100000"/>
              </a:lnSpc>
              <a:spcBef>
                <a:spcPct val="0"/>
              </a:spcBef>
              <a:spcAft>
                <a:spcPts val="1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Components for your app</a:t>
            </a:r>
          </a:p>
        </p:txBody>
      </p:sp>
    </p:spTree>
    <p:extLst>
      <p:ext uri="{BB962C8B-B14F-4D97-AF65-F5344CB8AC3E}">
        <p14:creationId xmlns:p14="http://schemas.microsoft.com/office/powerpoint/2010/main" val="99248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217FF-0BEE-A190-A290-53F5A6BB41C0}"/>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681E4E77-C2CD-4708-A557-CADCBA5E2AD6}"/>
              </a:ext>
              <a:ext uri="{C183D7F6-B498-43B3-948B-1728B52AA6E4}">
                <adec:decorative xmlns:adec="http://schemas.microsoft.com/office/drawing/2017/decorative" val="1"/>
              </a:ext>
            </a:extLst>
          </p:cNvPr>
          <p:cNvSpPr/>
          <p:nvPr/>
        </p:nvSpPr>
        <p:spPr bwMode="auto">
          <a:xfrm>
            <a:off x="350774" y="230065"/>
            <a:ext cx="566928" cy="56692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4" name="Rectangle 3">
            <a:extLst>
              <a:ext uri="{FF2B5EF4-FFF2-40B4-BE49-F238E27FC236}">
                <a16:creationId xmlns:a16="http://schemas.microsoft.com/office/drawing/2014/main" id="{043E395B-EA69-9E43-8F1D-681E3412D2FA}"/>
              </a:ext>
              <a:ext uri="{C183D7F6-B498-43B3-948B-1728B52AA6E4}">
                <adec:decorative xmlns:adec="http://schemas.microsoft.com/office/drawing/2017/decorative" val="1"/>
              </a:ext>
            </a:extLst>
          </p:cNvPr>
          <p:cNvSpPr/>
          <p:nvPr/>
        </p:nvSpPr>
        <p:spPr bwMode="auto">
          <a:xfrm>
            <a:off x="0" y="0"/>
            <a:ext cx="4901184" cy="6858000"/>
          </a:xfrm>
          <a:prstGeom prst="rect">
            <a:avLst/>
          </a:prstGeom>
          <a:gradFill flip="none" rotWithShape="1">
            <a:gsLst>
              <a:gs pos="50000">
                <a:srgbClr val="C03BC4"/>
              </a:gs>
              <a:gs pos="100000">
                <a:srgbClr val="0078D4"/>
              </a:gs>
              <a:gs pos="10000">
                <a:srgbClr val="FF5C39"/>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32449">
              <a:spcBef>
                <a:spcPts val="1200"/>
              </a:spcBef>
            </a:pPr>
            <a:endParaRPr lang="en-US" sz="3600">
              <a:gradFill>
                <a:gsLst>
                  <a:gs pos="67133">
                    <a:srgbClr val="FFFFFF"/>
                  </a:gs>
                  <a:gs pos="51000">
                    <a:srgbClr val="FFFFFF"/>
                  </a:gs>
                </a:gsLst>
                <a:lin ang="0" scaled="0"/>
              </a:gradFill>
              <a:latin typeface="Segoe UI Variable Display Semib" pitchFamily="2" charset="0"/>
            </a:endParaRPr>
          </a:p>
        </p:txBody>
      </p:sp>
      <p:sp>
        <p:nvSpPr>
          <p:cNvPr id="15" name="Title 14">
            <a:extLst>
              <a:ext uri="{FF2B5EF4-FFF2-40B4-BE49-F238E27FC236}">
                <a16:creationId xmlns:a16="http://schemas.microsoft.com/office/drawing/2014/main" id="{93E9C18E-F58A-ED53-1FCC-1CB930401FC3}"/>
              </a:ext>
            </a:extLst>
          </p:cNvPr>
          <p:cNvSpPr>
            <a:spLocks noGrp="1"/>
          </p:cNvSpPr>
          <p:nvPr>
            <p:ph type="title"/>
          </p:nvPr>
        </p:nvSpPr>
        <p:spPr>
          <a:xfrm>
            <a:off x="588963" y="4183031"/>
            <a:ext cx="3970337" cy="553998"/>
          </a:xfrm>
        </p:spPr>
        <p:txBody>
          <a:bodyPr>
            <a:normAutofit fontScale="90000"/>
          </a:bodyPr>
          <a:lstStyle/>
          <a:p>
            <a:r>
              <a:rPr lang="en-US">
                <a:solidFill>
                  <a:schemeClr val="bg1"/>
                </a:solidFill>
              </a:rPr>
              <a:t>AI Native</a:t>
            </a:r>
          </a:p>
        </p:txBody>
      </p:sp>
      <p:sp>
        <p:nvSpPr>
          <p:cNvPr id="26" name="Oval 25">
            <a:extLst>
              <a:ext uri="{FF2B5EF4-FFF2-40B4-BE49-F238E27FC236}">
                <a16:creationId xmlns:a16="http://schemas.microsoft.com/office/drawing/2014/main" id="{666D90CC-E8A1-7A3F-3CF4-B0CE34633EE9}"/>
              </a:ext>
              <a:ext uri="{C183D7F6-B498-43B3-948B-1728B52AA6E4}">
                <adec:decorative xmlns:adec="http://schemas.microsoft.com/office/drawing/2017/decorative" val="1"/>
              </a:ext>
            </a:extLst>
          </p:cNvPr>
          <p:cNvSpPr/>
          <p:nvPr/>
        </p:nvSpPr>
        <p:spPr bwMode="auto">
          <a:xfrm>
            <a:off x="4020312" y="5478744"/>
            <a:ext cx="999744" cy="999744"/>
          </a:xfrm>
          <a:prstGeom prst="ellipse">
            <a:avLst/>
          </a:prstGeom>
          <a:solidFill>
            <a:srgbClr val="FF5C39"/>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7" name="Oval 26">
            <a:extLst>
              <a:ext uri="{FF2B5EF4-FFF2-40B4-BE49-F238E27FC236}">
                <a16:creationId xmlns:a16="http://schemas.microsoft.com/office/drawing/2014/main" id="{1EF567AB-A48C-A640-B899-B890AEC92BCB}"/>
              </a:ext>
              <a:ext uri="{C183D7F6-B498-43B3-948B-1728B52AA6E4}">
                <adec:decorative xmlns:adec="http://schemas.microsoft.com/office/drawing/2017/decorative" val="1"/>
              </a:ext>
            </a:extLst>
          </p:cNvPr>
          <p:cNvSpPr/>
          <p:nvPr/>
        </p:nvSpPr>
        <p:spPr bwMode="auto">
          <a:xfrm>
            <a:off x="3520440" y="2873273"/>
            <a:ext cx="999744" cy="999744"/>
          </a:xfrm>
          <a:prstGeom prst="ellipse">
            <a:avLst/>
          </a:prstGeom>
          <a:solidFill>
            <a:srgbClr val="CE42A4"/>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28" name="Oval 27">
            <a:extLst>
              <a:ext uri="{FF2B5EF4-FFF2-40B4-BE49-F238E27FC236}">
                <a16:creationId xmlns:a16="http://schemas.microsoft.com/office/drawing/2014/main" id="{77752197-7C93-D158-64AB-F0A4A10FFA28}"/>
              </a:ext>
              <a:ext uri="{C183D7F6-B498-43B3-948B-1728B52AA6E4}">
                <adec:decorative xmlns:adec="http://schemas.microsoft.com/office/drawing/2017/decorative" val="1"/>
              </a:ext>
            </a:extLst>
          </p:cNvPr>
          <p:cNvSpPr/>
          <p:nvPr/>
        </p:nvSpPr>
        <p:spPr bwMode="auto">
          <a:xfrm>
            <a:off x="690626" y="2879080"/>
            <a:ext cx="999744" cy="999744"/>
          </a:xfrm>
          <a:prstGeom prst="ellipse">
            <a:avLst/>
          </a:prstGeom>
          <a:solidFill>
            <a:srgbClr val="924AC8"/>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29" name="Oval 28">
            <a:extLst>
              <a:ext uri="{FF2B5EF4-FFF2-40B4-BE49-F238E27FC236}">
                <a16:creationId xmlns:a16="http://schemas.microsoft.com/office/drawing/2014/main" id="{367B1B8B-F558-953C-E525-0530F637EC27}"/>
              </a:ext>
              <a:ext uri="{C183D7F6-B498-43B3-948B-1728B52AA6E4}">
                <adec:decorative xmlns:adec="http://schemas.microsoft.com/office/drawing/2017/decorative" val="1"/>
              </a:ext>
            </a:extLst>
          </p:cNvPr>
          <p:cNvSpPr/>
          <p:nvPr/>
        </p:nvSpPr>
        <p:spPr bwMode="auto">
          <a:xfrm>
            <a:off x="2351817" y="387141"/>
            <a:ext cx="999744" cy="999744"/>
          </a:xfrm>
          <a:prstGeom prst="ellipse">
            <a:avLst/>
          </a:prstGeom>
          <a:solidFill>
            <a:srgbClr val="525ECD"/>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30" name="Oval 29">
            <a:extLst>
              <a:ext uri="{FF2B5EF4-FFF2-40B4-BE49-F238E27FC236}">
                <a16:creationId xmlns:a16="http://schemas.microsoft.com/office/drawing/2014/main" id="{EA7DDDD5-F670-CAC6-3EF3-B529575CEA38}"/>
              </a:ext>
              <a:ext uri="{C183D7F6-B498-43B3-948B-1728B52AA6E4}">
                <adec:decorative xmlns:adec="http://schemas.microsoft.com/office/drawing/2017/decorative" val="1"/>
              </a:ext>
            </a:extLst>
          </p:cNvPr>
          <p:cNvSpPr/>
          <p:nvPr/>
        </p:nvSpPr>
        <p:spPr bwMode="auto">
          <a:xfrm>
            <a:off x="225901" y="173700"/>
            <a:ext cx="999744" cy="999744"/>
          </a:xfrm>
          <a:prstGeom prst="ellipse">
            <a:avLst/>
          </a:prstGeom>
          <a:solidFill>
            <a:schemeClr val="tx2"/>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31" name="Rectangle 30">
            <a:extLst>
              <a:ext uri="{FF2B5EF4-FFF2-40B4-BE49-F238E27FC236}">
                <a16:creationId xmlns:a16="http://schemas.microsoft.com/office/drawing/2014/main" id="{4AF66660-9514-F33C-A86A-92B92D97166E}"/>
              </a:ext>
              <a:ext uri="{C183D7F6-B498-43B3-948B-1728B52AA6E4}">
                <adec:decorative xmlns:adec="http://schemas.microsoft.com/office/drawing/2017/decorative" val="1"/>
              </a:ext>
            </a:extLst>
          </p:cNvPr>
          <p:cNvSpPr/>
          <p:nvPr/>
        </p:nvSpPr>
        <p:spPr bwMode="auto">
          <a:xfrm>
            <a:off x="4901184" y="0"/>
            <a:ext cx="773684"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pic>
        <p:nvPicPr>
          <p:cNvPr id="35" name="Graphic 34">
            <a:extLst>
              <a:ext uri="{FF2B5EF4-FFF2-40B4-BE49-F238E27FC236}">
                <a16:creationId xmlns:a16="http://schemas.microsoft.com/office/drawing/2014/main" id="{0F868A8D-3265-FCE1-EFF1-54BF5D57645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8893" y="614217"/>
            <a:ext cx="545592" cy="545592"/>
          </a:xfrm>
          <a:prstGeom prst="rect">
            <a:avLst/>
          </a:prstGeom>
        </p:spPr>
      </p:pic>
      <p:pic>
        <p:nvPicPr>
          <p:cNvPr id="41" name="Graphic 40">
            <a:extLst>
              <a:ext uri="{FF2B5EF4-FFF2-40B4-BE49-F238E27FC236}">
                <a16:creationId xmlns:a16="http://schemas.microsoft.com/office/drawing/2014/main" id="{9358204D-EA65-E50C-E7EB-2D01DD3D9D6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7388" y="5705820"/>
            <a:ext cx="545592" cy="545592"/>
          </a:xfrm>
          <a:prstGeom prst="rect">
            <a:avLst/>
          </a:prstGeom>
        </p:spPr>
      </p:pic>
      <p:grpSp>
        <p:nvGrpSpPr>
          <p:cNvPr id="32" name="Graphic 24">
            <a:extLst>
              <a:ext uri="{FF2B5EF4-FFF2-40B4-BE49-F238E27FC236}">
                <a16:creationId xmlns:a16="http://schemas.microsoft.com/office/drawing/2014/main" id="{F280D1E4-8BC0-D9BE-1905-82F0404D31FC}"/>
              </a:ext>
              <a:ext uri="{C183D7F6-B498-43B3-948B-1728B52AA6E4}">
                <adec:decorative xmlns:adec="http://schemas.microsoft.com/office/drawing/2017/decorative" val="1"/>
              </a:ext>
            </a:extLst>
          </p:cNvPr>
          <p:cNvGrpSpPr/>
          <p:nvPr/>
        </p:nvGrpSpPr>
        <p:grpSpPr>
          <a:xfrm>
            <a:off x="548608" y="444972"/>
            <a:ext cx="354330" cy="457200"/>
            <a:chOff x="548608" y="444972"/>
            <a:chExt cx="354330" cy="457200"/>
          </a:xfrm>
          <a:solidFill>
            <a:schemeClr val="bg1"/>
          </a:solidFill>
        </p:grpSpPr>
        <p:sp>
          <p:nvSpPr>
            <p:cNvPr id="34" name="Freeform: Shape 33">
              <a:extLst>
                <a:ext uri="{FF2B5EF4-FFF2-40B4-BE49-F238E27FC236}">
                  <a16:creationId xmlns:a16="http://schemas.microsoft.com/office/drawing/2014/main" id="{2B1D1212-0A4D-FBD5-0A58-17C71E595525}"/>
                </a:ext>
              </a:extLst>
            </p:cNvPr>
            <p:cNvSpPr/>
            <p:nvPr/>
          </p:nvSpPr>
          <p:spPr>
            <a:xfrm>
              <a:off x="548608" y="444972"/>
              <a:ext cx="354330" cy="457200"/>
            </a:xfrm>
            <a:custGeom>
              <a:avLst/>
              <a:gdLst>
                <a:gd name="connsiteX0" fmla="*/ 34290 w 354330"/>
                <a:gd name="connsiteY0" fmla="*/ 34290 h 457200"/>
                <a:gd name="connsiteX1" fmla="*/ 320040 w 354330"/>
                <a:gd name="connsiteY1" fmla="*/ 34290 h 457200"/>
                <a:gd name="connsiteX2" fmla="*/ 320040 w 354330"/>
                <a:gd name="connsiteY2" fmla="*/ 422910 h 457200"/>
                <a:gd name="connsiteX3" fmla="*/ 34290 w 354330"/>
                <a:gd name="connsiteY3" fmla="*/ 422910 h 457200"/>
                <a:gd name="connsiteX4" fmla="*/ 34290 w 354330"/>
                <a:gd name="connsiteY4" fmla="*/ 34290 h 457200"/>
                <a:gd name="connsiteX5" fmla="*/ 0 w 354330"/>
                <a:gd name="connsiteY5" fmla="*/ 457200 h 457200"/>
                <a:gd name="connsiteX6" fmla="*/ 354330 w 354330"/>
                <a:gd name="connsiteY6" fmla="*/ 457200 h 457200"/>
                <a:gd name="connsiteX7" fmla="*/ 354330 w 354330"/>
                <a:gd name="connsiteY7" fmla="*/ 0 h 457200"/>
                <a:gd name="connsiteX8" fmla="*/ 0 w 354330"/>
                <a:gd name="connsiteY8" fmla="*/ 0 h 457200"/>
                <a:gd name="connsiteX9" fmla="*/ 0 w 354330"/>
                <a:gd name="connsiteY9"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0" h="457200">
                  <a:moveTo>
                    <a:pt x="34290" y="34290"/>
                  </a:moveTo>
                  <a:lnTo>
                    <a:pt x="320040" y="34290"/>
                  </a:lnTo>
                  <a:lnTo>
                    <a:pt x="320040" y="422910"/>
                  </a:lnTo>
                  <a:lnTo>
                    <a:pt x="34290" y="422910"/>
                  </a:lnTo>
                  <a:lnTo>
                    <a:pt x="34290" y="34290"/>
                  </a:lnTo>
                  <a:close/>
                  <a:moveTo>
                    <a:pt x="0" y="457200"/>
                  </a:moveTo>
                  <a:lnTo>
                    <a:pt x="354330" y="457200"/>
                  </a:lnTo>
                  <a:lnTo>
                    <a:pt x="354330" y="0"/>
                  </a:lnTo>
                  <a:lnTo>
                    <a:pt x="0" y="0"/>
                  </a:lnTo>
                  <a:lnTo>
                    <a:pt x="0" y="457200"/>
                  </a:lnTo>
                  <a:close/>
                </a:path>
              </a:pathLst>
            </a:custGeom>
            <a:solidFill>
              <a:schemeClr val="bg1"/>
            </a:solidFill>
            <a:ln w="5655" cap="flat">
              <a:noFill/>
              <a:prstDash val="solid"/>
              <a:miter/>
            </a:ln>
          </p:spPr>
          <p:txBody>
            <a:bodyPr rtlCol="0" anchor="ctr"/>
            <a:lstStyle/>
            <a:p>
              <a:endParaRPr lang="en-US">
                <a:noFill/>
              </a:endParaRPr>
            </a:p>
          </p:txBody>
        </p:sp>
        <p:sp>
          <p:nvSpPr>
            <p:cNvPr id="36" name="Freeform: Shape 35">
              <a:extLst>
                <a:ext uri="{FF2B5EF4-FFF2-40B4-BE49-F238E27FC236}">
                  <a16:creationId xmlns:a16="http://schemas.microsoft.com/office/drawing/2014/main" id="{8B52FA7E-AD3A-C6F6-AD16-7FB5D4F62188}"/>
                </a:ext>
              </a:extLst>
            </p:cNvPr>
            <p:cNvSpPr/>
            <p:nvPr/>
          </p:nvSpPr>
          <p:spPr>
            <a:xfrm>
              <a:off x="737203" y="53069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38" name="Freeform: Shape 37">
              <a:extLst>
                <a:ext uri="{FF2B5EF4-FFF2-40B4-BE49-F238E27FC236}">
                  <a16:creationId xmlns:a16="http://schemas.microsoft.com/office/drawing/2014/main" id="{47BC3275-1B2A-BEBA-2E3B-2055FAAD28F3}"/>
                </a:ext>
              </a:extLst>
            </p:cNvPr>
            <p:cNvSpPr/>
            <p:nvPr/>
          </p:nvSpPr>
          <p:spPr>
            <a:xfrm>
              <a:off x="737203" y="62213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0" name="Freeform: Shape 39">
              <a:extLst>
                <a:ext uri="{FF2B5EF4-FFF2-40B4-BE49-F238E27FC236}">
                  <a16:creationId xmlns:a16="http://schemas.microsoft.com/office/drawing/2014/main" id="{8B1EC1D6-5F30-CBAE-F3A2-2D90A798783D}"/>
                </a:ext>
              </a:extLst>
            </p:cNvPr>
            <p:cNvSpPr/>
            <p:nvPr/>
          </p:nvSpPr>
          <p:spPr>
            <a:xfrm>
              <a:off x="737203" y="80501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3" name="Freeform: Shape 42">
              <a:extLst>
                <a:ext uri="{FF2B5EF4-FFF2-40B4-BE49-F238E27FC236}">
                  <a16:creationId xmlns:a16="http://schemas.microsoft.com/office/drawing/2014/main" id="{D6691B35-3F75-BC7B-0BB8-256CDB6E53DE}"/>
                </a:ext>
              </a:extLst>
            </p:cNvPr>
            <p:cNvSpPr/>
            <p:nvPr/>
          </p:nvSpPr>
          <p:spPr>
            <a:xfrm>
              <a:off x="737203" y="71357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7" name="Freeform: Shape 46">
              <a:extLst>
                <a:ext uri="{FF2B5EF4-FFF2-40B4-BE49-F238E27FC236}">
                  <a16:creationId xmlns:a16="http://schemas.microsoft.com/office/drawing/2014/main" id="{079E7B0F-23D0-1A34-2E06-C52071C6BDB2}"/>
                </a:ext>
              </a:extLst>
            </p:cNvPr>
            <p:cNvSpPr/>
            <p:nvPr/>
          </p:nvSpPr>
          <p:spPr>
            <a:xfrm>
              <a:off x="617188" y="50212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48" name="Freeform: Shape 47">
              <a:extLst>
                <a:ext uri="{FF2B5EF4-FFF2-40B4-BE49-F238E27FC236}">
                  <a16:creationId xmlns:a16="http://schemas.microsoft.com/office/drawing/2014/main" id="{D58677C9-D8B6-A044-CD7C-04E9D00F8BB1}"/>
                </a:ext>
              </a:extLst>
            </p:cNvPr>
            <p:cNvSpPr/>
            <p:nvPr/>
          </p:nvSpPr>
          <p:spPr>
            <a:xfrm>
              <a:off x="617188" y="59356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49" name="Freeform: Shape 48">
              <a:extLst>
                <a:ext uri="{FF2B5EF4-FFF2-40B4-BE49-F238E27FC236}">
                  <a16:creationId xmlns:a16="http://schemas.microsoft.com/office/drawing/2014/main" id="{BC5F95F9-D596-CCA3-F6E0-288AAE2E6427}"/>
                </a:ext>
              </a:extLst>
            </p:cNvPr>
            <p:cNvSpPr/>
            <p:nvPr/>
          </p:nvSpPr>
          <p:spPr>
            <a:xfrm>
              <a:off x="617188" y="68500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50" name="Freeform: Shape 49">
              <a:extLst>
                <a:ext uri="{FF2B5EF4-FFF2-40B4-BE49-F238E27FC236}">
                  <a16:creationId xmlns:a16="http://schemas.microsoft.com/office/drawing/2014/main" id="{68054685-90DD-BC5D-501E-1FB68C6D369B}"/>
                </a:ext>
              </a:extLst>
            </p:cNvPr>
            <p:cNvSpPr/>
            <p:nvPr/>
          </p:nvSpPr>
          <p:spPr>
            <a:xfrm>
              <a:off x="617188" y="775299"/>
              <a:ext cx="84581" cy="69722"/>
            </a:xfrm>
            <a:custGeom>
              <a:avLst/>
              <a:gdLst>
                <a:gd name="connsiteX0" fmla="*/ 84582 w 84581"/>
                <a:gd name="connsiteY0" fmla="*/ 16002 h 69722"/>
                <a:gd name="connsiteX1" fmla="*/ 68580 w 84581"/>
                <a:gd name="connsiteY1" fmla="*/ 0 h 69722"/>
                <a:gd name="connsiteX2" fmla="*/ 30861 w 84581"/>
                <a:gd name="connsiteY2" fmla="*/ 37719 h 69722"/>
                <a:gd name="connsiteX3" fmla="*/ 16002 w 84581"/>
                <a:gd name="connsiteY3" fmla="*/ 22860 h 69722"/>
                <a:gd name="connsiteX4" fmla="*/ 0 w 84581"/>
                <a:gd name="connsiteY4" fmla="*/ 38862 h 69722"/>
                <a:gd name="connsiteX5" fmla="*/ 30861 w 84581"/>
                <a:gd name="connsiteY5" fmla="*/ 69723 h 6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2">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grpSp>
      <p:sp>
        <p:nvSpPr>
          <p:cNvPr id="3" name="Oval 2">
            <a:extLst>
              <a:ext uri="{FF2B5EF4-FFF2-40B4-BE49-F238E27FC236}">
                <a16:creationId xmlns:a16="http://schemas.microsoft.com/office/drawing/2014/main" id="{520102C3-5F6F-9EC0-152A-EA6BD2ECE14C}"/>
              </a:ext>
              <a:ext uri="{C183D7F6-B498-43B3-948B-1728B52AA6E4}">
                <adec:decorative xmlns:adec="http://schemas.microsoft.com/office/drawing/2017/decorative" val="1"/>
              </a:ext>
            </a:extLst>
          </p:cNvPr>
          <p:cNvSpPr/>
          <p:nvPr/>
        </p:nvSpPr>
        <p:spPr bwMode="auto">
          <a:xfrm>
            <a:off x="5361940" y="523756"/>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3" name="TextBox 12">
            <a:extLst>
              <a:ext uri="{FF2B5EF4-FFF2-40B4-BE49-F238E27FC236}">
                <a16:creationId xmlns:a16="http://schemas.microsoft.com/office/drawing/2014/main" id="{75DF0363-A916-2DE1-28FA-B60826CB4229}"/>
              </a:ext>
            </a:extLst>
          </p:cNvPr>
          <p:cNvSpPr txBox="1"/>
          <p:nvPr/>
        </p:nvSpPr>
        <p:spPr>
          <a:xfrm>
            <a:off x="6238874" y="622137"/>
            <a:ext cx="538162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Sans Text"/>
              </a:rPr>
              <a:t>Automatic Vectorization, chunking and semantic indexing</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2" name="Graphic 41">
            <a:extLst>
              <a:ext uri="{FF2B5EF4-FFF2-40B4-BE49-F238E27FC236}">
                <a16:creationId xmlns:a16="http://schemas.microsoft.com/office/drawing/2014/main" id="{E126A1E8-B787-2284-8958-B61F816C4FC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8137" y="689953"/>
            <a:ext cx="348252" cy="348252"/>
          </a:xfrm>
          <a:prstGeom prst="rect">
            <a:avLst/>
          </a:prstGeom>
        </p:spPr>
      </p:pic>
      <p:sp>
        <p:nvSpPr>
          <p:cNvPr id="5" name="Oval 4">
            <a:extLst>
              <a:ext uri="{FF2B5EF4-FFF2-40B4-BE49-F238E27FC236}">
                <a16:creationId xmlns:a16="http://schemas.microsoft.com/office/drawing/2014/main" id="{D8D6E7B1-9137-37BE-B0A3-10DF09FDDD4E}"/>
              </a:ext>
              <a:ext uri="{C183D7F6-B498-43B3-948B-1728B52AA6E4}">
                <adec:decorative xmlns:adec="http://schemas.microsoft.com/office/drawing/2017/decorative" val="1"/>
              </a:ext>
            </a:extLst>
          </p:cNvPr>
          <p:cNvSpPr/>
          <p:nvPr/>
        </p:nvSpPr>
        <p:spPr bwMode="auto">
          <a:xfrm>
            <a:off x="5361940" y="1813330"/>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6" name="TextBox 5">
            <a:extLst>
              <a:ext uri="{FF2B5EF4-FFF2-40B4-BE49-F238E27FC236}">
                <a16:creationId xmlns:a16="http://schemas.microsoft.com/office/drawing/2014/main" id="{09F19792-7067-FEEC-CD51-7B4697592BA6}"/>
              </a:ext>
            </a:extLst>
          </p:cNvPr>
          <p:cNvSpPr txBox="1"/>
          <p:nvPr/>
        </p:nvSpPr>
        <p:spPr>
          <a:xfrm>
            <a:off x="6238876" y="1999765"/>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Rich document intelligence</a:t>
            </a:r>
            <a:r>
              <a:rPr lang="en-US" sz="2000">
                <a:solidFill>
                  <a:srgbClr val="000000"/>
                </a:solidFill>
                <a:latin typeface="Segoe Sans Text"/>
              </a:rPr>
              <a:t> and understanding</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4" name="Graphic 43">
            <a:extLst>
              <a:ext uri="{FF2B5EF4-FFF2-40B4-BE49-F238E27FC236}">
                <a16:creationId xmlns:a16="http://schemas.microsoft.com/office/drawing/2014/main" id="{1E3D9D3C-52AB-8234-44F7-4A31FF31F15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8137" y="1979528"/>
            <a:ext cx="348252" cy="348252"/>
          </a:xfrm>
          <a:prstGeom prst="rect">
            <a:avLst/>
          </a:prstGeom>
        </p:spPr>
      </p:pic>
      <p:sp>
        <p:nvSpPr>
          <p:cNvPr id="7" name="Oval 6">
            <a:extLst>
              <a:ext uri="{FF2B5EF4-FFF2-40B4-BE49-F238E27FC236}">
                <a16:creationId xmlns:a16="http://schemas.microsoft.com/office/drawing/2014/main" id="{1CA3B3EC-B128-4465-3254-D807C039FBB4}"/>
              </a:ext>
              <a:ext uri="{C183D7F6-B498-43B3-948B-1728B52AA6E4}">
                <adec:decorative xmlns:adec="http://schemas.microsoft.com/office/drawing/2017/decorative" val="1"/>
              </a:ext>
            </a:extLst>
          </p:cNvPr>
          <p:cNvSpPr/>
          <p:nvPr/>
        </p:nvSpPr>
        <p:spPr bwMode="auto">
          <a:xfrm>
            <a:off x="5361940" y="3102904"/>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8" name="TextBox 7">
            <a:extLst>
              <a:ext uri="{FF2B5EF4-FFF2-40B4-BE49-F238E27FC236}">
                <a16:creationId xmlns:a16="http://schemas.microsoft.com/office/drawing/2014/main" id="{934DF731-8B30-790B-625D-7FDAE5FACC22}"/>
              </a:ext>
            </a:extLst>
          </p:cNvPr>
          <p:cNvSpPr txBox="1"/>
          <p:nvPr/>
        </p:nvSpPr>
        <p:spPr>
          <a:xfrm>
            <a:off x="6238875" y="328933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Sans Text"/>
              </a:rPr>
              <a:t>High quality grounding data</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5" name="Graphic 44">
            <a:extLst>
              <a:ext uri="{FF2B5EF4-FFF2-40B4-BE49-F238E27FC236}">
                <a16:creationId xmlns:a16="http://schemas.microsoft.com/office/drawing/2014/main" id="{622A1F2E-3D1E-9F3D-D5F4-2358261CD40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8137" y="3269101"/>
            <a:ext cx="348252" cy="348252"/>
          </a:xfrm>
          <a:prstGeom prst="rect">
            <a:avLst/>
          </a:prstGeom>
        </p:spPr>
      </p:pic>
      <p:sp>
        <p:nvSpPr>
          <p:cNvPr id="9" name="Oval 8">
            <a:extLst>
              <a:ext uri="{FF2B5EF4-FFF2-40B4-BE49-F238E27FC236}">
                <a16:creationId xmlns:a16="http://schemas.microsoft.com/office/drawing/2014/main" id="{F7D860AB-1CBD-195A-E51B-4CFA0CD85D02}"/>
              </a:ext>
              <a:ext uri="{C183D7F6-B498-43B3-948B-1728B52AA6E4}">
                <adec:decorative xmlns:adec="http://schemas.microsoft.com/office/drawing/2017/decorative" val="1"/>
              </a:ext>
            </a:extLst>
          </p:cNvPr>
          <p:cNvSpPr/>
          <p:nvPr/>
        </p:nvSpPr>
        <p:spPr bwMode="auto">
          <a:xfrm>
            <a:off x="5361940" y="4392478"/>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 name="TextBox 9">
            <a:extLst>
              <a:ext uri="{FF2B5EF4-FFF2-40B4-BE49-F238E27FC236}">
                <a16:creationId xmlns:a16="http://schemas.microsoft.com/office/drawing/2014/main" id="{FC11D982-66FB-45B4-654F-71B688D68479}"/>
              </a:ext>
            </a:extLst>
          </p:cNvPr>
          <p:cNvSpPr txBox="1"/>
          <p:nvPr/>
        </p:nvSpPr>
        <p:spPr>
          <a:xfrm>
            <a:off x="6238875" y="4578913"/>
            <a:ext cx="5657290"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Copilot Platform and orchestration</a:t>
            </a:r>
          </a:p>
        </p:txBody>
      </p:sp>
      <p:pic>
        <p:nvPicPr>
          <p:cNvPr id="46" name="Graphic 45">
            <a:extLst>
              <a:ext uri="{FF2B5EF4-FFF2-40B4-BE49-F238E27FC236}">
                <a16:creationId xmlns:a16="http://schemas.microsoft.com/office/drawing/2014/main" id="{9F1DFADD-AA46-DB49-E3CA-9C9C9C22F2F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137" y="4558675"/>
            <a:ext cx="348252" cy="348252"/>
          </a:xfrm>
          <a:prstGeom prst="rect">
            <a:avLst/>
          </a:prstGeom>
        </p:spPr>
      </p:pic>
      <p:sp>
        <p:nvSpPr>
          <p:cNvPr id="12" name="TextBox 11">
            <a:extLst>
              <a:ext uri="{FF2B5EF4-FFF2-40B4-BE49-F238E27FC236}">
                <a16:creationId xmlns:a16="http://schemas.microsoft.com/office/drawing/2014/main" id="{59A7DE57-0DA7-A564-195A-8C391C4BB449}"/>
              </a:ext>
            </a:extLst>
          </p:cNvPr>
          <p:cNvSpPr txBox="1"/>
          <p:nvPr/>
        </p:nvSpPr>
        <p:spPr>
          <a:xfrm>
            <a:off x="6238876" y="5868488"/>
            <a:ext cx="538162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Ex</a:t>
            </a:r>
            <a:r>
              <a:rPr lang="en-US" sz="2000"/>
              <a:t>tend with models from Azure AI Foundry or BYO - Model</a:t>
            </a:r>
            <a:endParaRPr kumimoji="0" lang="en-US" sz="2000" b="0" i="0" u="none" strike="noStrike" kern="1200" cap="none" spc="0" normalizeH="0" baseline="0" noProof="0">
              <a:ln>
                <a:noFill/>
              </a:ln>
              <a:effectLst/>
              <a:uLnTx/>
              <a:uFillTx/>
              <a:ea typeface="+mn-ea"/>
              <a:cs typeface="+mn-cs"/>
            </a:endParaRPr>
          </a:p>
        </p:txBody>
      </p:sp>
      <p:sp>
        <p:nvSpPr>
          <p:cNvPr id="19" name="Oval 18">
            <a:extLst>
              <a:ext uri="{FF2B5EF4-FFF2-40B4-BE49-F238E27FC236}">
                <a16:creationId xmlns:a16="http://schemas.microsoft.com/office/drawing/2014/main" id="{C934E858-1C29-905A-02F7-B5F15E2F78B4}"/>
              </a:ext>
              <a:ext uri="{C183D7F6-B498-43B3-948B-1728B52AA6E4}">
                <adec:decorative xmlns:adec="http://schemas.microsoft.com/office/drawing/2017/decorative" val="1"/>
              </a:ext>
            </a:extLst>
          </p:cNvPr>
          <p:cNvSpPr/>
          <p:nvPr/>
        </p:nvSpPr>
        <p:spPr bwMode="auto">
          <a:xfrm>
            <a:off x="5361940" y="5682053"/>
            <a:ext cx="680646" cy="68064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23" name="Graphic 22" descr="Checklist with solid fill">
            <a:extLst>
              <a:ext uri="{FF2B5EF4-FFF2-40B4-BE49-F238E27FC236}">
                <a16:creationId xmlns:a16="http://schemas.microsoft.com/office/drawing/2014/main" id="{96BCD38B-9B99-A8A1-401E-E9AA8982B9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46509" y="5766622"/>
            <a:ext cx="511509" cy="511509"/>
          </a:xfrm>
          <a:prstGeom prst="rect">
            <a:avLst/>
          </a:prstGeom>
        </p:spPr>
      </p:pic>
      <p:sp>
        <p:nvSpPr>
          <p:cNvPr id="14" name="TextBox 13">
            <a:extLst>
              <a:ext uri="{FF2B5EF4-FFF2-40B4-BE49-F238E27FC236}">
                <a16:creationId xmlns:a16="http://schemas.microsoft.com/office/drawing/2014/main" id="{B84C0E12-D595-CE14-5424-1C8312AF93A6}"/>
              </a:ext>
            </a:extLst>
          </p:cNvPr>
          <p:cNvSpPr txBox="1"/>
          <p:nvPr/>
        </p:nvSpPr>
        <p:spPr>
          <a:xfrm>
            <a:off x="462578" y="4901545"/>
            <a:ext cx="3830530" cy="646331"/>
          </a:xfrm>
          <a:prstGeom prst="rect">
            <a:avLst/>
          </a:prstGeom>
          <a:noFill/>
        </p:spPr>
        <p:txBody>
          <a:bodyPr wrap="square">
            <a:spAutoFit/>
          </a:bodyPr>
          <a:lstStyle/>
          <a:p>
            <a:r>
              <a:rPr lang="en-US">
                <a:solidFill>
                  <a:schemeClr val="bg1"/>
                </a:solidFill>
              </a:rPr>
              <a:t>Rich GenAI capabilities to deliver intelligent apps</a:t>
            </a:r>
          </a:p>
        </p:txBody>
      </p:sp>
      <p:sp>
        <p:nvSpPr>
          <p:cNvPr id="17" name="Graphic 54">
            <a:extLst>
              <a:ext uri="{FF2B5EF4-FFF2-40B4-BE49-F238E27FC236}">
                <a16:creationId xmlns:a16="http://schemas.microsoft.com/office/drawing/2014/main" id="{43B0E666-6DB1-9D77-3944-BB1D75F5CE71}"/>
              </a:ext>
              <a:ext uri="{C183D7F6-B498-43B3-948B-1728B52AA6E4}">
                <adec:decorative xmlns:adec="http://schemas.microsoft.com/office/drawing/2017/decorative" val="1"/>
              </a:ext>
            </a:extLst>
          </p:cNvPr>
          <p:cNvSpPr/>
          <p:nvPr/>
        </p:nvSpPr>
        <p:spPr>
          <a:xfrm>
            <a:off x="991768" y="3186577"/>
            <a:ext cx="460602" cy="484846"/>
          </a:xfrm>
          <a:custGeom>
            <a:avLst/>
            <a:gdLst>
              <a:gd name="connsiteX0" fmla="*/ 76200 w 180975"/>
              <a:gd name="connsiteY0" fmla="*/ 76200 h 190500"/>
              <a:gd name="connsiteX1" fmla="*/ 152400 w 180975"/>
              <a:gd name="connsiteY1" fmla="*/ 38100 h 190500"/>
              <a:gd name="connsiteX2" fmla="*/ 76200 w 180975"/>
              <a:gd name="connsiteY2" fmla="*/ 0 h 190500"/>
              <a:gd name="connsiteX3" fmla="*/ 0 w 180975"/>
              <a:gd name="connsiteY3" fmla="*/ 38100 h 190500"/>
              <a:gd name="connsiteX4" fmla="*/ 76200 w 180975"/>
              <a:gd name="connsiteY4" fmla="*/ 76200 h 190500"/>
              <a:gd name="connsiteX5" fmla="*/ 136474 w 180975"/>
              <a:gd name="connsiteY5" fmla="*/ 77819 h 190500"/>
              <a:gd name="connsiteX6" fmla="*/ 152400 w 180975"/>
              <a:gd name="connsiteY6" fmla="*/ 67180 h 190500"/>
              <a:gd name="connsiteX7" fmla="*/ 152400 w 180975"/>
              <a:gd name="connsiteY7" fmla="*/ 105337 h 190500"/>
              <a:gd name="connsiteX8" fmla="*/ 145256 w 180975"/>
              <a:gd name="connsiteY8" fmla="*/ 104775 h 190500"/>
              <a:gd name="connsiteX9" fmla="*/ 111919 w 180975"/>
              <a:gd name="connsiteY9" fmla="*/ 104775 h 190500"/>
              <a:gd name="connsiteX10" fmla="*/ 66667 w 180975"/>
              <a:gd name="connsiteY10" fmla="*/ 150010 h 190500"/>
              <a:gd name="connsiteX11" fmla="*/ 90421 w 180975"/>
              <a:gd name="connsiteY11" fmla="*/ 189833 h 190500"/>
              <a:gd name="connsiteX12" fmla="*/ 76200 w 180975"/>
              <a:gd name="connsiteY12" fmla="*/ 190500 h 190500"/>
              <a:gd name="connsiteX13" fmla="*/ 0 w 180975"/>
              <a:gd name="connsiteY13" fmla="*/ 152400 h 190500"/>
              <a:gd name="connsiteX14" fmla="*/ 0 w 180975"/>
              <a:gd name="connsiteY14" fmla="*/ 67180 h 190500"/>
              <a:gd name="connsiteX15" fmla="*/ 15926 w 180975"/>
              <a:gd name="connsiteY15" fmla="*/ 77819 h 190500"/>
              <a:gd name="connsiteX16" fmla="*/ 76200 w 180975"/>
              <a:gd name="connsiteY16" fmla="*/ 90488 h 190500"/>
              <a:gd name="connsiteX17" fmla="*/ 136474 w 180975"/>
              <a:gd name="connsiteY17" fmla="*/ 77819 h 190500"/>
              <a:gd name="connsiteX18" fmla="*/ 180975 w 180975"/>
              <a:gd name="connsiteY18" fmla="*/ 150019 h 190500"/>
              <a:gd name="connsiteX19" fmla="*/ 145256 w 180975"/>
              <a:gd name="connsiteY19" fmla="*/ 114300 h 190500"/>
              <a:gd name="connsiteX20" fmla="*/ 144285 w 180975"/>
              <a:gd name="connsiteY20" fmla="*/ 114367 h 190500"/>
              <a:gd name="connsiteX21" fmla="*/ 138181 w 180975"/>
              <a:gd name="connsiteY21" fmla="*/ 122417 h 190500"/>
              <a:gd name="connsiteX22" fmla="*/ 145256 w 180975"/>
              <a:gd name="connsiteY22" fmla="*/ 128588 h 190500"/>
              <a:gd name="connsiteX23" fmla="*/ 146723 w 180975"/>
              <a:gd name="connsiteY23" fmla="*/ 128635 h 190500"/>
              <a:gd name="connsiteX24" fmla="*/ 166679 w 180975"/>
              <a:gd name="connsiteY24" fmla="*/ 151446 h 190500"/>
              <a:gd name="connsiteX25" fmla="*/ 145256 w 180975"/>
              <a:gd name="connsiteY25" fmla="*/ 171450 h 190500"/>
              <a:gd name="connsiteX26" fmla="*/ 145228 w 180975"/>
              <a:gd name="connsiteY26" fmla="*/ 171498 h 190500"/>
              <a:gd name="connsiteX27" fmla="*/ 144256 w 180975"/>
              <a:gd name="connsiteY27" fmla="*/ 171564 h 190500"/>
              <a:gd name="connsiteX28" fmla="*/ 138151 w 180975"/>
              <a:gd name="connsiteY28" fmla="*/ 179614 h 190500"/>
              <a:gd name="connsiteX29" fmla="*/ 145285 w 180975"/>
              <a:gd name="connsiteY29" fmla="*/ 185785 h 190500"/>
              <a:gd name="connsiteX30" fmla="*/ 145285 w 180975"/>
              <a:gd name="connsiteY30" fmla="*/ 185738 h 190500"/>
              <a:gd name="connsiteX31" fmla="*/ 147190 w 180975"/>
              <a:gd name="connsiteY31" fmla="*/ 185690 h 190500"/>
              <a:gd name="connsiteX32" fmla="*/ 180975 w 180975"/>
              <a:gd name="connsiteY32" fmla="*/ 150019 h 190500"/>
              <a:gd name="connsiteX33" fmla="*/ 119063 w 180975"/>
              <a:gd name="connsiteY33" fmla="*/ 121444 h 190500"/>
              <a:gd name="connsiteX34" fmla="*/ 111919 w 180975"/>
              <a:gd name="connsiteY34" fmla="*/ 114300 h 190500"/>
              <a:gd name="connsiteX35" fmla="*/ 110014 w 180975"/>
              <a:gd name="connsiteY35" fmla="*/ 114348 h 190500"/>
              <a:gd name="connsiteX36" fmla="*/ 76185 w 180975"/>
              <a:gd name="connsiteY36" fmla="*/ 151862 h 190500"/>
              <a:gd name="connsiteX37" fmla="*/ 111919 w 180975"/>
              <a:gd name="connsiteY37" fmla="*/ 185738 h 190500"/>
              <a:gd name="connsiteX38" fmla="*/ 112890 w 180975"/>
              <a:gd name="connsiteY38" fmla="*/ 185671 h 190500"/>
              <a:gd name="connsiteX39" fmla="*/ 118994 w 180975"/>
              <a:gd name="connsiteY39" fmla="*/ 177620 h 190500"/>
              <a:gd name="connsiteX40" fmla="*/ 111919 w 180975"/>
              <a:gd name="connsiteY40" fmla="*/ 171450 h 190500"/>
              <a:gd name="connsiteX41" fmla="*/ 110452 w 180975"/>
              <a:gd name="connsiteY41" fmla="*/ 171402 h 190500"/>
              <a:gd name="connsiteX42" fmla="*/ 90496 w 180975"/>
              <a:gd name="connsiteY42" fmla="*/ 148591 h 190500"/>
              <a:gd name="connsiteX43" fmla="*/ 111919 w 180975"/>
              <a:gd name="connsiteY43" fmla="*/ 128588 h 190500"/>
              <a:gd name="connsiteX44" fmla="*/ 112890 w 180975"/>
              <a:gd name="connsiteY44" fmla="*/ 128521 h 190500"/>
              <a:gd name="connsiteX45" fmla="*/ 119063 w 180975"/>
              <a:gd name="connsiteY45" fmla="*/ 121444 h 190500"/>
              <a:gd name="connsiteX46" fmla="*/ 152400 w 180975"/>
              <a:gd name="connsiteY46" fmla="*/ 150019 h 190500"/>
              <a:gd name="connsiteX47" fmla="*/ 145256 w 180975"/>
              <a:gd name="connsiteY47" fmla="*/ 142875 h 190500"/>
              <a:gd name="connsiteX48" fmla="*/ 111919 w 180975"/>
              <a:gd name="connsiteY48" fmla="*/ 142875 h 190500"/>
              <a:gd name="connsiteX49" fmla="*/ 110947 w 180975"/>
              <a:gd name="connsiteY49" fmla="*/ 142942 h 190500"/>
              <a:gd name="connsiteX50" fmla="*/ 104844 w 180975"/>
              <a:gd name="connsiteY50" fmla="*/ 150992 h 190500"/>
              <a:gd name="connsiteX51" fmla="*/ 111919 w 180975"/>
              <a:gd name="connsiteY51" fmla="*/ 157163 h 190500"/>
              <a:gd name="connsiteX52" fmla="*/ 145256 w 180975"/>
              <a:gd name="connsiteY52" fmla="*/ 157163 h 190500"/>
              <a:gd name="connsiteX53" fmla="*/ 146228 w 180975"/>
              <a:gd name="connsiteY53" fmla="*/ 157096 h 190500"/>
              <a:gd name="connsiteX54" fmla="*/ 152400 w 180975"/>
              <a:gd name="connsiteY54" fmla="*/ 1500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05337"/>
                </a:lnTo>
                <a:cubicBezTo>
                  <a:pt x="150037" y="104962"/>
                  <a:pt x="147649" y="104774"/>
                  <a:pt x="145256" y="104775"/>
                </a:cubicBezTo>
                <a:lnTo>
                  <a:pt x="111919" y="104775"/>
                </a:lnTo>
                <a:cubicBezTo>
                  <a:pt x="86931" y="104770"/>
                  <a:pt x="66671" y="125023"/>
                  <a:pt x="66667" y="150010"/>
                </a:cubicBezTo>
                <a:cubicBezTo>
                  <a:pt x="66664" y="166642"/>
                  <a:pt x="75785" y="181934"/>
                  <a:pt x="90421" y="189833"/>
                </a:cubicBezTo>
                <a:cubicBezTo>
                  <a:pt x="85811" y="190271"/>
                  <a:pt x="81058"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moveTo>
                  <a:pt x="180975" y="150019"/>
                </a:moveTo>
                <a:cubicBezTo>
                  <a:pt x="180975" y="130292"/>
                  <a:pt x="164983" y="114300"/>
                  <a:pt x="145256" y="114300"/>
                </a:cubicBezTo>
                <a:lnTo>
                  <a:pt x="144285" y="114367"/>
                </a:lnTo>
                <a:cubicBezTo>
                  <a:pt x="140376" y="114904"/>
                  <a:pt x="137644" y="118509"/>
                  <a:pt x="138181" y="122417"/>
                </a:cubicBezTo>
                <a:cubicBezTo>
                  <a:pt x="138668" y="125952"/>
                  <a:pt x="141688" y="128586"/>
                  <a:pt x="145256" y="128588"/>
                </a:cubicBezTo>
                <a:lnTo>
                  <a:pt x="146723" y="128635"/>
                </a:lnTo>
                <a:cubicBezTo>
                  <a:pt x="158533" y="129423"/>
                  <a:pt x="167468" y="139636"/>
                  <a:pt x="166679" y="151446"/>
                </a:cubicBezTo>
                <a:cubicBezTo>
                  <a:pt x="165927" y="162718"/>
                  <a:pt x="156553" y="171471"/>
                  <a:pt x="145256" y="171450"/>
                </a:cubicBezTo>
                <a:lnTo>
                  <a:pt x="145228" y="171498"/>
                </a:lnTo>
                <a:lnTo>
                  <a:pt x="144256" y="171564"/>
                </a:lnTo>
                <a:cubicBezTo>
                  <a:pt x="140347" y="172101"/>
                  <a:pt x="137614" y="175705"/>
                  <a:pt x="138151" y="179614"/>
                </a:cubicBezTo>
                <a:cubicBezTo>
                  <a:pt x="138640" y="183172"/>
                  <a:pt x="141694" y="185814"/>
                  <a:pt x="145285" y="185785"/>
                </a:cubicBezTo>
                <a:lnTo>
                  <a:pt x="145285" y="185738"/>
                </a:lnTo>
                <a:lnTo>
                  <a:pt x="147190" y="185690"/>
                </a:lnTo>
                <a:cubicBezTo>
                  <a:pt x="166139" y="184663"/>
                  <a:pt x="180978" y="168996"/>
                  <a:pt x="180975" y="150019"/>
                </a:cubicBezTo>
                <a:close/>
                <a:moveTo>
                  <a:pt x="119063" y="121444"/>
                </a:moveTo>
                <a:cubicBezTo>
                  <a:pt x="119063" y="117498"/>
                  <a:pt x="115864" y="114300"/>
                  <a:pt x="111919" y="114300"/>
                </a:cubicBezTo>
                <a:lnTo>
                  <a:pt x="110014" y="114348"/>
                </a:lnTo>
                <a:cubicBezTo>
                  <a:pt x="90313" y="115365"/>
                  <a:pt x="75168" y="132161"/>
                  <a:pt x="76185" y="151862"/>
                </a:cubicBezTo>
                <a:cubicBezTo>
                  <a:pt x="77167" y="170871"/>
                  <a:pt x="92884" y="185771"/>
                  <a:pt x="111919" y="185738"/>
                </a:cubicBezTo>
                <a:lnTo>
                  <a:pt x="112890" y="185671"/>
                </a:lnTo>
                <a:cubicBezTo>
                  <a:pt x="116799" y="185133"/>
                  <a:pt x="119531" y="181529"/>
                  <a:pt x="118994" y="177620"/>
                </a:cubicBezTo>
                <a:cubicBezTo>
                  <a:pt x="118507" y="174085"/>
                  <a:pt x="115487" y="171451"/>
                  <a:pt x="111919" y="171450"/>
                </a:cubicBezTo>
                <a:lnTo>
                  <a:pt x="110452" y="171402"/>
                </a:lnTo>
                <a:cubicBezTo>
                  <a:pt x="98642" y="170614"/>
                  <a:pt x="89707" y="160401"/>
                  <a:pt x="90496" y="148591"/>
                </a:cubicBezTo>
                <a:cubicBezTo>
                  <a:pt x="91248" y="137319"/>
                  <a:pt x="100621" y="128567"/>
                  <a:pt x="111919" y="128588"/>
                </a:cubicBezTo>
                <a:lnTo>
                  <a:pt x="112890" y="128521"/>
                </a:lnTo>
                <a:cubicBezTo>
                  <a:pt x="116427" y="128035"/>
                  <a:pt x="119062" y="125014"/>
                  <a:pt x="119063" y="121444"/>
                </a:cubicBezTo>
                <a:close/>
                <a:moveTo>
                  <a:pt x="152400" y="150019"/>
                </a:moveTo>
                <a:cubicBezTo>
                  <a:pt x="152400" y="146073"/>
                  <a:pt x="149202" y="142875"/>
                  <a:pt x="145256" y="142875"/>
                </a:cubicBezTo>
                <a:lnTo>
                  <a:pt x="111919" y="142875"/>
                </a:lnTo>
                <a:lnTo>
                  <a:pt x="110947" y="142942"/>
                </a:lnTo>
                <a:cubicBezTo>
                  <a:pt x="107039" y="143479"/>
                  <a:pt x="104306" y="147084"/>
                  <a:pt x="104844" y="150992"/>
                </a:cubicBezTo>
                <a:cubicBezTo>
                  <a:pt x="105330" y="154527"/>
                  <a:pt x="108350" y="157161"/>
                  <a:pt x="111919" y="157163"/>
                </a:cubicBezTo>
                <a:lnTo>
                  <a:pt x="145256" y="157163"/>
                </a:lnTo>
                <a:lnTo>
                  <a:pt x="146228" y="157096"/>
                </a:lnTo>
                <a:cubicBezTo>
                  <a:pt x="149764" y="156610"/>
                  <a:pt x="152400" y="153589"/>
                  <a:pt x="152400" y="15001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0" name="Graphic 48">
            <a:extLst>
              <a:ext uri="{FF2B5EF4-FFF2-40B4-BE49-F238E27FC236}">
                <a16:creationId xmlns:a16="http://schemas.microsoft.com/office/drawing/2014/main" id="{DAEBED8D-3017-E963-984C-B6BBFB0A4B9A}"/>
              </a:ext>
              <a:ext uri="{C183D7F6-B498-43B3-948B-1728B52AA6E4}">
                <adec:decorative xmlns:adec="http://schemas.microsoft.com/office/drawing/2017/decorative" val="1"/>
              </a:ext>
            </a:extLst>
          </p:cNvPr>
          <p:cNvSpPr/>
          <p:nvPr/>
        </p:nvSpPr>
        <p:spPr>
          <a:xfrm>
            <a:off x="3771936" y="3186577"/>
            <a:ext cx="550140" cy="440112"/>
          </a:xfrm>
          <a:custGeom>
            <a:avLst/>
            <a:gdLst>
              <a:gd name="connsiteX0" fmla="*/ 0 w 190500"/>
              <a:gd name="connsiteY0" fmla="*/ 26194 h 152400"/>
              <a:gd name="connsiteX1" fmla="*/ 26194 w 190500"/>
              <a:gd name="connsiteY1" fmla="*/ 0 h 152400"/>
              <a:gd name="connsiteX2" fmla="*/ 164306 w 190500"/>
              <a:gd name="connsiteY2" fmla="*/ 0 h 152400"/>
              <a:gd name="connsiteX3" fmla="*/ 190500 w 190500"/>
              <a:gd name="connsiteY3" fmla="*/ 26194 h 152400"/>
              <a:gd name="connsiteX4" fmla="*/ 190500 w 190500"/>
              <a:gd name="connsiteY4" fmla="*/ 126206 h 152400"/>
              <a:gd name="connsiteX5" fmla="*/ 164306 w 190500"/>
              <a:gd name="connsiteY5" fmla="*/ 152400 h 152400"/>
              <a:gd name="connsiteX6" fmla="*/ 26194 w 190500"/>
              <a:gd name="connsiteY6" fmla="*/ 152400 h 152400"/>
              <a:gd name="connsiteX7" fmla="*/ 0 w 190500"/>
              <a:gd name="connsiteY7" fmla="*/ 126206 h 152400"/>
              <a:gd name="connsiteX8" fmla="*/ 0 w 190500"/>
              <a:gd name="connsiteY8" fmla="*/ 26194 h 152400"/>
              <a:gd name="connsiteX9" fmla="*/ 95250 w 190500"/>
              <a:gd name="connsiteY9" fmla="*/ 28575 h 152400"/>
              <a:gd name="connsiteX10" fmla="*/ 76200 w 190500"/>
              <a:gd name="connsiteY10" fmla="*/ 47625 h 152400"/>
              <a:gd name="connsiteX11" fmla="*/ 76200 w 190500"/>
              <a:gd name="connsiteY11" fmla="*/ 104775 h 152400"/>
              <a:gd name="connsiteX12" fmla="*/ 95250 w 190500"/>
              <a:gd name="connsiteY12" fmla="*/ 123825 h 152400"/>
              <a:gd name="connsiteX13" fmla="*/ 114300 w 190500"/>
              <a:gd name="connsiteY13" fmla="*/ 104775 h 152400"/>
              <a:gd name="connsiteX14" fmla="*/ 114300 w 190500"/>
              <a:gd name="connsiteY14" fmla="*/ 47625 h 152400"/>
              <a:gd name="connsiteX15" fmla="*/ 95250 w 190500"/>
              <a:gd name="connsiteY15" fmla="*/ 28575 h 152400"/>
              <a:gd name="connsiteX16" fmla="*/ 47625 w 190500"/>
              <a:gd name="connsiteY16" fmla="*/ 76200 h 152400"/>
              <a:gd name="connsiteX17" fmla="*/ 28575 w 190500"/>
              <a:gd name="connsiteY17" fmla="*/ 95250 h 152400"/>
              <a:gd name="connsiteX18" fmla="*/ 28575 w 190500"/>
              <a:gd name="connsiteY18" fmla="*/ 104775 h 152400"/>
              <a:gd name="connsiteX19" fmla="*/ 47625 w 190500"/>
              <a:gd name="connsiteY19" fmla="*/ 123825 h 152400"/>
              <a:gd name="connsiteX20" fmla="*/ 66675 w 190500"/>
              <a:gd name="connsiteY20" fmla="*/ 104775 h 152400"/>
              <a:gd name="connsiteX21" fmla="*/ 66675 w 190500"/>
              <a:gd name="connsiteY21" fmla="*/ 95250 h 152400"/>
              <a:gd name="connsiteX22" fmla="*/ 47625 w 190500"/>
              <a:gd name="connsiteY22" fmla="*/ 76200 h 152400"/>
              <a:gd name="connsiteX23" fmla="*/ 123825 w 190500"/>
              <a:gd name="connsiteY23" fmla="*/ 76200 h 152400"/>
              <a:gd name="connsiteX24" fmla="*/ 123825 w 190500"/>
              <a:gd name="connsiteY24" fmla="*/ 104775 h 152400"/>
              <a:gd name="connsiteX25" fmla="*/ 142875 w 190500"/>
              <a:gd name="connsiteY25" fmla="*/ 123825 h 152400"/>
              <a:gd name="connsiteX26" fmla="*/ 161925 w 190500"/>
              <a:gd name="connsiteY26" fmla="*/ 104775 h 152400"/>
              <a:gd name="connsiteX27" fmla="*/ 161925 w 190500"/>
              <a:gd name="connsiteY27" fmla="*/ 76200 h 152400"/>
              <a:gd name="connsiteX28" fmla="*/ 142875 w 190500"/>
              <a:gd name="connsiteY28" fmla="*/ 57150 h 152400"/>
              <a:gd name="connsiteX29" fmla="*/ 123825 w 190500"/>
              <a:gd name="connsiteY29" fmla="*/ 762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0" h="152400">
                <a:moveTo>
                  <a:pt x="0" y="26194"/>
                </a:moveTo>
                <a:cubicBezTo>
                  <a:pt x="0" y="11727"/>
                  <a:pt x="11727" y="0"/>
                  <a:pt x="26194" y="0"/>
                </a:cubicBezTo>
                <a:lnTo>
                  <a:pt x="164306" y="0"/>
                </a:lnTo>
                <a:cubicBezTo>
                  <a:pt x="178773" y="0"/>
                  <a:pt x="190500" y="11727"/>
                  <a:pt x="190500" y="26194"/>
                </a:cubicBezTo>
                <a:lnTo>
                  <a:pt x="190500" y="126206"/>
                </a:lnTo>
                <a:cubicBezTo>
                  <a:pt x="190500" y="140673"/>
                  <a:pt x="178773" y="152400"/>
                  <a:pt x="164306" y="152400"/>
                </a:cubicBezTo>
                <a:lnTo>
                  <a:pt x="26194" y="152400"/>
                </a:lnTo>
                <a:cubicBezTo>
                  <a:pt x="11727" y="152400"/>
                  <a:pt x="0" y="140673"/>
                  <a:pt x="0" y="126206"/>
                </a:cubicBezTo>
                <a:lnTo>
                  <a:pt x="0" y="26194"/>
                </a:lnTo>
                <a:close/>
                <a:moveTo>
                  <a:pt x="95250" y="28575"/>
                </a:moveTo>
                <a:cubicBezTo>
                  <a:pt x="84729" y="28575"/>
                  <a:pt x="76200" y="37104"/>
                  <a:pt x="76200" y="47625"/>
                </a:cubicBezTo>
                <a:lnTo>
                  <a:pt x="76200" y="104775"/>
                </a:lnTo>
                <a:cubicBezTo>
                  <a:pt x="76200" y="115296"/>
                  <a:pt x="84729" y="123825"/>
                  <a:pt x="95250" y="123825"/>
                </a:cubicBezTo>
                <a:cubicBezTo>
                  <a:pt x="105771" y="123825"/>
                  <a:pt x="114300" y="115296"/>
                  <a:pt x="114300" y="104775"/>
                </a:cubicBezTo>
                <a:lnTo>
                  <a:pt x="114300" y="47625"/>
                </a:lnTo>
                <a:cubicBezTo>
                  <a:pt x="114300" y="37104"/>
                  <a:pt x="105771" y="28575"/>
                  <a:pt x="95250" y="28575"/>
                </a:cubicBezTo>
                <a:close/>
                <a:moveTo>
                  <a:pt x="47625" y="76200"/>
                </a:moveTo>
                <a:cubicBezTo>
                  <a:pt x="37104" y="76200"/>
                  <a:pt x="28575" y="84729"/>
                  <a:pt x="28575" y="95250"/>
                </a:cubicBezTo>
                <a:lnTo>
                  <a:pt x="28575" y="104775"/>
                </a:lnTo>
                <a:cubicBezTo>
                  <a:pt x="28575" y="115296"/>
                  <a:pt x="37104" y="123825"/>
                  <a:pt x="47625" y="123825"/>
                </a:cubicBezTo>
                <a:cubicBezTo>
                  <a:pt x="58146" y="123825"/>
                  <a:pt x="66675" y="115296"/>
                  <a:pt x="66675" y="104775"/>
                </a:cubicBezTo>
                <a:lnTo>
                  <a:pt x="66675" y="95250"/>
                </a:lnTo>
                <a:cubicBezTo>
                  <a:pt x="66675" y="84729"/>
                  <a:pt x="58146" y="76200"/>
                  <a:pt x="47625" y="76200"/>
                </a:cubicBezTo>
                <a:close/>
                <a:moveTo>
                  <a:pt x="123825" y="76200"/>
                </a:moveTo>
                <a:lnTo>
                  <a:pt x="123825" y="104775"/>
                </a:lnTo>
                <a:cubicBezTo>
                  <a:pt x="123825" y="115296"/>
                  <a:pt x="132354" y="123825"/>
                  <a:pt x="142875" y="123825"/>
                </a:cubicBezTo>
                <a:cubicBezTo>
                  <a:pt x="153396" y="123825"/>
                  <a:pt x="161925" y="115296"/>
                  <a:pt x="161925" y="104775"/>
                </a:cubicBezTo>
                <a:lnTo>
                  <a:pt x="161925" y="76200"/>
                </a:lnTo>
                <a:cubicBezTo>
                  <a:pt x="161925" y="65679"/>
                  <a:pt x="153396" y="57150"/>
                  <a:pt x="142875" y="57150"/>
                </a:cubicBezTo>
                <a:cubicBezTo>
                  <a:pt x="132354" y="57150"/>
                  <a:pt x="123825" y="65679"/>
                  <a:pt x="123825" y="7620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203115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E176-0B33-E3B8-5E14-F81BC3B3C53D}"/>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1E9950D0-85D1-63C4-3455-69436A0270C5}"/>
              </a:ext>
              <a:ext uri="{C183D7F6-B498-43B3-948B-1728B52AA6E4}">
                <adec:decorative xmlns:adec="http://schemas.microsoft.com/office/drawing/2017/decorative" val="1"/>
              </a:ext>
            </a:extLst>
          </p:cNvPr>
          <p:cNvSpPr/>
          <p:nvPr/>
        </p:nvSpPr>
        <p:spPr bwMode="auto">
          <a:xfrm>
            <a:off x="350774" y="230065"/>
            <a:ext cx="566928" cy="56692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4" name="Rectangle 3">
            <a:extLst>
              <a:ext uri="{FF2B5EF4-FFF2-40B4-BE49-F238E27FC236}">
                <a16:creationId xmlns:a16="http://schemas.microsoft.com/office/drawing/2014/main" id="{D18D4EB0-FADB-5CE6-E93B-6A1F013CA48F}"/>
              </a:ext>
              <a:ext uri="{C183D7F6-B498-43B3-948B-1728B52AA6E4}">
                <adec:decorative xmlns:adec="http://schemas.microsoft.com/office/drawing/2017/decorative" val="1"/>
              </a:ext>
            </a:extLst>
          </p:cNvPr>
          <p:cNvSpPr/>
          <p:nvPr/>
        </p:nvSpPr>
        <p:spPr bwMode="auto">
          <a:xfrm>
            <a:off x="0" y="0"/>
            <a:ext cx="4901184" cy="6858000"/>
          </a:xfrm>
          <a:prstGeom prst="rect">
            <a:avLst/>
          </a:prstGeom>
          <a:gradFill flip="none" rotWithShape="1">
            <a:gsLst>
              <a:gs pos="50000">
                <a:srgbClr val="C03BC4"/>
              </a:gs>
              <a:gs pos="100000">
                <a:srgbClr val="0078D4"/>
              </a:gs>
              <a:gs pos="10000">
                <a:srgbClr val="FF5C39"/>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32449">
              <a:spcBef>
                <a:spcPts val="1200"/>
              </a:spcBef>
            </a:pPr>
            <a:endParaRPr lang="en-US" sz="3600">
              <a:gradFill>
                <a:gsLst>
                  <a:gs pos="67133">
                    <a:srgbClr val="FFFFFF"/>
                  </a:gs>
                  <a:gs pos="51000">
                    <a:srgbClr val="FFFFFF"/>
                  </a:gs>
                </a:gsLst>
                <a:lin ang="0" scaled="0"/>
              </a:gradFill>
              <a:latin typeface="Segoe UI Variable Display Semib" pitchFamily="2" charset="0"/>
            </a:endParaRPr>
          </a:p>
        </p:txBody>
      </p:sp>
      <p:sp>
        <p:nvSpPr>
          <p:cNvPr id="15" name="Title 14">
            <a:extLst>
              <a:ext uri="{FF2B5EF4-FFF2-40B4-BE49-F238E27FC236}">
                <a16:creationId xmlns:a16="http://schemas.microsoft.com/office/drawing/2014/main" id="{76DDB02B-F119-ADAB-E271-6EB246BF4443}"/>
              </a:ext>
            </a:extLst>
          </p:cNvPr>
          <p:cNvSpPr>
            <a:spLocks noGrp="1"/>
          </p:cNvSpPr>
          <p:nvPr>
            <p:ph type="title"/>
          </p:nvPr>
        </p:nvSpPr>
        <p:spPr>
          <a:xfrm>
            <a:off x="588963" y="4183031"/>
            <a:ext cx="3970337" cy="553998"/>
          </a:xfrm>
        </p:spPr>
        <p:txBody>
          <a:bodyPr>
            <a:normAutofit fontScale="90000"/>
          </a:bodyPr>
          <a:lstStyle/>
          <a:p>
            <a:r>
              <a:rPr lang="en-US">
                <a:solidFill>
                  <a:schemeClr val="bg1"/>
                </a:solidFill>
              </a:rPr>
              <a:t>Collaboration</a:t>
            </a:r>
          </a:p>
        </p:txBody>
      </p:sp>
      <p:sp>
        <p:nvSpPr>
          <p:cNvPr id="26" name="Oval 25">
            <a:extLst>
              <a:ext uri="{FF2B5EF4-FFF2-40B4-BE49-F238E27FC236}">
                <a16:creationId xmlns:a16="http://schemas.microsoft.com/office/drawing/2014/main" id="{9C35CFAE-6348-02D5-6338-7BF3D31DB7CF}"/>
              </a:ext>
              <a:ext uri="{C183D7F6-B498-43B3-948B-1728B52AA6E4}">
                <adec:decorative xmlns:adec="http://schemas.microsoft.com/office/drawing/2017/decorative" val="1"/>
              </a:ext>
            </a:extLst>
          </p:cNvPr>
          <p:cNvSpPr/>
          <p:nvPr/>
        </p:nvSpPr>
        <p:spPr bwMode="auto">
          <a:xfrm>
            <a:off x="4020312" y="5478744"/>
            <a:ext cx="999744" cy="999744"/>
          </a:xfrm>
          <a:prstGeom prst="ellipse">
            <a:avLst/>
          </a:prstGeom>
          <a:solidFill>
            <a:srgbClr val="FF5C39"/>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7" name="Oval 26">
            <a:extLst>
              <a:ext uri="{FF2B5EF4-FFF2-40B4-BE49-F238E27FC236}">
                <a16:creationId xmlns:a16="http://schemas.microsoft.com/office/drawing/2014/main" id="{FEFDABB7-395B-6D41-2095-8D548C0AD10D}"/>
              </a:ext>
              <a:ext uri="{C183D7F6-B498-43B3-948B-1728B52AA6E4}">
                <adec:decorative xmlns:adec="http://schemas.microsoft.com/office/drawing/2017/decorative" val="1"/>
              </a:ext>
            </a:extLst>
          </p:cNvPr>
          <p:cNvSpPr/>
          <p:nvPr/>
        </p:nvSpPr>
        <p:spPr bwMode="auto">
          <a:xfrm>
            <a:off x="3520440" y="2873273"/>
            <a:ext cx="999744" cy="999744"/>
          </a:xfrm>
          <a:prstGeom prst="ellipse">
            <a:avLst/>
          </a:prstGeom>
          <a:solidFill>
            <a:srgbClr val="CE42A4"/>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28" name="Oval 27">
            <a:extLst>
              <a:ext uri="{FF2B5EF4-FFF2-40B4-BE49-F238E27FC236}">
                <a16:creationId xmlns:a16="http://schemas.microsoft.com/office/drawing/2014/main" id="{AD47862D-167A-7DDB-A0D2-74EAAF63B97B}"/>
              </a:ext>
              <a:ext uri="{C183D7F6-B498-43B3-948B-1728B52AA6E4}">
                <adec:decorative xmlns:adec="http://schemas.microsoft.com/office/drawing/2017/decorative" val="1"/>
              </a:ext>
            </a:extLst>
          </p:cNvPr>
          <p:cNvSpPr/>
          <p:nvPr/>
        </p:nvSpPr>
        <p:spPr bwMode="auto">
          <a:xfrm>
            <a:off x="690626" y="2879080"/>
            <a:ext cx="999744" cy="999744"/>
          </a:xfrm>
          <a:prstGeom prst="ellipse">
            <a:avLst/>
          </a:prstGeom>
          <a:solidFill>
            <a:srgbClr val="924AC8"/>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29" name="Oval 28">
            <a:extLst>
              <a:ext uri="{FF2B5EF4-FFF2-40B4-BE49-F238E27FC236}">
                <a16:creationId xmlns:a16="http://schemas.microsoft.com/office/drawing/2014/main" id="{3560BC7E-D13D-7E8A-1CF0-153E6E9DA371}"/>
              </a:ext>
              <a:ext uri="{C183D7F6-B498-43B3-948B-1728B52AA6E4}">
                <adec:decorative xmlns:adec="http://schemas.microsoft.com/office/drawing/2017/decorative" val="1"/>
              </a:ext>
            </a:extLst>
          </p:cNvPr>
          <p:cNvSpPr/>
          <p:nvPr/>
        </p:nvSpPr>
        <p:spPr bwMode="auto">
          <a:xfrm>
            <a:off x="2351817" y="387141"/>
            <a:ext cx="999744" cy="999744"/>
          </a:xfrm>
          <a:prstGeom prst="ellipse">
            <a:avLst/>
          </a:prstGeom>
          <a:solidFill>
            <a:srgbClr val="525ECD"/>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30" name="Oval 29">
            <a:extLst>
              <a:ext uri="{FF2B5EF4-FFF2-40B4-BE49-F238E27FC236}">
                <a16:creationId xmlns:a16="http://schemas.microsoft.com/office/drawing/2014/main" id="{59EAED31-54EB-A046-6F76-11AE741C312A}"/>
              </a:ext>
              <a:ext uri="{C183D7F6-B498-43B3-948B-1728B52AA6E4}">
                <adec:decorative xmlns:adec="http://schemas.microsoft.com/office/drawing/2017/decorative" val="1"/>
              </a:ext>
            </a:extLst>
          </p:cNvPr>
          <p:cNvSpPr/>
          <p:nvPr/>
        </p:nvSpPr>
        <p:spPr bwMode="auto">
          <a:xfrm>
            <a:off x="225901" y="173700"/>
            <a:ext cx="999744" cy="999744"/>
          </a:xfrm>
          <a:prstGeom prst="ellipse">
            <a:avLst/>
          </a:prstGeom>
          <a:solidFill>
            <a:schemeClr val="tx2"/>
          </a:solidFill>
          <a:ln>
            <a:noFill/>
            <a:headEnd type="none" w="med" len="med"/>
            <a:tailEnd type="none" w="med" len="med"/>
          </a:ln>
          <a:effectLst>
            <a:outerShdw blurRad="50800" dist="38100" dir="2700000" algn="tl" rotWithShape="0">
              <a:prstClr val="black">
                <a:alpha val="2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cs typeface="Segoe Sans Text" pitchFamily="2" charset="0"/>
            </a:endParaRPr>
          </a:p>
        </p:txBody>
      </p:sp>
      <p:sp>
        <p:nvSpPr>
          <p:cNvPr id="31" name="Rectangle 30">
            <a:extLst>
              <a:ext uri="{FF2B5EF4-FFF2-40B4-BE49-F238E27FC236}">
                <a16:creationId xmlns:a16="http://schemas.microsoft.com/office/drawing/2014/main" id="{D7EC4F50-3911-C26A-AF42-AB6DC5CB2BD3}"/>
              </a:ext>
              <a:ext uri="{C183D7F6-B498-43B3-948B-1728B52AA6E4}">
                <adec:decorative xmlns:adec="http://schemas.microsoft.com/office/drawing/2017/decorative" val="1"/>
              </a:ext>
            </a:extLst>
          </p:cNvPr>
          <p:cNvSpPr/>
          <p:nvPr/>
        </p:nvSpPr>
        <p:spPr bwMode="auto">
          <a:xfrm>
            <a:off x="4901184" y="0"/>
            <a:ext cx="773684"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pic>
        <p:nvPicPr>
          <p:cNvPr id="35" name="Graphic 34">
            <a:extLst>
              <a:ext uri="{FF2B5EF4-FFF2-40B4-BE49-F238E27FC236}">
                <a16:creationId xmlns:a16="http://schemas.microsoft.com/office/drawing/2014/main" id="{46329D96-8296-A3A8-E5A2-F6C50336271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8893" y="614217"/>
            <a:ext cx="545592" cy="545592"/>
          </a:xfrm>
          <a:prstGeom prst="rect">
            <a:avLst/>
          </a:prstGeom>
        </p:spPr>
      </p:pic>
      <p:pic>
        <p:nvPicPr>
          <p:cNvPr id="37" name="Graphic 36">
            <a:extLst>
              <a:ext uri="{FF2B5EF4-FFF2-40B4-BE49-F238E27FC236}">
                <a16:creationId xmlns:a16="http://schemas.microsoft.com/office/drawing/2014/main" id="{8A97383A-D1AF-009F-E171-90FC7D5FCCF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702" y="3106156"/>
            <a:ext cx="545592" cy="545592"/>
          </a:xfrm>
          <a:prstGeom prst="rect">
            <a:avLst/>
          </a:prstGeom>
        </p:spPr>
      </p:pic>
      <p:pic>
        <p:nvPicPr>
          <p:cNvPr id="39" name="Graphic 38">
            <a:extLst>
              <a:ext uri="{FF2B5EF4-FFF2-40B4-BE49-F238E27FC236}">
                <a16:creationId xmlns:a16="http://schemas.microsoft.com/office/drawing/2014/main" id="{4F82E3EB-9EEC-8D83-6E25-A434EBEF649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7516" y="3100349"/>
            <a:ext cx="545592" cy="545592"/>
          </a:xfrm>
          <a:prstGeom prst="rect">
            <a:avLst/>
          </a:prstGeom>
        </p:spPr>
      </p:pic>
      <p:grpSp>
        <p:nvGrpSpPr>
          <p:cNvPr id="32" name="Graphic 24">
            <a:extLst>
              <a:ext uri="{FF2B5EF4-FFF2-40B4-BE49-F238E27FC236}">
                <a16:creationId xmlns:a16="http://schemas.microsoft.com/office/drawing/2014/main" id="{58E5F79B-8775-3447-6AA3-EC778A4755C4}"/>
              </a:ext>
              <a:ext uri="{C183D7F6-B498-43B3-948B-1728B52AA6E4}">
                <adec:decorative xmlns:adec="http://schemas.microsoft.com/office/drawing/2017/decorative" val="1"/>
              </a:ext>
            </a:extLst>
          </p:cNvPr>
          <p:cNvGrpSpPr/>
          <p:nvPr/>
        </p:nvGrpSpPr>
        <p:grpSpPr>
          <a:xfrm>
            <a:off x="548608" y="444972"/>
            <a:ext cx="354330" cy="457200"/>
            <a:chOff x="548608" y="444972"/>
            <a:chExt cx="354330" cy="457200"/>
          </a:xfrm>
          <a:solidFill>
            <a:schemeClr val="bg1"/>
          </a:solidFill>
        </p:grpSpPr>
        <p:sp>
          <p:nvSpPr>
            <p:cNvPr id="34" name="Freeform: Shape 33">
              <a:extLst>
                <a:ext uri="{FF2B5EF4-FFF2-40B4-BE49-F238E27FC236}">
                  <a16:creationId xmlns:a16="http://schemas.microsoft.com/office/drawing/2014/main" id="{3B773E2F-0995-A298-EAFF-38C8A492EC55}"/>
                </a:ext>
              </a:extLst>
            </p:cNvPr>
            <p:cNvSpPr/>
            <p:nvPr/>
          </p:nvSpPr>
          <p:spPr>
            <a:xfrm>
              <a:off x="548608" y="444972"/>
              <a:ext cx="354330" cy="457200"/>
            </a:xfrm>
            <a:custGeom>
              <a:avLst/>
              <a:gdLst>
                <a:gd name="connsiteX0" fmla="*/ 34290 w 354330"/>
                <a:gd name="connsiteY0" fmla="*/ 34290 h 457200"/>
                <a:gd name="connsiteX1" fmla="*/ 320040 w 354330"/>
                <a:gd name="connsiteY1" fmla="*/ 34290 h 457200"/>
                <a:gd name="connsiteX2" fmla="*/ 320040 w 354330"/>
                <a:gd name="connsiteY2" fmla="*/ 422910 h 457200"/>
                <a:gd name="connsiteX3" fmla="*/ 34290 w 354330"/>
                <a:gd name="connsiteY3" fmla="*/ 422910 h 457200"/>
                <a:gd name="connsiteX4" fmla="*/ 34290 w 354330"/>
                <a:gd name="connsiteY4" fmla="*/ 34290 h 457200"/>
                <a:gd name="connsiteX5" fmla="*/ 0 w 354330"/>
                <a:gd name="connsiteY5" fmla="*/ 457200 h 457200"/>
                <a:gd name="connsiteX6" fmla="*/ 354330 w 354330"/>
                <a:gd name="connsiteY6" fmla="*/ 457200 h 457200"/>
                <a:gd name="connsiteX7" fmla="*/ 354330 w 354330"/>
                <a:gd name="connsiteY7" fmla="*/ 0 h 457200"/>
                <a:gd name="connsiteX8" fmla="*/ 0 w 354330"/>
                <a:gd name="connsiteY8" fmla="*/ 0 h 457200"/>
                <a:gd name="connsiteX9" fmla="*/ 0 w 354330"/>
                <a:gd name="connsiteY9"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30" h="457200">
                  <a:moveTo>
                    <a:pt x="34290" y="34290"/>
                  </a:moveTo>
                  <a:lnTo>
                    <a:pt x="320040" y="34290"/>
                  </a:lnTo>
                  <a:lnTo>
                    <a:pt x="320040" y="422910"/>
                  </a:lnTo>
                  <a:lnTo>
                    <a:pt x="34290" y="422910"/>
                  </a:lnTo>
                  <a:lnTo>
                    <a:pt x="34290" y="34290"/>
                  </a:lnTo>
                  <a:close/>
                  <a:moveTo>
                    <a:pt x="0" y="457200"/>
                  </a:moveTo>
                  <a:lnTo>
                    <a:pt x="354330" y="457200"/>
                  </a:lnTo>
                  <a:lnTo>
                    <a:pt x="354330" y="0"/>
                  </a:lnTo>
                  <a:lnTo>
                    <a:pt x="0" y="0"/>
                  </a:lnTo>
                  <a:lnTo>
                    <a:pt x="0" y="457200"/>
                  </a:lnTo>
                  <a:close/>
                </a:path>
              </a:pathLst>
            </a:custGeom>
            <a:solidFill>
              <a:schemeClr val="bg1"/>
            </a:solidFill>
            <a:ln w="5655" cap="flat">
              <a:noFill/>
              <a:prstDash val="solid"/>
              <a:miter/>
            </a:ln>
          </p:spPr>
          <p:txBody>
            <a:bodyPr rtlCol="0" anchor="ctr"/>
            <a:lstStyle/>
            <a:p>
              <a:endParaRPr lang="en-US">
                <a:noFill/>
              </a:endParaRPr>
            </a:p>
          </p:txBody>
        </p:sp>
        <p:sp>
          <p:nvSpPr>
            <p:cNvPr id="36" name="Freeform: Shape 35">
              <a:extLst>
                <a:ext uri="{FF2B5EF4-FFF2-40B4-BE49-F238E27FC236}">
                  <a16:creationId xmlns:a16="http://schemas.microsoft.com/office/drawing/2014/main" id="{EF98FBE6-FA10-6FC7-B0EC-B841F4719F02}"/>
                </a:ext>
              </a:extLst>
            </p:cNvPr>
            <p:cNvSpPr/>
            <p:nvPr/>
          </p:nvSpPr>
          <p:spPr>
            <a:xfrm>
              <a:off x="737203" y="53069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38" name="Freeform: Shape 37">
              <a:extLst>
                <a:ext uri="{FF2B5EF4-FFF2-40B4-BE49-F238E27FC236}">
                  <a16:creationId xmlns:a16="http://schemas.microsoft.com/office/drawing/2014/main" id="{2BADBFDF-B5E2-ADE1-D38D-ED40FEE3E07A}"/>
                </a:ext>
              </a:extLst>
            </p:cNvPr>
            <p:cNvSpPr/>
            <p:nvPr/>
          </p:nvSpPr>
          <p:spPr>
            <a:xfrm>
              <a:off x="737203" y="62213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0" name="Freeform: Shape 39">
              <a:extLst>
                <a:ext uri="{FF2B5EF4-FFF2-40B4-BE49-F238E27FC236}">
                  <a16:creationId xmlns:a16="http://schemas.microsoft.com/office/drawing/2014/main" id="{BFCA4F17-5EEE-1A32-47B8-3979759B6EDA}"/>
                </a:ext>
              </a:extLst>
            </p:cNvPr>
            <p:cNvSpPr/>
            <p:nvPr/>
          </p:nvSpPr>
          <p:spPr>
            <a:xfrm>
              <a:off x="737203" y="80501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3" name="Freeform: Shape 42">
              <a:extLst>
                <a:ext uri="{FF2B5EF4-FFF2-40B4-BE49-F238E27FC236}">
                  <a16:creationId xmlns:a16="http://schemas.microsoft.com/office/drawing/2014/main" id="{0B899A59-9D05-0050-E6A0-ABF4AEC26DC2}"/>
                </a:ext>
              </a:extLst>
            </p:cNvPr>
            <p:cNvSpPr/>
            <p:nvPr/>
          </p:nvSpPr>
          <p:spPr>
            <a:xfrm>
              <a:off x="737203" y="713577"/>
              <a:ext cx="97155" cy="22860"/>
            </a:xfrm>
            <a:custGeom>
              <a:avLst/>
              <a:gdLst>
                <a:gd name="connsiteX0" fmla="*/ 0 w 97155"/>
                <a:gd name="connsiteY0" fmla="*/ 0 h 22860"/>
                <a:gd name="connsiteX1" fmla="*/ 97155 w 97155"/>
                <a:gd name="connsiteY1" fmla="*/ 0 h 22860"/>
                <a:gd name="connsiteX2" fmla="*/ 97155 w 97155"/>
                <a:gd name="connsiteY2" fmla="*/ 22860 h 22860"/>
                <a:gd name="connsiteX3" fmla="*/ 0 w 97155"/>
                <a:gd name="connsiteY3" fmla="*/ 22860 h 22860"/>
              </a:gdLst>
              <a:ahLst/>
              <a:cxnLst>
                <a:cxn ang="0">
                  <a:pos x="connsiteX0" y="connsiteY0"/>
                </a:cxn>
                <a:cxn ang="0">
                  <a:pos x="connsiteX1" y="connsiteY1"/>
                </a:cxn>
                <a:cxn ang="0">
                  <a:pos x="connsiteX2" y="connsiteY2"/>
                </a:cxn>
                <a:cxn ang="0">
                  <a:pos x="connsiteX3" y="connsiteY3"/>
                </a:cxn>
              </a:cxnLst>
              <a:rect l="l" t="t" r="r" b="b"/>
              <a:pathLst>
                <a:path w="97155" h="22860">
                  <a:moveTo>
                    <a:pt x="0" y="0"/>
                  </a:moveTo>
                  <a:lnTo>
                    <a:pt x="97155" y="0"/>
                  </a:lnTo>
                  <a:lnTo>
                    <a:pt x="97155" y="22860"/>
                  </a:lnTo>
                  <a:lnTo>
                    <a:pt x="0" y="22860"/>
                  </a:lnTo>
                  <a:close/>
                </a:path>
              </a:pathLst>
            </a:custGeom>
            <a:solidFill>
              <a:schemeClr val="bg1"/>
            </a:solidFill>
            <a:ln w="5655" cap="flat">
              <a:noFill/>
              <a:prstDash val="solid"/>
              <a:miter/>
            </a:ln>
          </p:spPr>
          <p:txBody>
            <a:bodyPr rtlCol="0" anchor="ctr"/>
            <a:lstStyle/>
            <a:p>
              <a:endParaRPr lang="en-US">
                <a:noFill/>
              </a:endParaRPr>
            </a:p>
          </p:txBody>
        </p:sp>
        <p:sp>
          <p:nvSpPr>
            <p:cNvPr id="47" name="Freeform: Shape 46">
              <a:extLst>
                <a:ext uri="{FF2B5EF4-FFF2-40B4-BE49-F238E27FC236}">
                  <a16:creationId xmlns:a16="http://schemas.microsoft.com/office/drawing/2014/main" id="{6B7BE8D8-99AC-1557-88B6-896EEE4711E7}"/>
                </a:ext>
              </a:extLst>
            </p:cNvPr>
            <p:cNvSpPr/>
            <p:nvPr/>
          </p:nvSpPr>
          <p:spPr>
            <a:xfrm>
              <a:off x="617188" y="50212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48" name="Freeform: Shape 47">
              <a:extLst>
                <a:ext uri="{FF2B5EF4-FFF2-40B4-BE49-F238E27FC236}">
                  <a16:creationId xmlns:a16="http://schemas.microsoft.com/office/drawing/2014/main" id="{FB9E36F8-FD47-52D7-DCB9-8C284E597DF0}"/>
                </a:ext>
              </a:extLst>
            </p:cNvPr>
            <p:cNvSpPr/>
            <p:nvPr/>
          </p:nvSpPr>
          <p:spPr>
            <a:xfrm>
              <a:off x="617188" y="59356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49" name="Freeform: Shape 48">
              <a:extLst>
                <a:ext uri="{FF2B5EF4-FFF2-40B4-BE49-F238E27FC236}">
                  <a16:creationId xmlns:a16="http://schemas.microsoft.com/office/drawing/2014/main" id="{643B20C5-3313-021F-4209-C67B87190EC0}"/>
                </a:ext>
              </a:extLst>
            </p:cNvPr>
            <p:cNvSpPr/>
            <p:nvPr/>
          </p:nvSpPr>
          <p:spPr>
            <a:xfrm>
              <a:off x="617188" y="685002"/>
              <a:ext cx="84581" cy="69723"/>
            </a:xfrm>
            <a:custGeom>
              <a:avLst/>
              <a:gdLst>
                <a:gd name="connsiteX0" fmla="*/ 84582 w 84581"/>
                <a:gd name="connsiteY0" fmla="*/ 16002 h 69723"/>
                <a:gd name="connsiteX1" fmla="*/ 68580 w 84581"/>
                <a:gd name="connsiteY1" fmla="*/ 0 h 69723"/>
                <a:gd name="connsiteX2" fmla="*/ 30861 w 84581"/>
                <a:gd name="connsiteY2" fmla="*/ 37719 h 69723"/>
                <a:gd name="connsiteX3" fmla="*/ 16002 w 84581"/>
                <a:gd name="connsiteY3" fmla="*/ 22860 h 69723"/>
                <a:gd name="connsiteX4" fmla="*/ 0 w 84581"/>
                <a:gd name="connsiteY4" fmla="*/ 38862 h 69723"/>
                <a:gd name="connsiteX5" fmla="*/ 30861 w 84581"/>
                <a:gd name="connsiteY5" fmla="*/ 69723 h 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3">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sp>
          <p:nvSpPr>
            <p:cNvPr id="50" name="Freeform: Shape 49">
              <a:extLst>
                <a:ext uri="{FF2B5EF4-FFF2-40B4-BE49-F238E27FC236}">
                  <a16:creationId xmlns:a16="http://schemas.microsoft.com/office/drawing/2014/main" id="{841DEF58-CF23-CF57-8631-E59868B077C5}"/>
                </a:ext>
              </a:extLst>
            </p:cNvPr>
            <p:cNvSpPr/>
            <p:nvPr/>
          </p:nvSpPr>
          <p:spPr>
            <a:xfrm>
              <a:off x="617188" y="775299"/>
              <a:ext cx="84581" cy="69722"/>
            </a:xfrm>
            <a:custGeom>
              <a:avLst/>
              <a:gdLst>
                <a:gd name="connsiteX0" fmla="*/ 84582 w 84581"/>
                <a:gd name="connsiteY0" fmla="*/ 16002 h 69722"/>
                <a:gd name="connsiteX1" fmla="*/ 68580 w 84581"/>
                <a:gd name="connsiteY1" fmla="*/ 0 h 69722"/>
                <a:gd name="connsiteX2" fmla="*/ 30861 w 84581"/>
                <a:gd name="connsiteY2" fmla="*/ 37719 h 69722"/>
                <a:gd name="connsiteX3" fmla="*/ 16002 w 84581"/>
                <a:gd name="connsiteY3" fmla="*/ 22860 h 69722"/>
                <a:gd name="connsiteX4" fmla="*/ 0 w 84581"/>
                <a:gd name="connsiteY4" fmla="*/ 38862 h 69722"/>
                <a:gd name="connsiteX5" fmla="*/ 30861 w 84581"/>
                <a:gd name="connsiteY5" fmla="*/ 69723 h 6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81" h="69722">
                  <a:moveTo>
                    <a:pt x="84582" y="16002"/>
                  </a:moveTo>
                  <a:lnTo>
                    <a:pt x="68580" y="0"/>
                  </a:lnTo>
                  <a:lnTo>
                    <a:pt x="30861" y="37719"/>
                  </a:lnTo>
                  <a:lnTo>
                    <a:pt x="16002" y="22860"/>
                  </a:lnTo>
                  <a:lnTo>
                    <a:pt x="0" y="38862"/>
                  </a:lnTo>
                  <a:lnTo>
                    <a:pt x="30861" y="69723"/>
                  </a:lnTo>
                  <a:close/>
                </a:path>
              </a:pathLst>
            </a:custGeom>
            <a:solidFill>
              <a:schemeClr val="bg1"/>
            </a:solidFill>
            <a:ln w="5655" cap="flat">
              <a:noFill/>
              <a:prstDash val="solid"/>
              <a:miter/>
            </a:ln>
          </p:spPr>
          <p:txBody>
            <a:bodyPr rtlCol="0" anchor="ctr"/>
            <a:lstStyle/>
            <a:p>
              <a:endParaRPr lang="en-US">
                <a:noFill/>
              </a:endParaRPr>
            </a:p>
          </p:txBody>
        </p:sp>
      </p:grpSp>
      <p:sp>
        <p:nvSpPr>
          <p:cNvPr id="3" name="Oval 2">
            <a:extLst>
              <a:ext uri="{FF2B5EF4-FFF2-40B4-BE49-F238E27FC236}">
                <a16:creationId xmlns:a16="http://schemas.microsoft.com/office/drawing/2014/main" id="{4CDD055E-7F6B-C8B9-A442-DCBA1FC99C58}"/>
              </a:ext>
              <a:ext uri="{C183D7F6-B498-43B3-948B-1728B52AA6E4}">
                <adec:decorative xmlns:adec="http://schemas.microsoft.com/office/drawing/2017/decorative" val="1"/>
              </a:ext>
            </a:extLst>
          </p:cNvPr>
          <p:cNvSpPr/>
          <p:nvPr/>
        </p:nvSpPr>
        <p:spPr bwMode="auto">
          <a:xfrm>
            <a:off x="5361940" y="523756"/>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3" name="TextBox 12">
            <a:extLst>
              <a:ext uri="{FF2B5EF4-FFF2-40B4-BE49-F238E27FC236}">
                <a16:creationId xmlns:a16="http://schemas.microsoft.com/office/drawing/2014/main" id="{3A2603CC-46B1-B365-5995-97E7FF46A173}"/>
              </a:ext>
            </a:extLst>
          </p:cNvPr>
          <p:cNvSpPr txBox="1"/>
          <p:nvPr/>
        </p:nvSpPr>
        <p:spPr>
          <a:xfrm>
            <a:off x="6238875" y="710191"/>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Full Office Application Support</a:t>
            </a:r>
          </a:p>
        </p:txBody>
      </p:sp>
      <p:pic>
        <p:nvPicPr>
          <p:cNvPr id="42" name="Graphic 41">
            <a:extLst>
              <a:ext uri="{FF2B5EF4-FFF2-40B4-BE49-F238E27FC236}">
                <a16:creationId xmlns:a16="http://schemas.microsoft.com/office/drawing/2014/main" id="{6B0AEB9F-6EA3-9669-9621-A8EF2C93990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8137" y="689953"/>
            <a:ext cx="348252" cy="348252"/>
          </a:xfrm>
          <a:prstGeom prst="rect">
            <a:avLst/>
          </a:prstGeom>
        </p:spPr>
      </p:pic>
      <p:sp>
        <p:nvSpPr>
          <p:cNvPr id="5" name="Oval 4">
            <a:extLst>
              <a:ext uri="{FF2B5EF4-FFF2-40B4-BE49-F238E27FC236}">
                <a16:creationId xmlns:a16="http://schemas.microsoft.com/office/drawing/2014/main" id="{EF3E0A94-07A0-DC06-775D-E47B49413528}"/>
              </a:ext>
              <a:ext uri="{C183D7F6-B498-43B3-948B-1728B52AA6E4}">
                <adec:decorative xmlns:adec="http://schemas.microsoft.com/office/drawing/2017/decorative" val="1"/>
              </a:ext>
            </a:extLst>
          </p:cNvPr>
          <p:cNvSpPr/>
          <p:nvPr/>
        </p:nvSpPr>
        <p:spPr bwMode="auto">
          <a:xfrm>
            <a:off x="5361940" y="1813330"/>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6" name="TextBox 5">
            <a:extLst>
              <a:ext uri="{FF2B5EF4-FFF2-40B4-BE49-F238E27FC236}">
                <a16:creationId xmlns:a16="http://schemas.microsoft.com/office/drawing/2014/main" id="{F93BDF9C-DB56-A377-83F8-76D2D4CD5F9F}"/>
              </a:ext>
            </a:extLst>
          </p:cNvPr>
          <p:cNvSpPr txBox="1"/>
          <p:nvPr/>
        </p:nvSpPr>
        <p:spPr>
          <a:xfrm>
            <a:off x="6238876" y="1999765"/>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Real-time co-authoring</a:t>
            </a:r>
          </a:p>
        </p:txBody>
      </p:sp>
      <p:pic>
        <p:nvPicPr>
          <p:cNvPr id="44" name="Graphic 43">
            <a:extLst>
              <a:ext uri="{FF2B5EF4-FFF2-40B4-BE49-F238E27FC236}">
                <a16:creationId xmlns:a16="http://schemas.microsoft.com/office/drawing/2014/main" id="{75A607E7-2CAC-536B-8F93-11DC1F42203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8137" y="1979528"/>
            <a:ext cx="348252" cy="348252"/>
          </a:xfrm>
          <a:prstGeom prst="rect">
            <a:avLst/>
          </a:prstGeom>
        </p:spPr>
      </p:pic>
      <p:sp>
        <p:nvSpPr>
          <p:cNvPr id="7" name="Oval 6">
            <a:extLst>
              <a:ext uri="{FF2B5EF4-FFF2-40B4-BE49-F238E27FC236}">
                <a16:creationId xmlns:a16="http://schemas.microsoft.com/office/drawing/2014/main" id="{6EB22B4F-B51C-6F6D-5E26-BA10B85361C5}"/>
              </a:ext>
              <a:ext uri="{C183D7F6-B498-43B3-948B-1728B52AA6E4}">
                <adec:decorative xmlns:adec="http://schemas.microsoft.com/office/drawing/2017/decorative" val="1"/>
              </a:ext>
            </a:extLst>
          </p:cNvPr>
          <p:cNvSpPr/>
          <p:nvPr/>
        </p:nvSpPr>
        <p:spPr bwMode="auto">
          <a:xfrm>
            <a:off x="5361940" y="3102904"/>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8" name="TextBox 7">
            <a:extLst>
              <a:ext uri="{FF2B5EF4-FFF2-40B4-BE49-F238E27FC236}">
                <a16:creationId xmlns:a16="http://schemas.microsoft.com/office/drawing/2014/main" id="{183388CB-AEBC-618C-6921-134B7BD34372}"/>
              </a:ext>
            </a:extLst>
          </p:cNvPr>
          <p:cNvSpPr txBox="1"/>
          <p:nvPr/>
        </p:nvSpPr>
        <p:spPr>
          <a:xfrm>
            <a:off x="6238875" y="328933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Secure file sharing</a:t>
            </a:r>
          </a:p>
        </p:txBody>
      </p:sp>
      <p:pic>
        <p:nvPicPr>
          <p:cNvPr id="45" name="Graphic 44">
            <a:extLst>
              <a:ext uri="{FF2B5EF4-FFF2-40B4-BE49-F238E27FC236}">
                <a16:creationId xmlns:a16="http://schemas.microsoft.com/office/drawing/2014/main" id="{1872BFE2-9164-3D14-A714-245E543BB4F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8137" y="3269101"/>
            <a:ext cx="348252" cy="348252"/>
          </a:xfrm>
          <a:prstGeom prst="rect">
            <a:avLst/>
          </a:prstGeom>
        </p:spPr>
      </p:pic>
      <p:sp>
        <p:nvSpPr>
          <p:cNvPr id="9" name="Oval 8">
            <a:extLst>
              <a:ext uri="{FF2B5EF4-FFF2-40B4-BE49-F238E27FC236}">
                <a16:creationId xmlns:a16="http://schemas.microsoft.com/office/drawing/2014/main" id="{91F3660B-A372-CC2B-4277-DC7C323B144F}"/>
              </a:ext>
              <a:ext uri="{C183D7F6-B498-43B3-948B-1728B52AA6E4}">
                <adec:decorative xmlns:adec="http://schemas.microsoft.com/office/drawing/2017/decorative" val="1"/>
              </a:ext>
            </a:extLst>
          </p:cNvPr>
          <p:cNvSpPr/>
          <p:nvPr/>
        </p:nvSpPr>
        <p:spPr bwMode="auto">
          <a:xfrm>
            <a:off x="5361940" y="4392478"/>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0" name="TextBox 9">
            <a:extLst>
              <a:ext uri="{FF2B5EF4-FFF2-40B4-BE49-F238E27FC236}">
                <a16:creationId xmlns:a16="http://schemas.microsoft.com/office/drawing/2014/main" id="{10CACC6C-7DC6-757F-8860-F8BBF18D72C9}"/>
              </a:ext>
            </a:extLst>
          </p:cNvPr>
          <p:cNvSpPr txBox="1"/>
          <p:nvPr/>
        </p:nvSpPr>
        <p:spPr>
          <a:xfrm>
            <a:off x="6238875" y="4578913"/>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@mention and comments</a:t>
            </a:r>
          </a:p>
        </p:txBody>
      </p:sp>
      <p:pic>
        <p:nvPicPr>
          <p:cNvPr id="46" name="Graphic 45">
            <a:extLst>
              <a:ext uri="{FF2B5EF4-FFF2-40B4-BE49-F238E27FC236}">
                <a16:creationId xmlns:a16="http://schemas.microsoft.com/office/drawing/2014/main" id="{9A253173-1381-CB07-864C-05305B424BA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137" y="4558675"/>
            <a:ext cx="348252" cy="348252"/>
          </a:xfrm>
          <a:prstGeom prst="rect">
            <a:avLst/>
          </a:prstGeom>
        </p:spPr>
      </p:pic>
      <p:sp>
        <p:nvSpPr>
          <p:cNvPr id="12" name="TextBox 11">
            <a:extLst>
              <a:ext uri="{FF2B5EF4-FFF2-40B4-BE49-F238E27FC236}">
                <a16:creationId xmlns:a16="http://schemas.microsoft.com/office/drawing/2014/main" id="{16230E41-6F75-F886-93A9-C487DC373455}"/>
              </a:ext>
            </a:extLst>
          </p:cNvPr>
          <p:cNvSpPr txBox="1"/>
          <p:nvPr/>
        </p:nvSpPr>
        <p:spPr>
          <a:xfrm>
            <a:off x="6238876" y="5868488"/>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Aligning use cases to business outcomes</a:t>
            </a:r>
            <a:endParaRPr kumimoji="0" lang="en-US" sz="2000" b="0" i="0" u="none" strike="noStrike" kern="1200" cap="none" spc="0" normalizeH="0" baseline="0" noProof="0">
              <a:ln>
                <a:noFill/>
              </a:ln>
              <a:effectLst/>
              <a:uLnTx/>
              <a:uFillTx/>
              <a:ea typeface="+mn-ea"/>
              <a:cs typeface="+mn-cs"/>
            </a:endParaRPr>
          </a:p>
        </p:txBody>
      </p:sp>
      <p:sp>
        <p:nvSpPr>
          <p:cNvPr id="19" name="Oval 18">
            <a:extLst>
              <a:ext uri="{FF2B5EF4-FFF2-40B4-BE49-F238E27FC236}">
                <a16:creationId xmlns:a16="http://schemas.microsoft.com/office/drawing/2014/main" id="{C7FB612A-D826-6716-64DD-D8979B1ECBC4}"/>
              </a:ext>
              <a:ext uri="{C183D7F6-B498-43B3-948B-1728B52AA6E4}">
                <adec:decorative xmlns:adec="http://schemas.microsoft.com/office/drawing/2017/decorative" val="1"/>
              </a:ext>
            </a:extLst>
          </p:cNvPr>
          <p:cNvSpPr/>
          <p:nvPr/>
        </p:nvSpPr>
        <p:spPr bwMode="auto">
          <a:xfrm>
            <a:off x="5361940" y="5682053"/>
            <a:ext cx="680646" cy="68064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23" name="Graphic 22" descr="Checklist with solid fill">
            <a:extLst>
              <a:ext uri="{FF2B5EF4-FFF2-40B4-BE49-F238E27FC236}">
                <a16:creationId xmlns:a16="http://schemas.microsoft.com/office/drawing/2014/main" id="{2F256016-FDE0-96FB-57CF-1FC8BEBFA9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46509" y="5766622"/>
            <a:ext cx="511509" cy="511509"/>
          </a:xfrm>
          <a:prstGeom prst="rect">
            <a:avLst/>
          </a:prstGeom>
        </p:spPr>
      </p:pic>
      <p:sp>
        <p:nvSpPr>
          <p:cNvPr id="2" name="TextBox 1">
            <a:extLst>
              <a:ext uri="{FF2B5EF4-FFF2-40B4-BE49-F238E27FC236}">
                <a16:creationId xmlns:a16="http://schemas.microsoft.com/office/drawing/2014/main" id="{B4D601B2-BD0E-6496-A204-50F7CD9F893F}"/>
              </a:ext>
            </a:extLst>
          </p:cNvPr>
          <p:cNvSpPr txBox="1"/>
          <p:nvPr/>
        </p:nvSpPr>
        <p:spPr>
          <a:xfrm>
            <a:off x="462578" y="4901545"/>
            <a:ext cx="3830530" cy="646331"/>
          </a:xfrm>
          <a:prstGeom prst="rect">
            <a:avLst/>
          </a:prstGeom>
          <a:noFill/>
        </p:spPr>
        <p:txBody>
          <a:bodyPr wrap="square">
            <a:spAutoFit/>
          </a:bodyPr>
          <a:lstStyle/>
          <a:p>
            <a:r>
              <a:rPr lang="en-US">
                <a:solidFill>
                  <a:schemeClr val="bg1"/>
                </a:solidFill>
              </a:rPr>
              <a:t>Bring the power of the full Office suite to content in your apps</a:t>
            </a:r>
          </a:p>
        </p:txBody>
      </p:sp>
      <p:pic>
        <p:nvPicPr>
          <p:cNvPr id="14" name="Graphic 13">
            <a:extLst>
              <a:ext uri="{FF2B5EF4-FFF2-40B4-BE49-F238E27FC236}">
                <a16:creationId xmlns:a16="http://schemas.microsoft.com/office/drawing/2014/main" id="{358FF804-77B0-B40A-210F-A2142B75A844}"/>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96110" y="5584517"/>
            <a:ext cx="705074" cy="705074"/>
          </a:xfrm>
          <a:prstGeom prst="rect">
            <a:avLst/>
          </a:prstGeom>
        </p:spPr>
      </p:pic>
    </p:spTree>
    <p:extLst>
      <p:ext uri="{BB962C8B-B14F-4D97-AF65-F5344CB8AC3E}">
        <p14:creationId xmlns:p14="http://schemas.microsoft.com/office/powerpoint/2010/main" val="245137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Uploaded xmlns="bf2380a9-f059-4440-9b0c-00bda5ce37de">false</Upload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CA2DC2-630B-4724-ACD7-9B4B7C36D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A540A9-8C5E-4F15-9EEC-FA709D8E03C3}">
  <ds:schemaRefs>
    <ds:schemaRef ds:uri="http://schemas.microsoft.com/office/2006/metadata/properties"/>
    <ds:schemaRef ds:uri="0c00efa8-99df-4343-9c36-3998544861d9"/>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f2380a9-f059-4440-9b0c-00bda5ce37de"/>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768</Words>
  <Application>Microsoft Office PowerPoint</Application>
  <PresentationFormat>Widescreen</PresentationFormat>
  <Paragraphs>149</Paragraphs>
  <Slides>16</Slides>
  <Notes>10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16</vt:i4>
      </vt:variant>
    </vt:vector>
  </HeadingPairs>
  <TitlesOfParts>
    <vt:vector size="33" baseType="lpstr">
      <vt:lpstr>Aptos</vt:lpstr>
      <vt:lpstr>Arial</vt:lpstr>
      <vt:lpstr>Calibri</vt:lpstr>
      <vt:lpstr>Calibri Light</vt:lpstr>
      <vt:lpstr>Consolas</vt:lpstr>
      <vt:lpstr>Segoe Sans Display</vt:lpstr>
      <vt:lpstr>Segoe Sans Display Semibold</vt:lpstr>
      <vt:lpstr>Segoe Sans Text</vt:lpstr>
      <vt:lpstr>Segoe Sans Text Semibold</vt:lpstr>
      <vt:lpstr>Segoe UI</vt:lpstr>
      <vt:lpstr>Segoe UI Semibold</vt:lpstr>
      <vt:lpstr>Segoe UI Semilight</vt:lpstr>
      <vt:lpstr>Segoe UI Variable Display Semib</vt:lpstr>
      <vt:lpstr>Segoe UI Variable Display Semibold</vt:lpstr>
      <vt:lpstr>Wingdings</vt:lpstr>
      <vt:lpstr>Office Theme</vt:lpstr>
      <vt:lpstr>Microsoft 365 Template Light</vt:lpstr>
      <vt:lpstr>SharePoint Embedded</vt:lpstr>
      <vt:lpstr>Microsoft 365 Community Conference</vt:lpstr>
      <vt:lpstr>Join the event app to access:</vt:lpstr>
      <vt:lpstr>PowerPoint Presentation</vt:lpstr>
      <vt:lpstr>Reflect on you last customer solution</vt:lpstr>
      <vt:lpstr>PowerPoint Presentation</vt:lpstr>
      <vt:lpstr>SharePoint Embedded  AI document platform</vt:lpstr>
      <vt:lpstr>AI Native</vt:lpstr>
      <vt:lpstr>Collaboration</vt:lpstr>
      <vt:lpstr>Security and Compliance</vt:lpstr>
      <vt:lpstr>PowerPoint Presentation</vt:lpstr>
      <vt:lpstr>PowerPoint Presentation</vt:lpstr>
      <vt:lpstr>AI apps are transforming many industries…</vt:lpstr>
      <vt:lpstr>Get started for free</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5</cp:revision>
  <dcterms:created xsi:type="dcterms:W3CDTF">2025-04-08T16:47:37Z</dcterms:created>
  <dcterms:modified xsi:type="dcterms:W3CDTF">2025-05-14T17:56:21Z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