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76" r:id="rId5"/>
  </p:sldMasterIdLst>
  <p:notesMasterIdLst>
    <p:notesMasterId r:id="rId18"/>
  </p:notesMasterIdLst>
  <p:sldIdLst>
    <p:sldId id="256" r:id="rId6"/>
    <p:sldId id="267" r:id="rId7"/>
    <p:sldId id="567" r:id="rId8"/>
    <p:sldId id="2147482556" r:id="rId9"/>
    <p:sldId id="270" r:id="rId10"/>
    <p:sldId id="258" r:id="rId11"/>
    <p:sldId id="276" r:id="rId12"/>
    <p:sldId id="259" r:id="rId13"/>
    <p:sldId id="266" r:id="rId14"/>
    <p:sldId id="2147480288" r:id="rId15"/>
    <p:sldId id="566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7DE"/>
    <a:srgbClr val="091F2C"/>
    <a:srgbClr val="D962FA"/>
    <a:srgbClr val="F69991"/>
    <a:srgbClr val="E77DC6"/>
    <a:srgbClr val="08609C"/>
    <a:srgbClr val="2DB6FF"/>
    <a:srgbClr val="2CB6FF"/>
    <a:srgbClr val="23AAF7"/>
    <a:srgbClr val="017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758E2C-D6DB-4C35-A3CA-8B12A392285D}" v="4" dt="2025-05-12T03:41:59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69094" autoAdjust="0"/>
  </p:normalViewPr>
  <p:slideViewPr>
    <p:cSldViewPr snapToGrid="0">
      <p:cViewPr varScale="1">
        <p:scale>
          <a:sx n="98" d="100"/>
          <a:sy n="98" d="100"/>
        </p:scale>
        <p:origin x="24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C1868-81E2-47AD-A0CA-8BC794D7BB9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39E19-974F-4B90-B9A5-59693371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6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9E19-974F-4B90-B9A5-596933717C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9E19-974F-4B90-B9A5-596933717C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5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9E19-974F-4B90-B9A5-596933717C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6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9E19-974F-4B90-B9A5-596933717C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0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06835-FF50-6CAB-2824-6228FEFE3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61AE24-03A2-0F4D-1EE8-3227DDCFA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5CD55-C623-8B56-5E14-7FD867030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89812-7E80-9190-2163-1FC11AEC1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1CED4-A7C6-4497-A7B3-283CC61C59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25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36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EF674-687C-4523-AB9A-39F3E48DC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5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sv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1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resentation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233ADA-E271-6E93-F32E-718454D76C3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F64DBD9B-57E9-BAEC-DDB8-E95762033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482944" y="13063873"/>
            <a:ext cx="1366440" cy="292608"/>
          </a:xfrm>
          <a:prstGeom prst="rect">
            <a:avLst/>
          </a:prstGeom>
        </p:spPr>
      </p:pic>
      <p:pic>
        <p:nvPicPr>
          <p:cNvPr id="10" name="Picture 9" descr="A blue text on a dark background&#10;&#10;AI-generated content may be incorrect.">
            <a:extLst>
              <a:ext uri="{FF2B5EF4-FFF2-40B4-BE49-F238E27FC236}">
                <a16:creationId xmlns:a16="http://schemas.microsoft.com/office/drawing/2014/main" id="{F91EBE01-28A7-9587-582B-5D328ACBDE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52" y="569042"/>
            <a:ext cx="3765004" cy="89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</a:t>
            </a:r>
            <a:br>
              <a:rPr lang="en-US" dirty="0"/>
            </a:br>
            <a:r>
              <a:rPr lang="en-US" dirty="0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597" y="4573783"/>
            <a:ext cx="819302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597" y="6135070"/>
            <a:ext cx="1645920" cy="1393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647609" y="613507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  <p:pic>
        <p:nvPicPr>
          <p:cNvPr id="12" name="MS logo gray - EMF">
            <a:extLst>
              <a:ext uri="{FF2B5EF4-FFF2-40B4-BE49-F238E27FC236}">
                <a16:creationId xmlns:a16="http://schemas.microsoft.com/office/drawing/2014/main" id="{AAF3FFA6-DD3A-C046-9BAB-42C1143979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38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E7546-6F08-2CA1-9CC5-8B527B1021C5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5385" y="298383"/>
            <a:ext cx="11511815" cy="6285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4782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Rainbow Blank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239FA0-8DC7-5F1D-3921-B8597DF32CB1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383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ank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2595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rainbo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018685"/>
      </p:ext>
    </p:extLst>
  </p:cSld>
  <p:clrMapOvr>
    <a:masterClrMapping/>
  </p:clrMapOvr>
  <p:transition>
    <p:fad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75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614436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logo slid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618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Titl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5AB3C7-DD87-C9B0-751D-F81E1404C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4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34328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Walkin_CENTER SCREEN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81240-6A38-443B-6A44-7E945DB8B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" t="9388" r="173" b="9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93607" y="2302715"/>
            <a:ext cx="5577840" cy="1231063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>
                <a:solidFill>
                  <a:srgbClr val="F8E3BB"/>
                </a:solidFill>
              </a:defRPr>
            </a:lvl1pPr>
          </a:lstStyle>
          <a:p>
            <a:pPr lvl="0"/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93607" y="3962401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0CD5FF5-1115-3AF7-6411-80851536A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93606" y="585788"/>
            <a:ext cx="1331746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535">
          <p15:clr>
            <a:srgbClr val="5ACBF0"/>
          </p15:clr>
        </p15:guide>
        <p15:guide id="2" orient="horz" pos="7322">
          <p15:clr>
            <a:srgbClr val="5ACBF0"/>
          </p15:clr>
        </p15:guide>
        <p15:guide id="3" pos="18023">
          <p15:clr>
            <a:srgbClr val="5ACBF0"/>
          </p15:clr>
        </p15:guide>
        <p15:guide id="4" orient="horz" pos="63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page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07E9F14-6022-5697-DFF4-86FA3A50C41A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7B7B485-6FB1-1F40-9F6C-8E7C22564D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</a:t>
            </a:r>
            <a:br>
              <a:rPr lang="en-US" dirty="0"/>
            </a:br>
            <a:r>
              <a:rPr lang="en-US" dirty="0"/>
              <a:t>presentation title </a:t>
            </a:r>
          </a:p>
        </p:txBody>
      </p:sp>
      <p:pic>
        <p:nvPicPr>
          <p:cNvPr id="21" name="MS logo gray - EMF">
            <a:extLst>
              <a:ext uri="{FF2B5EF4-FFF2-40B4-BE49-F238E27FC236}">
                <a16:creationId xmlns:a16="http://schemas.microsoft.com/office/drawing/2014/main" id="{64A4DF9F-2B1C-CAA8-9FB0-804BF4B06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5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68AE-5CD6-D782-C7B5-872E7248B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425780"/>
            <a:ext cx="5577840" cy="1107996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4D367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rgbClr val="091F2C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4B2684EB-34E2-E67F-1ABA-8374FB1B8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1459914"/>
            <a:ext cx="3898901" cy="2954655"/>
          </a:xfrm>
          <a:noFill/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97FAD9B-A5D2-21B8-8608-91E00CEB98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4200" y="4846320"/>
            <a:ext cx="389534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88ED4D0F-6F82-3B01-3ED2-6BDBFA45E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82" y="129394"/>
            <a:ext cx="3122228" cy="13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12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419724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81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70584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59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7132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8575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984601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8FAD-25B6-4A21-C15F-F4D4AED4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7644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5396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7890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84024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4592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724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827272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4734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5913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221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6696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00772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44EF48-B61D-A704-EA3C-00045FFB991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489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9390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4404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802808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00706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6753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862085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611362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16331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021666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00775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2B9C-6C80-CAF7-46F7-38B5ED8B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61384-4982-A003-A22D-CEFD29C50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612B7-003F-F88F-DD2D-0EAB38253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4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804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047697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069321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679386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657004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273810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365623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123577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68657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011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0490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45EC9-3A5C-BF10-4EC3-BBD790D1C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542" y="1536784"/>
            <a:ext cx="5157787" cy="823912"/>
          </a:xfrm>
          <a:noFill/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5520A-2E0C-1AB0-12FE-75471C476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542" y="236069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75E93-F1B0-A09F-367D-0B0EDC940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1954" y="1536784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18764-07D2-DCA5-1817-8C19B4DD0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1954" y="236069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0F0C80-7FE6-276E-5F75-11D31662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14" y="365126"/>
            <a:ext cx="11025680" cy="1072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81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582715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A31B0-DA79-E282-BD21-42CF3B67D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34760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5AB3C7-DD87-C9B0-751D-F81E1404C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4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48345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3346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57548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43273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46886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6710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1">
    <p:bg>
      <p:bgPr>
        <a:gradFill>
          <a:gsLst>
            <a:gs pos="0">
              <a:srgbClr val="D8C3B2"/>
            </a:gs>
            <a:gs pos="50000">
              <a:srgbClr val="D9D9D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0A2749-4F90-7323-9A4E-826285B08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1D8404-1FE1-D734-52BC-5516B5DAF804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86EACC-0683-3D2F-39BB-900F49241AF6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2EF10A-8F26-D91C-B214-AB6F79AF02F6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0B737CA8-3C4D-E1B8-736D-CC1ABF864169}"/>
              </a:ext>
            </a:extLst>
          </p:cNvPr>
          <p:cNvSpPr/>
          <p:nvPr userDrawn="1"/>
        </p:nvSpPr>
        <p:spPr bwMode="auto">
          <a:xfrm>
            <a:off x="2" y="7180084"/>
            <a:ext cx="2781299" cy="156418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44000">
                <a:srgbClr val="CBCCCA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273C6E69-8511-450E-C31E-A3A4D2852A67}"/>
              </a:ext>
            </a:extLst>
          </p:cNvPr>
          <p:cNvSpPr/>
          <p:nvPr userDrawn="1"/>
        </p:nvSpPr>
        <p:spPr bwMode="auto">
          <a:xfrm>
            <a:off x="2653122" y="7661557"/>
            <a:ext cx="8498975" cy="3574719"/>
          </a:xfrm>
          <a:prstGeom prst="parallelogram">
            <a:avLst>
              <a:gd name="adj" fmla="val 152384"/>
            </a:avLst>
          </a:prstGeom>
          <a:solidFill>
            <a:srgbClr val="E8E6DF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>
            <a:softEdge rad="1270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16FB0F-48B8-0816-7372-98CF7DECEF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458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2">
    <p:bg>
      <p:bgPr>
        <a:gradFill flip="none" rotWithShape="1">
          <a:gsLst>
            <a:gs pos="0">
              <a:srgbClr val="D8C3B2"/>
            </a:gs>
            <a:gs pos="78000">
              <a:srgbClr val="B9DCD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FDABF6E2-8634-56F0-BA35-2515F525FAD7}"/>
              </a:ext>
            </a:extLst>
          </p:cNvPr>
          <p:cNvSpPr/>
          <p:nvPr userDrawn="1"/>
        </p:nvSpPr>
        <p:spPr bwMode="auto">
          <a:xfrm>
            <a:off x="0" y="7090288"/>
            <a:ext cx="2605549" cy="164882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B9DCD2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5BB8A-3909-89EF-52EA-2AA63073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186C717-BF4E-105D-C37C-BC3A29664695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D1421E-168A-9D2F-DB21-B75110B101B0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F8B25A-FC33-B9BC-94B0-CD44AB119EE0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66752A-893F-EA53-F029-9E7F202175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400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FF20-C27F-3AD6-A7BF-EF405F68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21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3">
    <p:bg>
      <p:bgPr>
        <a:gradFill>
          <a:gsLst>
            <a:gs pos="0">
              <a:srgbClr val="D8C3B2"/>
            </a:gs>
            <a:gs pos="100000">
              <a:srgbClr val="8DC8E8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1711F168-3F65-AE6B-C908-229B40B528EC}"/>
              </a:ext>
            </a:extLst>
          </p:cNvPr>
          <p:cNvSpPr/>
          <p:nvPr userDrawn="1"/>
        </p:nvSpPr>
        <p:spPr bwMode="auto">
          <a:xfrm>
            <a:off x="0" y="7278329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5560D-B63F-52EA-2F62-2ADF97201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9BE91DE-1DA9-FB93-A12F-95B83C31B389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E1A08E-D913-81CA-3F4A-8D149AEAC357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BBABF1-EB7D-02B9-F56E-CBCC2EB6A958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2519F7-2E51-02E3-7325-00A21C6FDD2B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752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4">
    <p:bg>
      <p:bgPr>
        <a:gradFill>
          <a:gsLst>
            <a:gs pos="0">
              <a:srgbClr val="D8C3B2"/>
            </a:gs>
            <a:gs pos="93000">
              <a:srgbClr val="D59ED7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888B9531-3655-F72C-2999-D30BB7082D63}"/>
              </a:ext>
            </a:extLst>
          </p:cNvPr>
          <p:cNvSpPr/>
          <p:nvPr userDrawn="1"/>
        </p:nvSpPr>
        <p:spPr bwMode="auto">
          <a:xfrm>
            <a:off x="0" y="6968613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C5B4E3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55512-95E0-7072-8200-66F7D67A8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A7F286-52F0-7BE8-481E-7AFB02DA6053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AF0B8E-CAD2-EEFA-3170-6B7EA60A3E1F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AF6069-6569-CF6C-0B17-CF4B509DC0D7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8522F6-2E28-FF4B-5760-DE6B2CC72B6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910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2242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66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195135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2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7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818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log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1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01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11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4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97063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1EFE-264E-BC9E-6531-FF41C36C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0B4E1-2641-C609-B66B-50A49234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8902B-320A-1253-F247-CA83542F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6061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982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61823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8407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38078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92542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6354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ky with white clouds&#10;&#10;Description automatically generated">
            <a:extLst>
              <a:ext uri="{FF2B5EF4-FFF2-40B4-BE49-F238E27FC236}">
                <a16:creationId xmlns:a16="http://schemas.microsoft.com/office/drawing/2014/main" id="{79BAFC8C-EB9A-06B0-36D4-AEB224BFA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29"/>
            <a:ext cx="12192000" cy="68695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F13F4-2AA0-2751-9C54-183410D351E2}"/>
              </a:ext>
            </a:extLst>
          </p:cNvPr>
          <p:cNvSpPr/>
          <p:nvPr userDrawn="1"/>
        </p:nvSpPr>
        <p:spPr>
          <a:xfrm>
            <a:off x="0" y="0"/>
            <a:ext cx="6616700" cy="6858000"/>
          </a:xfrm>
          <a:prstGeom prst="rect">
            <a:avLst/>
          </a:prstGeom>
          <a:gradFill flip="none" rotWithShape="1">
            <a:gsLst>
              <a:gs pos="26000">
                <a:schemeClr val="bg1">
                  <a:alpha val="58000"/>
                </a:schemeClr>
              </a:gs>
              <a:gs pos="70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AB79229-7EF8-8D54-ED6D-2A2E11C7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21" y="3202170"/>
            <a:ext cx="7683500" cy="895065"/>
          </a:xfrm>
        </p:spPr>
        <p:txBody>
          <a:bodyPr/>
          <a:lstStyle>
            <a:lvl1pPr>
              <a:defRPr>
                <a:solidFill>
                  <a:srgbClr val="46366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4FD65AF-CF48-C43D-0B1B-B1AD516E4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235" y="4236857"/>
            <a:ext cx="6823075" cy="4545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FE4DE3-3527-1991-05B6-5D4EBF6178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275" y="549275"/>
            <a:ext cx="128778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2630F-9D54-C9E6-5F76-BA1370320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27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2764203"/>
            <a:ext cx="4848632" cy="1329595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1538324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B97909A9-0FC0-37F2-6376-850FAC681C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2762139"/>
              </p:ext>
            </p:extLst>
          </p:nvPr>
        </p:nvGraphicFramePr>
        <p:xfrm>
          <a:off x="405068" y="1220920"/>
          <a:ext cx="11281874" cy="5160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133">
                  <a:extLst>
                    <a:ext uri="{9D8B030D-6E8A-4147-A177-3AD203B41FA5}">
                      <a16:colId xmlns:a16="http://schemas.microsoft.com/office/drawing/2014/main" val="1390029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59514786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4018960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3331556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83407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9632832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784056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051203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73308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0124304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2660781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1597678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13914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38515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9981624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9336712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227003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8269985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1063403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760594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4555248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829877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7453422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6696814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6941057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0565814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69013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03774381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243647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466717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642522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0450885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4372072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0644037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4545416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58390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453613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3786915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157415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809845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347376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61362191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3575699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5662586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125269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4737713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8344593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136942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64116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9076630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904002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77224148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57561393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85726897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6657541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095504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5120846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900872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446777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36430234"/>
                    </a:ext>
                  </a:extLst>
                </a:gridCol>
              </a:tblGrid>
              <a:tr h="260509">
                <a:tc rowSpan="2">
                  <a:txBody>
                    <a:bodyPr/>
                    <a:lstStyle/>
                    <a:p>
                      <a:endParaRPr lang="en-US" sz="1100" b="1">
                        <a:solidFill>
                          <a:schemeClr val="bg1"/>
                        </a:solidFill>
                      </a:endParaRP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A9F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July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1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September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88717"/>
                  </a:ext>
                </a:extLst>
              </a:tr>
              <a:tr h="132734">
                <a:tc vMerge="1">
                  <a:txBody>
                    <a:bodyPr/>
                    <a:lstStyle/>
                    <a:p>
                      <a:pPr algn="ctr"/>
                      <a:endParaRPr lang="en-US" sz="1100" b="1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604929"/>
                  </a:ext>
                </a:extLst>
              </a:tr>
              <a:tr h="56706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Event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70698"/>
                  </a:ext>
                </a:extLst>
              </a:tr>
              <a:tr h="1264104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Exec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36363"/>
                  </a:ext>
                </a:extLst>
              </a:tr>
              <a:tr h="563795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Design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3349"/>
                  </a:ext>
                </a:extLst>
              </a:tr>
              <a:tr h="1605450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Demo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100205"/>
                  </a:ext>
                </a:extLst>
              </a:tr>
              <a:tr h="76663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Production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3135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314B20-A0AB-A0A8-C31F-AEC74A658F75}"/>
              </a:ext>
            </a:extLst>
          </p:cNvPr>
          <p:cNvSpPr/>
          <p:nvPr userDrawn="1"/>
        </p:nvSpPr>
        <p:spPr bwMode="auto">
          <a:xfrm>
            <a:off x="11001202" y="147548"/>
            <a:ext cx="137160" cy="1635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16491-BFE6-1AE5-A965-BF490B31D68A}"/>
              </a:ext>
            </a:extLst>
          </p:cNvPr>
          <p:cNvSpPr txBox="1"/>
          <p:nvPr userDrawn="1"/>
        </p:nvSpPr>
        <p:spPr>
          <a:xfrm>
            <a:off x="11240444" y="147548"/>
            <a:ext cx="7130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Confirmed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65B7C-BDED-4516-D95D-CCFC46C51D24}"/>
              </a:ext>
            </a:extLst>
          </p:cNvPr>
          <p:cNvSpPr/>
          <p:nvPr userDrawn="1"/>
        </p:nvSpPr>
        <p:spPr bwMode="auto">
          <a:xfrm>
            <a:off x="11001202" y="442930"/>
            <a:ext cx="137160" cy="1635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37FDE-7AD0-C7B4-0860-1DCD30A34A0E}"/>
              </a:ext>
            </a:extLst>
          </p:cNvPr>
          <p:cNvSpPr txBox="1"/>
          <p:nvPr userDrawn="1"/>
        </p:nvSpPr>
        <p:spPr>
          <a:xfrm>
            <a:off x="11240444" y="432359"/>
            <a:ext cx="6052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Tentative</a:t>
            </a:r>
          </a:p>
        </p:txBody>
      </p:sp>
    </p:spTree>
    <p:extLst>
      <p:ext uri="{BB962C8B-B14F-4D97-AF65-F5344CB8AC3E}">
        <p14:creationId xmlns:p14="http://schemas.microsoft.com/office/powerpoint/2010/main" val="1587171598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2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72953-9124-276A-BB50-BD2F4C24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529389"/>
            <a:ext cx="4408369" cy="15280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74644" y="529389"/>
            <a:ext cx="6448926" cy="581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7312A-79E3-C52B-11B9-50A3F6DEE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894" y="2057399"/>
            <a:ext cx="4408368" cy="427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1133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1397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4164242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555336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1400605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8616448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259708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C7DB-1041-7236-0BB2-16EE1CF46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74F6C-F8B6-C7E0-5272-1452B6AB5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DBD6-2D95-53A0-6550-6A3E1B65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67985-0EDE-1AD5-4FF5-1CB87190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71BA-B0D8-3B90-709A-DA7D6231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450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46A9-3438-C511-CF4F-80CC12B2F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81F04-C7BF-843D-FE57-704330732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E4E3-C9A2-F325-58DA-2B2FFAF6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B05B-AD77-AAD0-D550-CCD8EA11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EA9D3-5E7E-3540-457E-7242CA46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71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496626" rtl="0" eaLnBrk="1" fontAlgn="base" hangingPunct="1">
              <a:spcBef>
                <a:spcPct val="0"/>
              </a:spcBef>
              <a:spcAft>
                <a:spcPct val="0"/>
              </a:spcAft>
              <a:defRPr lang="en-US" sz="3733" b="1" dirty="0">
                <a:solidFill>
                  <a:srgbClr val="FF00FE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667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400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133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1867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600" b="0">
                <a:latin typeface="Calibri Ligh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5932211"/>
      </p:ext>
    </p:extLst>
  </p:cSld>
  <p:clrMapOvr>
    <a:masterClrMapping/>
  </p:clrMapOvr>
  <p:transition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81.xml"/><Relationship Id="rId68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74" Type="http://schemas.openxmlformats.org/officeDocument/2006/relationships/slideLayout" Target="../slideLayouts/slideLayout92.xml"/><Relationship Id="rId79" Type="http://schemas.openxmlformats.org/officeDocument/2006/relationships/slideLayout" Target="../slideLayouts/slideLayout97.xml"/><Relationship Id="rId5" Type="http://schemas.openxmlformats.org/officeDocument/2006/relationships/slideLayout" Target="../slideLayouts/slideLayout23.xml"/><Relationship Id="rId61" Type="http://schemas.openxmlformats.org/officeDocument/2006/relationships/slideLayout" Target="../slideLayouts/slideLayout79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80" Type="http://schemas.openxmlformats.org/officeDocument/2006/relationships/slideLayout" Target="../slideLayouts/slideLayout98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81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779380-DB64-E27C-EF2B-4D639D0DD6E5}"/>
              </a:ext>
            </a:extLst>
          </p:cNvPr>
          <p:cNvSpPr/>
          <p:nvPr userDrawn="1"/>
        </p:nvSpPr>
        <p:spPr>
          <a:xfrm>
            <a:off x="0" y="0"/>
            <a:ext cx="12253119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02A43-35BF-C9C6-7D79-A62726D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365126"/>
            <a:ext cx="11025680" cy="107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1B4E4-1133-B3EF-552E-8A42ED9C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17" y="1519296"/>
            <a:ext cx="11025681" cy="4657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362433-F7BA-721F-BF73-B10705AF361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50" r:id="rId3"/>
    <p:sldLayoutId id="214748367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70" r:id="rId10"/>
    <p:sldLayoutId id="2147483655" r:id="rId11"/>
    <p:sldLayoutId id="2147483668" r:id="rId12"/>
    <p:sldLayoutId id="2147483666" r:id="rId13"/>
    <p:sldLayoutId id="2147483667" r:id="rId14"/>
    <p:sldLayoutId id="2147483673" r:id="rId15"/>
    <p:sldLayoutId id="2147483674" r:id="rId16"/>
    <p:sldLayoutId id="2147483675" r:id="rId17"/>
    <p:sldLayoutId id="214748375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91F2C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EAE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24" r:id="rId48"/>
    <p:sldLayoutId id="2147483725" r:id="rId49"/>
    <p:sldLayoutId id="2147483726" r:id="rId50"/>
    <p:sldLayoutId id="2147483727" r:id="rId51"/>
    <p:sldLayoutId id="2147483728" r:id="rId52"/>
    <p:sldLayoutId id="2147483729" r:id="rId53"/>
    <p:sldLayoutId id="2147483730" r:id="rId54"/>
    <p:sldLayoutId id="2147483731" r:id="rId55"/>
    <p:sldLayoutId id="2147483732" r:id="rId56"/>
    <p:sldLayoutId id="2147483733" r:id="rId57"/>
    <p:sldLayoutId id="2147483734" r:id="rId58"/>
    <p:sldLayoutId id="2147483735" r:id="rId59"/>
    <p:sldLayoutId id="2147483736" r:id="rId60"/>
    <p:sldLayoutId id="2147483737" r:id="rId61"/>
    <p:sldLayoutId id="2147483738" r:id="rId62"/>
    <p:sldLayoutId id="2147483739" r:id="rId63"/>
    <p:sldLayoutId id="2147483740" r:id="rId64"/>
    <p:sldLayoutId id="2147483741" r:id="rId65"/>
    <p:sldLayoutId id="2147483742" r:id="rId66"/>
    <p:sldLayoutId id="2147483743" r:id="rId67"/>
    <p:sldLayoutId id="2147483744" r:id="rId68"/>
    <p:sldLayoutId id="2147483745" r:id="rId69"/>
    <p:sldLayoutId id="2147483746" r:id="rId70"/>
    <p:sldLayoutId id="2147483747" r:id="rId71"/>
    <p:sldLayoutId id="2147483748" r:id="rId72"/>
    <p:sldLayoutId id="2147483749" r:id="rId73"/>
    <p:sldLayoutId id="2147483750" r:id="rId74"/>
    <p:sldLayoutId id="2147483751" r:id="rId75"/>
    <p:sldLayoutId id="2147483752" r:id="rId76"/>
    <p:sldLayoutId id="2147483753" r:id="rId77"/>
    <p:sldLayoutId id="2147483754" r:id="rId78"/>
    <p:sldLayoutId id="2147483755" r:id="rId79"/>
    <p:sldLayoutId id="2147483756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ka.ms/M365CopilotCommunity" TargetMode="Externa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029D6A-C075-7EF0-C6A2-07BC853E1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97" y="2922191"/>
            <a:ext cx="8193024" cy="1495794"/>
          </a:xfrm>
        </p:spPr>
        <p:txBody>
          <a:bodyPr/>
          <a:lstStyle/>
          <a:p>
            <a:r>
              <a:rPr lang="en-US" dirty="0"/>
              <a:t>Fast time to value with</a:t>
            </a:r>
            <a:br>
              <a:rPr lang="en-US" dirty="0"/>
            </a:br>
            <a:r>
              <a:rPr lang="en-US" dirty="0"/>
              <a:t>Viva Connections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FB83F-23AF-E3BF-5547-9AFA8D46EA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DC Padur, Tejas Mehta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03424-982A-49AB-59D0-BF6E84BFE0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May 8, 2025</a:t>
            </a:r>
          </a:p>
        </p:txBody>
      </p:sp>
    </p:spTree>
    <p:extLst>
      <p:ext uri="{BB962C8B-B14F-4D97-AF65-F5344CB8AC3E}">
        <p14:creationId xmlns:p14="http://schemas.microsoft.com/office/powerpoint/2010/main" val="6620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1CC56B-028E-D142-1C1A-ACABB839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365126"/>
            <a:ext cx="11601511" cy="1072072"/>
          </a:xfrm>
        </p:spPr>
        <p:txBody>
          <a:bodyPr/>
          <a:lstStyle/>
          <a:p>
            <a:r>
              <a:rPr lang="en-US" dirty="0"/>
              <a:t>News &amp; </a:t>
            </a:r>
            <a:r>
              <a:rPr lang="en-US" dirty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</a:rPr>
              <a:t>community content</a:t>
            </a:r>
            <a:endParaRPr lang="en-IN" dirty="0">
              <a:gradFill>
                <a:gsLst>
                  <a:gs pos="2000">
                    <a:srgbClr val="0179D4"/>
                  </a:gs>
                  <a:gs pos="32000">
                    <a:srgbClr val="2CB6FF"/>
                  </a:gs>
                  <a:gs pos="44000">
                    <a:srgbClr val="2DB6FF"/>
                  </a:gs>
                  <a:gs pos="81000">
                    <a:srgbClr val="D962FA"/>
                  </a:gs>
                  <a:gs pos="96000">
                    <a:srgbClr val="F69991"/>
                  </a:gs>
                </a:gsLst>
                <a:lin ang="3600000" scaled="0"/>
              </a:gra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4072C-BD84-3E71-4B66-298F9AE4D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7435" y="1450682"/>
            <a:ext cx="11332152" cy="4874419"/>
          </a:xfrm>
          <a:prstGeom prst="roundRect">
            <a:avLst>
              <a:gd name="adj" fmla="val 3385"/>
            </a:avLst>
          </a:prstGeom>
          <a:solidFill>
            <a:schemeClr val="bg1"/>
          </a:solidFill>
          <a:ln w="12700" cap="rnd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IN" sz="2000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" name="Graphic 8" descr="Icon of an AI robot">
            <a:extLst>
              <a:ext uri="{FF2B5EF4-FFF2-40B4-BE49-F238E27FC236}">
                <a16:creationId xmlns:a16="http://schemas.microsoft.com/office/drawing/2014/main" id="{16A6E9CF-EECA-CF0B-CB02-E2EF11BB3605}"/>
              </a:ext>
            </a:extLst>
          </p:cNvPr>
          <p:cNvSpPr>
            <a:spLocks/>
          </p:cNvSpPr>
          <p:nvPr/>
        </p:nvSpPr>
        <p:spPr>
          <a:xfrm>
            <a:off x="1080395" y="1938695"/>
            <a:ext cx="425956" cy="532477"/>
          </a:xfrm>
          <a:custGeom>
            <a:avLst/>
            <a:gdLst>
              <a:gd name="connsiteX0" fmla="*/ 310304 w 361083"/>
              <a:gd name="connsiteY0" fmla="*/ 270807 h 451381"/>
              <a:gd name="connsiteX1" fmla="*/ 361083 w 361083"/>
              <a:gd name="connsiteY1" fmla="*/ 321586 h 451381"/>
              <a:gd name="connsiteX2" fmla="*/ 361083 w 361083"/>
              <a:gd name="connsiteY2" fmla="*/ 342013 h 451381"/>
              <a:gd name="connsiteX3" fmla="*/ 331579 w 361083"/>
              <a:gd name="connsiteY3" fmla="*/ 406227 h 451381"/>
              <a:gd name="connsiteX4" fmla="*/ 180468 w 361083"/>
              <a:gd name="connsiteY4" fmla="*/ 451382 h 451381"/>
              <a:gd name="connsiteX5" fmla="*/ 29458 w 361083"/>
              <a:gd name="connsiteY5" fmla="*/ 406238 h 451381"/>
              <a:gd name="connsiteX6" fmla="*/ 0 w 361083"/>
              <a:gd name="connsiteY6" fmla="*/ 342063 h 451381"/>
              <a:gd name="connsiteX7" fmla="*/ 0 w 361083"/>
              <a:gd name="connsiteY7" fmla="*/ 321586 h 451381"/>
              <a:gd name="connsiteX8" fmla="*/ 50779 w 361083"/>
              <a:gd name="connsiteY8" fmla="*/ 270807 h 451381"/>
              <a:gd name="connsiteX9" fmla="*/ 310304 w 361083"/>
              <a:gd name="connsiteY9" fmla="*/ 270807 h 451381"/>
              <a:gd name="connsiteX10" fmla="*/ 310304 w 361083"/>
              <a:gd name="connsiteY10" fmla="*/ 304660 h 451381"/>
              <a:gd name="connsiteX11" fmla="*/ 50779 w 361083"/>
              <a:gd name="connsiteY11" fmla="*/ 304660 h 451381"/>
              <a:gd name="connsiteX12" fmla="*/ 33853 w 361083"/>
              <a:gd name="connsiteY12" fmla="*/ 321586 h 451381"/>
              <a:gd name="connsiteX13" fmla="*/ 33853 w 361083"/>
              <a:gd name="connsiteY13" fmla="*/ 342063 h 451381"/>
              <a:gd name="connsiteX14" fmla="*/ 51527 w 361083"/>
              <a:gd name="connsiteY14" fmla="*/ 380569 h 451381"/>
              <a:gd name="connsiteX15" fmla="*/ 180468 w 361083"/>
              <a:gd name="connsiteY15" fmla="*/ 417529 h 451381"/>
              <a:gd name="connsiteX16" fmla="*/ 309530 w 361083"/>
              <a:gd name="connsiteY16" fmla="*/ 380542 h 451381"/>
              <a:gd name="connsiteX17" fmla="*/ 327231 w 361083"/>
              <a:gd name="connsiteY17" fmla="*/ 342013 h 451381"/>
              <a:gd name="connsiteX18" fmla="*/ 327231 w 361083"/>
              <a:gd name="connsiteY18" fmla="*/ 321586 h 451381"/>
              <a:gd name="connsiteX19" fmla="*/ 310304 w 361083"/>
              <a:gd name="connsiteY19" fmla="*/ 304660 h 451381"/>
              <a:gd name="connsiteX20" fmla="*/ 178177 w 361083"/>
              <a:gd name="connsiteY20" fmla="*/ 155 h 451381"/>
              <a:gd name="connsiteX21" fmla="*/ 180475 w 361083"/>
              <a:gd name="connsiteY21" fmla="*/ 0 h 451381"/>
              <a:gd name="connsiteX22" fmla="*/ 197245 w 361083"/>
              <a:gd name="connsiteY22" fmla="*/ 14630 h 451381"/>
              <a:gd name="connsiteX23" fmla="*/ 197401 w 361083"/>
              <a:gd name="connsiteY23" fmla="*/ 16926 h 451381"/>
              <a:gd name="connsiteX24" fmla="*/ 197383 w 361083"/>
              <a:gd name="connsiteY24" fmla="*/ 33830 h 451381"/>
              <a:gd name="connsiteX25" fmla="*/ 276384 w 361083"/>
              <a:gd name="connsiteY25" fmla="*/ 33842 h 451381"/>
              <a:gd name="connsiteX26" fmla="*/ 327163 w 361083"/>
              <a:gd name="connsiteY26" fmla="*/ 84621 h 451381"/>
              <a:gd name="connsiteX27" fmla="*/ 327163 w 361083"/>
              <a:gd name="connsiteY27" fmla="*/ 186282 h 451381"/>
              <a:gd name="connsiteX28" fmla="*/ 276384 w 361083"/>
              <a:gd name="connsiteY28" fmla="*/ 237061 h 451381"/>
              <a:gd name="connsiteX29" fmla="*/ 84551 w 361083"/>
              <a:gd name="connsiteY29" fmla="*/ 237061 h 451381"/>
              <a:gd name="connsiteX30" fmla="*/ 33773 w 361083"/>
              <a:gd name="connsiteY30" fmla="*/ 186282 h 451381"/>
              <a:gd name="connsiteX31" fmla="*/ 33773 w 361083"/>
              <a:gd name="connsiteY31" fmla="*/ 84621 h 451381"/>
              <a:gd name="connsiteX32" fmla="*/ 84551 w 361083"/>
              <a:gd name="connsiteY32" fmla="*/ 33842 h 451381"/>
              <a:gd name="connsiteX33" fmla="*/ 163531 w 361083"/>
              <a:gd name="connsiteY33" fmla="*/ 33830 h 451381"/>
              <a:gd name="connsiteX34" fmla="*/ 163549 w 361083"/>
              <a:gd name="connsiteY34" fmla="*/ 16926 h 451381"/>
              <a:gd name="connsiteX35" fmla="*/ 178177 w 361083"/>
              <a:gd name="connsiteY35" fmla="*/ 155 h 451381"/>
              <a:gd name="connsiteX36" fmla="*/ 180475 w 361083"/>
              <a:gd name="connsiteY36" fmla="*/ 0 h 451381"/>
              <a:gd name="connsiteX37" fmla="*/ 178177 w 361083"/>
              <a:gd name="connsiteY37" fmla="*/ 155 h 451381"/>
              <a:gd name="connsiteX38" fmla="*/ 276384 w 361083"/>
              <a:gd name="connsiteY38" fmla="*/ 67694 h 451381"/>
              <a:gd name="connsiteX39" fmla="*/ 84551 w 361083"/>
              <a:gd name="connsiteY39" fmla="*/ 67694 h 451381"/>
              <a:gd name="connsiteX40" fmla="*/ 67625 w 361083"/>
              <a:gd name="connsiteY40" fmla="*/ 84621 h 451381"/>
              <a:gd name="connsiteX41" fmla="*/ 67625 w 361083"/>
              <a:gd name="connsiteY41" fmla="*/ 186282 h 451381"/>
              <a:gd name="connsiteX42" fmla="*/ 84551 w 361083"/>
              <a:gd name="connsiteY42" fmla="*/ 203208 h 451381"/>
              <a:gd name="connsiteX43" fmla="*/ 276384 w 361083"/>
              <a:gd name="connsiteY43" fmla="*/ 203208 h 451381"/>
              <a:gd name="connsiteX44" fmla="*/ 293310 w 361083"/>
              <a:gd name="connsiteY44" fmla="*/ 186282 h 451381"/>
              <a:gd name="connsiteX45" fmla="*/ 293310 w 361083"/>
              <a:gd name="connsiteY45" fmla="*/ 84621 h 451381"/>
              <a:gd name="connsiteX46" fmla="*/ 276384 w 361083"/>
              <a:gd name="connsiteY46" fmla="*/ 67694 h 451381"/>
              <a:gd name="connsiteX47" fmla="*/ 129672 w 361083"/>
              <a:gd name="connsiteY47" fmla="*/ 101547 h 451381"/>
              <a:gd name="connsiteX48" fmla="*/ 157866 w 361083"/>
              <a:gd name="connsiteY48" fmla="*/ 129741 h 451381"/>
              <a:gd name="connsiteX49" fmla="*/ 129672 w 361083"/>
              <a:gd name="connsiteY49" fmla="*/ 157936 h 451381"/>
              <a:gd name="connsiteX50" fmla="*/ 101478 w 361083"/>
              <a:gd name="connsiteY50" fmla="*/ 129741 h 451381"/>
              <a:gd name="connsiteX51" fmla="*/ 129672 w 361083"/>
              <a:gd name="connsiteY51" fmla="*/ 101547 h 451381"/>
              <a:gd name="connsiteX52" fmla="*/ 231067 w 361083"/>
              <a:gd name="connsiteY52" fmla="*/ 101547 h 451381"/>
              <a:gd name="connsiteX53" fmla="*/ 259261 w 361083"/>
              <a:gd name="connsiteY53" fmla="*/ 129741 h 451381"/>
              <a:gd name="connsiteX54" fmla="*/ 231067 w 361083"/>
              <a:gd name="connsiteY54" fmla="*/ 157936 h 451381"/>
              <a:gd name="connsiteX55" fmla="*/ 202872 w 361083"/>
              <a:gd name="connsiteY55" fmla="*/ 129741 h 451381"/>
              <a:gd name="connsiteX56" fmla="*/ 231067 w 361083"/>
              <a:gd name="connsiteY56" fmla="*/ 101547 h 4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61083" h="451381">
                <a:moveTo>
                  <a:pt x="310304" y="270807"/>
                </a:moveTo>
                <a:cubicBezTo>
                  <a:pt x="338350" y="270807"/>
                  <a:pt x="361083" y="293543"/>
                  <a:pt x="361083" y="321586"/>
                </a:cubicBezTo>
                <a:lnTo>
                  <a:pt x="361083" y="342013"/>
                </a:lnTo>
                <a:cubicBezTo>
                  <a:pt x="361083" y="366696"/>
                  <a:pt x="350309" y="390149"/>
                  <a:pt x="331579" y="406227"/>
                </a:cubicBezTo>
                <a:cubicBezTo>
                  <a:pt x="296251" y="436557"/>
                  <a:pt x="245691" y="451382"/>
                  <a:pt x="180468" y="451382"/>
                </a:cubicBezTo>
                <a:cubicBezTo>
                  <a:pt x="115256" y="451382"/>
                  <a:pt x="64729" y="436563"/>
                  <a:pt x="29458" y="406238"/>
                </a:cubicBezTo>
                <a:cubicBezTo>
                  <a:pt x="10757" y="390161"/>
                  <a:pt x="0" y="366726"/>
                  <a:pt x="0" y="342063"/>
                </a:cubicBezTo>
                <a:lnTo>
                  <a:pt x="0" y="321586"/>
                </a:lnTo>
                <a:cubicBezTo>
                  <a:pt x="0" y="293543"/>
                  <a:pt x="22735" y="270807"/>
                  <a:pt x="50779" y="270807"/>
                </a:cubicBezTo>
                <a:lnTo>
                  <a:pt x="310304" y="270807"/>
                </a:lnTo>
                <a:close/>
                <a:moveTo>
                  <a:pt x="310304" y="304660"/>
                </a:moveTo>
                <a:lnTo>
                  <a:pt x="50779" y="304660"/>
                </a:lnTo>
                <a:cubicBezTo>
                  <a:pt x="41431" y="304660"/>
                  <a:pt x="33853" y="312239"/>
                  <a:pt x="33853" y="321586"/>
                </a:cubicBezTo>
                <a:lnTo>
                  <a:pt x="33853" y="342063"/>
                </a:lnTo>
                <a:cubicBezTo>
                  <a:pt x="33853" y="356861"/>
                  <a:pt x="40307" y="370921"/>
                  <a:pt x="51527" y="380569"/>
                </a:cubicBezTo>
                <a:cubicBezTo>
                  <a:pt x="79920" y="404979"/>
                  <a:pt x="122710" y="417529"/>
                  <a:pt x="180468" y="417529"/>
                </a:cubicBezTo>
                <a:cubicBezTo>
                  <a:pt x="238241" y="417529"/>
                  <a:pt x="281074" y="404972"/>
                  <a:pt x="309530" y="380542"/>
                </a:cubicBezTo>
                <a:cubicBezTo>
                  <a:pt x="320765" y="370894"/>
                  <a:pt x="327231" y="356822"/>
                  <a:pt x="327231" y="342013"/>
                </a:cubicBezTo>
                <a:lnTo>
                  <a:pt x="327231" y="321586"/>
                </a:lnTo>
                <a:cubicBezTo>
                  <a:pt x="327231" y="312239"/>
                  <a:pt x="319652" y="304660"/>
                  <a:pt x="310304" y="304660"/>
                </a:cubicBezTo>
                <a:close/>
                <a:moveTo>
                  <a:pt x="178177" y="155"/>
                </a:moveTo>
                <a:lnTo>
                  <a:pt x="180475" y="0"/>
                </a:lnTo>
                <a:cubicBezTo>
                  <a:pt x="189044" y="0"/>
                  <a:pt x="196126" y="6368"/>
                  <a:pt x="197245" y="14630"/>
                </a:cubicBezTo>
                <a:lnTo>
                  <a:pt x="197401" y="16926"/>
                </a:lnTo>
                <a:lnTo>
                  <a:pt x="197383" y="33830"/>
                </a:lnTo>
                <a:lnTo>
                  <a:pt x="276384" y="33842"/>
                </a:lnTo>
                <a:cubicBezTo>
                  <a:pt x="304427" y="33842"/>
                  <a:pt x="327163" y="56576"/>
                  <a:pt x="327163" y="84621"/>
                </a:cubicBezTo>
                <a:lnTo>
                  <a:pt x="327163" y="186282"/>
                </a:lnTo>
                <a:cubicBezTo>
                  <a:pt x="327163" y="214325"/>
                  <a:pt x="304427" y="237061"/>
                  <a:pt x="276384" y="237061"/>
                </a:cubicBezTo>
                <a:lnTo>
                  <a:pt x="84551" y="237061"/>
                </a:lnTo>
                <a:cubicBezTo>
                  <a:pt x="56507" y="237061"/>
                  <a:pt x="33773" y="214325"/>
                  <a:pt x="33773" y="186282"/>
                </a:cubicBezTo>
                <a:lnTo>
                  <a:pt x="33773" y="84621"/>
                </a:lnTo>
                <a:cubicBezTo>
                  <a:pt x="33773" y="56576"/>
                  <a:pt x="56507" y="33842"/>
                  <a:pt x="84551" y="33842"/>
                </a:cubicBezTo>
                <a:lnTo>
                  <a:pt x="163531" y="33830"/>
                </a:lnTo>
                <a:lnTo>
                  <a:pt x="163549" y="16926"/>
                </a:lnTo>
                <a:cubicBezTo>
                  <a:pt x="163549" y="8357"/>
                  <a:pt x="169915" y="1275"/>
                  <a:pt x="178177" y="155"/>
                </a:cubicBezTo>
                <a:lnTo>
                  <a:pt x="180475" y="0"/>
                </a:lnTo>
                <a:lnTo>
                  <a:pt x="178177" y="155"/>
                </a:lnTo>
                <a:close/>
                <a:moveTo>
                  <a:pt x="276384" y="67694"/>
                </a:moveTo>
                <a:lnTo>
                  <a:pt x="84551" y="67694"/>
                </a:lnTo>
                <a:cubicBezTo>
                  <a:pt x="75203" y="67694"/>
                  <a:pt x="67625" y="75272"/>
                  <a:pt x="67625" y="84621"/>
                </a:cubicBezTo>
                <a:lnTo>
                  <a:pt x="67625" y="186282"/>
                </a:lnTo>
                <a:cubicBezTo>
                  <a:pt x="67625" y="195630"/>
                  <a:pt x="75203" y="203208"/>
                  <a:pt x="84551" y="203208"/>
                </a:cubicBezTo>
                <a:lnTo>
                  <a:pt x="276384" y="203208"/>
                </a:lnTo>
                <a:cubicBezTo>
                  <a:pt x="285732" y="203208"/>
                  <a:pt x="293310" y="195630"/>
                  <a:pt x="293310" y="186282"/>
                </a:cubicBezTo>
                <a:lnTo>
                  <a:pt x="293310" y="84621"/>
                </a:lnTo>
                <a:cubicBezTo>
                  <a:pt x="293310" y="75272"/>
                  <a:pt x="285732" y="67694"/>
                  <a:pt x="276384" y="67694"/>
                </a:cubicBezTo>
                <a:close/>
                <a:moveTo>
                  <a:pt x="129672" y="101547"/>
                </a:moveTo>
                <a:cubicBezTo>
                  <a:pt x="145243" y="101547"/>
                  <a:pt x="157866" y="114170"/>
                  <a:pt x="157866" y="129741"/>
                </a:cubicBezTo>
                <a:cubicBezTo>
                  <a:pt x="157866" y="145313"/>
                  <a:pt x="145243" y="157936"/>
                  <a:pt x="129672" y="157936"/>
                </a:cubicBezTo>
                <a:cubicBezTo>
                  <a:pt x="114101" y="157936"/>
                  <a:pt x="101478" y="145313"/>
                  <a:pt x="101478" y="129741"/>
                </a:cubicBezTo>
                <a:cubicBezTo>
                  <a:pt x="101478" y="114170"/>
                  <a:pt x="114101" y="101547"/>
                  <a:pt x="129672" y="101547"/>
                </a:cubicBezTo>
                <a:close/>
                <a:moveTo>
                  <a:pt x="231067" y="101547"/>
                </a:moveTo>
                <a:cubicBezTo>
                  <a:pt x="246639" y="101547"/>
                  <a:pt x="259261" y="114170"/>
                  <a:pt x="259261" y="129741"/>
                </a:cubicBezTo>
                <a:cubicBezTo>
                  <a:pt x="259261" y="145313"/>
                  <a:pt x="246639" y="157936"/>
                  <a:pt x="231067" y="157936"/>
                </a:cubicBezTo>
                <a:cubicBezTo>
                  <a:pt x="215494" y="157936"/>
                  <a:pt x="202872" y="145313"/>
                  <a:pt x="202872" y="129741"/>
                </a:cubicBezTo>
                <a:cubicBezTo>
                  <a:pt x="202872" y="114170"/>
                  <a:pt x="215494" y="101547"/>
                  <a:pt x="231067" y="101547"/>
                </a:cubicBezTo>
                <a:close/>
              </a:path>
            </a:pathLst>
          </a:custGeom>
          <a:gradFill flip="none" rotWithShape="1">
            <a:gsLst>
              <a:gs pos="0">
                <a:srgbClr val="C03BC4"/>
              </a:gs>
              <a:gs pos="8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SzPct val="90000"/>
            </a:pPr>
            <a:endParaRPr lang="en-US" sz="1400" b="1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B66A91-61B6-F264-C068-31278F623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00125" y="4029075"/>
            <a:ext cx="3929063" cy="0"/>
          </a:xfrm>
          <a:prstGeom prst="line">
            <a:avLst/>
          </a:prstGeom>
          <a:solidFill>
            <a:schemeClr val="bg1"/>
          </a:solidFill>
          <a:ln w="12700" cap="rnd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18" name="Graphic 86" descr="Icon of a person with a callout ">
            <a:extLst>
              <a:ext uri="{FF2B5EF4-FFF2-40B4-BE49-F238E27FC236}">
                <a16:creationId xmlns:a16="http://schemas.microsoft.com/office/drawing/2014/main" id="{5AAC9682-3D00-A6AC-E079-5B8C8F77C345}"/>
              </a:ext>
            </a:extLst>
          </p:cNvPr>
          <p:cNvSpPr/>
          <p:nvPr/>
        </p:nvSpPr>
        <p:spPr>
          <a:xfrm>
            <a:off x="1080395" y="4343486"/>
            <a:ext cx="565220" cy="537208"/>
          </a:xfrm>
          <a:custGeom>
            <a:avLst/>
            <a:gdLst>
              <a:gd name="connsiteX0" fmla="*/ 118070 w 269875"/>
              <a:gd name="connsiteY0" fmla="*/ 161925 h 256502"/>
              <a:gd name="connsiteX1" fmla="*/ 148431 w 269875"/>
              <a:gd name="connsiteY1" fmla="*/ 192286 h 256502"/>
              <a:gd name="connsiteX2" fmla="*/ 148431 w 269875"/>
              <a:gd name="connsiteY2" fmla="*/ 212554 h 256502"/>
              <a:gd name="connsiteX3" fmla="*/ 148323 w 269875"/>
              <a:gd name="connsiteY3" fmla="*/ 214011 h 256502"/>
              <a:gd name="connsiteX4" fmla="*/ 75120 w 269875"/>
              <a:gd name="connsiteY4" fmla="*/ 256503 h 256502"/>
              <a:gd name="connsiteX5" fmla="*/ 189 w 269875"/>
              <a:gd name="connsiteY5" fmla="*/ 214510 h 256502"/>
              <a:gd name="connsiteX6" fmla="*/ 0 w 269875"/>
              <a:gd name="connsiteY6" fmla="*/ 212527 h 256502"/>
              <a:gd name="connsiteX7" fmla="*/ 0 w 269875"/>
              <a:gd name="connsiteY7" fmla="*/ 192286 h 256502"/>
              <a:gd name="connsiteX8" fmla="*/ 30361 w 269875"/>
              <a:gd name="connsiteY8" fmla="*/ 161925 h 256502"/>
              <a:gd name="connsiteX9" fmla="*/ 118070 w 269875"/>
              <a:gd name="connsiteY9" fmla="*/ 161925 h 256502"/>
              <a:gd name="connsiteX10" fmla="*/ 118070 w 269875"/>
              <a:gd name="connsiteY10" fmla="*/ 182166 h 256502"/>
              <a:gd name="connsiteX11" fmla="*/ 30361 w 269875"/>
              <a:gd name="connsiteY11" fmla="*/ 182166 h 256502"/>
              <a:gd name="connsiteX12" fmla="*/ 20241 w 269875"/>
              <a:gd name="connsiteY12" fmla="*/ 192286 h 256502"/>
              <a:gd name="connsiteX13" fmla="*/ 20241 w 269875"/>
              <a:gd name="connsiteY13" fmla="*/ 211447 h 256502"/>
              <a:gd name="connsiteX14" fmla="*/ 75120 w 269875"/>
              <a:gd name="connsiteY14" fmla="*/ 236262 h 256502"/>
              <a:gd name="connsiteX15" fmla="*/ 128191 w 269875"/>
              <a:gd name="connsiteY15" fmla="*/ 211757 h 256502"/>
              <a:gd name="connsiteX16" fmla="*/ 128191 w 269875"/>
              <a:gd name="connsiteY16" fmla="*/ 192286 h 256502"/>
              <a:gd name="connsiteX17" fmla="*/ 118070 w 269875"/>
              <a:gd name="connsiteY17" fmla="*/ 182166 h 256502"/>
              <a:gd name="connsiteX18" fmla="*/ 74216 w 269875"/>
              <a:gd name="connsiteY18" fmla="*/ 53975 h 256502"/>
              <a:gd name="connsiteX19" fmla="*/ 121444 w 269875"/>
              <a:gd name="connsiteY19" fmla="*/ 101203 h 256502"/>
              <a:gd name="connsiteX20" fmla="*/ 74216 w 269875"/>
              <a:gd name="connsiteY20" fmla="*/ 148431 h 256502"/>
              <a:gd name="connsiteX21" fmla="*/ 26988 w 269875"/>
              <a:gd name="connsiteY21" fmla="*/ 101203 h 256502"/>
              <a:gd name="connsiteX22" fmla="*/ 74216 w 269875"/>
              <a:gd name="connsiteY22" fmla="*/ 53975 h 256502"/>
              <a:gd name="connsiteX23" fmla="*/ 239514 w 269875"/>
              <a:gd name="connsiteY23" fmla="*/ 0 h 256502"/>
              <a:gd name="connsiteX24" fmla="*/ 269875 w 269875"/>
              <a:gd name="connsiteY24" fmla="*/ 30361 h 256502"/>
              <a:gd name="connsiteX25" fmla="*/ 269875 w 269875"/>
              <a:gd name="connsiteY25" fmla="*/ 77589 h 256502"/>
              <a:gd name="connsiteX26" fmla="*/ 239514 w 269875"/>
              <a:gd name="connsiteY26" fmla="*/ 107950 h 256502"/>
              <a:gd name="connsiteX27" fmla="*/ 219881 w 269875"/>
              <a:gd name="connsiteY27" fmla="*/ 107950 h 256502"/>
              <a:gd name="connsiteX28" fmla="*/ 190653 w 269875"/>
              <a:gd name="connsiteY28" fmla="*/ 136840 h 256502"/>
              <a:gd name="connsiteX29" fmla="*/ 166800 w 269875"/>
              <a:gd name="connsiteY29" fmla="*/ 136709 h 256502"/>
              <a:gd name="connsiteX30" fmla="*/ 161925 w 269875"/>
              <a:gd name="connsiteY30" fmla="*/ 124858 h 256502"/>
              <a:gd name="connsiteX31" fmla="*/ 161925 w 269875"/>
              <a:gd name="connsiteY31" fmla="*/ 107761 h 256502"/>
              <a:gd name="connsiteX32" fmla="*/ 134938 w 269875"/>
              <a:gd name="connsiteY32" fmla="*/ 77589 h 256502"/>
              <a:gd name="connsiteX33" fmla="*/ 134938 w 269875"/>
              <a:gd name="connsiteY33" fmla="*/ 30361 h 256502"/>
              <a:gd name="connsiteX34" fmla="*/ 165298 w 269875"/>
              <a:gd name="connsiteY34" fmla="*/ 0 h 256502"/>
              <a:gd name="connsiteX35" fmla="*/ 239514 w 269875"/>
              <a:gd name="connsiteY35" fmla="*/ 0 h 256502"/>
              <a:gd name="connsiteX36" fmla="*/ 74216 w 269875"/>
              <a:gd name="connsiteY36" fmla="*/ 74216 h 256502"/>
              <a:gd name="connsiteX37" fmla="*/ 47228 w 269875"/>
              <a:gd name="connsiteY37" fmla="*/ 101203 h 256502"/>
              <a:gd name="connsiteX38" fmla="*/ 74216 w 269875"/>
              <a:gd name="connsiteY38" fmla="*/ 128191 h 256502"/>
              <a:gd name="connsiteX39" fmla="*/ 101203 w 269875"/>
              <a:gd name="connsiteY39" fmla="*/ 101203 h 256502"/>
              <a:gd name="connsiteX40" fmla="*/ 74216 w 269875"/>
              <a:gd name="connsiteY40" fmla="*/ 74216 h 256502"/>
              <a:gd name="connsiteX41" fmla="*/ 239514 w 269875"/>
              <a:gd name="connsiteY41" fmla="*/ 20241 h 256502"/>
              <a:gd name="connsiteX42" fmla="*/ 165298 w 269875"/>
              <a:gd name="connsiteY42" fmla="*/ 20241 h 256502"/>
              <a:gd name="connsiteX43" fmla="*/ 155178 w 269875"/>
              <a:gd name="connsiteY43" fmla="*/ 30361 h 256502"/>
              <a:gd name="connsiteX44" fmla="*/ 155178 w 269875"/>
              <a:gd name="connsiteY44" fmla="*/ 77589 h 256502"/>
              <a:gd name="connsiteX45" fmla="*/ 165298 w 269875"/>
              <a:gd name="connsiteY45" fmla="*/ 87709 h 256502"/>
              <a:gd name="connsiteX46" fmla="*/ 182152 w 269875"/>
              <a:gd name="connsiteY46" fmla="*/ 87709 h 256502"/>
              <a:gd name="connsiteX47" fmla="*/ 182152 w 269875"/>
              <a:gd name="connsiteY47" fmla="*/ 116775 h 256502"/>
              <a:gd name="connsiteX48" fmla="*/ 211582 w 269875"/>
              <a:gd name="connsiteY48" fmla="*/ 87709 h 256502"/>
              <a:gd name="connsiteX49" fmla="*/ 239528 w 269875"/>
              <a:gd name="connsiteY49" fmla="*/ 87709 h 256502"/>
              <a:gd name="connsiteX50" fmla="*/ 249648 w 269875"/>
              <a:gd name="connsiteY50" fmla="*/ 77589 h 256502"/>
              <a:gd name="connsiteX51" fmla="*/ 249648 w 269875"/>
              <a:gd name="connsiteY51" fmla="*/ 30361 h 256502"/>
              <a:gd name="connsiteX52" fmla="*/ 239528 w 269875"/>
              <a:gd name="connsiteY52" fmla="*/ 20241 h 25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9875" h="256502">
                <a:moveTo>
                  <a:pt x="118070" y="161925"/>
                </a:moveTo>
                <a:cubicBezTo>
                  <a:pt x="134838" y="161925"/>
                  <a:pt x="148431" y="175519"/>
                  <a:pt x="148431" y="192286"/>
                </a:cubicBezTo>
                <a:lnTo>
                  <a:pt x="148431" y="212554"/>
                </a:lnTo>
                <a:lnTo>
                  <a:pt x="148323" y="214011"/>
                </a:lnTo>
                <a:cubicBezTo>
                  <a:pt x="144140" y="242712"/>
                  <a:pt x="118367" y="256503"/>
                  <a:pt x="75120" y="256503"/>
                </a:cubicBezTo>
                <a:cubicBezTo>
                  <a:pt x="32034" y="256503"/>
                  <a:pt x="5843" y="242874"/>
                  <a:pt x="189" y="214510"/>
                </a:cubicBezTo>
                <a:lnTo>
                  <a:pt x="0" y="212527"/>
                </a:lnTo>
                <a:lnTo>
                  <a:pt x="0" y="192286"/>
                </a:lnTo>
                <a:cubicBezTo>
                  <a:pt x="0" y="175519"/>
                  <a:pt x="13593" y="161925"/>
                  <a:pt x="30361" y="161925"/>
                </a:cubicBezTo>
                <a:lnTo>
                  <a:pt x="118070" y="161925"/>
                </a:lnTo>
                <a:close/>
                <a:moveTo>
                  <a:pt x="118070" y="182166"/>
                </a:moveTo>
                <a:lnTo>
                  <a:pt x="30361" y="182166"/>
                </a:lnTo>
                <a:cubicBezTo>
                  <a:pt x="24772" y="182166"/>
                  <a:pt x="20241" y="186697"/>
                  <a:pt x="20241" y="192286"/>
                </a:cubicBezTo>
                <a:lnTo>
                  <a:pt x="20241" y="211447"/>
                </a:lnTo>
                <a:cubicBezTo>
                  <a:pt x="24019" y="227640"/>
                  <a:pt x="41156" y="236262"/>
                  <a:pt x="75120" y="236262"/>
                </a:cubicBezTo>
                <a:cubicBezTo>
                  <a:pt x="109070" y="236262"/>
                  <a:pt x="125451" y="227748"/>
                  <a:pt x="128191" y="211757"/>
                </a:cubicBezTo>
                <a:lnTo>
                  <a:pt x="128191" y="192286"/>
                </a:lnTo>
                <a:cubicBezTo>
                  <a:pt x="128191" y="186697"/>
                  <a:pt x="123659" y="182166"/>
                  <a:pt x="118070" y="182166"/>
                </a:cubicBezTo>
                <a:close/>
                <a:moveTo>
                  <a:pt x="74216" y="53975"/>
                </a:moveTo>
                <a:cubicBezTo>
                  <a:pt x="100299" y="53975"/>
                  <a:pt x="121444" y="75120"/>
                  <a:pt x="121444" y="101203"/>
                </a:cubicBezTo>
                <a:cubicBezTo>
                  <a:pt x="121444" y="127287"/>
                  <a:pt x="100299" y="148431"/>
                  <a:pt x="74216" y="148431"/>
                </a:cubicBezTo>
                <a:cubicBezTo>
                  <a:pt x="48132" y="148431"/>
                  <a:pt x="26988" y="127287"/>
                  <a:pt x="26988" y="101203"/>
                </a:cubicBezTo>
                <a:cubicBezTo>
                  <a:pt x="26988" y="75120"/>
                  <a:pt x="48132" y="53975"/>
                  <a:pt x="74216" y="53975"/>
                </a:cubicBezTo>
                <a:close/>
                <a:moveTo>
                  <a:pt x="239514" y="0"/>
                </a:moveTo>
                <a:cubicBezTo>
                  <a:pt x="256281" y="0"/>
                  <a:pt x="269875" y="13593"/>
                  <a:pt x="269875" y="30361"/>
                </a:cubicBezTo>
                <a:lnTo>
                  <a:pt x="269875" y="77589"/>
                </a:lnTo>
                <a:cubicBezTo>
                  <a:pt x="269875" y="94357"/>
                  <a:pt x="256281" y="107950"/>
                  <a:pt x="239514" y="107950"/>
                </a:cubicBezTo>
                <a:lnTo>
                  <a:pt x="219881" y="107950"/>
                </a:lnTo>
                <a:lnTo>
                  <a:pt x="190653" y="136840"/>
                </a:lnTo>
                <a:cubicBezTo>
                  <a:pt x="184030" y="143391"/>
                  <a:pt x="173350" y="143332"/>
                  <a:pt x="166800" y="136709"/>
                </a:cubicBezTo>
                <a:cubicBezTo>
                  <a:pt x="163679" y="133553"/>
                  <a:pt x="161928" y="129296"/>
                  <a:pt x="161925" y="124858"/>
                </a:cubicBezTo>
                <a:lnTo>
                  <a:pt x="161925" y="107761"/>
                </a:lnTo>
                <a:cubicBezTo>
                  <a:pt x="146558" y="106043"/>
                  <a:pt x="134938" y="93051"/>
                  <a:pt x="134938" y="77589"/>
                </a:cubicBezTo>
                <a:lnTo>
                  <a:pt x="134938" y="30361"/>
                </a:lnTo>
                <a:cubicBezTo>
                  <a:pt x="134938" y="13593"/>
                  <a:pt x="148531" y="0"/>
                  <a:pt x="165298" y="0"/>
                </a:cubicBezTo>
                <a:lnTo>
                  <a:pt x="239514" y="0"/>
                </a:lnTo>
                <a:close/>
                <a:moveTo>
                  <a:pt x="74216" y="74216"/>
                </a:moveTo>
                <a:cubicBezTo>
                  <a:pt x="59311" y="74216"/>
                  <a:pt x="47228" y="86298"/>
                  <a:pt x="47228" y="101203"/>
                </a:cubicBezTo>
                <a:cubicBezTo>
                  <a:pt x="47228" y="116108"/>
                  <a:pt x="59311" y="128191"/>
                  <a:pt x="74216" y="128191"/>
                </a:cubicBezTo>
                <a:cubicBezTo>
                  <a:pt x="89120" y="128191"/>
                  <a:pt x="101203" y="116108"/>
                  <a:pt x="101203" y="101203"/>
                </a:cubicBezTo>
                <a:cubicBezTo>
                  <a:pt x="101203" y="86298"/>
                  <a:pt x="89120" y="74216"/>
                  <a:pt x="74216" y="74216"/>
                </a:cubicBezTo>
                <a:close/>
                <a:moveTo>
                  <a:pt x="239514" y="20241"/>
                </a:moveTo>
                <a:lnTo>
                  <a:pt x="165298" y="20241"/>
                </a:lnTo>
                <a:cubicBezTo>
                  <a:pt x="159709" y="20241"/>
                  <a:pt x="155178" y="24772"/>
                  <a:pt x="155178" y="30361"/>
                </a:cubicBezTo>
                <a:lnTo>
                  <a:pt x="155178" y="77589"/>
                </a:lnTo>
                <a:cubicBezTo>
                  <a:pt x="155178" y="83175"/>
                  <a:pt x="159712" y="87709"/>
                  <a:pt x="165298" y="87709"/>
                </a:cubicBezTo>
                <a:lnTo>
                  <a:pt x="182152" y="87709"/>
                </a:lnTo>
                <a:lnTo>
                  <a:pt x="182152" y="116775"/>
                </a:lnTo>
                <a:lnTo>
                  <a:pt x="211582" y="87709"/>
                </a:lnTo>
                <a:lnTo>
                  <a:pt x="239528" y="87709"/>
                </a:lnTo>
                <a:cubicBezTo>
                  <a:pt x="245117" y="87709"/>
                  <a:pt x="249648" y="83178"/>
                  <a:pt x="249648" y="77589"/>
                </a:cubicBezTo>
                <a:lnTo>
                  <a:pt x="249648" y="30361"/>
                </a:lnTo>
                <a:cubicBezTo>
                  <a:pt x="249648" y="24772"/>
                  <a:pt x="245117" y="20241"/>
                  <a:pt x="239528" y="20241"/>
                </a:cubicBezTo>
                <a:close/>
              </a:path>
            </a:pathLst>
          </a:custGeom>
          <a:gradFill flip="none" rotWithShape="1">
            <a:gsLst>
              <a:gs pos="0">
                <a:srgbClr val="C03BC4"/>
              </a:gs>
              <a:gs pos="8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SzPct val="90000"/>
            </a:pP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4" name="Picture 3" descr="Screenshot of the Microsoft 365 Copilot enablement hub on adoption.microsoft.com&#10;">
            <a:extLst>
              <a:ext uri="{FF2B5EF4-FFF2-40B4-BE49-F238E27FC236}">
                <a16:creationId xmlns:a16="http://schemas.microsoft.com/office/drawing/2014/main" id="{3A8B0C79-DD9B-52ED-7676-274AAF03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420" y="1827708"/>
            <a:ext cx="4607234" cy="2060184"/>
          </a:xfrm>
          <a:prstGeom prst="roundRect">
            <a:avLst>
              <a:gd name="adj" fmla="val 4041"/>
            </a:avLst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6" name="Picture 5" descr="Screen shot of the Microsoft 365 Copilot community home page.">
            <a:extLst>
              <a:ext uri="{FF2B5EF4-FFF2-40B4-BE49-F238E27FC236}">
                <a16:creationId xmlns:a16="http://schemas.microsoft.com/office/drawing/2014/main" id="{C3878A09-DCE9-9CC0-DF8D-8023399E5D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797" b="9819"/>
          <a:stretch/>
        </p:blipFill>
        <p:spPr>
          <a:xfrm>
            <a:off x="5745348" y="4160178"/>
            <a:ext cx="4604471" cy="1868722"/>
          </a:xfrm>
          <a:prstGeom prst="roundRect">
            <a:avLst>
              <a:gd name="adj" fmla="val 5989"/>
            </a:avLst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09032-04EC-2040-77C6-6BE53E9B7B88}"/>
              </a:ext>
            </a:extLst>
          </p:cNvPr>
          <p:cNvSpPr txBox="1"/>
          <p:nvPr/>
        </p:nvSpPr>
        <p:spPr>
          <a:xfrm>
            <a:off x="1080395" y="2735856"/>
            <a:ext cx="392906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Microsoft Community Learning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aka.ms/Community/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LearningChannel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B87D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Community led expert content on all your favorite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Microsoft services.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54814-6A6C-B6E5-17C7-08E9267D9B9A}"/>
              </a:ext>
            </a:extLst>
          </p:cNvPr>
          <p:cNvSpPr txBox="1"/>
          <p:nvPr/>
        </p:nvSpPr>
        <p:spPr>
          <a:xfrm>
            <a:off x="1080395" y="5094539"/>
            <a:ext cx="3929063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Start your week with l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news and event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updates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MondaysatMicrosoft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B87D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Segoe UI"/>
              </a:rPr>
              <a:t>Watch live or on-demand &amp; share our blog.</a:t>
            </a:r>
          </a:p>
        </p:txBody>
      </p:sp>
    </p:spTree>
    <p:extLst>
      <p:ext uri="{BB962C8B-B14F-4D97-AF65-F5344CB8AC3E}">
        <p14:creationId xmlns:p14="http://schemas.microsoft.com/office/powerpoint/2010/main" val="23899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2.08333E-7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3.7037E-6 L 1.04167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3.7037E-6 L 1.041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3.7037E-6 L 4.16667E-7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2" grpId="0"/>
      <p:bldP spid="2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1AC8-D361-78EB-67B1-99455110EF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62401" y="848861"/>
            <a:ext cx="7733413" cy="63341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Session feedback surveys</a:t>
            </a:r>
          </a:p>
        </p:txBody>
      </p:sp>
      <p:sp>
        <p:nvSpPr>
          <p:cNvPr id="3" name="Text Placeholder 2" descr="Instructions for submitting a survey">
            <a:extLst>
              <a:ext uri="{FF2B5EF4-FFF2-40B4-BE49-F238E27FC236}">
                <a16:creationId xmlns:a16="http://schemas.microsoft.com/office/drawing/2014/main" id="{46403AEF-0FC4-1DC9-2277-CD81779623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962400" y="1602924"/>
            <a:ext cx="6904522" cy="51689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7200" b="0" dirty="0"/>
              <a:t>We want to hear from YOU!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7200" b="0" dirty="0"/>
              <a:t>Share your feedback to make next years conference even better!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200" dirty="0"/>
              <a:t>Here’s how –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Simply go to the Whova App on your smartphone.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Scroll down on the M365 Community Conference Homepage to ‘Additional Resources’ to click “Surveys’.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Click Session Feedback.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Scroll down to find this session title.</a:t>
            </a:r>
          </a:p>
          <a:p>
            <a:pPr>
              <a:lnSpc>
                <a:spcPct val="120000"/>
              </a:lnSpc>
            </a:pPr>
            <a:r>
              <a:rPr lang="en-US" sz="7200" b="0" dirty="0"/>
              <a:t>Complete the session feedback survey.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7200" b="0" dirty="0"/>
              <a:t>Finally, click ‘Submit’.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200" dirty="0"/>
              <a:t>It’s just that easy!</a:t>
            </a:r>
          </a:p>
          <a:p>
            <a:endParaRPr lang="en-US" sz="213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6DC14-A1AD-69D8-21E5-934E2DB2F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548896"/>
            <a:ext cx="2844721" cy="57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46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327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9BF5-1C25-389B-9190-4F33395B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-553998"/>
            <a:ext cx="11018520" cy="553998"/>
          </a:xfr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US"/>
              <a:t>Microsoft 365 Community Conference</a:t>
            </a:r>
          </a:p>
        </p:txBody>
      </p:sp>
    </p:spTree>
    <p:extLst>
      <p:ext uri="{BB962C8B-B14F-4D97-AF65-F5344CB8AC3E}">
        <p14:creationId xmlns:p14="http://schemas.microsoft.com/office/powerpoint/2010/main" val="342356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ova mobile app logo">
            <a:extLst>
              <a:ext uri="{FF2B5EF4-FFF2-40B4-BE49-F238E27FC236}">
                <a16:creationId xmlns:a16="http://schemas.microsoft.com/office/drawing/2014/main" id="{931740CA-3FA7-198D-6774-6EF2CBF29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28" y="313083"/>
            <a:ext cx="2377437" cy="800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1A9B1-5D1E-8EDA-B18E-C71ACCC8B10D}"/>
              </a:ext>
            </a:extLst>
          </p:cNvPr>
          <p:cNvSpPr txBox="1"/>
          <p:nvPr/>
        </p:nvSpPr>
        <p:spPr>
          <a:xfrm>
            <a:off x="4664568" y="713132"/>
            <a:ext cx="585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The official event app for the </a:t>
            </a:r>
          </a:p>
          <a:p>
            <a:r>
              <a:rPr lang="en-US" sz="2400" b="1" dirty="0">
                <a:solidFill>
                  <a:srgbClr val="091F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365 Community Conference</a:t>
            </a:r>
          </a:p>
        </p:txBody>
      </p:sp>
      <p:pic>
        <p:nvPicPr>
          <p:cNvPr id="4" name="Picture 3" descr="Image of a mobile phone with a QR code to access the Whova mobile app. ">
            <a:extLst>
              <a:ext uri="{FF2B5EF4-FFF2-40B4-BE49-F238E27FC236}">
                <a16:creationId xmlns:a16="http://schemas.microsoft.com/office/drawing/2014/main" id="{2F175549-C4A3-D386-F9D1-3945F2E3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43" t="3322" r="8439" b="1626"/>
          <a:stretch/>
        </p:blipFill>
        <p:spPr>
          <a:xfrm>
            <a:off x="1421364" y="1327404"/>
            <a:ext cx="2519967" cy="521751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B93281-4B28-3D3B-28E9-492E065C17A1}"/>
              </a:ext>
            </a:extLst>
          </p:cNvPr>
          <p:cNvSpPr/>
          <p:nvPr/>
        </p:nvSpPr>
        <p:spPr>
          <a:xfrm>
            <a:off x="4794401" y="1648880"/>
            <a:ext cx="5477129" cy="546265"/>
          </a:xfrm>
          <a:prstGeom prst="rect">
            <a:avLst/>
          </a:prstGeom>
          <a:solidFill>
            <a:srgbClr val="09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 w="3175">
                  <a:noFill/>
                </a:ln>
                <a:solidFill>
                  <a:schemeClr val="bg1"/>
                </a:solidFill>
              </a:rPr>
              <a:t>Event invitation code: NextGen2025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20C10F-0FBD-0FA6-FD4F-18D769F87D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94401" y="2748350"/>
            <a:ext cx="4362450" cy="4619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 the event app to access:</a:t>
            </a:r>
          </a:p>
        </p:txBody>
      </p:sp>
      <p:sp>
        <p:nvSpPr>
          <p:cNvPr id="2" name="TextBox 1" descr="Bulleted list of app benefits:&#10;Event announcements&#10;Personalized agenda, session details&#10;Speaker &amp; attendee profiles&#10;Networking, meet-ups, messages&#10;Event documents&#10;">
            <a:extLst>
              <a:ext uri="{FF2B5EF4-FFF2-40B4-BE49-F238E27FC236}">
                <a16:creationId xmlns:a16="http://schemas.microsoft.com/office/drawing/2014/main" id="{9E8AD8A4-944E-D852-3CF7-4EF974142FA0}"/>
              </a:ext>
            </a:extLst>
          </p:cNvPr>
          <p:cNvSpPr txBox="1"/>
          <p:nvPr/>
        </p:nvSpPr>
        <p:spPr>
          <a:xfrm>
            <a:off x="4794401" y="3399366"/>
            <a:ext cx="5548277" cy="27011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Event announcements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Personalized agenda, session details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Speaker &amp; attendee profiles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Networking, meet-ups, messages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 dirty="0"/>
              <a:t>Event documents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67033D-AD96-05F2-66FC-BCD4DD40B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1373" y="-1176361"/>
            <a:ext cx="3162870" cy="5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5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2C5F8B3-1D6C-8FC0-49D1-43CA7B097349}"/>
              </a:ext>
            </a:extLst>
          </p:cNvPr>
          <p:cNvGrpSpPr/>
          <p:nvPr/>
        </p:nvGrpSpPr>
        <p:grpSpPr>
          <a:xfrm>
            <a:off x="2324420" y="958876"/>
            <a:ext cx="3437886" cy="5340298"/>
            <a:chOff x="2324420" y="958876"/>
            <a:chExt cx="3437886" cy="53402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21ACD2-832B-EC7D-1CB4-79FEFEBBBF2B}"/>
                </a:ext>
              </a:extLst>
            </p:cNvPr>
            <p:cNvSpPr txBox="1"/>
            <p:nvPr/>
          </p:nvSpPr>
          <p:spPr>
            <a:xfrm>
              <a:off x="2324420" y="4606403"/>
              <a:ext cx="343788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spc="-10" dirty="0">
                  <a:ln w="3175">
                    <a:noFill/>
                  </a:ln>
                  <a:gradFill flip="none" rotWithShape="1">
                    <a:gsLst>
                      <a:gs pos="0">
                        <a:srgbClr val="7B83EB"/>
                      </a:gs>
                      <a:gs pos="50000">
                        <a:srgbClr val="28A8EA"/>
                      </a:gs>
                      <a:gs pos="100000">
                        <a:srgbClr val="37C6D0"/>
                      </a:gs>
                    </a:gsLst>
                    <a:lin ang="2700000" scaled="0"/>
                    <a:tileRect/>
                  </a:gradFill>
                  <a:latin typeface="Segoe UI" panose="020B0502040204020203" pitchFamily="34" charset="0"/>
                  <a:cs typeface="Segoe UI" panose="020B0502040204020203" pitchFamily="34" charset="0"/>
                </a:rPr>
                <a:t>DC Padur</a:t>
              </a:r>
              <a:endParaRPr kumimoji="0" lang="en-US" sz="3200" b="1" i="0" u="none" strike="noStrike" kern="1200" cap="none" spc="-1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Principal PM</a:t>
              </a:r>
            </a:p>
            <a:p>
              <a:pPr algn="ctr">
                <a:defRPr/>
              </a:pPr>
              <a:r>
                <a:rPr lang="en-US" sz="2400" dirty="0" err="1">
                  <a:solidFill>
                    <a:schemeClr val="bg1"/>
                  </a:solidFill>
                  <a:latin typeface="Segoe UI" panose="020B0502040204020203" pitchFamily="34" charset="0"/>
                </a:rPr>
                <a:t>dcpadur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2BFE91-2C21-A66D-2030-1E143B0C27C6}"/>
                </a:ext>
              </a:extLst>
            </p:cNvPr>
            <p:cNvSpPr/>
            <p:nvPr/>
          </p:nvSpPr>
          <p:spPr bwMode="auto">
            <a:xfrm flipH="1">
              <a:off x="2324420" y="958876"/>
              <a:ext cx="3437886" cy="3495127"/>
            </a:xfrm>
            <a:prstGeom prst="ellipse">
              <a:avLst/>
            </a:prstGeom>
            <a:gradFill>
              <a:gsLst>
                <a:gs pos="2000">
                  <a:srgbClr val="0179D4"/>
                </a:gs>
                <a:gs pos="32000">
                  <a:srgbClr val="2CB6FF"/>
                </a:gs>
                <a:gs pos="44000">
                  <a:srgbClr val="2DB6FF"/>
                </a:gs>
                <a:gs pos="81000">
                  <a:srgbClr val="D962FA"/>
                </a:gs>
                <a:gs pos="96000">
                  <a:srgbClr val="F69991"/>
                </a:gs>
              </a:gsLst>
              <a:lin ang="36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4306B3-3F4F-B5A0-5EA5-0DB342DBD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558" y="1100816"/>
            <a:ext cx="3211246" cy="3211246"/>
          </a:xfrm>
          <a:prstGeom prst="flowChartConnector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5D87860-11DB-4217-E8A7-607A4EFCA8AF}"/>
              </a:ext>
            </a:extLst>
          </p:cNvPr>
          <p:cNvSpPr/>
          <p:nvPr/>
        </p:nvSpPr>
        <p:spPr bwMode="auto">
          <a:xfrm flipH="1">
            <a:off x="6429695" y="958876"/>
            <a:ext cx="3437886" cy="3495127"/>
          </a:xfrm>
          <a:prstGeom prst="ellipse">
            <a:avLst/>
          </a:prstGeom>
          <a:gradFill>
            <a:gsLst>
              <a:gs pos="2000">
                <a:srgbClr val="0179D4"/>
              </a:gs>
              <a:gs pos="32000">
                <a:srgbClr val="2CB6FF"/>
              </a:gs>
              <a:gs pos="44000">
                <a:srgbClr val="2DB6FF"/>
              </a:gs>
              <a:gs pos="81000">
                <a:srgbClr val="D962FA"/>
              </a:gs>
              <a:gs pos="96000">
                <a:srgbClr val="F69991"/>
              </a:gs>
            </a:gsLst>
            <a:lin ang="36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F4814F-0B84-F36A-34A0-F37B4E8C76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64" t="4277" r="3458" b="3845"/>
          <a:stretch/>
        </p:blipFill>
        <p:spPr>
          <a:xfrm>
            <a:off x="6535458" y="1108373"/>
            <a:ext cx="3211246" cy="3211246"/>
          </a:xfrm>
          <a:prstGeom prst="flowChartConnector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D370A4-745B-80A3-7798-722C430169E9}"/>
              </a:ext>
            </a:extLst>
          </p:cNvPr>
          <p:cNvSpPr txBox="1"/>
          <p:nvPr/>
        </p:nvSpPr>
        <p:spPr>
          <a:xfrm>
            <a:off x="6429695" y="4606403"/>
            <a:ext cx="34378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-10">
                <a:ln w="3175">
                  <a:noFill/>
                </a:ln>
                <a:gradFill flip="none" rotWithShape="1">
                  <a:gsLst>
                    <a:gs pos="0">
                      <a:srgbClr val="7B83EB"/>
                    </a:gs>
                    <a:gs pos="50000">
                      <a:srgbClr val="28A8EA"/>
                    </a:gs>
                    <a:gs pos="100000">
                      <a:srgbClr val="37C6D0"/>
                    </a:gs>
                  </a:gsLst>
                  <a:lin ang="2700000" scaled="0"/>
                  <a:tileRect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Tejas Mehta</a:t>
            </a:r>
            <a:endParaRPr kumimoji="0" lang="en-US" sz="3200" b="1" i="0" u="none" strike="noStrike" kern="1200" cap="none" spc="-10" normalizeH="0" baseline="0" noProof="0">
              <a:ln w="3175"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Principal 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err="1">
                <a:solidFill>
                  <a:schemeClr val="bg1"/>
                </a:solidFill>
                <a:latin typeface="Segoe UI" panose="020B0502040204020203" pitchFamily="34" charset="0"/>
              </a:rPr>
              <a:t>tpmehta</a:t>
            </a:r>
            <a:endParaRPr lang="en-US" sz="24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CAA1D7D-72C6-F2E7-81E2-B0FC79532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24" y="5544935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A92E930-6D72-AAE8-7A1C-9C2FDB6C9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46" y="5544935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90302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5A23F0-DFB2-BB38-82D5-E9BC3F11E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329" y="1340070"/>
            <a:ext cx="5275738" cy="450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992C7-0940-FC7C-D0F3-1765BA9274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02198" y="3895390"/>
            <a:ext cx="3284340" cy="2158612"/>
          </a:xfrm>
          <a:prstGeom prst="rect">
            <a:avLst/>
          </a:prstGeom>
          <a:ln>
            <a:noFill/>
          </a:ln>
          <a:effectLst>
            <a:outerShdw blurRad="76200" dist="44766" dir="5400000" sx="100201" sy="100201" algn="tl" rotWithShape="0">
              <a:srgbClr val="333333">
                <a:alpha val="20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8AEC52-24E8-4097-D397-D152482569C8}"/>
              </a:ext>
            </a:extLst>
          </p:cNvPr>
          <p:cNvSpPr txBox="1">
            <a:spLocks/>
          </p:cNvSpPr>
          <p:nvPr/>
        </p:nvSpPr>
        <p:spPr>
          <a:xfrm>
            <a:off x="410463" y="355600"/>
            <a:ext cx="11018520" cy="861774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b="1" spc="0" dirty="0">
                <a:ln>
                  <a:noFill/>
                </a:ln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  <a:t>Viva Connections</a:t>
            </a:r>
            <a:br>
              <a:rPr lang="en-US" b="1" spc="0" dirty="0">
                <a:ln>
                  <a:noFill/>
                </a:ln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</a:br>
            <a:r>
              <a:rPr lang="en-US" sz="2000" b="1" i="1" dirty="0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  <a:t>People centered and branded employee experience across all device types</a:t>
            </a:r>
            <a:endParaRPr lang="en-US" sz="1800" b="1" i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FA938-C33E-4183-4D5B-3D5E7BAE154F}"/>
              </a:ext>
            </a:extLst>
          </p:cNvPr>
          <p:cNvSpPr txBox="1"/>
          <p:nvPr/>
        </p:nvSpPr>
        <p:spPr>
          <a:xfrm>
            <a:off x="632631" y="4554804"/>
            <a:ext cx="4809028" cy="83099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  <a:t>Personalized to the individual</a:t>
            </a:r>
            <a:br>
              <a:rPr lang="en-US" sz="2400" b="1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</a:br>
            <a:r>
              <a:rPr lang="en-US" b="1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  <a:t>Helping them be informed, stay connected, and feel engaged</a:t>
            </a:r>
            <a:endParaRPr lang="en-US" sz="2400" b="1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  <a:ea typeface="+mj-ea"/>
              <a:cs typeface="+mj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7A5407C-849B-0B3C-1A62-BAF121F0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3" y="6510012"/>
            <a:ext cx="240405" cy="24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9C1C11-517F-7745-993D-315ED7F6B0B3}"/>
              </a:ext>
            </a:extLst>
          </p:cNvPr>
          <p:cNvSpPr txBox="1"/>
          <p:nvPr/>
        </p:nvSpPr>
        <p:spPr>
          <a:xfrm>
            <a:off x="632631" y="1802594"/>
            <a:ext cx="4809028" cy="132959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  <a:t>Tools and Apps</a:t>
            </a:r>
            <a:br>
              <a:rPr lang="en-US" sz="2400" b="1" dirty="0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</a:br>
            <a:r>
              <a:rPr lang="en-US" b="1" dirty="0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  <a:t>Quick action, cohesive one-stop experience for all the apps in your organization – across all device types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5A4E4-C96C-2E3A-5BDF-46C5EAC651B5}"/>
              </a:ext>
            </a:extLst>
          </p:cNvPr>
          <p:cNvSpPr txBox="1"/>
          <p:nvPr/>
        </p:nvSpPr>
        <p:spPr>
          <a:xfrm>
            <a:off x="632631" y="3140050"/>
            <a:ext cx="4809028" cy="108029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400" b="1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  <a:t>Customized for your organization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</a:rPr>
            </a:br>
            <a:r>
              <a:rPr lang="en-US" b="1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  <a:t>Curated to your organization and brand, including company and team updates and relevant industry news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B1EF0B-7270-761D-CCDC-5C976B48EB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2643"/>
          <a:stretch>
            <a:fillRect/>
          </a:stretch>
        </p:blipFill>
        <p:spPr>
          <a:xfrm>
            <a:off x="6041457" y="1523589"/>
            <a:ext cx="4890462" cy="3105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3E40635-D74B-46DA-57DC-F681C82E7D78}"/>
              </a:ext>
            </a:extLst>
          </p:cNvPr>
          <p:cNvGrpSpPr/>
          <p:nvPr/>
        </p:nvGrpSpPr>
        <p:grpSpPr>
          <a:xfrm>
            <a:off x="8395284" y="3775970"/>
            <a:ext cx="3483442" cy="2388666"/>
            <a:chOff x="12381562" y="3159166"/>
            <a:chExt cx="3483442" cy="24357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E33C70-E809-4DC6-3256-6CC5A6E44FA7}"/>
                </a:ext>
              </a:extLst>
            </p:cNvPr>
            <p:cNvSpPr/>
            <p:nvPr/>
          </p:nvSpPr>
          <p:spPr bwMode="auto">
            <a:xfrm>
              <a:off x="12697490" y="3445169"/>
              <a:ext cx="3065627" cy="2073183"/>
            </a:xfrm>
            <a:prstGeom prst="rect">
              <a:avLst/>
            </a:prstGeom>
            <a:solidFill>
              <a:srgbClr val="252525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4" name="Picture 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3B3747A4-E6C4-E95E-1533-BE4851117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81562" y="3159166"/>
              <a:ext cx="3483442" cy="24357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687B81F-A5B8-1FE2-A4FA-D0E52346A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6369" y="3871415"/>
            <a:ext cx="3360758" cy="2208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AA80C9-C4F0-2D4A-216D-2156318D18F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449839" y="3895390"/>
            <a:ext cx="1047844" cy="2268932"/>
          </a:xfrm>
          <a:prstGeom prst="roundRect">
            <a:avLst>
              <a:gd name="adj" fmla="val 5265"/>
            </a:avLst>
          </a:prstGeom>
          <a:ln w="19050">
            <a:solidFill>
              <a:schemeClr val="tx1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7D8B65-A8FD-8130-ADA2-6CFD093BF9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9839" y="3895437"/>
            <a:ext cx="1047844" cy="22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80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3580D-3CEF-C419-01EE-972590F50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7C5EED-2A95-C972-4621-E1B2D964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time!</a:t>
            </a:r>
          </a:p>
        </p:txBody>
      </p:sp>
    </p:spTree>
    <p:extLst>
      <p:ext uri="{BB962C8B-B14F-4D97-AF65-F5344CB8AC3E}">
        <p14:creationId xmlns:p14="http://schemas.microsoft.com/office/powerpoint/2010/main" val="23716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04254-D046-43A8-D821-F3142A2AC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F5B3B-429A-5833-9676-DD240159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099" y="1882572"/>
            <a:ext cx="7651094" cy="7598707"/>
          </a:xfrm>
          <a:prstGeom prst="rect">
            <a:avLst/>
          </a:prstGeom>
        </p:spPr>
      </p:pic>
      <p:pic>
        <p:nvPicPr>
          <p:cNvPr id="15" name="Picture 14" descr="A blue and pink gradient&#10;&#10;AI-generated content may be incorrect.">
            <a:extLst>
              <a:ext uri="{FF2B5EF4-FFF2-40B4-BE49-F238E27FC236}">
                <a16:creationId xmlns:a16="http://schemas.microsoft.com/office/drawing/2014/main" id="{70A46A62-08FF-1AEA-4399-1D3F60CC5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1300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F1536-38B0-44A4-68E4-8ABB07E72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483" y="1300766"/>
            <a:ext cx="7651094" cy="5092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E7F098-D17C-9D84-2183-D29AFA19FEDC}"/>
              </a:ext>
            </a:extLst>
          </p:cNvPr>
          <p:cNvSpPr txBox="1">
            <a:spLocks/>
          </p:cNvSpPr>
          <p:nvPr/>
        </p:nvSpPr>
        <p:spPr>
          <a:xfrm>
            <a:off x="394889" y="158610"/>
            <a:ext cx="10670296" cy="676659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</a:rPr>
              <a:t>Wrapping up – Calls to Action</a:t>
            </a:r>
            <a:endParaRPr kumimoji="0" lang="en-US" sz="3600" b="1" i="0" u="none" strike="noStrike" kern="1200" cap="none" spc="-50" normalizeH="0" baseline="0" noProof="0">
              <a:ln w="3175">
                <a:noFill/>
              </a:ln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effectLst/>
              <a:uLnTx/>
              <a:uFillTx/>
              <a:latin typeface="Segoe UI Semibold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8B62D8-1E3B-89B6-E00C-8F3EC52B7B83}"/>
              </a:ext>
            </a:extLst>
          </p:cNvPr>
          <p:cNvSpPr txBox="1"/>
          <p:nvPr/>
        </p:nvSpPr>
        <p:spPr>
          <a:xfrm>
            <a:off x="8390055" y="2370639"/>
            <a:ext cx="3652282" cy="432118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AutoNum type="arabicPeriod"/>
              <a:defRPr/>
            </a:pPr>
            <a:r>
              <a:rPr lang="en-US" sz="2400" b="1" dirty="0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  <a:ea typeface="+mj-ea"/>
                <a:cs typeface="+mj-cs"/>
              </a:rPr>
              <a:t>Build dashboards 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sz="2400" b="1" dirty="0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</a:rPr>
              <a:t>Publish news 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sz="2400" b="1" dirty="0">
                <a:gradFill>
                  <a:gsLst>
                    <a:gs pos="48000">
                      <a:srgbClr val="6194CE"/>
                    </a:gs>
                    <a:gs pos="0">
                      <a:srgbClr val="6779DD"/>
                    </a:gs>
                    <a:gs pos="100000">
                      <a:srgbClr val="0F9BA9"/>
                    </a:gs>
                  </a:gsLst>
                  <a:lin ang="2700000" scaled="0"/>
                </a:gradFill>
                <a:latin typeface="Segoe UI Semibold"/>
              </a:rPr>
              <a:t>Curate resources</a:t>
            </a:r>
            <a:endParaRPr lang="en-US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  <a:ea typeface="+mj-ea"/>
              <a:cs typeface="+mj-cs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AutoNum type="arabicPeriod"/>
              <a:defRPr/>
            </a:pPr>
            <a:endParaRPr lang="en-US" sz="2400" b="1" dirty="0">
              <a:gradFill>
                <a:gsLst>
                  <a:gs pos="48000">
                    <a:srgbClr val="6194CE"/>
                  </a:gs>
                  <a:gs pos="0">
                    <a:srgbClr val="6779DD"/>
                  </a:gs>
                  <a:gs pos="100000">
                    <a:srgbClr val="0F9BA9"/>
                  </a:gs>
                </a:gsLst>
                <a:lin ang="2700000" scaled="0"/>
              </a:gradFill>
              <a:latin typeface="Segoe UI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3947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00143 -0.4520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05004-94C4-31F2-6BEA-CE08F4421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E64447-A639-4D26-600D-94477D35E9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9944" y="2551113"/>
            <a:ext cx="11292113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6000" dirty="0">
                <a:latin typeface="Segoe UI" panose="020B0502040204020203" pitchFamily="34" charset="0"/>
              </a:rPr>
              <a:t>We have an</a:t>
            </a:r>
            <a:br>
              <a:rPr lang="en-US" sz="6000" dirty="0">
                <a:latin typeface="Segoe UI" panose="020B0502040204020203" pitchFamily="34" charset="0"/>
              </a:rPr>
            </a:br>
            <a:r>
              <a:rPr lang="en-US" sz="6000" dirty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</a:rPr>
              <a:t>exciting future ahead.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5614C9-52ED-1272-36BE-4AEE08D3F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28929" y="5046029"/>
            <a:ext cx="3400576" cy="758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83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D770AD-64C9-D2CA-86BC-F8AF1DCC45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5545" y="1162812"/>
            <a:ext cx="1036090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</a:rPr>
              <a:t>Expertise and tools for your journey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1DD49C-ABAA-220D-1125-85E9C1E905B1}"/>
              </a:ext>
            </a:extLst>
          </p:cNvPr>
          <p:cNvGrpSpPr/>
          <p:nvPr/>
        </p:nvGrpSpPr>
        <p:grpSpPr>
          <a:xfrm>
            <a:off x="1248867" y="2270196"/>
            <a:ext cx="3074305" cy="3134588"/>
            <a:chOff x="1248867" y="2270196"/>
            <a:chExt cx="3074305" cy="3134588"/>
          </a:xfrm>
        </p:grpSpPr>
        <p:sp>
          <p:nvSpPr>
            <p:cNvPr id="30" name="Rounded Rectangle 1">
              <a:extLst>
                <a:ext uri="{FF2B5EF4-FFF2-40B4-BE49-F238E27FC236}">
                  <a16:creationId xmlns:a16="http://schemas.microsoft.com/office/drawing/2014/main" id="{3EF2F2D5-5FF6-13B1-E13C-CDCE0E767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248867" y="2270196"/>
              <a:ext cx="3074305" cy="3134588"/>
            </a:xfrm>
            <a:prstGeom prst="roundRect">
              <a:avLst>
                <a:gd name="adj" fmla="val 2901"/>
              </a:avLst>
            </a:prstGeom>
            <a:solidFill>
              <a:schemeClr val="tx1"/>
            </a:solidFill>
            <a:ln w="12700" cap="rnd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cs typeface="Segoe UI" pitchFamily="34" charset="0"/>
              </a:endParaRPr>
            </a:p>
          </p:txBody>
        </p:sp>
        <p:sp>
          <p:nvSpPr>
            <p:cNvPr id="19" name="Graphic 17">
              <a:extLst>
                <a:ext uri="{FF2B5EF4-FFF2-40B4-BE49-F238E27FC236}">
                  <a16:creationId xmlns:a16="http://schemas.microsoft.com/office/drawing/2014/main" id="{1671C1AE-48F5-63FC-81E7-056521914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9777" y="2624777"/>
              <a:ext cx="572484" cy="632875"/>
            </a:xfrm>
            <a:custGeom>
              <a:avLst/>
              <a:gdLst>
                <a:gd name="connsiteX0" fmla="*/ 415870 w 718428"/>
                <a:gd name="connsiteY0" fmla="*/ 510576 h 794216"/>
                <a:gd name="connsiteX1" fmla="*/ 425560 w 718428"/>
                <a:gd name="connsiteY1" fmla="*/ 453816 h 794216"/>
                <a:gd name="connsiteX2" fmla="*/ 85052 w 718428"/>
                <a:gd name="connsiteY2" fmla="*/ 453816 h 794216"/>
                <a:gd name="connsiteX3" fmla="*/ 0 w 718428"/>
                <a:gd name="connsiteY3" fmla="*/ 538899 h 794216"/>
                <a:gd name="connsiteX4" fmla="*/ 0 w 718428"/>
                <a:gd name="connsiteY4" fmla="*/ 573705 h 794216"/>
                <a:gd name="connsiteX5" fmla="*/ 19302 w 718428"/>
                <a:gd name="connsiteY5" fmla="*/ 634076 h 794216"/>
                <a:gd name="connsiteX6" fmla="*/ 302426 w 718428"/>
                <a:gd name="connsiteY6" fmla="*/ 756522 h 794216"/>
                <a:gd name="connsiteX7" fmla="*/ 453690 w 718428"/>
                <a:gd name="connsiteY7" fmla="*/ 732741 h 794216"/>
                <a:gd name="connsiteX8" fmla="*/ 453690 w 718428"/>
                <a:gd name="connsiteY8" fmla="*/ 617594 h 794216"/>
                <a:gd name="connsiteX9" fmla="*/ 415870 w 718428"/>
                <a:gd name="connsiteY9" fmla="*/ 510576 h 794216"/>
                <a:gd name="connsiteX10" fmla="*/ 302426 w 718428"/>
                <a:gd name="connsiteY10" fmla="*/ 0 h 794216"/>
                <a:gd name="connsiteX11" fmla="*/ 491525 w 718428"/>
                <a:gd name="connsiteY11" fmla="*/ 189164 h 794216"/>
                <a:gd name="connsiteX12" fmla="*/ 302426 w 718428"/>
                <a:gd name="connsiteY12" fmla="*/ 378327 h 794216"/>
                <a:gd name="connsiteX13" fmla="*/ 113325 w 718428"/>
                <a:gd name="connsiteY13" fmla="*/ 189164 h 794216"/>
                <a:gd name="connsiteX14" fmla="*/ 302426 w 718428"/>
                <a:gd name="connsiteY14" fmla="*/ 0 h 794216"/>
                <a:gd name="connsiteX15" fmla="*/ 718429 w 718428"/>
                <a:gd name="connsiteY15" fmla="*/ 510576 h 794216"/>
                <a:gd name="connsiteX16" fmla="*/ 586060 w 718428"/>
                <a:gd name="connsiteY16" fmla="*/ 642991 h 794216"/>
                <a:gd name="connsiteX17" fmla="*/ 453690 w 718428"/>
                <a:gd name="connsiteY17" fmla="*/ 510576 h 794216"/>
                <a:gd name="connsiteX18" fmla="*/ 586060 w 718428"/>
                <a:gd name="connsiteY18" fmla="*/ 378161 h 794216"/>
                <a:gd name="connsiteX19" fmla="*/ 718429 w 718428"/>
                <a:gd name="connsiteY19" fmla="*/ 510576 h 794216"/>
                <a:gd name="connsiteX20" fmla="*/ 680609 w 718428"/>
                <a:gd name="connsiteY20" fmla="*/ 652154 h 794216"/>
                <a:gd name="connsiteX21" fmla="*/ 586060 w 718428"/>
                <a:gd name="connsiteY21" fmla="*/ 680822 h 794216"/>
                <a:gd name="connsiteX22" fmla="*/ 491510 w 718428"/>
                <a:gd name="connsiteY22" fmla="*/ 652154 h 794216"/>
                <a:gd name="connsiteX23" fmla="*/ 491510 w 718428"/>
                <a:gd name="connsiteY23" fmla="*/ 784743 h 794216"/>
                <a:gd name="connsiteX24" fmla="*/ 506332 w 718428"/>
                <a:gd name="connsiteY24" fmla="*/ 792530 h 794216"/>
                <a:gd name="connsiteX25" fmla="*/ 586060 w 718428"/>
                <a:gd name="connsiteY25" fmla="*/ 737574 h 794216"/>
                <a:gd name="connsiteX26" fmla="*/ 665791 w 718428"/>
                <a:gd name="connsiteY26" fmla="*/ 792530 h 794216"/>
                <a:gd name="connsiteX27" fmla="*/ 680609 w 718428"/>
                <a:gd name="connsiteY27" fmla="*/ 784743 h 794216"/>
                <a:gd name="connsiteX28" fmla="*/ 680609 w 718428"/>
                <a:gd name="connsiteY28" fmla="*/ 652154 h 79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18428" h="794216">
                  <a:moveTo>
                    <a:pt x="415870" y="510576"/>
                  </a:moveTo>
                  <a:cubicBezTo>
                    <a:pt x="415870" y="490675"/>
                    <a:pt x="419285" y="471568"/>
                    <a:pt x="425560" y="453816"/>
                  </a:cubicBezTo>
                  <a:lnTo>
                    <a:pt x="85052" y="453816"/>
                  </a:lnTo>
                  <a:cubicBezTo>
                    <a:pt x="38079" y="453816"/>
                    <a:pt x="0" y="491908"/>
                    <a:pt x="0" y="538899"/>
                  </a:cubicBezTo>
                  <a:lnTo>
                    <a:pt x="0" y="573705"/>
                  </a:lnTo>
                  <a:cubicBezTo>
                    <a:pt x="0" y="595345"/>
                    <a:pt x="6747" y="616449"/>
                    <a:pt x="19302" y="634076"/>
                  </a:cubicBezTo>
                  <a:cubicBezTo>
                    <a:pt x="77626" y="715960"/>
                    <a:pt x="173044" y="756522"/>
                    <a:pt x="302426" y="756522"/>
                  </a:cubicBezTo>
                  <a:cubicBezTo>
                    <a:pt x="359541" y="756522"/>
                    <a:pt x="410054" y="748618"/>
                    <a:pt x="453690" y="732741"/>
                  </a:cubicBezTo>
                  <a:lnTo>
                    <a:pt x="453690" y="617594"/>
                  </a:lnTo>
                  <a:cubicBezTo>
                    <a:pt x="430038" y="588352"/>
                    <a:pt x="415870" y="551122"/>
                    <a:pt x="415870" y="510576"/>
                  </a:cubicBezTo>
                  <a:close/>
                  <a:moveTo>
                    <a:pt x="302426" y="0"/>
                  </a:moveTo>
                  <a:cubicBezTo>
                    <a:pt x="406862" y="0"/>
                    <a:pt x="491525" y="84692"/>
                    <a:pt x="491525" y="189164"/>
                  </a:cubicBezTo>
                  <a:cubicBezTo>
                    <a:pt x="491525" y="293637"/>
                    <a:pt x="406862" y="378327"/>
                    <a:pt x="302426" y="378327"/>
                  </a:cubicBezTo>
                  <a:cubicBezTo>
                    <a:pt x="197988" y="378327"/>
                    <a:pt x="113325" y="293637"/>
                    <a:pt x="113325" y="189164"/>
                  </a:cubicBezTo>
                  <a:cubicBezTo>
                    <a:pt x="113325" y="84692"/>
                    <a:pt x="197988" y="0"/>
                    <a:pt x="302426" y="0"/>
                  </a:cubicBezTo>
                  <a:close/>
                  <a:moveTo>
                    <a:pt x="718429" y="510576"/>
                  </a:moveTo>
                  <a:cubicBezTo>
                    <a:pt x="718429" y="583708"/>
                    <a:pt x="659165" y="642991"/>
                    <a:pt x="586060" y="642991"/>
                  </a:cubicBezTo>
                  <a:cubicBezTo>
                    <a:pt x="512954" y="642991"/>
                    <a:pt x="453690" y="583708"/>
                    <a:pt x="453690" y="510576"/>
                  </a:cubicBezTo>
                  <a:cubicBezTo>
                    <a:pt x="453690" y="437447"/>
                    <a:pt x="512954" y="378161"/>
                    <a:pt x="586060" y="378161"/>
                  </a:cubicBezTo>
                  <a:cubicBezTo>
                    <a:pt x="659165" y="378161"/>
                    <a:pt x="718429" y="437447"/>
                    <a:pt x="718429" y="510576"/>
                  </a:cubicBezTo>
                  <a:close/>
                  <a:moveTo>
                    <a:pt x="680609" y="652154"/>
                  </a:moveTo>
                  <a:cubicBezTo>
                    <a:pt x="653568" y="670262"/>
                    <a:pt x="621047" y="680822"/>
                    <a:pt x="586060" y="680822"/>
                  </a:cubicBezTo>
                  <a:cubicBezTo>
                    <a:pt x="551072" y="680822"/>
                    <a:pt x="518551" y="670262"/>
                    <a:pt x="491510" y="652154"/>
                  </a:cubicBezTo>
                  <a:lnTo>
                    <a:pt x="491510" y="784743"/>
                  </a:lnTo>
                  <a:cubicBezTo>
                    <a:pt x="491510" y="792364"/>
                    <a:pt x="500057" y="796853"/>
                    <a:pt x="506332" y="792530"/>
                  </a:cubicBezTo>
                  <a:lnTo>
                    <a:pt x="586060" y="737574"/>
                  </a:lnTo>
                  <a:lnTo>
                    <a:pt x="665791" y="792530"/>
                  </a:lnTo>
                  <a:cubicBezTo>
                    <a:pt x="672062" y="796853"/>
                    <a:pt x="680609" y="792364"/>
                    <a:pt x="680609" y="784743"/>
                  </a:cubicBezTo>
                  <a:lnTo>
                    <a:pt x="680609" y="6521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ts val="1200"/>
                </a:spcAft>
                <a:buSzPct val="90000"/>
              </a:pPr>
              <a:endParaRPr 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507279-6D44-5BE3-7268-06B5C91626E8}"/>
                </a:ext>
              </a:extLst>
            </p:cNvPr>
            <p:cNvSpPr txBox="1"/>
            <p:nvPr/>
          </p:nvSpPr>
          <p:spPr>
            <a:xfrm>
              <a:off x="1485325" y="3648599"/>
              <a:ext cx="2601388" cy="889025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>
                  <a:solidFill>
                    <a:srgbClr val="8661C5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Technical expertise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502040204020203" pitchFamily="34" charset="0"/>
                </a:rPr>
                <a:t>via our FastTrack partners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D1E822C-B69C-9C2F-28B0-4AD8D6D602A9}"/>
                </a:ext>
              </a:extLst>
            </p:cNvPr>
            <p:cNvSpPr/>
            <p:nvPr/>
          </p:nvSpPr>
          <p:spPr bwMode="auto">
            <a:xfrm>
              <a:off x="1427997" y="4686644"/>
              <a:ext cx="2658716" cy="4545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2000">
                  <a:srgbClr val="E77DC6"/>
                </a:gs>
                <a:gs pos="58000">
                  <a:srgbClr val="D962FA">
                    <a:lumMod val="84000"/>
                  </a:srgbClr>
                </a:gs>
                <a:gs pos="15000">
                  <a:srgbClr val="0B87DE"/>
                </a:gs>
                <a:gs pos="100000">
                  <a:srgbClr val="F69991"/>
                </a:gs>
              </a:gsLst>
              <a:lin ang="36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aka.ms/</a:t>
              </a:r>
              <a:r>
                <a:rPr lang="en-US" sz="1400" dirty="0">
                  <a:ln w="3175">
                    <a:noFill/>
                  </a:ln>
                  <a:solidFill>
                    <a:srgbClr val="FFFFFF"/>
                  </a:solidFill>
                  <a:latin typeface="Segoe UI Semibold"/>
                  <a:cs typeface="Segoe UI Semibold" panose="020B0502040204020203" pitchFamily="34" charset="0"/>
                </a:rPr>
                <a:t>Microsoft/</a:t>
              </a:r>
              <a:r>
                <a:rPr kumimoji="0" lang="en-US" sz="1400" b="0" i="0" u="none" strike="noStrike" kern="1200" cap="none" spc="0" normalizeH="0" baseline="0" noProof="0" dirty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FastTrack</a:t>
              </a:r>
            </a:p>
          </p:txBody>
        </p:sp>
      </p:grpSp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869C7623-C55E-6814-1269-F4E5337BC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558846" y="2270196"/>
            <a:ext cx="3074305" cy="3134588"/>
          </a:xfrm>
          <a:prstGeom prst="roundRect">
            <a:avLst>
              <a:gd name="adj" fmla="val 2901"/>
            </a:avLst>
          </a:prstGeom>
          <a:solidFill>
            <a:schemeClr val="tx1"/>
          </a:solidFill>
          <a:ln w="12700" cap="rnd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7" name="Graphic 34">
            <a:extLst>
              <a:ext uri="{FF2B5EF4-FFF2-40B4-BE49-F238E27FC236}">
                <a16:creationId xmlns:a16="http://schemas.microsoft.com/office/drawing/2014/main" id="{BDDB9927-35F6-56E4-CF2F-2C3A6F0A2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789227" y="2624777"/>
            <a:ext cx="602738" cy="632875"/>
          </a:xfrm>
          <a:custGeom>
            <a:avLst/>
            <a:gdLst>
              <a:gd name="connsiteX0" fmla="*/ 23813 w 190500"/>
              <a:gd name="connsiteY0" fmla="*/ 0 h 200025"/>
              <a:gd name="connsiteX1" fmla="*/ 133350 w 190500"/>
              <a:gd name="connsiteY1" fmla="*/ 0 h 200025"/>
              <a:gd name="connsiteX2" fmla="*/ 157163 w 190500"/>
              <a:gd name="connsiteY2" fmla="*/ 23813 h 200025"/>
              <a:gd name="connsiteX3" fmla="*/ 157163 w 190500"/>
              <a:gd name="connsiteY3" fmla="*/ 88711 h 200025"/>
              <a:gd name="connsiteX4" fmla="*/ 138113 w 190500"/>
              <a:gd name="connsiteY4" fmla="*/ 85725 h 200025"/>
              <a:gd name="connsiteX5" fmla="*/ 76200 w 190500"/>
              <a:gd name="connsiteY5" fmla="*/ 147638 h 200025"/>
              <a:gd name="connsiteX6" fmla="*/ 79186 w 190500"/>
              <a:gd name="connsiteY6" fmla="*/ 166688 h 200025"/>
              <a:gd name="connsiteX7" fmla="*/ 14288 w 190500"/>
              <a:gd name="connsiteY7" fmla="*/ 166688 h 200025"/>
              <a:gd name="connsiteX8" fmla="*/ 23813 w 190500"/>
              <a:gd name="connsiteY8" fmla="*/ 176213 h 200025"/>
              <a:gd name="connsiteX9" fmla="*/ 83174 w 190500"/>
              <a:gd name="connsiteY9" fmla="*/ 176213 h 200025"/>
              <a:gd name="connsiteX10" fmla="*/ 93436 w 190500"/>
              <a:gd name="connsiteY10" fmla="*/ 190500 h 200025"/>
              <a:gd name="connsiteX11" fmla="*/ 23813 w 190500"/>
              <a:gd name="connsiteY11" fmla="*/ 190500 h 200025"/>
              <a:gd name="connsiteX12" fmla="*/ 0 w 190500"/>
              <a:gd name="connsiteY12" fmla="*/ 166688 h 200025"/>
              <a:gd name="connsiteX13" fmla="*/ 0 w 190500"/>
              <a:gd name="connsiteY13" fmla="*/ 23813 h 200025"/>
              <a:gd name="connsiteX14" fmla="*/ 23813 w 190500"/>
              <a:gd name="connsiteY14" fmla="*/ 0 h 200025"/>
              <a:gd name="connsiteX15" fmla="*/ 38100 w 190500"/>
              <a:gd name="connsiteY15" fmla="*/ 28575 h 200025"/>
              <a:gd name="connsiteX16" fmla="*/ 28575 w 190500"/>
              <a:gd name="connsiteY16" fmla="*/ 38100 h 200025"/>
              <a:gd name="connsiteX17" fmla="*/ 28575 w 190500"/>
              <a:gd name="connsiteY17" fmla="*/ 47625 h 200025"/>
              <a:gd name="connsiteX18" fmla="*/ 38100 w 190500"/>
              <a:gd name="connsiteY18" fmla="*/ 57150 h 200025"/>
              <a:gd name="connsiteX19" fmla="*/ 114300 w 190500"/>
              <a:gd name="connsiteY19" fmla="*/ 57150 h 200025"/>
              <a:gd name="connsiteX20" fmla="*/ 123825 w 190500"/>
              <a:gd name="connsiteY20" fmla="*/ 47625 h 200025"/>
              <a:gd name="connsiteX21" fmla="*/ 123825 w 190500"/>
              <a:gd name="connsiteY21" fmla="*/ 38100 h 200025"/>
              <a:gd name="connsiteX22" fmla="*/ 114300 w 190500"/>
              <a:gd name="connsiteY22" fmla="*/ 28575 h 200025"/>
              <a:gd name="connsiteX23" fmla="*/ 38100 w 190500"/>
              <a:gd name="connsiteY23" fmla="*/ 28575 h 200025"/>
              <a:gd name="connsiteX24" fmla="*/ 190500 w 190500"/>
              <a:gd name="connsiteY24" fmla="*/ 147638 h 200025"/>
              <a:gd name="connsiteX25" fmla="*/ 138113 w 190500"/>
              <a:gd name="connsiteY25" fmla="*/ 95250 h 200025"/>
              <a:gd name="connsiteX26" fmla="*/ 85725 w 190500"/>
              <a:gd name="connsiteY26" fmla="*/ 147638 h 200025"/>
              <a:gd name="connsiteX27" fmla="*/ 138113 w 190500"/>
              <a:gd name="connsiteY27" fmla="*/ 200025 h 200025"/>
              <a:gd name="connsiteX28" fmla="*/ 190500 w 190500"/>
              <a:gd name="connsiteY28" fmla="*/ 147638 h 200025"/>
              <a:gd name="connsiteX29" fmla="*/ 132529 w 190500"/>
              <a:gd name="connsiteY29" fmla="*/ 124749 h 200025"/>
              <a:gd name="connsiteX30" fmla="*/ 159261 w 190500"/>
              <a:gd name="connsiteY30" fmla="*/ 142278 h 200025"/>
              <a:gd name="connsiteX31" fmla="*/ 161214 w 190500"/>
              <a:gd name="connsiteY31" fmla="*/ 144403 h 200025"/>
              <a:gd name="connsiteX32" fmla="*/ 161925 w 190500"/>
              <a:gd name="connsiteY32" fmla="*/ 147237 h 200025"/>
              <a:gd name="connsiteX33" fmla="*/ 161244 w 190500"/>
              <a:gd name="connsiteY33" fmla="*/ 150071 h 200025"/>
              <a:gd name="connsiteX34" fmla="*/ 159349 w 190500"/>
              <a:gd name="connsiteY34" fmla="*/ 152228 h 200025"/>
              <a:gd name="connsiteX35" fmla="*/ 132618 w 190500"/>
              <a:gd name="connsiteY35" fmla="*/ 170464 h 200025"/>
              <a:gd name="connsiteX36" fmla="*/ 131108 w 190500"/>
              <a:gd name="connsiteY36" fmla="*/ 171203 h 200025"/>
              <a:gd name="connsiteX37" fmla="*/ 129509 w 190500"/>
              <a:gd name="connsiteY37" fmla="*/ 171450 h 200025"/>
              <a:gd name="connsiteX38" fmla="*/ 127348 w 190500"/>
              <a:gd name="connsiteY38" fmla="*/ 170988 h 200025"/>
              <a:gd name="connsiteX39" fmla="*/ 125513 w 190500"/>
              <a:gd name="connsiteY39" fmla="*/ 169695 h 200025"/>
              <a:gd name="connsiteX40" fmla="*/ 124269 w 190500"/>
              <a:gd name="connsiteY40" fmla="*/ 167784 h 200025"/>
              <a:gd name="connsiteX41" fmla="*/ 123825 w 190500"/>
              <a:gd name="connsiteY41" fmla="*/ 165535 h 200025"/>
              <a:gd name="connsiteX42" fmla="*/ 123825 w 190500"/>
              <a:gd name="connsiteY42" fmla="*/ 129740 h 200025"/>
              <a:gd name="connsiteX43" fmla="*/ 124269 w 190500"/>
              <a:gd name="connsiteY43" fmla="*/ 127460 h 200025"/>
              <a:gd name="connsiteX44" fmla="*/ 125513 w 190500"/>
              <a:gd name="connsiteY44" fmla="*/ 125580 h 200025"/>
              <a:gd name="connsiteX45" fmla="*/ 127318 w 190500"/>
              <a:gd name="connsiteY45" fmla="*/ 124317 h 200025"/>
              <a:gd name="connsiteX46" fmla="*/ 129509 w 190500"/>
              <a:gd name="connsiteY46" fmla="*/ 123825 h 200025"/>
              <a:gd name="connsiteX47" fmla="*/ 132529 w 190500"/>
              <a:gd name="connsiteY47" fmla="*/ 124749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90500" h="200025">
                <a:moveTo>
                  <a:pt x="23813" y="0"/>
                </a:moveTo>
                <a:lnTo>
                  <a:pt x="133350" y="0"/>
                </a:lnTo>
                <a:cubicBezTo>
                  <a:pt x="146501" y="0"/>
                  <a:pt x="157163" y="10661"/>
                  <a:pt x="157163" y="23813"/>
                </a:cubicBezTo>
                <a:lnTo>
                  <a:pt x="157163" y="88711"/>
                </a:lnTo>
                <a:cubicBezTo>
                  <a:pt x="151161" y="86773"/>
                  <a:pt x="144759" y="85725"/>
                  <a:pt x="138113" y="85725"/>
                </a:cubicBezTo>
                <a:cubicBezTo>
                  <a:pt x="103919" y="85725"/>
                  <a:pt x="76200" y="113444"/>
                  <a:pt x="76200" y="147638"/>
                </a:cubicBezTo>
                <a:cubicBezTo>
                  <a:pt x="76200" y="154284"/>
                  <a:pt x="77248" y="160686"/>
                  <a:pt x="79186" y="166688"/>
                </a:cubicBezTo>
                <a:lnTo>
                  <a:pt x="14288" y="166688"/>
                </a:lnTo>
                <a:cubicBezTo>
                  <a:pt x="14288" y="171948"/>
                  <a:pt x="18552" y="176213"/>
                  <a:pt x="23813" y="176213"/>
                </a:cubicBezTo>
                <a:lnTo>
                  <a:pt x="83174" y="176213"/>
                </a:lnTo>
                <a:cubicBezTo>
                  <a:pt x="85910" y="181461"/>
                  <a:pt x="89375" y="186268"/>
                  <a:pt x="93436" y="190500"/>
                </a:cubicBezTo>
                <a:lnTo>
                  <a:pt x="23813" y="190500"/>
                </a:lnTo>
                <a:cubicBezTo>
                  <a:pt x="10661" y="190500"/>
                  <a:pt x="0" y="179839"/>
                  <a:pt x="0" y="166688"/>
                </a:cubicBezTo>
                <a:lnTo>
                  <a:pt x="0" y="23813"/>
                </a:lnTo>
                <a:cubicBezTo>
                  <a:pt x="0" y="10661"/>
                  <a:pt x="10661" y="0"/>
                  <a:pt x="23813" y="0"/>
                </a:cubicBezTo>
                <a:close/>
                <a:moveTo>
                  <a:pt x="38100" y="28575"/>
                </a:moveTo>
                <a:cubicBezTo>
                  <a:pt x="32840" y="28575"/>
                  <a:pt x="28575" y="32840"/>
                  <a:pt x="28575" y="38100"/>
                </a:cubicBezTo>
                <a:lnTo>
                  <a:pt x="28575" y="47625"/>
                </a:lnTo>
                <a:cubicBezTo>
                  <a:pt x="28575" y="52885"/>
                  <a:pt x="32840" y="57150"/>
                  <a:pt x="38100" y="57150"/>
                </a:cubicBezTo>
                <a:lnTo>
                  <a:pt x="114300" y="57150"/>
                </a:lnTo>
                <a:cubicBezTo>
                  <a:pt x="119561" y="57150"/>
                  <a:pt x="123825" y="52885"/>
                  <a:pt x="123825" y="47625"/>
                </a:cubicBezTo>
                <a:lnTo>
                  <a:pt x="123825" y="38100"/>
                </a:lnTo>
                <a:cubicBezTo>
                  <a:pt x="123825" y="32840"/>
                  <a:pt x="119561" y="28575"/>
                  <a:pt x="114300" y="28575"/>
                </a:cubicBezTo>
                <a:lnTo>
                  <a:pt x="38100" y="28575"/>
                </a:lnTo>
                <a:close/>
                <a:moveTo>
                  <a:pt x="190500" y="147638"/>
                </a:moveTo>
                <a:cubicBezTo>
                  <a:pt x="190500" y="118704"/>
                  <a:pt x="167046" y="95250"/>
                  <a:pt x="138113" y="95250"/>
                </a:cubicBezTo>
                <a:cubicBezTo>
                  <a:pt x="109179" y="95250"/>
                  <a:pt x="85725" y="118704"/>
                  <a:pt x="85725" y="147638"/>
                </a:cubicBezTo>
                <a:cubicBezTo>
                  <a:pt x="85725" y="176571"/>
                  <a:pt x="109179" y="200025"/>
                  <a:pt x="138113" y="200025"/>
                </a:cubicBezTo>
                <a:cubicBezTo>
                  <a:pt x="167046" y="200025"/>
                  <a:pt x="190500" y="176571"/>
                  <a:pt x="190500" y="147638"/>
                </a:cubicBezTo>
                <a:close/>
                <a:moveTo>
                  <a:pt x="132529" y="124749"/>
                </a:moveTo>
                <a:lnTo>
                  <a:pt x="159261" y="142278"/>
                </a:lnTo>
                <a:cubicBezTo>
                  <a:pt x="160090" y="142811"/>
                  <a:pt x="160741" y="143520"/>
                  <a:pt x="161214" y="144403"/>
                </a:cubicBezTo>
                <a:cubicBezTo>
                  <a:pt x="161688" y="145266"/>
                  <a:pt x="161925" y="146211"/>
                  <a:pt x="161925" y="147237"/>
                </a:cubicBezTo>
                <a:cubicBezTo>
                  <a:pt x="161925" y="148222"/>
                  <a:pt x="161698" y="149167"/>
                  <a:pt x="161244" y="150071"/>
                </a:cubicBezTo>
                <a:cubicBezTo>
                  <a:pt x="160791" y="150975"/>
                  <a:pt x="160159" y="151693"/>
                  <a:pt x="159349" y="152228"/>
                </a:cubicBezTo>
                <a:lnTo>
                  <a:pt x="132618" y="170464"/>
                </a:lnTo>
                <a:cubicBezTo>
                  <a:pt x="132124" y="170793"/>
                  <a:pt x="131620" y="171039"/>
                  <a:pt x="131108" y="171203"/>
                </a:cubicBezTo>
                <a:cubicBezTo>
                  <a:pt x="130614" y="171368"/>
                  <a:pt x="130081" y="171450"/>
                  <a:pt x="129509" y="171450"/>
                </a:cubicBezTo>
                <a:cubicBezTo>
                  <a:pt x="128759" y="171450"/>
                  <a:pt x="128039" y="171296"/>
                  <a:pt x="127348" y="170988"/>
                </a:cubicBezTo>
                <a:cubicBezTo>
                  <a:pt x="126657" y="170659"/>
                  <a:pt x="126045" y="170228"/>
                  <a:pt x="125513" y="169695"/>
                </a:cubicBezTo>
                <a:cubicBezTo>
                  <a:pt x="124999" y="169139"/>
                  <a:pt x="124585" y="168503"/>
                  <a:pt x="124269" y="167784"/>
                </a:cubicBezTo>
                <a:cubicBezTo>
                  <a:pt x="123973" y="167066"/>
                  <a:pt x="123825" y="166316"/>
                  <a:pt x="123825" y="165535"/>
                </a:cubicBezTo>
                <a:lnTo>
                  <a:pt x="123825" y="129740"/>
                </a:lnTo>
                <a:cubicBezTo>
                  <a:pt x="123825" y="128939"/>
                  <a:pt x="123973" y="128179"/>
                  <a:pt x="124269" y="127460"/>
                </a:cubicBezTo>
                <a:cubicBezTo>
                  <a:pt x="124585" y="126742"/>
                  <a:pt x="124999" y="126115"/>
                  <a:pt x="125513" y="125580"/>
                </a:cubicBezTo>
                <a:cubicBezTo>
                  <a:pt x="126025" y="125047"/>
                  <a:pt x="126627" y="124626"/>
                  <a:pt x="127318" y="124317"/>
                </a:cubicBezTo>
                <a:cubicBezTo>
                  <a:pt x="128009" y="123989"/>
                  <a:pt x="128739" y="123825"/>
                  <a:pt x="129509" y="123825"/>
                </a:cubicBezTo>
                <a:cubicBezTo>
                  <a:pt x="130614" y="123825"/>
                  <a:pt x="131620" y="124133"/>
                  <a:pt x="132529" y="124749"/>
                </a:cubicBezTo>
                <a:close/>
              </a:path>
            </a:pathLst>
          </a:custGeom>
          <a:gradFill flip="none" rotWithShape="1">
            <a:gsLst>
              <a:gs pos="0">
                <a:srgbClr val="C03BC4"/>
              </a:gs>
              <a:gs pos="8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SzPct val="90000"/>
            </a:pP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BE6833-3B82-F25F-2CBA-4162D5DB780B}"/>
              </a:ext>
            </a:extLst>
          </p:cNvPr>
          <p:cNvSpPr txBox="1"/>
          <p:nvPr/>
        </p:nvSpPr>
        <p:spPr>
          <a:xfrm>
            <a:off x="4678385" y="3648599"/>
            <a:ext cx="2813993" cy="146639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8661C5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Tools, resources &amp; training </a:t>
            </a:r>
            <a:r>
              <a:rPr lang="en-US">
                <a:solidFill>
                  <a:prstClr val="black"/>
                </a:solidFill>
                <a:latin typeface="Segoe UI"/>
                <a:cs typeface="Segoe UI Semibold" panose="020B0502040204020203" pitchFamily="34" charset="0"/>
              </a:rPr>
              <a:t>on our Adoption Hub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388511-13A7-1A07-1A4C-D9DA82A01F6A}"/>
              </a:ext>
            </a:extLst>
          </p:cNvPr>
          <p:cNvSpPr/>
          <p:nvPr/>
        </p:nvSpPr>
        <p:spPr bwMode="auto">
          <a:xfrm>
            <a:off x="4756023" y="4660487"/>
            <a:ext cx="2658716" cy="45450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2000">
                <a:srgbClr val="E77DC6"/>
              </a:gs>
              <a:gs pos="58000">
                <a:srgbClr val="D962FA">
                  <a:lumMod val="84000"/>
                </a:srgbClr>
              </a:gs>
              <a:gs pos="15000">
                <a:srgbClr val="0B87DE"/>
              </a:gs>
              <a:gs pos="100000">
                <a:srgbClr val="F69991"/>
              </a:gs>
            </a:gsLst>
            <a:lin ang="36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n w="3175">
                  <a:noFill/>
                </a:ln>
                <a:solidFill>
                  <a:srgbClr val="FFFFFF"/>
                </a:solidFill>
                <a:latin typeface="Segoe UI Semibold"/>
                <a:cs typeface="Segoe UI Semibold" panose="020B0502040204020203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doption.microsoft.com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34DB9B-16F5-F414-C0B4-6B9512691394}"/>
              </a:ext>
            </a:extLst>
          </p:cNvPr>
          <p:cNvGrpSpPr/>
          <p:nvPr/>
        </p:nvGrpSpPr>
        <p:grpSpPr>
          <a:xfrm>
            <a:off x="7868827" y="2270196"/>
            <a:ext cx="3074305" cy="3134588"/>
            <a:chOff x="7868827" y="2270196"/>
            <a:chExt cx="3074305" cy="3134588"/>
          </a:xfrm>
        </p:grpSpPr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F6379D70-B3AF-76B3-A431-EB6742534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7868827" y="2270196"/>
              <a:ext cx="3074305" cy="3134588"/>
            </a:xfrm>
            <a:prstGeom prst="roundRect">
              <a:avLst>
                <a:gd name="adj" fmla="val 2901"/>
              </a:avLst>
            </a:prstGeom>
            <a:solidFill>
              <a:schemeClr val="tx1"/>
            </a:solidFill>
            <a:ln w="12700" cap="rnd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FFFFFF"/>
                </a:solidFill>
                <a:cs typeface="Segoe UI" pitchFamily="34" charset="0"/>
              </a:endParaRPr>
            </a:p>
          </p:txBody>
        </p:sp>
        <p:sp>
          <p:nvSpPr>
            <p:cNvPr id="36" name="Graphic 32">
              <a:extLst>
                <a:ext uri="{FF2B5EF4-FFF2-40B4-BE49-F238E27FC236}">
                  <a16:creationId xmlns:a16="http://schemas.microsoft.com/office/drawing/2014/main" id="{3108AF80-9C74-98E5-AF26-93A53A524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81428" y="2624777"/>
              <a:ext cx="649102" cy="632875"/>
            </a:xfrm>
            <a:custGeom>
              <a:avLst/>
              <a:gdLst>
                <a:gd name="connsiteX0" fmla="*/ 104775 w 381000"/>
                <a:gd name="connsiteY0" fmla="*/ 114300 h 371475"/>
                <a:gd name="connsiteX1" fmla="*/ 161925 w 381000"/>
                <a:gd name="connsiteY1" fmla="*/ 57150 h 371475"/>
                <a:gd name="connsiteX2" fmla="*/ 104775 w 381000"/>
                <a:gd name="connsiteY2" fmla="*/ 0 h 371475"/>
                <a:gd name="connsiteX3" fmla="*/ 47625 w 381000"/>
                <a:gd name="connsiteY3" fmla="*/ 57150 h 371475"/>
                <a:gd name="connsiteX4" fmla="*/ 104775 w 381000"/>
                <a:gd name="connsiteY4" fmla="*/ 114300 h 371475"/>
                <a:gd name="connsiteX5" fmla="*/ 276225 w 381000"/>
                <a:gd name="connsiteY5" fmla="*/ 114300 h 371475"/>
                <a:gd name="connsiteX6" fmla="*/ 333375 w 381000"/>
                <a:gd name="connsiteY6" fmla="*/ 57150 h 371475"/>
                <a:gd name="connsiteX7" fmla="*/ 276225 w 381000"/>
                <a:gd name="connsiteY7" fmla="*/ 0 h 371475"/>
                <a:gd name="connsiteX8" fmla="*/ 219075 w 381000"/>
                <a:gd name="connsiteY8" fmla="*/ 57150 h 371475"/>
                <a:gd name="connsiteX9" fmla="*/ 276225 w 381000"/>
                <a:gd name="connsiteY9" fmla="*/ 114300 h 371475"/>
                <a:gd name="connsiteX10" fmla="*/ 0 w 381000"/>
                <a:gd name="connsiteY10" fmla="*/ 166177 h 371475"/>
                <a:gd name="connsiteX11" fmla="*/ 32827 w 381000"/>
                <a:gd name="connsiteY11" fmla="*/ 133350 h 371475"/>
                <a:gd name="connsiteX12" fmla="*/ 124495 w 381000"/>
                <a:gd name="connsiteY12" fmla="*/ 133350 h 371475"/>
                <a:gd name="connsiteX13" fmla="*/ 114300 w 381000"/>
                <a:gd name="connsiteY13" fmla="*/ 171450 h 371475"/>
                <a:gd name="connsiteX14" fmla="*/ 140098 w 381000"/>
                <a:gd name="connsiteY14" fmla="*/ 228600 h 371475"/>
                <a:gd name="connsiteX15" fmla="*/ 118552 w 381000"/>
                <a:gd name="connsiteY15" fmla="*/ 228600 h 371475"/>
                <a:gd name="connsiteX16" fmla="*/ 73716 w 381000"/>
                <a:gd name="connsiteY16" fmla="*/ 254365 h 371475"/>
                <a:gd name="connsiteX17" fmla="*/ 13514 w 381000"/>
                <a:gd name="connsiteY17" fmla="*/ 216568 h 371475"/>
                <a:gd name="connsiteX18" fmla="*/ 0 w 381000"/>
                <a:gd name="connsiteY18" fmla="*/ 170283 h 371475"/>
                <a:gd name="connsiteX19" fmla="*/ 0 w 381000"/>
                <a:gd name="connsiteY19" fmla="*/ 166177 h 371475"/>
                <a:gd name="connsiteX20" fmla="*/ 262448 w 381000"/>
                <a:gd name="connsiteY20" fmla="*/ 228600 h 371475"/>
                <a:gd name="connsiteX21" fmla="*/ 307284 w 381000"/>
                <a:gd name="connsiteY21" fmla="*/ 254365 h 371475"/>
                <a:gd name="connsiteX22" fmla="*/ 367486 w 381000"/>
                <a:gd name="connsiteY22" fmla="*/ 216568 h 371475"/>
                <a:gd name="connsiteX23" fmla="*/ 381000 w 381000"/>
                <a:gd name="connsiteY23" fmla="*/ 170283 h 371475"/>
                <a:gd name="connsiteX24" fmla="*/ 381000 w 381000"/>
                <a:gd name="connsiteY24" fmla="*/ 166177 h 371475"/>
                <a:gd name="connsiteX25" fmla="*/ 348173 w 381000"/>
                <a:gd name="connsiteY25" fmla="*/ 133350 h 371475"/>
                <a:gd name="connsiteX26" fmla="*/ 256505 w 381000"/>
                <a:gd name="connsiteY26" fmla="*/ 133350 h 371475"/>
                <a:gd name="connsiteX27" fmla="*/ 266700 w 381000"/>
                <a:gd name="connsiteY27" fmla="*/ 171450 h 371475"/>
                <a:gd name="connsiteX28" fmla="*/ 240902 w 381000"/>
                <a:gd name="connsiteY28" fmla="*/ 228600 h 371475"/>
                <a:gd name="connsiteX29" fmla="*/ 262448 w 381000"/>
                <a:gd name="connsiteY29" fmla="*/ 228600 h 371475"/>
                <a:gd name="connsiteX30" fmla="*/ 247650 w 381000"/>
                <a:gd name="connsiteY30" fmla="*/ 171450 h 371475"/>
                <a:gd name="connsiteX31" fmla="*/ 190500 w 381000"/>
                <a:gd name="connsiteY31" fmla="*/ 228600 h 371475"/>
                <a:gd name="connsiteX32" fmla="*/ 133350 w 381000"/>
                <a:gd name="connsiteY32" fmla="*/ 171450 h 371475"/>
                <a:gd name="connsiteX33" fmla="*/ 190500 w 381000"/>
                <a:gd name="connsiteY33" fmla="*/ 114300 h 371475"/>
                <a:gd name="connsiteX34" fmla="*/ 247650 w 381000"/>
                <a:gd name="connsiteY34" fmla="*/ 171450 h 371475"/>
                <a:gd name="connsiteX35" fmla="*/ 85725 w 381000"/>
                <a:gd name="connsiteY35" fmla="*/ 280477 h 371475"/>
                <a:gd name="connsiteX36" fmla="*/ 118552 w 381000"/>
                <a:gd name="connsiteY36" fmla="*/ 247650 h 371475"/>
                <a:gd name="connsiteX37" fmla="*/ 262448 w 381000"/>
                <a:gd name="connsiteY37" fmla="*/ 247650 h 371475"/>
                <a:gd name="connsiteX38" fmla="*/ 295275 w 381000"/>
                <a:gd name="connsiteY38" fmla="*/ 280477 h 371475"/>
                <a:gd name="connsiteX39" fmla="*/ 295275 w 381000"/>
                <a:gd name="connsiteY39" fmla="*/ 284583 h 371475"/>
                <a:gd name="connsiteX40" fmla="*/ 281761 w 381000"/>
                <a:gd name="connsiteY40" fmla="*/ 330868 h 371475"/>
                <a:gd name="connsiteX41" fmla="*/ 190500 w 381000"/>
                <a:gd name="connsiteY41" fmla="*/ 371475 h 371475"/>
                <a:gd name="connsiteX42" fmla="*/ 99239 w 381000"/>
                <a:gd name="connsiteY42" fmla="*/ 330868 h 371475"/>
                <a:gd name="connsiteX43" fmla="*/ 85725 w 381000"/>
                <a:gd name="connsiteY43" fmla="*/ 284583 h 371475"/>
                <a:gd name="connsiteX44" fmla="*/ 85725 w 381000"/>
                <a:gd name="connsiteY44" fmla="*/ 28047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81000" h="371475">
                  <a:moveTo>
                    <a:pt x="104775" y="114300"/>
                  </a:moveTo>
                  <a:cubicBezTo>
                    <a:pt x="136338" y="114300"/>
                    <a:pt x="161925" y="88713"/>
                    <a:pt x="161925" y="57150"/>
                  </a:cubicBezTo>
                  <a:cubicBezTo>
                    <a:pt x="161925" y="25587"/>
                    <a:pt x="136338" y="0"/>
                    <a:pt x="104775" y="0"/>
                  </a:cubicBezTo>
                  <a:cubicBezTo>
                    <a:pt x="73212" y="0"/>
                    <a:pt x="47625" y="25587"/>
                    <a:pt x="47625" y="57150"/>
                  </a:cubicBezTo>
                  <a:cubicBezTo>
                    <a:pt x="47625" y="88713"/>
                    <a:pt x="73212" y="114300"/>
                    <a:pt x="104775" y="114300"/>
                  </a:cubicBezTo>
                  <a:close/>
                  <a:moveTo>
                    <a:pt x="276225" y="114300"/>
                  </a:moveTo>
                  <a:cubicBezTo>
                    <a:pt x="307788" y="114300"/>
                    <a:pt x="333375" y="88713"/>
                    <a:pt x="333375" y="57150"/>
                  </a:cubicBezTo>
                  <a:cubicBezTo>
                    <a:pt x="333375" y="25587"/>
                    <a:pt x="307788" y="0"/>
                    <a:pt x="276225" y="0"/>
                  </a:cubicBezTo>
                  <a:cubicBezTo>
                    <a:pt x="244662" y="0"/>
                    <a:pt x="219075" y="25587"/>
                    <a:pt x="219075" y="57150"/>
                  </a:cubicBezTo>
                  <a:cubicBezTo>
                    <a:pt x="219075" y="88713"/>
                    <a:pt x="244662" y="114300"/>
                    <a:pt x="276225" y="114300"/>
                  </a:cubicBezTo>
                  <a:close/>
                  <a:moveTo>
                    <a:pt x="0" y="166177"/>
                  </a:moveTo>
                  <a:cubicBezTo>
                    <a:pt x="0" y="148047"/>
                    <a:pt x="14697" y="133350"/>
                    <a:pt x="32827" y="133350"/>
                  </a:cubicBezTo>
                  <a:lnTo>
                    <a:pt x="124495" y="133350"/>
                  </a:lnTo>
                  <a:cubicBezTo>
                    <a:pt x="118011" y="144558"/>
                    <a:pt x="114300" y="157571"/>
                    <a:pt x="114300" y="171450"/>
                  </a:cubicBezTo>
                  <a:cubicBezTo>
                    <a:pt x="114300" y="194209"/>
                    <a:pt x="124277" y="214637"/>
                    <a:pt x="140098" y="228600"/>
                  </a:cubicBezTo>
                  <a:lnTo>
                    <a:pt x="118552" y="228600"/>
                  </a:lnTo>
                  <a:cubicBezTo>
                    <a:pt x="99422" y="228600"/>
                    <a:pt x="82710" y="238955"/>
                    <a:pt x="73716" y="254365"/>
                  </a:cubicBezTo>
                  <a:cubicBezTo>
                    <a:pt x="43022" y="248346"/>
                    <a:pt x="24375" y="233383"/>
                    <a:pt x="13514" y="216568"/>
                  </a:cubicBezTo>
                  <a:cubicBezTo>
                    <a:pt x="0" y="195647"/>
                    <a:pt x="0" y="174030"/>
                    <a:pt x="0" y="170283"/>
                  </a:cubicBezTo>
                  <a:lnTo>
                    <a:pt x="0" y="166177"/>
                  </a:lnTo>
                  <a:close/>
                  <a:moveTo>
                    <a:pt x="262448" y="228600"/>
                  </a:moveTo>
                  <a:cubicBezTo>
                    <a:pt x="281578" y="228600"/>
                    <a:pt x="298290" y="238955"/>
                    <a:pt x="307284" y="254365"/>
                  </a:cubicBezTo>
                  <a:cubicBezTo>
                    <a:pt x="337978" y="248346"/>
                    <a:pt x="356625" y="233383"/>
                    <a:pt x="367486" y="216568"/>
                  </a:cubicBezTo>
                  <a:cubicBezTo>
                    <a:pt x="381000" y="195647"/>
                    <a:pt x="381000" y="174030"/>
                    <a:pt x="381000" y="170283"/>
                  </a:cubicBezTo>
                  <a:lnTo>
                    <a:pt x="381000" y="166177"/>
                  </a:lnTo>
                  <a:cubicBezTo>
                    <a:pt x="381000" y="148047"/>
                    <a:pt x="366303" y="133350"/>
                    <a:pt x="348173" y="133350"/>
                  </a:cubicBezTo>
                  <a:lnTo>
                    <a:pt x="256505" y="133350"/>
                  </a:lnTo>
                  <a:cubicBezTo>
                    <a:pt x="262989" y="144558"/>
                    <a:pt x="266700" y="157571"/>
                    <a:pt x="266700" y="171450"/>
                  </a:cubicBezTo>
                  <a:cubicBezTo>
                    <a:pt x="266700" y="194209"/>
                    <a:pt x="256723" y="214637"/>
                    <a:pt x="240902" y="228600"/>
                  </a:cubicBezTo>
                  <a:lnTo>
                    <a:pt x="262448" y="228600"/>
                  </a:lnTo>
                  <a:close/>
                  <a:moveTo>
                    <a:pt x="247650" y="171450"/>
                  </a:moveTo>
                  <a:cubicBezTo>
                    <a:pt x="247650" y="203013"/>
                    <a:pt x="222063" y="228600"/>
                    <a:pt x="190500" y="228600"/>
                  </a:cubicBezTo>
                  <a:cubicBezTo>
                    <a:pt x="158937" y="228600"/>
                    <a:pt x="133350" y="203013"/>
                    <a:pt x="133350" y="171450"/>
                  </a:cubicBezTo>
                  <a:cubicBezTo>
                    <a:pt x="133350" y="139887"/>
                    <a:pt x="158937" y="114300"/>
                    <a:pt x="190500" y="114300"/>
                  </a:cubicBezTo>
                  <a:cubicBezTo>
                    <a:pt x="222063" y="114300"/>
                    <a:pt x="247650" y="139887"/>
                    <a:pt x="247650" y="171450"/>
                  </a:cubicBezTo>
                  <a:close/>
                  <a:moveTo>
                    <a:pt x="85725" y="280477"/>
                  </a:moveTo>
                  <a:cubicBezTo>
                    <a:pt x="85725" y="262347"/>
                    <a:pt x="100422" y="247650"/>
                    <a:pt x="118552" y="247650"/>
                  </a:cubicBezTo>
                  <a:lnTo>
                    <a:pt x="262448" y="247650"/>
                  </a:lnTo>
                  <a:cubicBezTo>
                    <a:pt x="280578" y="247650"/>
                    <a:pt x="295275" y="262347"/>
                    <a:pt x="295275" y="280477"/>
                  </a:cubicBezTo>
                  <a:lnTo>
                    <a:pt x="295275" y="284583"/>
                  </a:lnTo>
                  <a:cubicBezTo>
                    <a:pt x="295275" y="288330"/>
                    <a:pt x="295275" y="309947"/>
                    <a:pt x="281761" y="330868"/>
                  </a:cubicBezTo>
                  <a:cubicBezTo>
                    <a:pt x="267635" y="352736"/>
                    <a:pt x="240341" y="371475"/>
                    <a:pt x="190500" y="371475"/>
                  </a:cubicBezTo>
                  <a:cubicBezTo>
                    <a:pt x="140660" y="371475"/>
                    <a:pt x="113365" y="352736"/>
                    <a:pt x="99239" y="330868"/>
                  </a:cubicBezTo>
                  <a:cubicBezTo>
                    <a:pt x="85725" y="309947"/>
                    <a:pt x="85725" y="288330"/>
                    <a:pt x="85725" y="284583"/>
                  </a:cubicBezTo>
                  <a:lnTo>
                    <a:pt x="85725" y="2804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ts val="1200"/>
                </a:spcAft>
                <a:buSzPct val="90000"/>
              </a:pPr>
              <a:endParaRPr 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1D19A9-3108-B0E3-70B2-8D8BA06779CC}"/>
                </a:ext>
              </a:extLst>
            </p:cNvPr>
            <p:cNvSpPr txBox="1"/>
            <p:nvPr/>
          </p:nvSpPr>
          <p:spPr>
            <a:xfrm>
              <a:off x="8040227" y="3648599"/>
              <a:ext cx="2750075" cy="1311103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Autofit/>
            </a:bodyPr>
            <a:lstStyle/>
            <a:p>
              <a:pPr algn="ctr">
                <a:spcAft>
                  <a:spcPts val="700"/>
                </a:spcAft>
                <a:defRPr/>
              </a:pPr>
              <a:r>
                <a:rPr lang="en-US">
                  <a:solidFill>
                    <a:prstClr val="black"/>
                  </a:solidFill>
                  <a:cs typeface="Segoe UI Semibold" panose="020B0502040204020203" pitchFamily="34" charset="0"/>
                </a:rPr>
                <a:t>Events and real-world knowledge in our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8661C5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community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9997C4F-9D8E-D3F1-5DFC-B8B9A10F7B51}"/>
                </a:ext>
              </a:extLst>
            </p:cNvPr>
            <p:cNvSpPr/>
            <p:nvPr/>
          </p:nvSpPr>
          <p:spPr bwMode="auto">
            <a:xfrm>
              <a:off x="8040227" y="4660487"/>
              <a:ext cx="2658716" cy="4545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2000">
                  <a:srgbClr val="E77DC6"/>
                </a:gs>
                <a:gs pos="58000">
                  <a:srgbClr val="D962FA">
                    <a:lumMod val="84000"/>
                  </a:srgbClr>
                </a:gs>
                <a:gs pos="15000">
                  <a:srgbClr val="0B87DE"/>
                </a:gs>
                <a:gs pos="100000">
                  <a:srgbClr val="F69991"/>
                </a:gs>
              </a:gsLst>
              <a:lin ang="36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aka.ms/</a:t>
              </a:r>
              <a:r>
                <a:rPr kumimoji="0" lang="en-US" sz="1400" b="0" i="0" u="none" strike="noStrike" kern="1200" cap="none" spc="0" normalizeH="0" baseline="0" noProof="0" err="1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TechCommunity</a:t>
              </a:r>
              <a:endParaRPr kumimoji="0" lang="en-US" sz="1400" b="0" i="0" u="none" strike="noStrike" kern="1200" cap="none" spc="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6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365-template02" id="{8CD60818-3BDF-4157-BF00-520498D987C1}" vid="{35700F2D-8368-4E4E-884E-289E89CDC575}"/>
    </a:ext>
  </a:extLst>
</a:theme>
</file>

<file path=ppt/theme/theme2.xml><?xml version="1.0" encoding="utf-8"?>
<a:theme xmlns:a="http://schemas.openxmlformats.org/drawingml/2006/main" name="Microsoft 365 Template Ligh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 AI Tour_2024_16-9 Event-template.potx" id="{10A8AE99-8A8D-4608-9F84-61FDF4D5C73D}" vid="{B4F0B07B-3A4D-4C62-94BD-A9EACF6FFA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7F01F51197143A101EDD3465A5C22" ma:contentTypeVersion="23" ma:contentTypeDescription="Create a new document." ma:contentTypeScope="" ma:versionID="4f80143f3abd8f4ecd66fbdea9995069">
  <xsd:schema xmlns:xsd="http://www.w3.org/2001/XMLSchema" xmlns:xs="http://www.w3.org/2001/XMLSchema" xmlns:p="http://schemas.microsoft.com/office/2006/metadata/properties" xmlns:ns1="http://schemas.microsoft.com/sharepoint/v3" xmlns:ns2="0c00efa8-99df-4343-9c36-3998544861d9" xmlns:ns3="bf2380a9-f059-4440-9b0c-00bda5ce37de" targetNamespace="http://schemas.microsoft.com/office/2006/metadata/properties" ma:root="true" ma:fieldsID="0a368d1e669ba1b0ae20c5e4bcc587a9" ns1:_="" ns2:_="" ns3:_="">
    <xsd:import namespace="http://schemas.microsoft.com/sharepoint/v3"/>
    <xsd:import namespace="0c00efa8-99df-4343-9c36-3998544861d9"/>
    <xsd:import namespace="bf2380a9-f059-4440-9b0c-00bda5ce37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BillingMetadata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Uploa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0efa8-99df-4343-9c36-3998544861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fbc9abd2-b4d5-495e-904c-cf4a4a486960}" ma:internalName="TaxCatchAll" ma:showField="CatchAllData" ma:web="0c00efa8-99df-4343-9c36-3998544861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380a9-f059-4440-9b0c-00bda5ce3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Text"/>
      </xsd:simpleType>
    </xsd:element>
    <xsd:element name="_ApprovalAssignedTo" ma:index="26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7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8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9" nillable="true" ma:displayName="Approval status" ma:internalName="_ApprovalStatus" ma:readOnly="true">
      <xsd:simpleType>
        <xsd:restriction base="dms:Unknown"/>
      </xsd:simpleType>
    </xsd:element>
    <xsd:element name="Uploaded" ma:index="30" nillable="true" ma:displayName="Uploaded" ma:default="0" ma:format="Dropdown" ma:internalName="Upload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pprovalAssignedTo xmlns="bf2380a9-f059-4440-9b0c-00bda5ce37de">
      <UserInfo>
        <DisplayName/>
        <AccountId xsi:nil="true"/>
        <AccountType/>
      </UserInfo>
    </_ApprovalAssignedTo>
    <_ApprovalSentBy xmlns="bf2380a9-f059-4440-9b0c-00bda5ce37de">
      <UserInfo>
        <DisplayName/>
        <AccountId xsi:nil="true"/>
        <AccountType/>
      </UserInfo>
    </_ApprovalSentBy>
    <_ApprovalStatus xmlns="bf2380a9-f059-4440-9b0c-00bda5ce37de">0</_ApprovalStatus>
    <_ip_UnifiedCompliancePolicyUIAction xmlns="http://schemas.microsoft.com/sharepoint/v3" xsi:nil="true"/>
    <_ip_UnifiedCompliancePolicyProperties xmlns="http://schemas.microsoft.com/sharepoint/v3" xsi:nil="true"/>
    <_ApprovalRespondedBy xmlns="bf2380a9-f059-4440-9b0c-00bda5ce37de">
      <UserInfo>
        <DisplayName/>
        <AccountId xsi:nil="true"/>
        <AccountType/>
      </UserInfo>
    </_ApprovalRespondedBy>
    <lcf76f155ced4ddcb4097134ff3c332f xmlns="bf2380a9-f059-4440-9b0c-00bda5ce37de">
      <Terms xmlns="http://schemas.microsoft.com/office/infopath/2007/PartnerControls"/>
    </lcf76f155ced4ddcb4097134ff3c332f>
    <TaxCatchAll xmlns="0c00efa8-99df-4343-9c36-3998544861d9" xsi:nil="true"/>
    <Uploaded xmlns="bf2380a9-f059-4440-9b0c-00bda5ce37de">false</Uploaded>
  </documentManagement>
</p:properties>
</file>

<file path=customXml/itemProps1.xml><?xml version="1.0" encoding="utf-8"?>
<ds:datastoreItem xmlns:ds="http://schemas.openxmlformats.org/officeDocument/2006/customXml" ds:itemID="{EF1B3A1A-3138-491D-BC34-C5C06F03A915}"/>
</file>

<file path=customXml/itemProps2.xml><?xml version="1.0" encoding="utf-8"?>
<ds:datastoreItem xmlns:ds="http://schemas.openxmlformats.org/officeDocument/2006/customXml" ds:itemID="{EDF9A4A9-F771-4858-8220-5F2221C896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B81923-6A64-41B6-B816-A0CBC35CBAF3}">
  <ds:schemaRefs>
    <ds:schemaRef ds:uri="http://schemas.microsoft.com/sharepoint/v3"/>
    <ds:schemaRef ds:uri="http://purl.org/dc/elements/1.1/"/>
    <ds:schemaRef ds:uri="bf2380a9-f059-4440-9b0c-00bda5ce37de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c00efa8-99df-4343-9c36-3998544861d9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M365_template2025</Template>
  <TotalTime>0</TotalTime>
  <Words>346</Words>
  <Application>Microsoft Office PowerPoint</Application>
  <PresentationFormat>Widescreen</PresentationFormat>
  <Paragraphs>66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Consolas</vt:lpstr>
      <vt:lpstr>Segoe Sans Display</vt:lpstr>
      <vt:lpstr>Segoe Sans Display Semibold</vt:lpstr>
      <vt:lpstr>Segoe UI</vt:lpstr>
      <vt:lpstr>Segoe UI Semibold</vt:lpstr>
      <vt:lpstr>Wingdings</vt:lpstr>
      <vt:lpstr>Office Theme</vt:lpstr>
      <vt:lpstr>Microsoft 365 Template Light</vt:lpstr>
      <vt:lpstr>Fast time to value with Viva Connections</vt:lpstr>
      <vt:lpstr>Microsoft 365 Community Conference</vt:lpstr>
      <vt:lpstr>Join the event app to access:</vt:lpstr>
      <vt:lpstr>PowerPoint Presentation</vt:lpstr>
      <vt:lpstr>PowerPoint Presentation</vt:lpstr>
      <vt:lpstr>Demo time!</vt:lpstr>
      <vt:lpstr>PowerPoint Presentation</vt:lpstr>
      <vt:lpstr>We have an exciting future ahead.</vt:lpstr>
      <vt:lpstr>Expertise and tools for your journey</vt:lpstr>
      <vt:lpstr>News &amp; community content</vt:lpstr>
      <vt:lpstr>Session feedback surveys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2025-05-12T03:41:59Z</dcterms:created>
  <dcterms:modified xsi:type="dcterms:W3CDTF">2025-05-12T03:43:01Z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0x0101001F47F01F51197143A101EDD3465A5C22</vt:lpwstr>
  </property>
</Properties>
</file>