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6" r:id="rId4"/>
    <p:sldMasterId id="2147483973" r:id="rId5"/>
    <p:sldMasterId id="2147483773" r:id="rId6"/>
    <p:sldMasterId id="2147483950" r:id="rId7"/>
  </p:sldMasterIdLst>
  <p:notesMasterIdLst>
    <p:notesMasterId r:id="rId32"/>
  </p:notesMasterIdLst>
  <p:sldIdLst>
    <p:sldId id="260" r:id="rId8"/>
    <p:sldId id="259" r:id="rId9"/>
    <p:sldId id="258" r:id="rId10"/>
    <p:sldId id="2147483436" r:id="rId11"/>
    <p:sldId id="2147483441" r:id="rId12"/>
    <p:sldId id="2147483437" r:id="rId13"/>
    <p:sldId id="2147483440" r:id="rId14"/>
    <p:sldId id="2147483439" r:id="rId15"/>
    <p:sldId id="2147481271" r:id="rId16"/>
    <p:sldId id="2147480187" r:id="rId17"/>
    <p:sldId id="2147480173" r:id="rId18"/>
    <p:sldId id="2147483444" r:id="rId19"/>
    <p:sldId id="2147483428" r:id="rId20"/>
    <p:sldId id="2147480178" r:id="rId21"/>
    <p:sldId id="2147483446" r:id="rId22"/>
    <p:sldId id="2147480140" r:id="rId23"/>
    <p:sldId id="2147483445" r:id="rId24"/>
    <p:sldId id="2147483442" r:id="rId25"/>
    <p:sldId id="2147483434" r:id="rId26"/>
    <p:sldId id="2147483443" r:id="rId27"/>
    <p:sldId id="2147480146" r:id="rId28"/>
    <p:sldId id="2147483419" r:id="rId29"/>
    <p:sldId id="2147483420" r:id="rId30"/>
    <p:sldId id="214748014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A9F9C56-360A-498A-9504-1F5DD6B65E2A}">
          <p14:sldIdLst>
            <p14:sldId id="260"/>
            <p14:sldId id="259"/>
            <p14:sldId id="258"/>
          </p14:sldIdLst>
        </p14:section>
        <p14:section name="Main topic: Rachel- Creating an Inclusive Community" id="{DDDBC0C8-013C-454B-ADD8-2D3B1D12461B}">
          <p14:sldIdLst>
            <p14:sldId id="2147483436"/>
            <p14:sldId id="2147483441"/>
            <p14:sldId id="2147483437"/>
            <p14:sldId id="2147483440"/>
            <p14:sldId id="2147483439"/>
          </p14:sldIdLst>
        </p14:section>
        <p14:section name="Subcommittee Update" id="{73C9611A-04B3-40BB-AE21-F07EDB153C0C}">
          <p14:sldIdLst>
            <p14:sldId id="2147481271"/>
            <p14:sldId id="2147480187"/>
            <p14:sldId id="2147480173"/>
            <p14:sldId id="2147483444"/>
          </p14:sldIdLst>
        </p14:section>
        <p14:section name="Event Training Info" id="{39C010D2-3449-4622-967D-EEAD12416526}">
          <p14:sldIdLst>
            <p14:sldId id="2147483428"/>
            <p14:sldId id="2147480178"/>
          </p14:sldIdLst>
        </p14:section>
        <p14:section name="Next Meeting Info" id="{16563F7E-16F4-45C8-9C74-9E338120DD6F}">
          <p14:sldIdLst>
            <p14:sldId id="2147483446"/>
            <p14:sldId id="2147480140"/>
          </p14:sldIdLst>
        </p14:section>
        <p14:section name="Upcoming Events" id="{F5045D51-E639-45F1-9164-A8F8CA31FCDC}">
          <p14:sldIdLst>
            <p14:sldId id="2147483445"/>
            <p14:sldId id="2147483442"/>
            <p14:sldId id="2147483434"/>
            <p14:sldId id="2147483443"/>
            <p14:sldId id="2147480146"/>
            <p14:sldId id="2147483419"/>
            <p14:sldId id="2147483420"/>
            <p14:sldId id="214748014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AFAB1D-CB91-3B67-BDAD-416AF3289A32}" name="Tiffany Lee" initials="TL" userId="S::tiffany.lee@msftcommunity.com::2f085014-14f7-4c93-95ee-48bce0698914" providerId="AD"/>
  <p188:author id="{0FB78EA1-2E88-30CD-C1B6-E07F7C7B0BE1}" name="Tom Daly" initials="TD" userId="S::tom.daly@msftcommunity.com::ba888ad2-2092-4f1c-9110-cb57566804b0" providerId="AD"/>
  <p188:author id="{63D82CF4-F578-81F5-D4FD-052BE04F0A00}" name="Tiffany Lee" initials="TL" userId="S::Tiffany.Lee@msftcommunity.com::2f085014-14f7-4c93-95ee-48bce069891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F9EF8A-FEA3-88D0-83C0-78FB1C0D053F}" v="2" dt="2025-01-13T14:23:02.2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3" d="100"/>
          <a:sy n="113" d="100"/>
        </p:scale>
        <p:origin x="70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8/10/relationships/authors" Target="authors.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Stark" userId="S::matt.stark_findex.co.nz#ext#@msftcommunity.onmicrosoft.com::fed622cd-a15e-4f4b-94e3-dd45929be6b2" providerId="AD" clId="Web-{4EBD73DA-CD6C-7C89-11BF-06A9C2BED4BC}"/>
    <pc:docChg chg="sldOrd">
      <pc:chgData name="Matt Stark" userId="S::matt.stark_findex.co.nz#ext#@msftcommunity.onmicrosoft.com::fed622cd-a15e-4f4b-94e3-dd45929be6b2" providerId="AD" clId="Web-{4EBD73DA-CD6C-7C89-11BF-06A9C2BED4BC}" dt="2024-09-25T19:55:42.907" v="0"/>
      <pc:docMkLst>
        <pc:docMk/>
      </pc:docMkLst>
      <pc:sldChg chg="ord">
        <pc:chgData name="Matt Stark" userId="S::matt.stark_findex.co.nz#ext#@msftcommunity.onmicrosoft.com::fed622cd-a15e-4f4b-94e3-dd45929be6b2" providerId="AD" clId="Web-{4EBD73DA-CD6C-7C89-11BF-06A9C2BED4BC}" dt="2024-09-25T19:55:42.907" v="0"/>
        <pc:sldMkLst>
          <pc:docMk/>
          <pc:sldMk cId="1593507716" sldId="2147480178"/>
        </pc:sldMkLst>
      </pc:sldChg>
    </pc:docChg>
  </pc:docChgLst>
  <pc:docChgLst>
    <pc:chgData name="Tom Daly" userId="S::tom.daly@msftcommunity.com::ba888ad2-2092-4f1c-9110-cb57566804b0" providerId="AD" clId="Web-{D6E9B16E-C4F0-D479-8F28-E5CD8FAA7A04}"/>
    <pc:docChg chg="modSld">
      <pc:chgData name="Tom Daly" userId="S::tom.daly@msftcommunity.com::ba888ad2-2092-4f1c-9110-cb57566804b0" providerId="AD" clId="Web-{D6E9B16E-C4F0-D479-8F28-E5CD8FAA7A04}" dt="2024-09-07T01:42:43.163" v="51" actId="20577"/>
      <pc:docMkLst>
        <pc:docMk/>
      </pc:docMkLst>
      <pc:sldChg chg="addSp delSp modSp">
        <pc:chgData name="Tom Daly" userId="S::tom.daly@msftcommunity.com::ba888ad2-2092-4f1c-9110-cb57566804b0" providerId="AD" clId="Web-{D6E9B16E-C4F0-D479-8F28-E5CD8FAA7A04}" dt="2024-09-07T01:42:43.163" v="51" actId="20577"/>
        <pc:sldMkLst>
          <pc:docMk/>
          <pc:sldMk cId="2293117931" sldId="2147480173"/>
        </pc:sldMkLst>
        <pc:spChg chg="mod">
          <ac:chgData name="Tom Daly" userId="S::tom.daly@msftcommunity.com::ba888ad2-2092-4f1c-9110-cb57566804b0" providerId="AD" clId="Web-{D6E9B16E-C4F0-D479-8F28-E5CD8FAA7A04}" dt="2024-09-07T01:42:43.163" v="51" actId="20577"/>
          <ac:spMkLst>
            <pc:docMk/>
            <pc:sldMk cId="2293117931" sldId="2147480173"/>
            <ac:spMk id="3" creationId="{21CB6212-A776-756A-85FA-F829F43893C2}"/>
          </ac:spMkLst>
        </pc:spChg>
        <pc:graphicFrameChg chg="add del mod">
          <ac:chgData name="Tom Daly" userId="S::tom.daly@msftcommunity.com::ba888ad2-2092-4f1c-9110-cb57566804b0" providerId="AD" clId="Web-{D6E9B16E-C4F0-D479-8F28-E5CD8FAA7A04}" dt="2024-09-07T01:41:43.694" v="3"/>
          <ac:graphicFrameMkLst>
            <pc:docMk/>
            <pc:sldMk cId="2293117931" sldId="2147480173"/>
            <ac:graphicFrameMk id="6" creationId="{1EA41CDA-7280-6315-1AFE-C6254614F539}"/>
          </ac:graphicFrameMkLst>
        </pc:graphicFrameChg>
      </pc:sldChg>
    </pc:docChg>
  </pc:docChgLst>
  <pc:docChgLst>
    <pc:chgData name="Tom Daly" userId="S::tom.daly@msftcommunity.com::ba888ad2-2092-4f1c-9110-cb57566804b0" providerId="AD" clId="Web-{480FEB7A-AF5D-53A3-AE73-16B62DC62D68}"/>
    <pc:docChg chg="mod modSld">
      <pc:chgData name="Tom Daly" userId="S::tom.daly@msftcommunity.com::ba888ad2-2092-4f1c-9110-cb57566804b0" providerId="AD" clId="Web-{480FEB7A-AF5D-53A3-AE73-16B62DC62D68}" dt="2024-09-05T00:29:50.700" v="225"/>
      <pc:docMkLst>
        <pc:docMk/>
      </pc:docMkLst>
      <pc:sldChg chg="addSp modSp">
        <pc:chgData name="Tom Daly" userId="S::tom.daly@msftcommunity.com::ba888ad2-2092-4f1c-9110-cb57566804b0" providerId="AD" clId="Web-{480FEB7A-AF5D-53A3-AE73-16B62DC62D68}" dt="2024-09-05T00:29:03.276" v="224" actId="20577"/>
        <pc:sldMkLst>
          <pc:docMk/>
          <pc:sldMk cId="2293117931" sldId="2147480173"/>
        </pc:sldMkLst>
        <pc:spChg chg="add mod">
          <ac:chgData name="Tom Daly" userId="S::tom.daly@msftcommunity.com::ba888ad2-2092-4f1c-9110-cb57566804b0" providerId="AD" clId="Web-{480FEB7A-AF5D-53A3-AE73-16B62DC62D68}" dt="2024-09-05T00:26:32.365" v="221" actId="1076"/>
          <ac:spMkLst>
            <pc:docMk/>
            <pc:sldMk cId="2293117931" sldId="2147480173"/>
            <ac:spMk id="2" creationId="{DE49BE46-313D-6410-20E7-E4611778F205}"/>
          </ac:spMkLst>
        </pc:spChg>
        <pc:spChg chg="mod">
          <ac:chgData name="Tom Daly" userId="S::tom.daly@msftcommunity.com::ba888ad2-2092-4f1c-9110-cb57566804b0" providerId="AD" clId="Web-{480FEB7A-AF5D-53A3-AE73-16B62DC62D68}" dt="2024-09-05T00:29:03.276" v="224" actId="20577"/>
          <ac:spMkLst>
            <pc:docMk/>
            <pc:sldMk cId="2293117931" sldId="2147480173"/>
            <ac:spMk id="3" creationId="{21CB6212-A776-756A-85FA-F829F43893C2}"/>
          </ac:spMkLst>
        </pc:spChg>
      </pc:sldChg>
    </pc:docChg>
  </pc:docChgLst>
  <pc:docChgLst>
    <pc:chgData name="Tiffany Lee" userId="S::tiffany.lee@msftcommunity.com::2f085014-14f7-4c93-95ee-48bce0698914" providerId="AD" clId="Web-{2AA58CD0-B508-E453-11AA-3A03126F259F}"/>
    <pc:docChg chg="addSld delSld sldOrd addMainMaster">
      <pc:chgData name="Tiffany Lee" userId="S::tiffany.lee@msftcommunity.com::2f085014-14f7-4c93-95ee-48bce0698914" providerId="AD" clId="Web-{2AA58CD0-B508-E453-11AA-3A03126F259F}" dt="2024-09-04T21:46:46.710" v="32"/>
      <pc:docMkLst>
        <pc:docMk/>
      </pc:docMkLst>
      <pc:sldChg chg="del">
        <pc:chgData name="Tiffany Lee" userId="S::tiffany.lee@msftcommunity.com::2f085014-14f7-4c93-95ee-48bce0698914" providerId="AD" clId="Web-{2AA58CD0-B508-E453-11AA-3A03126F259F}" dt="2024-09-04T21:46:43.413" v="31"/>
        <pc:sldMkLst>
          <pc:docMk/>
          <pc:sldMk cId="109857222" sldId="256"/>
        </pc:sldMkLst>
      </pc:sldChg>
      <pc:sldChg chg="add">
        <pc:chgData name="Tiffany Lee" userId="S::tiffany.lee@msftcommunity.com::2f085014-14f7-4c93-95ee-48bce0698914" providerId="AD" clId="Web-{2AA58CD0-B508-E453-11AA-3A03126F259F}" dt="2024-09-04T21:45:11.207" v="5"/>
        <pc:sldMkLst>
          <pc:docMk/>
          <pc:sldMk cId="1426924405" sldId="257"/>
        </pc:sldMkLst>
      </pc:sldChg>
      <pc:sldChg chg="add ord">
        <pc:chgData name="Tiffany Lee" userId="S::tiffany.lee@msftcommunity.com::2f085014-14f7-4c93-95ee-48bce0698914" providerId="AD" clId="Web-{2AA58CD0-B508-E453-11AA-3A03126F259F}" dt="2024-09-04T21:46:46.710" v="32"/>
        <pc:sldMkLst>
          <pc:docMk/>
          <pc:sldMk cId="2865573592" sldId="258"/>
        </pc:sldMkLst>
      </pc:sldChg>
      <pc:sldChg chg="add">
        <pc:chgData name="Tiffany Lee" userId="S::tiffany.lee@msftcommunity.com::2f085014-14f7-4c93-95ee-48bce0698914" providerId="AD" clId="Web-{2AA58CD0-B508-E453-11AA-3A03126F259F}" dt="2024-09-04T21:45:11.082" v="2"/>
        <pc:sldMkLst>
          <pc:docMk/>
          <pc:sldMk cId="171803909" sldId="259"/>
        </pc:sldMkLst>
      </pc:sldChg>
      <pc:sldChg chg="add">
        <pc:chgData name="Tiffany Lee" userId="S::tiffany.lee@msftcommunity.com::2f085014-14f7-4c93-95ee-48bce0698914" providerId="AD" clId="Web-{2AA58CD0-B508-E453-11AA-3A03126F259F}" dt="2024-09-04T21:45:11.066" v="1"/>
        <pc:sldMkLst>
          <pc:docMk/>
          <pc:sldMk cId="3386514592" sldId="260"/>
        </pc:sldMkLst>
      </pc:sldChg>
      <pc:sldChg chg="add">
        <pc:chgData name="Tiffany Lee" userId="S::tiffany.lee@msftcommunity.com::2f085014-14f7-4c93-95ee-48bce0698914" providerId="AD" clId="Web-{2AA58CD0-B508-E453-11AA-3A03126F259F}" dt="2024-09-04T21:45:11.129" v="3"/>
        <pc:sldMkLst>
          <pc:docMk/>
          <pc:sldMk cId="4221153224" sldId="261"/>
        </pc:sldMkLst>
      </pc:sldChg>
      <pc:sldChg chg="add">
        <pc:chgData name="Tiffany Lee" userId="S::tiffany.lee@msftcommunity.com::2f085014-14f7-4c93-95ee-48bce0698914" providerId="AD" clId="Web-{2AA58CD0-B508-E453-11AA-3A03126F259F}" dt="2024-09-04T21:45:11.269" v="8"/>
        <pc:sldMkLst>
          <pc:docMk/>
          <pc:sldMk cId="2974841348" sldId="264"/>
        </pc:sldMkLst>
      </pc:sldChg>
      <pc:sldChg chg="add">
        <pc:chgData name="Tiffany Lee" userId="S::tiffany.lee@msftcommunity.com::2f085014-14f7-4c93-95ee-48bce0698914" providerId="AD" clId="Web-{2AA58CD0-B508-E453-11AA-3A03126F259F}" dt="2024-09-04T21:45:11.300" v="9"/>
        <pc:sldMkLst>
          <pc:docMk/>
          <pc:sldMk cId="3645195887" sldId="265"/>
        </pc:sldMkLst>
      </pc:sldChg>
      <pc:sldChg chg="add">
        <pc:chgData name="Tiffany Lee" userId="S::tiffany.lee@msftcommunity.com::2f085014-14f7-4c93-95ee-48bce0698914" providerId="AD" clId="Web-{2AA58CD0-B508-E453-11AA-3A03126F259F}" dt="2024-09-04T21:45:11.332" v="10"/>
        <pc:sldMkLst>
          <pc:docMk/>
          <pc:sldMk cId="3644857367" sldId="267"/>
        </pc:sldMkLst>
      </pc:sldChg>
      <pc:sldChg chg="add">
        <pc:chgData name="Tiffany Lee" userId="S::tiffany.lee@msftcommunity.com::2f085014-14f7-4c93-95ee-48bce0698914" providerId="AD" clId="Web-{2AA58CD0-B508-E453-11AA-3A03126F259F}" dt="2024-09-04T21:45:11.347" v="11"/>
        <pc:sldMkLst>
          <pc:docMk/>
          <pc:sldMk cId="941471706" sldId="268"/>
        </pc:sldMkLst>
      </pc:sldChg>
      <pc:sldChg chg="add">
        <pc:chgData name="Tiffany Lee" userId="S::tiffany.lee@msftcommunity.com::2f085014-14f7-4c93-95ee-48bce0698914" providerId="AD" clId="Web-{2AA58CD0-B508-E453-11AA-3A03126F259F}" dt="2024-09-04T21:45:11.379" v="12"/>
        <pc:sldMkLst>
          <pc:docMk/>
          <pc:sldMk cId="2823160977" sldId="269"/>
        </pc:sldMkLst>
      </pc:sldChg>
      <pc:sldChg chg="add">
        <pc:chgData name="Tiffany Lee" userId="S::tiffany.lee@msftcommunity.com::2f085014-14f7-4c93-95ee-48bce0698914" providerId="AD" clId="Web-{2AA58CD0-B508-E453-11AA-3A03126F259F}" dt="2024-09-04T21:45:11.394" v="13"/>
        <pc:sldMkLst>
          <pc:docMk/>
          <pc:sldMk cId="2760236137" sldId="270"/>
        </pc:sldMkLst>
      </pc:sldChg>
      <pc:sldChg chg="add">
        <pc:chgData name="Tiffany Lee" userId="S::tiffany.lee@msftcommunity.com::2f085014-14f7-4c93-95ee-48bce0698914" providerId="AD" clId="Web-{2AA58CD0-B508-E453-11AA-3A03126F259F}" dt="2024-09-04T21:45:11.425" v="14"/>
        <pc:sldMkLst>
          <pc:docMk/>
          <pc:sldMk cId="2417045817" sldId="271"/>
        </pc:sldMkLst>
      </pc:sldChg>
      <pc:sldChg chg="add">
        <pc:chgData name="Tiffany Lee" userId="S::tiffany.lee@msftcommunity.com::2f085014-14f7-4c93-95ee-48bce0698914" providerId="AD" clId="Web-{2AA58CD0-B508-E453-11AA-3A03126F259F}" dt="2024-09-04T21:45:11.457" v="15"/>
        <pc:sldMkLst>
          <pc:docMk/>
          <pc:sldMk cId="585340460" sldId="272"/>
        </pc:sldMkLst>
      </pc:sldChg>
      <pc:sldChg chg="add">
        <pc:chgData name="Tiffany Lee" userId="S::tiffany.lee@msftcommunity.com::2f085014-14f7-4c93-95ee-48bce0698914" providerId="AD" clId="Web-{2AA58CD0-B508-E453-11AA-3A03126F259F}" dt="2024-09-04T21:45:11.175" v="4"/>
        <pc:sldMkLst>
          <pc:docMk/>
          <pc:sldMk cId="3605281074" sldId="2076137138"/>
        </pc:sldMkLst>
      </pc:sldChg>
      <pc:sldChg chg="add">
        <pc:chgData name="Tiffany Lee" userId="S::tiffany.lee@msftcommunity.com::2f085014-14f7-4c93-95ee-48bce0698914" providerId="AD" clId="Web-{2AA58CD0-B508-E453-11AA-3A03126F259F}" dt="2024-09-04T21:45:11.488" v="16"/>
        <pc:sldMkLst>
          <pc:docMk/>
          <pc:sldMk cId="418599019" sldId="2076137139"/>
        </pc:sldMkLst>
      </pc:sldChg>
      <pc:sldChg chg="add">
        <pc:chgData name="Tiffany Lee" userId="S::tiffany.lee@msftcommunity.com::2f085014-14f7-4c93-95ee-48bce0698914" providerId="AD" clId="Web-{2AA58CD0-B508-E453-11AA-3A03126F259F}" dt="2024-09-04T21:45:12.832" v="22"/>
        <pc:sldMkLst>
          <pc:docMk/>
          <pc:sldMk cId="602264751" sldId="2147480103"/>
        </pc:sldMkLst>
      </pc:sldChg>
      <pc:sldChg chg="add">
        <pc:chgData name="Tiffany Lee" userId="S::tiffany.lee@msftcommunity.com::2f085014-14f7-4c93-95ee-48bce0698914" providerId="AD" clId="Web-{2AA58CD0-B508-E453-11AA-3A03126F259F}" dt="2024-09-04T21:45:12.800" v="21"/>
        <pc:sldMkLst>
          <pc:docMk/>
          <pc:sldMk cId="3019165208" sldId="2147480104"/>
        </pc:sldMkLst>
      </pc:sldChg>
      <pc:sldChg chg="add">
        <pc:chgData name="Tiffany Lee" userId="S::tiffany.lee@msftcommunity.com::2f085014-14f7-4c93-95ee-48bce0698914" providerId="AD" clId="Web-{2AA58CD0-B508-E453-11AA-3A03126F259F}" dt="2024-09-04T21:45:12.910" v="24"/>
        <pc:sldMkLst>
          <pc:docMk/>
          <pc:sldMk cId="3308103230" sldId="2147480106"/>
        </pc:sldMkLst>
      </pc:sldChg>
      <pc:sldChg chg="add">
        <pc:chgData name="Tiffany Lee" userId="S::tiffany.lee@msftcommunity.com::2f085014-14f7-4c93-95ee-48bce0698914" providerId="AD" clId="Web-{2AA58CD0-B508-E453-11AA-3A03126F259F}" dt="2024-09-04T21:45:11.504" v="17"/>
        <pc:sldMkLst>
          <pc:docMk/>
          <pc:sldMk cId="1170640735" sldId="2147480132"/>
        </pc:sldMkLst>
      </pc:sldChg>
      <pc:sldChg chg="add">
        <pc:chgData name="Tiffany Lee" userId="S::tiffany.lee@msftcommunity.com::2f085014-14f7-4c93-95ee-48bce0698914" providerId="AD" clId="Web-{2AA58CD0-B508-E453-11AA-3A03126F259F}" dt="2024-09-04T21:45:14.894" v="30"/>
        <pc:sldMkLst>
          <pc:docMk/>
          <pc:sldMk cId="1885598088" sldId="2147480140"/>
        </pc:sldMkLst>
      </pc:sldChg>
      <pc:sldChg chg="add">
        <pc:chgData name="Tiffany Lee" userId="S::tiffany.lee@msftcommunity.com::2f085014-14f7-4c93-95ee-48bce0698914" providerId="AD" clId="Web-{2AA58CD0-B508-E453-11AA-3A03126F259F}" dt="2024-09-04T21:45:14.597" v="29"/>
        <pc:sldMkLst>
          <pc:docMk/>
          <pc:sldMk cId="2826809132" sldId="2147480141"/>
        </pc:sldMkLst>
      </pc:sldChg>
      <pc:sldChg chg="add">
        <pc:chgData name="Tiffany Lee" userId="S::tiffany.lee@msftcommunity.com::2f085014-14f7-4c93-95ee-48bce0698914" providerId="AD" clId="Web-{2AA58CD0-B508-E453-11AA-3A03126F259F}" dt="2024-09-04T21:45:12.941" v="25"/>
        <pc:sldMkLst>
          <pc:docMk/>
          <pc:sldMk cId="1747385777" sldId="2147480146"/>
        </pc:sldMkLst>
      </pc:sldChg>
      <pc:sldChg chg="add">
        <pc:chgData name="Tiffany Lee" userId="S::tiffany.lee@msftcommunity.com::2f085014-14f7-4c93-95ee-48bce0698914" providerId="AD" clId="Web-{2AA58CD0-B508-E453-11AA-3A03126F259F}" dt="2024-09-04T21:45:11.519" v="18"/>
        <pc:sldMkLst>
          <pc:docMk/>
          <pc:sldMk cId="2293117931" sldId="2147480173"/>
        </pc:sldMkLst>
      </pc:sldChg>
      <pc:sldChg chg="add">
        <pc:chgData name="Tiffany Lee" userId="S::tiffany.lee@msftcommunity.com::2f085014-14f7-4c93-95ee-48bce0698914" providerId="AD" clId="Web-{2AA58CD0-B508-E453-11AA-3A03126F259F}" dt="2024-09-04T21:45:12.660" v="20"/>
        <pc:sldMkLst>
          <pc:docMk/>
          <pc:sldMk cId="1593507716" sldId="2147480178"/>
        </pc:sldMkLst>
      </pc:sldChg>
      <pc:sldChg chg="add">
        <pc:chgData name="Tiffany Lee" userId="S::tiffany.lee@msftcommunity.com::2f085014-14f7-4c93-95ee-48bce0698914" providerId="AD" clId="Web-{2AA58CD0-B508-E453-11AA-3A03126F259F}" dt="2024-09-04T21:45:13.691" v="26"/>
        <pc:sldMkLst>
          <pc:docMk/>
          <pc:sldMk cId="3037125721" sldId="2147483419"/>
        </pc:sldMkLst>
      </pc:sldChg>
      <pc:sldChg chg="add">
        <pc:chgData name="Tiffany Lee" userId="S::tiffany.lee@msftcommunity.com::2f085014-14f7-4c93-95ee-48bce0698914" providerId="AD" clId="Web-{2AA58CD0-B508-E453-11AA-3A03126F259F}" dt="2024-09-04T21:45:13.957" v="27"/>
        <pc:sldMkLst>
          <pc:docMk/>
          <pc:sldMk cId="2326954336" sldId="2147483420"/>
        </pc:sldMkLst>
      </pc:sldChg>
      <pc:sldChg chg="add">
        <pc:chgData name="Tiffany Lee" userId="S::tiffany.lee@msftcommunity.com::2f085014-14f7-4c93-95ee-48bce0698914" providerId="AD" clId="Web-{2AA58CD0-B508-E453-11AA-3A03126F259F}" dt="2024-09-04T21:45:12.629" v="19"/>
        <pc:sldMkLst>
          <pc:docMk/>
          <pc:sldMk cId="3881099091" sldId="2147483428"/>
        </pc:sldMkLst>
      </pc:sldChg>
      <pc:sldChg chg="add">
        <pc:chgData name="Tiffany Lee" userId="S::tiffany.lee@msftcommunity.com::2f085014-14f7-4c93-95ee-48bce0698914" providerId="AD" clId="Web-{2AA58CD0-B508-E453-11AA-3A03126F259F}" dt="2024-09-04T21:45:14.254" v="28"/>
        <pc:sldMkLst>
          <pc:docMk/>
          <pc:sldMk cId="3547760402" sldId="2147483429"/>
        </pc:sldMkLst>
      </pc:sldChg>
      <pc:sldChg chg="add">
        <pc:chgData name="Tiffany Lee" userId="S::tiffany.lee@msftcommunity.com::2f085014-14f7-4c93-95ee-48bce0698914" providerId="AD" clId="Web-{2AA58CD0-B508-E453-11AA-3A03126F259F}" dt="2024-09-04T21:45:11.222" v="6"/>
        <pc:sldMkLst>
          <pc:docMk/>
          <pc:sldMk cId="2009444274" sldId="2147483430"/>
        </pc:sldMkLst>
      </pc:sldChg>
      <pc:sldChg chg="add">
        <pc:chgData name="Tiffany Lee" userId="S::tiffany.lee@msftcommunity.com::2f085014-14f7-4c93-95ee-48bce0698914" providerId="AD" clId="Web-{2AA58CD0-B508-E453-11AA-3A03126F259F}" dt="2024-09-04T21:45:11.254" v="7"/>
        <pc:sldMkLst>
          <pc:docMk/>
          <pc:sldMk cId="2476924651" sldId="2147483433"/>
        </pc:sldMkLst>
      </pc:sldChg>
      <pc:sldChg chg="add">
        <pc:chgData name="Tiffany Lee" userId="S::tiffany.lee@msftcommunity.com::2f085014-14f7-4c93-95ee-48bce0698914" providerId="AD" clId="Web-{2AA58CD0-B508-E453-11AA-3A03126F259F}" dt="2024-09-04T21:45:12.879" v="23"/>
        <pc:sldMkLst>
          <pc:docMk/>
          <pc:sldMk cId="3962138007" sldId="2147483434"/>
        </pc:sldMkLst>
      </pc:sldChg>
      <pc:sldMasterChg chg="add addSldLayout">
        <pc:chgData name="Tiffany Lee" userId="S::tiffany.lee@msftcommunity.com::2f085014-14f7-4c93-95ee-48bce0698914" providerId="AD" clId="Web-{2AA58CD0-B508-E453-11AA-3A03126F259F}" dt="2024-09-04T21:45:14.894" v="30"/>
        <pc:sldMasterMkLst>
          <pc:docMk/>
          <pc:sldMasterMk cId="3520254460" sldId="2147483773"/>
        </pc:sldMasterMkLst>
        <pc:sldLayoutChg chg="add">
          <pc:chgData name="Tiffany Lee" userId="S::tiffany.lee@msftcommunity.com::2f085014-14f7-4c93-95ee-48bce0698914" providerId="AD" clId="Web-{2AA58CD0-B508-E453-11AA-3A03126F259F}" dt="2024-09-04T21:45:12.629" v="19"/>
          <pc:sldLayoutMkLst>
            <pc:docMk/>
            <pc:sldMasterMk cId="3520254460" sldId="2147483773"/>
            <pc:sldLayoutMk cId="3615956130" sldId="2147483774"/>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1765019023" sldId="2147483775"/>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2534911778" sldId="2147483776"/>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1524631806" sldId="2147483777"/>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4183915789" sldId="2147483778"/>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4083125286" sldId="2147483779"/>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2569582751" sldId="2147483780"/>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2102121003" sldId="2147483781"/>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2650597543" sldId="2147483782"/>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2250974610" sldId="2147483783"/>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85080419" sldId="2147483784"/>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129648474" sldId="2147483785"/>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4111029036" sldId="2147483786"/>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497864758" sldId="2147483787"/>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2416291507" sldId="2147483788"/>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3742774423" sldId="2147483789"/>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1407950701" sldId="2147483790"/>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3567880292" sldId="2147483791"/>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102005616" sldId="2147483792"/>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4160894398" sldId="2147483793"/>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4053363409" sldId="2147483794"/>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18207355" sldId="2147483795"/>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3561784454" sldId="2147483796"/>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3232260838" sldId="2147483797"/>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1187998119" sldId="2147483798"/>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4186334747" sldId="2147483799"/>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1607418645" sldId="2147483800"/>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2521568679" sldId="2147483801"/>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3136630692" sldId="2147483802"/>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816545522" sldId="2147483803"/>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2816850255" sldId="2147483804"/>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1191718523" sldId="2147483805"/>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2505062137" sldId="2147483806"/>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434167956" sldId="2147483807"/>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978352119" sldId="2147483808"/>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3976497968" sldId="2147483809"/>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4033105099" sldId="2147483810"/>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1398821329" sldId="2147483811"/>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3613877487" sldId="2147483812"/>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386004900" sldId="2147483813"/>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3478516242" sldId="2147483814"/>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3317026627" sldId="2147483815"/>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3455735031" sldId="2147483855"/>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3979234274" sldId="2147483858"/>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1379352476" sldId="2147483859"/>
          </pc:sldLayoutMkLst>
        </pc:sldLayoutChg>
        <pc:sldLayoutChg chg="add">
          <pc:chgData name="Tiffany Lee" userId="S::tiffany.lee@msftcommunity.com::2f085014-14f7-4c93-95ee-48bce0698914" providerId="AD" clId="Web-{2AA58CD0-B508-E453-11AA-3A03126F259F}" dt="2024-09-04T21:45:12.629" v="19"/>
          <pc:sldLayoutMkLst>
            <pc:docMk/>
            <pc:sldMasterMk cId="3520254460" sldId="2147483773"/>
            <pc:sldLayoutMk cId="2471922733" sldId="2147483860"/>
          </pc:sldLayoutMkLst>
        </pc:sldLayoutChg>
        <pc:sldLayoutChg chg="add">
          <pc:chgData name="Tiffany Lee" userId="S::tiffany.lee@msftcommunity.com::2f085014-14f7-4c93-95ee-48bce0698914" providerId="AD" clId="Web-{2AA58CD0-B508-E453-11AA-3A03126F259F}" dt="2024-09-04T21:45:13.691" v="26"/>
          <pc:sldLayoutMkLst>
            <pc:docMk/>
            <pc:sldMasterMk cId="3520254460" sldId="2147483773"/>
            <pc:sldLayoutMk cId="3615956130" sldId="2147484036"/>
          </pc:sldLayoutMkLst>
        </pc:sldLayoutChg>
        <pc:sldLayoutChg chg="add">
          <pc:chgData name="Tiffany Lee" userId="S::tiffany.lee@msftcommunity.com::2f085014-14f7-4c93-95ee-48bce0698914" providerId="AD" clId="Web-{2AA58CD0-B508-E453-11AA-3A03126F259F}" dt="2024-09-04T21:45:13.691" v="26"/>
          <pc:sldLayoutMkLst>
            <pc:docMk/>
            <pc:sldMasterMk cId="3520254460" sldId="2147483773"/>
            <pc:sldLayoutMk cId="1765019023" sldId="2147484037"/>
          </pc:sldLayoutMkLst>
        </pc:sldLayoutChg>
        <pc:sldLayoutChg chg="add">
          <pc:chgData name="Tiffany Lee" userId="S::tiffany.lee@msftcommunity.com::2f085014-14f7-4c93-95ee-48bce0698914" providerId="AD" clId="Web-{2AA58CD0-B508-E453-11AA-3A03126F259F}" dt="2024-09-04T21:45:13.691" v="26"/>
          <pc:sldLayoutMkLst>
            <pc:docMk/>
            <pc:sldMasterMk cId="3520254460" sldId="2147483773"/>
            <pc:sldLayoutMk cId="816545522" sldId="2147484038"/>
          </pc:sldLayoutMkLst>
        </pc:sldLayoutChg>
        <pc:sldLayoutChg chg="add">
          <pc:chgData name="Tiffany Lee" userId="S::tiffany.lee@msftcommunity.com::2f085014-14f7-4c93-95ee-48bce0698914" providerId="AD" clId="Web-{2AA58CD0-B508-E453-11AA-3A03126F259F}" dt="2024-09-04T21:45:13.957" v="27"/>
          <pc:sldLayoutMkLst>
            <pc:docMk/>
            <pc:sldMasterMk cId="3520254460" sldId="2147483773"/>
            <pc:sldLayoutMk cId="3615956130" sldId="2147484039"/>
          </pc:sldLayoutMkLst>
        </pc:sldLayoutChg>
        <pc:sldLayoutChg chg="add">
          <pc:chgData name="Tiffany Lee" userId="S::tiffany.lee@msftcommunity.com::2f085014-14f7-4c93-95ee-48bce0698914" providerId="AD" clId="Web-{2AA58CD0-B508-E453-11AA-3A03126F259F}" dt="2024-09-04T21:45:13.957" v="27"/>
          <pc:sldLayoutMkLst>
            <pc:docMk/>
            <pc:sldMasterMk cId="3520254460" sldId="2147483773"/>
            <pc:sldLayoutMk cId="1765019023" sldId="2147484040"/>
          </pc:sldLayoutMkLst>
        </pc:sldLayoutChg>
        <pc:sldLayoutChg chg="add">
          <pc:chgData name="Tiffany Lee" userId="S::tiffany.lee@msftcommunity.com::2f085014-14f7-4c93-95ee-48bce0698914" providerId="AD" clId="Web-{2AA58CD0-B508-E453-11AA-3A03126F259F}" dt="2024-09-04T21:45:13.957" v="27"/>
          <pc:sldLayoutMkLst>
            <pc:docMk/>
            <pc:sldMasterMk cId="3520254460" sldId="2147483773"/>
            <pc:sldLayoutMk cId="816545522" sldId="2147484041"/>
          </pc:sldLayoutMkLst>
        </pc:sldLayoutChg>
        <pc:sldLayoutChg chg="add">
          <pc:chgData name="Tiffany Lee" userId="S::tiffany.lee@msftcommunity.com::2f085014-14f7-4c93-95ee-48bce0698914" providerId="AD" clId="Web-{2AA58CD0-B508-E453-11AA-3A03126F259F}" dt="2024-09-04T21:45:14.254" v="28"/>
          <pc:sldLayoutMkLst>
            <pc:docMk/>
            <pc:sldMasterMk cId="3520254460" sldId="2147483773"/>
            <pc:sldLayoutMk cId="3615956130" sldId="2147484042"/>
          </pc:sldLayoutMkLst>
        </pc:sldLayoutChg>
        <pc:sldLayoutChg chg="add">
          <pc:chgData name="Tiffany Lee" userId="S::tiffany.lee@msftcommunity.com::2f085014-14f7-4c93-95ee-48bce0698914" providerId="AD" clId="Web-{2AA58CD0-B508-E453-11AA-3A03126F259F}" dt="2024-09-04T21:45:14.254" v="28"/>
          <pc:sldLayoutMkLst>
            <pc:docMk/>
            <pc:sldMasterMk cId="3520254460" sldId="2147483773"/>
            <pc:sldLayoutMk cId="1765019023" sldId="2147484043"/>
          </pc:sldLayoutMkLst>
        </pc:sldLayoutChg>
        <pc:sldLayoutChg chg="add">
          <pc:chgData name="Tiffany Lee" userId="S::tiffany.lee@msftcommunity.com::2f085014-14f7-4c93-95ee-48bce0698914" providerId="AD" clId="Web-{2AA58CD0-B508-E453-11AA-3A03126F259F}" dt="2024-09-04T21:45:14.254" v="28"/>
          <pc:sldLayoutMkLst>
            <pc:docMk/>
            <pc:sldMasterMk cId="3520254460" sldId="2147483773"/>
            <pc:sldLayoutMk cId="816545522" sldId="2147484044"/>
          </pc:sldLayoutMkLst>
        </pc:sldLayoutChg>
        <pc:sldLayoutChg chg="add">
          <pc:chgData name="Tiffany Lee" userId="S::tiffany.lee@msftcommunity.com::2f085014-14f7-4c93-95ee-48bce0698914" providerId="AD" clId="Web-{2AA58CD0-B508-E453-11AA-3A03126F259F}" dt="2024-09-04T21:45:14.597" v="29"/>
          <pc:sldLayoutMkLst>
            <pc:docMk/>
            <pc:sldMasterMk cId="3520254460" sldId="2147483773"/>
            <pc:sldLayoutMk cId="3615956130" sldId="2147484045"/>
          </pc:sldLayoutMkLst>
        </pc:sldLayoutChg>
        <pc:sldLayoutChg chg="add">
          <pc:chgData name="Tiffany Lee" userId="S::tiffany.lee@msftcommunity.com::2f085014-14f7-4c93-95ee-48bce0698914" providerId="AD" clId="Web-{2AA58CD0-B508-E453-11AA-3A03126F259F}" dt="2024-09-04T21:45:14.597" v="29"/>
          <pc:sldLayoutMkLst>
            <pc:docMk/>
            <pc:sldMasterMk cId="3520254460" sldId="2147483773"/>
            <pc:sldLayoutMk cId="1765019023" sldId="2147484046"/>
          </pc:sldLayoutMkLst>
        </pc:sldLayoutChg>
        <pc:sldLayoutChg chg="add">
          <pc:chgData name="Tiffany Lee" userId="S::tiffany.lee@msftcommunity.com::2f085014-14f7-4c93-95ee-48bce0698914" providerId="AD" clId="Web-{2AA58CD0-B508-E453-11AA-3A03126F259F}" dt="2024-09-04T21:45:14.597" v="29"/>
          <pc:sldLayoutMkLst>
            <pc:docMk/>
            <pc:sldMasterMk cId="3520254460" sldId="2147483773"/>
            <pc:sldLayoutMk cId="816545522" sldId="2147484047"/>
          </pc:sldLayoutMkLst>
        </pc:sldLayoutChg>
        <pc:sldLayoutChg chg="add">
          <pc:chgData name="Tiffany Lee" userId="S::tiffany.lee@msftcommunity.com::2f085014-14f7-4c93-95ee-48bce0698914" providerId="AD" clId="Web-{2AA58CD0-B508-E453-11AA-3A03126F259F}" dt="2024-09-04T21:45:14.894" v="30"/>
          <pc:sldLayoutMkLst>
            <pc:docMk/>
            <pc:sldMasterMk cId="3520254460" sldId="2147483773"/>
            <pc:sldLayoutMk cId="3615956130" sldId="2147484048"/>
          </pc:sldLayoutMkLst>
        </pc:sldLayoutChg>
        <pc:sldLayoutChg chg="add">
          <pc:chgData name="Tiffany Lee" userId="S::tiffany.lee@msftcommunity.com::2f085014-14f7-4c93-95ee-48bce0698914" providerId="AD" clId="Web-{2AA58CD0-B508-E453-11AA-3A03126F259F}" dt="2024-09-04T21:45:14.894" v="30"/>
          <pc:sldLayoutMkLst>
            <pc:docMk/>
            <pc:sldMasterMk cId="3520254460" sldId="2147483773"/>
            <pc:sldLayoutMk cId="1765019023" sldId="2147484049"/>
          </pc:sldLayoutMkLst>
        </pc:sldLayoutChg>
        <pc:sldLayoutChg chg="add">
          <pc:chgData name="Tiffany Lee" userId="S::tiffany.lee@msftcommunity.com::2f085014-14f7-4c93-95ee-48bce0698914" providerId="AD" clId="Web-{2AA58CD0-B508-E453-11AA-3A03126F259F}" dt="2024-09-04T21:45:14.894" v="30"/>
          <pc:sldLayoutMkLst>
            <pc:docMk/>
            <pc:sldMasterMk cId="3520254460" sldId="2147483773"/>
            <pc:sldLayoutMk cId="816545522" sldId="2147484050"/>
          </pc:sldLayoutMkLst>
        </pc:sldLayoutChg>
      </pc:sldMasterChg>
      <pc:sldMasterChg chg="add addSldLayout">
        <pc:chgData name="Tiffany Lee" userId="S::tiffany.lee@msftcommunity.com::2f085014-14f7-4c93-95ee-48bce0698914" providerId="AD" clId="Web-{2AA58CD0-B508-E453-11AA-3A03126F259F}" dt="2024-09-04T21:45:12.800" v="21"/>
        <pc:sldMasterMkLst>
          <pc:docMk/>
          <pc:sldMasterMk cId="1297934424" sldId="2147483950"/>
        </pc:sldMasterMkLst>
        <pc:sldLayoutChg chg="add">
          <pc:chgData name="Tiffany Lee" userId="S::tiffany.lee@msftcommunity.com::2f085014-14f7-4c93-95ee-48bce0698914" providerId="AD" clId="Web-{2AA58CD0-B508-E453-11AA-3A03126F259F}" dt="2024-09-04T21:45:12.800" v="21"/>
          <pc:sldLayoutMkLst>
            <pc:docMk/>
            <pc:sldMasterMk cId="1297934424" sldId="2147483950"/>
            <pc:sldLayoutMk cId="602040165" sldId="2147483951"/>
          </pc:sldLayoutMkLst>
        </pc:sldLayoutChg>
        <pc:sldLayoutChg chg="add">
          <pc:chgData name="Tiffany Lee" userId="S::tiffany.lee@msftcommunity.com::2f085014-14f7-4c93-95ee-48bce0698914" providerId="AD" clId="Web-{2AA58CD0-B508-E453-11AA-3A03126F259F}" dt="2024-09-04T21:45:12.800" v="21"/>
          <pc:sldLayoutMkLst>
            <pc:docMk/>
            <pc:sldMasterMk cId="1297934424" sldId="2147483950"/>
            <pc:sldLayoutMk cId="1060445344" sldId="2147483952"/>
          </pc:sldLayoutMkLst>
        </pc:sldLayoutChg>
        <pc:sldLayoutChg chg="add">
          <pc:chgData name="Tiffany Lee" userId="S::tiffany.lee@msftcommunity.com::2f085014-14f7-4c93-95ee-48bce0698914" providerId="AD" clId="Web-{2AA58CD0-B508-E453-11AA-3A03126F259F}" dt="2024-09-04T21:45:12.800" v="21"/>
          <pc:sldLayoutMkLst>
            <pc:docMk/>
            <pc:sldMasterMk cId="1297934424" sldId="2147483950"/>
            <pc:sldLayoutMk cId="2193302835" sldId="2147483953"/>
          </pc:sldLayoutMkLst>
        </pc:sldLayoutChg>
        <pc:sldLayoutChg chg="add">
          <pc:chgData name="Tiffany Lee" userId="S::tiffany.lee@msftcommunity.com::2f085014-14f7-4c93-95ee-48bce0698914" providerId="AD" clId="Web-{2AA58CD0-B508-E453-11AA-3A03126F259F}" dt="2024-09-04T21:45:12.800" v="21"/>
          <pc:sldLayoutMkLst>
            <pc:docMk/>
            <pc:sldMasterMk cId="1297934424" sldId="2147483950"/>
            <pc:sldLayoutMk cId="2408699893" sldId="2147483954"/>
          </pc:sldLayoutMkLst>
        </pc:sldLayoutChg>
        <pc:sldLayoutChg chg="add">
          <pc:chgData name="Tiffany Lee" userId="S::tiffany.lee@msftcommunity.com::2f085014-14f7-4c93-95ee-48bce0698914" providerId="AD" clId="Web-{2AA58CD0-B508-E453-11AA-3A03126F259F}" dt="2024-09-04T21:45:12.800" v="21"/>
          <pc:sldLayoutMkLst>
            <pc:docMk/>
            <pc:sldMasterMk cId="1297934424" sldId="2147483950"/>
            <pc:sldLayoutMk cId="4187835568" sldId="2147483955"/>
          </pc:sldLayoutMkLst>
        </pc:sldLayoutChg>
        <pc:sldLayoutChg chg="add">
          <pc:chgData name="Tiffany Lee" userId="S::tiffany.lee@msftcommunity.com::2f085014-14f7-4c93-95ee-48bce0698914" providerId="AD" clId="Web-{2AA58CD0-B508-E453-11AA-3A03126F259F}" dt="2024-09-04T21:45:12.800" v="21"/>
          <pc:sldLayoutMkLst>
            <pc:docMk/>
            <pc:sldMasterMk cId="1297934424" sldId="2147483950"/>
            <pc:sldLayoutMk cId="2237209009" sldId="2147483956"/>
          </pc:sldLayoutMkLst>
        </pc:sldLayoutChg>
        <pc:sldLayoutChg chg="add">
          <pc:chgData name="Tiffany Lee" userId="S::tiffany.lee@msftcommunity.com::2f085014-14f7-4c93-95ee-48bce0698914" providerId="AD" clId="Web-{2AA58CD0-B508-E453-11AA-3A03126F259F}" dt="2024-09-04T21:45:12.800" v="21"/>
          <pc:sldLayoutMkLst>
            <pc:docMk/>
            <pc:sldMasterMk cId="1297934424" sldId="2147483950"/>
            <pc:sldLayoutMk cId="3968084564" sldId="2147483957"/>
          </pc:sldLayoutMkLst>
        </pc:sldLayoutChg>
        <pc:sldLayoutChg chg="add">
          <pc:chgData name="Tiffany Lee" userId="S::tiffany.lee@msftcommunity.com::2f085014-14f7-4c93-95ee-48bce0698914" providerId="AD" clId="Web-{2AA58CD0-B508-E453-11AA-3A03126F259F}" dt="2024-09-04T21:45:12.800" v="21"/>
          <pc:sldLayoutMkLst>
            <pc:docMk/>
            <pc:sldMasterMk cId="1297934424" sldId="2147483950"/>
            <pc:sldLayoutMk cId="2905063358" sldId="2147483958"/>
          </pc:sldLayoutMkLst>
        </pc:sldLayoutChg>
        <pc:sldLayoutChg chg="add">
          <pc:chgData name="Tiffany Lee" userId="S::tiffany.lee@msftcommunity.com::2f085014-14f7-4c93-95ee-48bce0698914" providerId="AD" clId="Web-{2AA58CD0-B508-E453-11AA-3A03126F259F}" dt="2024-09-04T21:45:12.800" v="21"/>
          <pc:sldLayoutMkLst>
            <pc:docMk/>
            <pc:sldMasterMk cId="1297934424" sldId="2147483950"/>
            <pc:sldLayoutMk cId="656655172" sldId="2147483959"/>
          </pc:sldLayoutMkLst>
        </pc:sldLayoutChg>
        <pc:sldLayoutChg chg="add">
          <pc:chgData name="Tiffany Lee" userId="S::tiffany.lee@msftcommunity.com::2f085014-14f7-4c93-95ee-48bce0698914" providerId="AD" clId="Web-{2AA58CD0-B508-E453-11AA-3A03126F259F}" dt="2024-09-04T21:45:12.800" v="21"/>
          <pc:sldLayoutMkLst>
            <pc:docMk/>
            <pc:sldMasterMk cId="1297934424" sldId="2147483950"/>
            <pc:sldLayoutMk cId="3612887483" sldId="2147483960"/>
          </pc:sldLayoutMkLst>
        </pc:sldLayoutChg>
        <pc:sldLayoutChg chg="add">
          <pc:chgData name="Tiffany Lee" userId="S::tiffany.lee@msftcommunity.com::2f085014-14f7-4c93-95ee-48bce0698914" providerId="AD" clId="Web-{2AA58CD0-B508-E453-11AA-3A03126F259F}" dt="2024-09-04T21:45:12.800" v="21"/>
          <pc:sldLayoutMkLst>
            <pc:docMk/>
            <pc:sldMasterMk cId="1297934424" sldId="2147483950"/>
            <pc:sldLayoutMk cId="3445430089" sldId="2147483961"/>
          </pc:sldLayoutMkLst>
        </pc:sldLayoutChg>
        <pc:sldLayoutChg chg="add">
          <pc:chgData name="Tiffany Lee" userId="S::tiffany.lee@msftcommunity.com::2f085014-14f7-4c93-95ee-48bce0698914" providerId="AD" clId="Web-{2AA58CD0-B508-E453-11AA-3A03126F259F}" dt="2024-09-04T21:45:12.800" v="21"/>
          <pc:sldLayoutMkLst>
            <pc:docMk/>
            <pc:sldMasterMk cId="1297934424" sldId="2147483950"/>
            <pc:sldLayoutMk cId="4147521134" sldId="2147483962"/>
          </pc:sldLayoutMkLst>
        </pc:sldLayoutChg>
        <pc:sldLayoutChg chg="add">
          <pc:chgData name="Tiffany Lee" userId="S::tiffany.lee@msftcommunity.com::2f085014-14f7-4c93-95ee-48bce0698914" providerId="AD" clId="Web-{2AA58CD0-B508-E453-11AA-3A03126F259F}" dt="2024-09-04T21:45:12.800" v="21"/>
          <pc:sldLayoutMkLst>
            <pc:docMk/>
            <pc:sldMasterMk cId="1297934424" sldId="2147483950"/>
            <pc:sldLayoutMk cId="2291753191" sldId="2147483963"/>
          </pc:sldLayoutMkLst>
        </pc:sldLayoutChg>
        <pc:sldLayoutChg chg="add">
          <pc:chgData name="Tiffany Lee" userId="S::tiffany.lee@msftcommunity.com::2f085014-14f7-4c93-95ee-48bce0698914" providerId="AD" clId="Web-{2AA58CD0-B508-E453-11AA-3A03126F259F}" dt="2024-09-04T21:45:12.800" v="21"/>
          <pc:sldLayoutMkLst>
            <pc:docMk/>
            <pc:sldMasterMk cId="1297934424" sldId="2147483950"/>
            <pc:sldLayoutMk cId="4188268908" sldId="2147483964"/>
          </pc:sldLayoutMkLst>
        </pc:sldLayoutChg>
        <pc:sldLayoutChg chg="add">
          <pc:chgData name="Tiffany Lee" userId="S::tiffany.lee@msftcommunity.com::2f085014-14f7-4c93-95ee-48bce0698914" providerId="AD" clId="Web-{2AA58CD0-B508-E453-11AA-3A03126F259F}" dt="2024-09-04T21:45:12.800" v="21"/>
          <pc:sldLayoutMkLst>
            <pc:docMk/>
            <pc:sldMasterMk cId="1297934424" sldId="2147483950"/>
            <pc:sldLayoutMk cId="3459936118" sldId="2147483965"/>
          </pc:sldLayoutMkLst>
        </pc:sldLayoutChg>
        <pc:sldLayoutChg chg="add">
          <pc:chgData name="Tiffany Lee" userId="S::tiffany.lee@msftcommunity.com::2f085014-14f7-4c93-95ee-48bce0698914" providerId="AD" clId="Web-{2AA58CD0-B508-E453-11AA-3A03126F259F}" dt="2024-09-04T21:45:12.800" v="21"/>
          <pc:sldLayoutMkLst>
            <pc:docMk/>
            <pc:sldMasterMk cId="1297934424" sldId="2147483950"/>
            <pc:sldLayoutMk cId="159021603" sldId="2147483966"/>
          </pc:sldLayoutMkLst>
        </pc:sldLayoutChg>
        <pc:sldLayoutChg chg="add">
          <pc:chgData name="Tiffany Lee" userId="S::tiffany.lee@msftcommunity.com::2f085014-14f7-4c93-95ee-48bce0698914" providerId="AD" clId="Web-{2AA58CD0-B508-E453-11AA-3A03126F259F}" dt="2024-09-04T21:45:12.800" v="21"/>
          <pc:sldLayoutMkLst>
            <pc:docMk/>
            <pc:sldMasterMk cId="1297934424" sldId="2147483950"/>
            <pc:sldLayoutMk cId="3425465612" sldId="2147483967"/>
          </pc:sldLayoutMkLst>
        </pc:sldLayoutChg>
        <pc:sldLayoutChg chg="add">
          <pc:chgData name="Tiffany Lee" userId="S::tiffany.lee@msftcommunity.com::2f085014-14f7-4c93-95ee-48bce0698914" providerId="AD" clId="Web-{2AA58CD0-B508-E453-11AA-3A03126F259F}" dt="2024-09-04T21:45:12.800" v="21"/>
          <pc:sldLayoutMkLst>
            <pc:docMk/>
            <pc:sldMasterMk cId="1297934424" sldId="2147483950"/>
            <pc:sldLayoutMk cId="2413501134" sldId="2147483968"/>
          </pc:sldLayoutMkLst>
        </pc:sldLayoutChg>
        <pc:sldLayoutChg chg="add">
          <pc:chgData name="Tiffany Lee" userId="S::tiffany.lee@msftcommunity.com::2f085014-14f7-4c93-95ee-48bce0698914" providerId="AD" clId="Web-{2AA58CD0-B508-E453-11AA-3A03126F259F}" dt="2024-09-04T21:45:12.800" v="21"/>
          <pc:sldLayoutMkLst>
            <pc:docMk/>
            <pc:sldMasterMk cId="1297934424" sldId="2147483950"/>
            <pc:sldLayoutMk cId="3121331605" sldId="2147483969"/>
          </pc:sldLayoutMkLst>
        </pc:sldLayoutChg>
        <pc:sldLayoutChg chg="add">
          <pc:chgData name="Tiffany Lee" userId="S::tiffany.lee@msftcommunity.com::2f085014-14f7-4c93-95ee-48bce0698914" providerId="AD" clId="Web-{2AA58CD0-B508-E453-11AA-3A03126F259F}" dt="2024-09-04T21:45:12.800" v="21"/>
          <pc:sldLayoutMkLst>
            <pc:docMk/>
            <pc:sldMasterMk cId="1297934424" sldId="2147483950"/>
            <pc:sldLayoutMk cId="3072641337" sldId="2147483970"/>
          </pc:sldLayoutMkLst>
        </pc:sldLayoutChg>
        <pc:sldLayoutChg chg="add">
          <pc:chgData name="Tiffany Lee" userId="S::tiffany.lee@msftcommunity.com::2f085014-14f7-4c93-95ee-48bce0698914" providerId="AD" clId="Web-{2AA58CD0-B508-E453-11AA-3A03126F259F}" dt="2024-09-04T21:45:12.800" v="21"/>
          <pc:sldLayoutMkLst>
            <pc:docMk/>
            <pc:sldMasterMk cId="1297934424" sldId="2147483950"/>
            <pc:sldLayoutMk cId="1564927665" sldId="2147483971"/>
          </pc:sldLayoutMkLst>
        </pc:sldLayoutChg>
        <pc:sldLayoutChg chg="add">
          <pc:chgData name="Tiffany Lee" userId="S::tiffany.lee@msftcommunity.com::2f085014-14f7-4c93-95ee-48bce0698914" providerId="AD" clId="Web-{2AA58CD0-B508-E453-11AA-3A03126F259F}" dt="2024-09-04T21:45:12.800" v="21"/>
          <pc:sldLayoutMkLst>
            <pc:docMk/>
            <pc:sldMasterMk cId="1297934424" sldId="2147483950"/>
            <pc:sldLayoutMk cId="1403817112" sldId="2147483972"/>
          </pc:sldLayoutMkLst>
        </pc:sldLayoutChg>
      </pc:sldMasterChg>
      <pc:sldMasterChg chg="add addSldLayout">
        <pc:chgData name="Tiffany Lee" userId="S::tiffany.lee@msftcommunity.com::2f085014-14f7-4c93-95ee-48bce0698914" providerId="AD" clId="Web-{2AA58CD0-B508-E453-11AA-3A03126F259F}" dt="2024-09-04T21:45:11.066" v="1"/>
        <pc:sldMasterMkLst>
          <pc:docMk/>
          <pc:sldMasterMk cId="884215557" sldId="2147483973"/>
        </pc:sldMasterMkLst>
        <pc:sldLayoutChg chg="add">
          <pc:chgData name="Tiffany Lee" userId="S::tiffany.lee@msftcommunity.com::2f085014-14f7-4c93-95ee-48bce0698914" providerId="AD" clId="Web-{2AA58CD0-B508-E453-11AA-3A03126F259F}" dt="2024-09-04T21:45:11.066" v="1"/>
          <pc:sldLayoutMkLst>
            <pc:docMk/>
            <pc:sldMasterMk cId="884215557" sldId="2147483973"/>
            <pc:sldLayoutMk cId="1909922564" sldId="2147483974"/>
          </pc:sldLayoutMkLst>
        </pc:sldLayoutChg>
        <pc:sldLayoutChg chg="add">
          <pc:chgData name="Tiffany Lee" userId="S::tiffany.lee@msftcommunity.com::2f085014-14f7-4c93-95ee-48bce0698914" providerId="AD" clId="Web-{2AA58CD0-B508-E453-11AA-3A03126F259F}" dt="2024-09-04T21:45:11.066" v="1"/>
          <pc:sldLayoutMkLst>
            <pc:docMk/>
            <pc:sldMasterMk cId="884215557" sldId="2147483973"/>
            <pc:sldLayoutMk cId="17164324" sldId="2147483975"/>
          </pc:sldLayoutMkLst>
        </pc:sldLayoutChg>
        <pc:sldLayoutChg chg="add">
          <pc:chgData name="Tiffany Lee" userId="S::tiffany.lee@msftcommunity.com::2f085014-14f7-4c93-95ee-48bce0698914" providerId="AD" clId="Web-{2AA58CD0-B508-E453-11AA-3A03126F259F}" dt="2024-09-04T21:45:11.066" v="1"/>
          <pc:sldLayoutMkLst>
            <pc:docMk/>
            <pc:sldMasterMk cId="884215557" sldId="2147483973"/>
            <pc:sldLayoutMk cId="1374580187" sldId="2147483976"/>
          </pc:sldLayoutMkLst>
        </pc:sldLayoutChg>
        <pc:sldLayoutChg chg="add">
          <pc:chgData name="Tiffany Lee" userId="S::tiffany.lee@msftcommunity.com::2f085014-14f7-4c93-95ee-48bce0698914" providerId="AD" clId="Web-{2AA58CD0-B508-E453-11AA-3A03126F259F}" dt="2024-09-04T21:45:11.066" v="1"/>
          <pc:sldLayoutMkLst>
            <pc:docMk/>
            <pc:sldMasterMk cId="884215557" sldId="2147483973"/>
            <pc:sldLayoutMk cId="3549221012" sldId="2147483977"/>
          </pc:sldLayoutMkLst>
        </pc:sldLayoutChg>
        <pc:sldLayoutChg chg="add">
          <pc:chgData name="Tiffany Lee" userId="S::tiffany.lee@msftcommunity.com::2f085014-14f7-4c93-95ee-48bce0698914" providerId="AD" clId="Web-{2AA58CD0-B508-E453-11AA-3A03126F259F}" dt="2024-09-04T21:45:11.066" v="1"/>
          <pc:sldLayoutMkLst>
            <pc:docMk/>
            <pc:sldMasterMk cId="884215557" sldId="2147483973"/>
            <pc:sldLayoutMk cId="519285316" sldId="2147483978"/>
          </pc:sldLayoutMkLst>
        </pc:sldLayoutChg>
        <pc:sldLayoutChg chg="add">
          <pc:chgData name="Tiffany Lee" userId="S::tiffany.lee@msftcommunity.com::2f085014-14f7-4c93-95ee-48bce0698914" providerId="AD" clId="Web-{2AA58CD0-B508-E453-11AA-3A03126F259F}" dt="2024-09-04T21:45:11.066" v="1"/>
          <pc:sldLayoutMkLst>
            <pc:docMk/>
            <pc:sldMasterMk cId="884215557" sldId="2147483973"/>
            <pc:sldLayoutMk cId="2369805779" sldId="2147483979"/>
          </pc:sldLayoutMkLst>
        </pc:sldLayoutChg>
        <pc:sldLayoutChg chg="add">
          <pc:chgData name="Tiffany Lee" userId="S::tiffany.lee@msftcommunity.com::2f085014-14f7-4c93-95ee-48bce0698914" providerId="AD" clId="Web-{2AA58CD0-B508-E453-11AA-3A03126F259F}" dt="2024-09-04T21:45:11.066" v="1"/>
          <pc:sldLayoutMkLst>
            <pc:docMk/>
            <pc:sldMasterMk cId="884215557" sldId="2147483973"/>
            <pc:sldLayoutMk cId="1535783459" sldId="2147483980"/>
          </pc:sldLayoutMkLst>
        </pc:sldLayoutChg>
        <pc:sldLayoutChg chg="add">
          <pc:chgData name="Tiffany Lee" userId="S::tiffany.lee@msftcommunity.com::2f085014-14f7-4c93-95ee-48bce0698914" providerId="AD" clId="Web-{2AA58CD0-B508-E453-11AA-3A03126F259F}" dt="2024-09-04T21:45:11.066" v="1"/>
          <pc:sldLayoutMkLst>
            <pc:docMk/>
            <pc:sldMasterMk cId="884215557" sldId="2147483973"/>
            <pc:sldLayoutMk cId="3715275239" sldId="2147483981"/>
          </pc:sldLayoutMkLst>
        </pc:sldLayoutChg>
        <pc:sldLayoutChg chg="add">
          <pc:chgData name="Tiffany Lee" userId="S::tiffany.lee@msftcommunity.com::2f085014-14f7-4c93-95ee-48bce0698914" providerId="AD" clId="Web-{2AA58CD0-B508-E453-11AA-3A03126F259F}" dt="2024-09-04T21:45:11.066" v="1"/>
          <pc:sldLayoutMkLst>
            <pc:docMk/>
            <pc:sldMasterMk cId="884215557" sldId="2147483973"/>
            <pc:sldLayoutMk cId="3639376215" sldId="2147483982"/>
          </pc:sldLayoutMkLst>
        </pc:sldLayoutChg>
        <pc:sldLayoutChg chg="add">
          <pc:chgData name="Tiffany Lee" userId="S::tiffany.lee@msftcommunity.com::2f085014-14f7-4c93-95ee-48bce0698914" providerId="AD" clId="Web-{2AA58CD0-B508-E453-11AA-3A03126F259F}" dt="2024-09-04T21:45:11.066" v="1"/>
          <pc:sldLayoutMkLst>
            <pc:docMk/>
            <pc:sldMasterMk cId="884215557" sldId="2147483973"/>
            <pc:sldLayoutMk cId="2562562457" sldId="2147483983"/>
          </pc:sldLayoutMkLst>
        </pc:sldLayoutChg>
        <pc:sldLayoutChg chg="add">
          <pc:chgData name="Tiffany Lee" userId="S::tiffany.lee@msftcommunity.com::2f085014-14f7-4c93-95ee-48bce0698914" providerId="AD" clId="Web-{2AA58CD0-B508-E453-11AA-3A03126F259F}" dt="2024-09-04T21:45:11.066" v="1"/>
          <pc:sldLayoutMkLst>
            <pc:docMk/>
            <pc:sldMasterMk cId="884215557" sldId="2147483973"/>
            <pc:sldLayoutMk cId="871856398" sldId="2147483984"/>
          </pc:sldLayoutMkLst>
        </pc:sldLayoutChg>
        <pc:sldLayoutChg chg="add">
          <pc:chgData name="Tiffany Lee" userId="S::tiffany.lee@msftcommunity.com::2f085014-14f7-4c93-95ee-48bce0698914" providerId="AD" clId="Web-{2AA58CD0-B508-E453-11AA-3A03126F259F}" dt="2024-09-04T21:45:11.066" v="1"/>
          <pc:sldLayoutMkLst>
            <pc:docMk/>
            <pc:sldMasterMk cId="884215557" sldId="2147483973"/>
            <pc:sldLayoutMk cId="2928381505" sldId="2147483985"/>
          </pc:sldLayoutMkLst>
        </pc:sldLayoutChg>
      </pc:sldMasterChg>
      <pc:sldMasterChg chg="add addSldLayout">
        <pc:chgData name="Tiffany Lee" userId="S::tiffany.lee@msftcommunity.com::2f085014-14f7-4c93-95ee-48bce0698914" providerId="AD" clId="Web-{2AA58CD0-B508-E453-11AA-3A03126F259F}" dt="2024-09-04T21:45:11.004" v="0"/>
        <pc:sldMasterMkLst>
          <pc:docMk/>
          <pc:sldMasterMk cId="3088597633" sldId="2147483986"/>
        </pc:sldMasterMkLst>
        <pc:sldLayoutChg chg="add">
          <pc:chgData name="Tiffany Lee" userId="S::tiffany.lee@msftcommunity.com::2f085014-14f7-4c93-95ee-48bce0698914" providerId="AD" clId="Web-{2AA58CD0-B508-E453-11AA-3A03126F259F}" dt="2024-09-04T21:45:11.004" v="0"/>
          <pc:sldLayoutMkLst>
            <pc:docMk/>
            <pc:sldMasterMk cId="3088597633" sldId="2147483986"/>
            <pc:sldLayoutMk cId="3415042837" sldId="2147483987"/>
          </pc:sldLayoutMkLst>
        </pc:sldLayoutChg>
        <pc:sldLayoutChg chg="add">
          <pc:chgData name="Tiffany Lee" userId="S::tiffany.lee@msftcommunity.com::2f085014-14f7-4c93-95ee-48bce0698914" providerId="AD" clId="Web-{2AA58CD0-B508-E453-11AA-3A03126F259F}" dt="2024-09-04T21:45:11.004" v="0"/>
          <pc:sldLayoutMkLst>
            <pc:docMk/>
            <pc:sldMasterMk cId="3088597633" sldId="2147483986"/>
            <pc:sldLayoutMk cId="4160023576" sldId="2147483988"/>
          </pc:sldLayoutMkLst>
        </pc:sldLayoutChg>
        <pc:sldLayoutChg chg="add">
          <pc:chgData name="Tiffany Lee" userId="S::tiffany.lee@msftcommunity.com::2f085014-14f7-4c93-95ee-48bce0698914" providerId="AD" clId="Web-{2AA58CD0-B508-E453-11AA-3A03126F259F}" dt="2024-09-04T21:45:11.004" v="0"/>
          <pc:sldLayoutMkLst>
            <pc:docMk/>
            <pc:sldMasterMk cId="3088597633" sldId="2147483986"/>
            <pc:sldLayoutMk cId="3300935791" sldId="2147483989"/>
          </pc:sldLayoutMkLst>
        </pc:sldLayoutChg>
        <pc:sldLayoutChg chg="add">
          <pc:chgData name="Tiffany Lee" userId="S::tiffany.lee@msftcommunity.com::2f085014-14f7-4c93-95ee-48bce0698914" providerId="AD" clId="Web-{2AA58CD0-B508-E453-11AA-3A03126F259F}" dt="2024-09-04T21:45:11.004" v="0"/>
          <pc:sldLayoutMkLst>
            <pc:docMk/>
            <pc:sldMasterMk cId="3088597633" sldId="2147483986"/>
            <pc:sldLayoutMk cId="3374332284" sldId="2147483990"/>
          </pc:sldLayoutMkLst>
        </pc:sldLayoutChg>
        <pc:sldLayoutChg chg="add">
          <pc:chgData name="Tiffany Lee" userId="S::tiffany.lee@msftcommunity.com::2f085014-14f7-4c93-95ee-48bce0698914" providerId="AD" clId="Web-{2AA58CD0-B508-E453-11AA-3A03126F259F}" dt="2024-09-04T21:45:11.004" v="0"/>
          <pc:sldLayoutMkLst>
            <pc:docMk/>
            <pc:sldMasterMk cId="3088597633" sldId="2147483986"/>
            <pc:sldLayoutMk cId="260165256" sldId="2147483991"/>
          </pc:sldLayoutMkLst>
        </pc:sldLayoutChg>
        <pc:sldLayoutChg chg="add">
          <pc:chgData name="Tiffany Lee" userId="S::tiffany.lee@msftcommunity.com::2f085014-14f7-4c93-95ee-48bce0698914" providerId="AD" clId="Web-{2AA58CD0-B508-E453-11AA-3A03126F259F}" dt="2024-09-04T21:45:11.004" v="0"/>
          <pc:sldLayoutMkLst>
            <pc:docMk/>
            <pc:sldMasterMk cId="3088597633" sldId="2147483986"/>
            <pc:sldLayoutMk cId="958481737" sldId="2147483992"/>
          </pc:sldLayoutMkLst>
        </pc:sldLayoutChg>
        <pc:sldLayoutChg chg="add">
          <pc:chgData name="Tiffany Lee" userId="S::tiffany.lee@msftcommunity.com::2f085014-14f7-4c93-95ee-48bce0698914" providerId="AD" clId="Web-{2AA58CD0-B508-E453-11AA-3A03126F259F}" dt="2024-09-04T21:45:11.004" v="0"/>
          <pc:sldLayoutMkLst>
            <pc:docMk/>
            <pc:sldMasterMk cId="3088597633" sldId="2147483986"/>
            <pc:sldLayoutMk cId="3692115531" sldId="2147483993"/>
          </pc:sldLayoutMkLst>
        </pc:sldLayoutChg>
        <pc:sldLayoutChg chg="add">
          <pc:chgData name="Tiffany Lee" userId="S::tiffany.lee@msftcommunity.com::2f085014-14f7-4c93-95ee-48bce0698914" providerId="AD" clId="Web-{2AA58CD0-B508-E453-11AA-3A03126F259F}" dt="2024-09-04T21:45:11.004" v="0"/>
          <pc:sldLayoutMkLst>
            <pc:docMk/>
            <pc:sldMasterMk cId="3088597633" sldId="2147483986"/>
            <pc:sldLayoutMk cId="3396200401" sldId="2147483994"/>
          </pc:sldLayoutMkLst>
        </pc:sldLayoutChg>
        <pc:sldLayoutChg chg="add">
          <pc:chgData name="Tiffany Lee" userId="S::tiffany.lee@msftcommunity.com::2f085014-14f7-4c93-95ee-48bce0698914" providerId="AD" clId="Web-{2AA58CD0-B508-E453-11AA-3A03126F259F}" dt="2024-09-04T21:45:11.004" v="0"/>
          <pc:sldLayoutMkLst>
            <pc:docMk/>
            <pc:sldMasterMk cId="3088597633" sldId="2147483986"/>
            <pc:sldLayoutMk cId="284052860" sldId="2147483995"/>
          </pc:sldLayoutMkLst>
        </pc:sldLayoutChg>
        <pc:sldLayoutChg chg="add">
          <pc:chgData name="Tiffany Lee" userId="S::tiffany.lee@msftcommunity.com::2f085014-14f7-4c93-95ee-48bce0698914" providerId="AD" clId="Web-{2AA58CD0-B508-E453-11AA-3A03126F259F}" dt="2024-09-04T21:45:11.004" v="0"/>
          <pc:sldLayoutMkLst>
            <pc:docMk/>
            <pc:sldMasterMk cId="3088597633" sldId="2147483986"/>
            <pc:sldLayoutMk cId="2607294558" sldId="2147483996"/>
          </pc:sldLayoutMkLst>
        </pc:sldLayoutChg>
        <pc:sldLayoutChg chg="add">
          <pc:chgData name="Tiffany Lee" userId="S::tiffany.lee@msftcommunity.com::2f085014-14f7-4c93-95ee-48bce0698914" providerId="AD" clId="Web-{2AA58CD0-B508-E453-11AA-3A03126F259F}" dt="2024-09-04T21:45:11.004" v="0"/>
          <pc:sldLayoutMkLst>
            <pc:docMk/>
            <pc:sldMasterMk cId="3088597633" sldId="2147483986"/>
            <pc:sldLayoutMk cId="401154954" sldId="2147483997"/>
          </pc:sldLayoutMkLst>
        </pc:sldLayoutChg>
        <pc:sldLayoutChg chg="add">
          <pc:chgData name="Tiffany Lee" userId="S::tiffany.lee@msftcommunity.com::2f085014-14f7-4c93-95ee-48bce0698914" providerId="AD" clId="Web-{2AA58CD0-B508-E453-11AA-3A03126F259F}" dt="2024-09-04T21:45:11.004" v="0"/>
          <pc:sldLayoutMkLst>
            <pc:docMk/>
            <pc:sldMasterMk cId="3088597633" sldId="2147483986"/>
            <pc:sldLayoutMk cId="3752891096" sldId="2147483998"/>
          </pc:sldLayoutMkLst>
        </pc:sldLayoutChg>
        <pc:sldLayoutChg chg="add">
          <pc:chgData name="Tiffany Lee" userId="S::tiffany.lee@msftcommunity.com::2f085014-14f7-4c93-95ee-48bce0698914" providerId="AD" clId="Web-{2AA58CD0-B508-E453-11AA-3A03126F259F}" dt="2024-09-04T21:45:11.004" v="0"/>
          <pc:sldLayoutMkLst>
            <pc:docMk/>
            <pc:sldMasterMk cId="3088597633" sldId="2147483986"/>
            <pc:sldLayoutMk cId="987497635" sldId="2147483999"/>
          </pc:sldLayoutMkLst>
        </pc:sldLayoutChg>
        <pc:sldLayoutChg chg="add">
          <pc:chgData name="Tiffany Lee" userId="S::tiffany.lee@msftcommunity.com::2f085014-14f7-4c93-95ee-48bce0698914" providerId="AD" clId="Web-{2AA58CD0-B508-E453-11AA-3A03126F259F}" dt="2024-09-04T21:45:11.004" v="0"/>
          <pc:sldLayoutMkLst>
            <pc:docMk/>
            <pc:sldMasterMk cId="3088597633" sldId="2147483986"/>
            <pc:sldLayoutMk cId="517990799" sldId="2147484000"/>
          </pc:sldLayoutMkLst>
        </pc:sldLayoutChg>
        <pc:sldLayoutChg chg="add">
          <pc:chgData name="Tiffany Lee" userId="S::tiffany.lee@msftcommunity.com::2f085014-14f7-4c93-95ee-48bce0698914" providerId="AD" clId="Web-{2AA58CD0-B508-E453-11AA-3A03126F259F}" dt="2024-09-04T21:45:11.004" v="0"/>
          <pc:sldLayoutMkLst>
            <pc:docMk/>
            <pc:sldMasterMk cId="3088597633" sldId="2147483986"/>
            <pc:sldLayoutMk cId="4126272671" sldId="2147484001"/>
          </pc:sldLayoutMkLst>
        </pc:sldLayoutChg>
        <pc:sldLayoutChg chg="add">
          <pc:chgData name="Tiffany Lee" userId="S::tiffany.lee@msftcommunity.com::2f085014-14f7-4c93-95ee-48bce0698914" providerId="AD" clId="Web-{2AA58CD0-B508-E453-11AA-3A03126F259F}" dt="2024-09-04T21:45:11.004" v="0"/>
          <pc:sldLayoutMkLst>
            <pc:docMk/>
            <pc:sldMasterMk cId="3088597633" sldId="2147483986"/>
            <pc:sldLayoutMk cId="1698683611" sldId="2147484002"/>
          </pc:sldLayoutMkLst>
        </pc:sldLayoutChg>
        <pc:sldLayoutChg chg="add">
          <pc:chgData name="Tiffany Lee" userId="S::tiffany.lee@msftcommunity.com::2f085014-14f7-4c93-95ee-48bce0698914" providerId="AD" clId="Web-{2AA58CD0-B508-E453-11AA-3A03126F259F}" dt="2024-09-04T21:45:11.004" v="0"/>
          <pc:sldLayoutMkLst>
            <pc:docMk/>
            <pc:sldMasterMk cId="3088597633" sldId="2147483986"/>
            <pc:sldLayoutMk cId="3841732841" sldId="2147484003"/>
          </pc:sldLayoutMkLst>
        </pc:sldLayoutChg>
        <pc:sldLayoutChg chg="add">
          <pc:chgData name="Tiffany Lee" userId="S::tiffany.lee@msftcommunity.com::2f085014-14f7-4c93-95ee-48bce0698914" providerId="AD" clId="Web-{2AA58CD0-B508-E453-11AA-3A03126F259F}" dt="2024-09-04T21:45:11.004" v="0"/>
          <pc:sldLayoutMkLst>
            <pc:docMk/>
            <pc:sldMasterMk cId="3088597633" sldId="2147483986"/>
            <pc:sldLayoutMk cId="1633506847" sldId="2147484004"/>
          </pc:sldLayoutMkLst>
        </pc:sldLayoutChg>
        <pc:sldLayoutChg chg="add">
          <pc:chgData name="Tiffany Lee" userId="S::tiffany.lee@msftcommunity.com::2f085014-14f7-4c93-95ee-48bce0698914" providerId="AD" clId="Web-{2AA58CD0-B508-E453-11AA-3A03126F259F}" dt="2024-09-04T21:45:11.004" v="0"/>
          <pc:sldLayoutMkLst>
            <pc:docMk/>
            <pc:sldMasterMk cId="3088597633" sldId="2147483986"/>
            <pc:sldLayoutMk cId="2939681412" sldId="2147484005"/>
          </pc:sldLayoutMkLst>
        </pc:sldLayoutChg>
        <pc:sldLayoutChg chg="add">
          <pc:chgData name="Tiffany Lee" userId="S::tiffany.lee@msftcommunity.com::2f085014-14f7-4c93-95ee-48bce0698914" providerId="AD" clId="Web-{2AA58CD0-B508-E453-11AA-3A03126F259F}" dt="2024-09-04T21:45:11.004" v="0"/>
          <pc:sldLayoutMkLst>
            <pc:docMk/>
            <pc:sldMasterMk cId="3088597633" sldId="2147483986"/>
            <pc:sldLayoutMk cId="2186293549" sldId="2147484006"/>
          </pc:sldLayoutMkLst>
        </pc:sldLayoutChg>
        <pc:sldLayoutChg chg="add">
          <pc:chgData name="Tiffany Lee" userId="S::tiffany.lee@msftcommunity.com::2f085014-14f7-4c93-95ee-48bce0698914" providerId="AD" clId="Web-{2AA58CD0-B508-E453-11AA-3A03126F259F}" dt="2024-09-04T21:45:11.004" v="0"/>
          <pc:sldLayoutMkLst>
            <pc:docMk/>
            <pc:sldMasterMk cId="3088597633" sldId="2147483986"/>
            <pc:sldLayoutMk cId="3423243834" sldId="2147484007"/>
          </pc:sldLayoutMkLst>
        </pc:sldLayoutChg>
        <pc:sldLayoutChg chg="add">
          <pc:chgData name="Tiffany Lee" userId="S::tiffany.lee@msftcommunity.com::2f085014-14f7-4c93-95ee-48bce0698914" providerId="AD" clId="Web-{2AA58CD0-B508-E453-11AA-3A03126F259F}" dt="2024-09-04T21:45:11.004" v="0"/>
          <pc:sldLayoutMkLst>
            <pc:docMk/>
            <pc:sldMasterMk cId="3088597633" sldId="2147483986"/>
            <pc:sldLayoutMk cId="1069145067" sldId="2147484008"/>
          </pc:sldLayoutMkLst>
        </pc:sldLayoutChg>
        <pc:sldLayoutChg chg="add">
          <pc:chgData name="Tiffany Lee" userId="S::tiffany.lee@msftcommunity.com::2f085014-14f7-4c93-95ee-48bce0698914" providerId="AD" clId="Web-{2AA58CD0-B508-E453-11AA-3A03126F259F}" dt="2024-09-04T21:45:11.004" v="0"/>
          <pc:sldLayoutMkLst>
            <pc:docMk/>
            <pc:sldMasterMk cId="3088597633" sldId="2147483986"/>
            <pc:sldLayoutMk cId="1907330181" sldId="2147484009"/>
          </pc:sldLayoutMkLst>
        </pc:sldLayoutChg>
        <pc:sldLayoutChg chg="add">
          <pc:chgData name="Tiffany Lee" userId="S::tiffany.lee@msftcommunity.com::2f085014-14f7-4c93-95ee-48bce0698914" providerId="AD" clId="Web-{2AA58CD0-B508-E453-11AA-3A03126F259F}" dt="2024-09-04T21:45:11.004" v="0"/>
          <pc:sldLayoutMkLst>
            <pc:docMk/>
            <pc:sldMasterMk cId="3088597633" sldId="2147483986"/>
            <pc:sldLayoutMk cId="834462423" sldId="2147484010"/>
          </pc:sldLayoutMkLst>
        </pc:sldLayoutChg>
        <pc:sldLayoutChg chg="add">
          <pc:chgData name="Tiffany Lee" userId="S::tiffany.lee@msftcommunity.com::2f085014-14f7-4c93-95ee-48bce0698914" providerId="AD" clId="Web-{2AA58CD0-B508-E453-11AA-3A03126F259F}" dt="2024-09-04T21:45:11.004" v="0"/>
          <pc:sldLayoutMkLst>
            <pc:docMk/>
            <pc:sldMasterMk cId="3088597633" sldId="2147483986"/>
            <pc:sldLayoutMk cId="1096504025" sldId="2147484011"/>
          </pc:sldLayoutMkLst>
        </pc:sldLayoutChg>
      </pc:sldMasterChg>
      <pc:sldMasterChg chg="add addSldLayout">
        <pc:chgData name="Tiffany Lee" userId="S::tiffany.lee@msftcommunity.com::2f085014-14f7-4c93-95ee-48bce0698914" providerId="AD" clId="Web-{2AA58CD0-B508-E453-11AA-3A03126F259F}" dt="2024-09-04T21:45:11.129" v="3"/>
        <pc:sldMasterMkLst>
          <pc:docMk/>
          <pc:sldMasterMk cId="1856027771" sldId="2147484012"/>
        </pc:sldMasterMkLst>
        <pc:sldLayoutChg chg="add">
          <pc:chgData name="Tiffany Lee" userId="S::tiffany.lee@msftcommunity.com::2f085014-14f7-4c93-95ee-48bce0698914" providerId="AD" clId="Web-{2AA58CD0-B508-E453-11AA-3A03126F259F}" dt="2024-09-04T21:45:11.129" v="3"/>
          <pc:sldLayoutMkLst>
            <pc:docMk/>
            <pc:sldMasterMk cId="1856027771" sldId="2147484012"/>
            <pc:sldLayoutMk cId="4099933030" sldId="2147484013"/>
          </pc:sldLayoutMkLst>
        </pc:sldLayoutChg>
        <pc:sldLayoutChg chg="add">
          <pc:chgData name="Tiffany Lee" userId="S::tiffany.lee@msftcommunity.com::2f085014-14f7-4c93-95ee-48bce0698914" providerId="AD" clId="Web-{2AA58CD0-B508-E453-11AA-3A03126F259F}" dt="2024-09-04T21:45:11.129" v="3"/>
          <pc:sldLayoutMkLst>
            <pc:docMk/>
            <pc:sldMasterMk cId="1856027771" sldId="2147484012"/>
            <pc:sldLayoutMk cId="1298334828" sldId="2147484014"/>
          </pc:sldLayoutMkLst>
        </pc:sldLayoutChg>
        <pc:sldLayoutChg chg="add">
          <pc:chgData name="Tiffany Lee" userId="S::tiffany.lee@msftcommunity.com::2f085014-14f7-4c93-95ee-48bce0698914" providerId="AD" clId="Web-{2AA58CD0-B508-E453-11AA-3A03126F259F}" dt="2024-09-04T21:45:11.129" v="3"/>
          <pc:sldLayoutMkLst>
            <pc:docMk/>
            <pc:sldMasterMk cId="1856027771" sldId="2147484012"/>
            <pc:sldLayoutMk cId="1398638134" sldId="2147484015"/>
          </pc:sldLayoutMkLst>
        </pc:sldLayoutChg>
        <pc:sldLayoutChg chg="add">
          <pc:chgData name="Tiffany Lee" userId="S::tiffany.lee@msftcommunity.com::2f085014-14f7-4c93-95ee-48bce0698914" providerId="AD" clId="Web-{2AA58CD0-B508-E453-11AA-3A03126F259F}" dt="2024-09-04T21:45:11.129" v="3"/>
          <pc:sldLayoutMkLst>
            <pc:docMk/>
            <pc:sldMasterMk cId="1856027771" sldId="2147484012"/>
            <pc:sldLayoutMk cId="390630539" sldId="2147484016"/>
          </pc:sldLayoutMkLst>
        </pc:sldLayoutChg>
        <pc:sldLayoutChg chg="add">
          <pc:chgData name="Tiffany Lee" userId="S::tiffany.lee@msftcommunity.com::2f085014-14f7-4c93-95ee-48bce0698914" providerId="AD" clId="Web-{2AA58CD0-B508-E453-11AA-3A03126F259F}" dt="2024-09-04T21:45:11.129" v="3"/>
          <pc:sldLayoutMkLst>
            <pc:docMk/>
            <pc:sldMasterMk cId="1856027771" sldId="2147484012"/>
            <pc:sldLayoutMk cId="51887398" sldId="2147484017"/>
          </pc:sldLayoutMkLst>
        </pc:sldLayoutChg>
        <pc:sldLayoutChg chg="add">
          <pc:chgData name="Tiffany Lee" userId="S::tiffany.lee@msftcommunity.com::2f085014-14f7-4c93-95ee-48bce0698914" providerId="AD" clId="Web-{2AA58CD0-B508-E453-11AA-3A03126F259F}" dt="2024-09-04T21:45:11.129" v="3"/>
          <pc:sldLayoutMkLst>
            <pc:docMk/>
            <pc:sldMasterMk cId="1856027771" sldId="2147484012"/>
            <pc:sldLayoutMk cId="2105847936" sldId="2147484018"/>
          </pc:sldLayoutMkLst>
        </pc:sldLayoutChg>
        <pc:sldLayoutChg chg="add">
          <pc:chgData name="Tiffany Lee" userId="S::tiffany.lee@msftcommunity.com::2f085014-14f7-4c93-95ee-48bce0698914" providerId="AD" clId="Web-{2AA58CD0-B508-E453-11AA-3A03126F259F}" dt="2024-09-04T21:45:11.129" v="3"/>
          <pc:sldLayoutMkLst>
            <pc:docMk/>
            <pc:sldMasterMk cId="1856027771" sldId="2147484012"/>
            <pc:sldLayoutMk cId="4223112539" sldId="2147484019"/>
          </pc:sldLayoutMkLst>
        </pc:sldLayoutChg>
        <pc:sldLayoutChg chg="add">
          <pc:chgData name="Tiffany Lee" userId="S::tiffany.lee@msftcommunity.com::2f085014-14f7-4c93-95ee-48bce0698914" providerId="AD" clId="Web-{2AA58CD0-B508-E453-11AA-3A03126F259F}" dt="2024-09-04T21:45:11.129" v="3"/>
          <pc:sldLayoutMkLst>
            <pc:docMk/>
            <pc:sldMasterMk cId="1856027771" sldId="2147484012"/>
            <pc:sldLayoutMk cId="563236736" sldId="2147484020"/>
          </pc:sldLayoutMkLst>
        </pc:sldLayoutChg>
        <pc:sldLayoutChg chg="add">
          <pc:chgData name="Tiffany Lee" userId="S::tiffany.lee@msftcommunity.com::2f085014-14f7-4c93-95ee-48bce0698914" providerId="AD" clId="Web-{2AA58CD0-B508-E453-11AA-3A03126F259F}" dt="2024-09-04T21:45:11.129" v="3"/>
          <pc:sldLayoutMkLst>
            <pc:docMk/>
            <pc:sldMasterMk cId="1856027771" sldId="2147484012"/>
            <pc:sldLayoutMk cId="3530019051" sldId="2147484021"/>
          </pc:sldLayoutMkLst>
        </pc:sldLayoutChg>
        <pc:sldLayoutChg chg="add">
          <pc:chgData name="Tiffany Lee" userId="S::tiffany.lee@msftcommunity.com::2f085014-14f7-4c93-95ee-48bce0698914" providerId="AD" clId="Web-{2AA58CD0-B508-E453-11AA-3A03126F259F}" dt="2024-09-04T21:45:11.129" v="3"/>
          <pc:sldLayoutMkLst>
            <pc:docMk/>
            <pc:sldMasterMk cId="1856027771" sldId="2147484012"/>
            <pc:sldLayoutMk cId="213023976" sldId="2147484022"/>
          </pc:sldLayoutMkLst>
        </pc:sldLayoutChg>
        <pc:sldLayoutChg chg="add">
          <pc:chgData name="Tiffany Lee" userId="S::tiffany.lee@msftcommunity.com::2f085014-14f7-4c93-95ee-48bce0698914" providerId="AD" clId="Web-{2AA58CD0-B508-E453-11AA-3A03126F259F}" dt="2024-09-04T21:45:11.129" v="3"/>
          <pc:sldLayoutMkLst>
            <pc:docMk/>
            <pc:sldMasterMk cId="1856027771" sldId="2147484012"/>
            <pc:sldLayoutMk cId="503492090" sldId="2147484023"/>
          </pc:sldLayoutMkLst>
        </pc:sldLayoutChg>
      </pc:sldMasterChg>
      <pc:sldMasterChg chg="add addSldLayout">
        <pc:chgData name="Tiffany Lee" userId="S::tiffany.lee@msftcommunity.com::2f085014-14f7-4c93-95ee-48bce0698914" providerId="AD" clId="Web-{2AA58CD0-B508-E453-11AA-3A03126F259F}" dt="2024-09-04T21:45:11.175" v="4"/>
        <pc:sldMasterMkLst>
          <pc:docMk/>
          <pc:sldMasterMk cId="4180247439" sldId="2147484024"/>
        </pc:sldMasterMkLst>
        <pc:sldLayoutChg chg="add">
          <pc:chgData name="Tiffany Lee" userId="S::tiffany.lee@msftcommunity.com::2f085014-14f7-4c93-95ee-48bce0698914" providerId="AD" clId="Web-{2AA58CD0-B508-E453-11AA-3A03126F259F}" dt="2024-09-04T21:45:11.175" v="4"/>
          <pc:sldLayoutMkLst>
            <pc:docMk/>
            <pc:sldMasterMk cId="4180247439" sldId="2147484024"/>
            <pc:sldLayoutMk cId="1529958477" sldId="2147484025"/>
          </pc:sldLayoutMkLst>
        </pc:sldLayoutChg>
        <pc:sldLayoutChg chg="add">
          <pc:chgData name="Tiffany Lee" userId="S::tiffany.lee@msftcommunity.com::2f085014-14f7-4c93-95ee-48bce0698914" providerId="AD" clId="Web-{2AA58CD0-B508-E453-11AA-3A03126F259F}" dt="2024-09-04T21:45:11.175" v="4"/>
          <pc:sldLayoutMkLst>
            <pc:docMk/>
            <pc:sldMasterMk cId="4180247439" sldId="2147484024"/>
            <pc:sldLayoutMk cId="1013162548" sldId="2147484026"/>
          </pc:sldLayoutMkLst>
        </pc:sldLayoutChg>
        <pc:sldLayoutChg chg="add">
          <pc:chgData name="Tiffany Lee" userId="S::tiffany.lee@msftcommunity.com::2f085014-14f7-4c93-95ee-48bce0698914" providerId="AD" clId="Web-{2AA58CD0-B508-E453-11AA-3A03126F259F}" dt="2024-09-04T21:45:11.175" v="4"/>
          <pc:sldLayoutMkLst>
            <pc:docMk/>
            <pc:sldMasterMk cId="4180247439" sldId="2147484024"/>
            <pc:sldLayoutMk cId="2829609980" sldId="2147484027"/>
          </pc:sldLayoutMkLst>
        </pc:sldLayoutChg>
        <pc:sldLayoutChg chg="add">
          <pc:chgData name="Tiffany Lee" userId="S::tiffany.lee@msftcommunity.com::2f085014-14f7-4c93-95ee-48bce0698914" providerId="AD" clId="Web-{2AA58CD0-B508-E453-11AA-3A03126F259F}" dt="2024-09-04T21:45:11.175" v="4"/>
          <pc:sldLayoutMkLst>
            <pc:docMk/>
            <pc:sldMasterMk cId="4180247439" sldId="2147484024"/>
            <pc:sldLayoutMk cId="2508377536" sldId="2147484028"/>
          </pc:sldLayoutMkLst>
        </pc:sldLayoutChg>
        <pc:sldLayoutChg chg="add">
          <pc:chgData name="Tiffany Lee" userId="S::tiffany.lee@msftcommunity.com::2f085014-14f7-4c93-95ee-48bce0698914" providerId="AD" clId="Web-{2AA58CD0-B508-E453-11AA-3A03126F259F}" dt="2024-09-04T21:45:11.175" v="4"/>
          <pc:sldLayoutMkLst>
            <pc:docMk/>
            <pc:sldMasterMk cId="4180247439" sldId="2147484024"/>
            <pc:sldLayoutMk cId="1384446759" sldId="2147484029"/>
          </pc:sldLayoutMkLst>
        </pc:sldLayoutChg>
        <pc:sldLayoutChg chg="add">
          <pc:chgData name="Tiffany Lee" userId="S::tiffany.lee@msftcommunity.com::2f085014-14f7-4c93-95ee-48bce0698914" providerId="AD" clId="Web-{2AA58CD0-B508-E453-11AA-3A03126F259F}" dt="2024-09-04T21:45:11.175" v="4"/>
          <pc:sldLayoutMkLst>
            <pc:docMk/>
            <pc:sldMasterMk cId="4180247439" sldId="2147484024"/>
            <pc:sldLayoutMk cId="210943158" sldId="2147484030"/>
          </pc:sldLayoutMkLst>
        </pc:sldLayoutChg>
        <pc:sldLayoutChg chg="add">
          <pc:chgData name="Tiffany Lee" userId="S::tiffany.lee@msftcommunity.com::2f085014-14f7-4c93-95ee-48bce0698914" providerId="AD" clId="Web-{2AA58CD0-B508-E453-11AA-3A03126F259F}" dt="2024-09-04T21:45:11.175" v="4"/>
          <pc:sldLayoutMkLst>
            <pc:docMk/>
            <pc:sldMasterMk cId="4180247439" sldId="2147484024"/>
            <pc:sldLayoutMk cId="1823289293" sldId="2147484031"/>
          </pc:sldLayoutMkLst>
        </pc:sldLayoutChg>
        <pc:sldLayoutChg chg="add">
          <pc:chgData name="Tiffany Lee" userId="S::tiffany.lee@msftcommunity.com::2f085014-14f7-4c93-95ee-48bce0698914" providerId="AD" clId="Web-{2AA58CD0-B508-E453-11AA-3A03126F259F}" dt="2024-09-04T21:45:11.175" v="4"/>
          <pc:sldLayoutMkLst>
            <pc:docMk/>
            <pc:sldMasterMk cId="4180247439" sldId="2147484024"/>
            <pc:sldLayoutMk cId="3657754121" sldId="2147484032"/>
          </pc:sldLayoutMkLst>
        </pc:sldLayoutChg>
        <pc:sldLayoutChg chg="add">
          <pc:chgData name="Tiffany Lee" userId="S::tiffany.lee@msftcommunity.com::2f085014-14f7-4c93-95ee-48bce0698914" providerId="AD" clId="Web-{2AA58CD0-B508-E453-11AA-3A03126F259F}" dt="2024-09-04T21:45:11.175" v="4"/>
          <pc:sldLayoutMkLst>
            <pc:docMk/>
            <pc:sldMasterMk cId="4180247439" sldId="2147484024"/>
            <pc:sldLayoutMk cId="1018680391" sldId="2147484033"/>
          </pc:sldLayoutMkLst>
        </pc:sldLayoutChg>
        <pc:sldLayoutChg chg="add">
          <pc:chgData name="Tiffany Lee" userId="S::tiffany.lee@msftcommunity.com::2f085014-14f7-4c93-95ee-48bce0698914" providerId="AD" clId="Web-{2AA58CD0-B508-E453-11AA-3A03126F259F}" dt="2024-09-04T21:45:11.175" v="4"/>
          <pc:sldLayoutMkLst>
            <pc:docMk/>
            <pc:sldMasterMk cId="4180247439" sldId="2147484024"/>
            <pc:sldLayoutMk cId="1254312917" sldId="2147484034"/>
          </pc:sldLayoutMkLst>
        </pc:sldLayoutChg>
        <pc:sldLayoutChg chg="add">
          <pc:chgData name="Tiffany Lee" userId="S::tiffany.lee@msftcommunity.com::2f085014-14f7-4c93-95ee-48bce0698914" providerId="AD" clId="Web-{2AA58CD0-B508-E453-11AA-3A03126F259F}" dt="2024-09-04T21:45:11.175" v="4"/>
          <pc:sldLayoutMkLst>
            <pc:docMk/>
            <pc:sldMasterMk cId="4180247439" sldId="2147484024"/>
            <pc:sldLayoutMk cId="1509769685" sldId="2147484035"/>
          </pc:sldLayoutMkLst>
        </pc:sldLayoutChg>
      </pc:sldMasterChg>
    </pc:docChg>
  </pc:docChgLst>
  <pc:docChgLst>
    <pc:chgData name="Heather Cook" userId="S::heather.cook@msftcommunity.com::7f6a0c67-470c-404b-901d-efae19d6ffa5" providerId="AD" clId="Web-{6E7C83EC-EB25-79CB-CA31-A6D62689C11C}"/>
    <pc:docChg chg="modSld">
      <pc:chgData name="Heather Cook" userId="S::heather.cook@msftcommunity.com::7f6a0c67-470c-404b-901d-efae19d6ffa5" providerId="AD" clId="Web-{6E7C83EC-EB25-79CB-CA31-A6D62689C11C}" dt="2024-09-17T14:59:16.268" v="14" actId="20577"/>
      <pc:docMkLst>
        <pc:docMk/>
      </pc:docMkLst>
      <pc:sldChg chg="modSp">
        <pc:chgData name="Heather Cook" userId="S::heather.cook@msftcommunity.com::7f6a0c67-470c-404b-901d-efae19d6ffa5" providerId="AD" clId="Web-{6E7C83EC-EB25-79CB-CA31-A6D62689C11C}" dt="2024-09-17T14:59:16.268" v="14" actId="20577"/>
        <pc:sldMkLst>
          <pc:docMk/>
          <pc:sldMk cId="3386514592" sldId="260"/>
        </pc:sldMkLst>
        <pc:spChg chg="mod">
          <ac:chgData name="Heather Cook" userId="S::heather.cook@msftcommunity.com::7f6a0c67-470c-404b-901d-efae19d6ffa5" providerId="AD" clId="Web-{6E7C83EC-EB25-79CB-CA31-A6D62689C11C}" dt="2024-09-17T14:59:16.268" v="14" actId="20577"/>
          <ac:spMkLst>
            <pc:docMk/>
            <pc:sldMk cId="3386514592" sldId="260"/>
            <ac:spMk id="4" creationId="{DDB09282-12DE-5673-8128-11B0FC7036F4}"/>
          </ac:spMkLst>
        </pc:spChg>
      </pc:sldChg>
    </pc:docChg>
  </pc:docChgLst>
  <pc:docChgLst>
    <pc:chgData name="Rachel  Irabor" userId="S::richiebabe179_outlook.com#ext#@msftcommunity.onmicrosoft.com::6ff88bda-e826-42ae-b7cb-a34e6d8f0dbd" providerId="AD" clId="Web-{A467AE2E-4A1B-B7F2-02D8-F67B3E217C05}"/>
    <pc:docChg chg="modSld">
      <pc:chgData name="Rachel  Irabor" userId="S::richiebabe179_outlook.com#ext#@msftcommunity.onmicrosoft.com::6ff88bda-e826-42ae-b7cb-a34e6d8f0dbd" providerId="AD" clId="Web-{A467AE2E-4A1B-B7F2-02D8-F67B3E217C05}" dt="2024-09-10T20:49:45.521" v="3" actId="14100"/>
      <pc:docMkLst>
        <pc:docMk/>
      </pc:docMkLst>
      <pc:sldChg chg="addSp modSp">
        <pc:chgData name="Rachel  Irabor" userId="S::richiebabe179_outlook.com#ext#@msftcommunity.onmicrosoft.com::6ff88bda-e826-42ae-b7cb-a34e6d8f0dbd" providerId="AD" clId="Web-{A467AE2E-4A1B-B7F2-02D8-F67B3E217C05}" dt="2024-09-10T20:49:45.521" v="3" actId="14100"/>
        <pc:sldMkLst>
          <pc:docMk/>
          <pc:sldMk cId="1423205153" sldId="2147483437"/>
        </pc:sldMkLst>
        <pc:spChg chg="mod">
          <ac:chgData name="Rachel  Irabor" userId="S::richiebabe179_outlook.com#ext#@msftcommunity.onmicrosoft.com::6ff88bda-e826-42ae-b7cb-a34e6d8f0dbd" providerId="AD" clId="Web-{A467AE2E-4A1B-B7F2-02D8-F67B3E217C05}" dt="2024-09-10T20:49:29.318" v="0" actId="14100"/>
          <ac:spMkLst>
            <pc:docMk/>
            <pc:sldMk cId="1423205153" sldId="2147483437"/>
            <ac:spMk id="3" creationId="{F24D5A73-C857-595F-8AF3-2A6F9DFEB748}"/>
          </ac:spMkLst>
        </pc:spChg>
        <pc:picChg chg="add mod">
          <ac:chgData name="Rachel  Irabor" userId="S::richiebabe179_outlook.com#ext#@msftcommunity.onmicrosoft.com::6ff88bda-e826-42ae-b7cb-a34e6d8f0dbd" providerId="AD" clId="Web-{A467AE2E-4A1B-B7F2-02D8-F67B3E217C05}" dt="2024-09-10T20:49:45.521" v="3" actId="14100"/>
          <ac:picMkLst>
            <pc:docMk/>
            <pc:sldMk cId="1423205153" sldId="2147483437"/>
            <ac:picMk id="4" creationId="{172F5EBE-1817-6EC8-4668-E992D94C20C2}"/>
          </ac:picMkLst>
        </pc:picChg>
      </pc:sldChg>
    </pc:docChg>
  </pc:docChgLst>
  <pc:docChgLst>
    <pc:chgData name="Heather Cook" userId="S::heather.cook@msftcommunity.com::7f6a0c67-470c-404b-901d-efae19d6ffa5" providerId="AD" clId="Web-{B17DB607-489B-E673-200B-5436E4212441}"/>
    <pc:docChg chg="addSld delSld modSld sldOrd addSection modSection">
      <pc:chgData name="Heather Cook" userId="S::heather.cook@msftcommunity.com::7f6a0c67-470c-404b-901d-efae19d6ffa5" providerId="AD" clId="Web-{B17DB607-489B-E673-200B-5436E4212441}" dt="2024-09-17T16:05:40.329" v="195"/>
      <pc:docMkLst>
        <pc:docMk/>
      </pc:docMkLst>
      <pc:sldChg chg="del">
        <pc:chgData name="Heather Cook" userId="S::heather.cook@msftcommunity.com::7f6a0c67-470c-404b-901d-efae19d6ffa5" providerId="AD" clId="Web-{B17DB607-489B-E673-200B-5436E4212441}" dt="2024-09-17T16:03:43.511" v="177"/>
        <pc:sldMkLst>
          <pc:docMk/>
          <pc:sldMk cId="3019165208" sldId="2147480104"/>
        </pc:sldMkLst>
      </pc:sldChg>
      <pc:sldChg chg="add del ord">
        <pc:chgData name="Heather Cook" userId="S::heather.cook@msftcommunity.com::7f6a0c67-470c-404b-901d-efae19d6ffa5" providerId="AD" clId="Web-{B17DB607-489B-E673-200B-5436E4212441}" dt="2024-09-17T16:05:02.343" v="191"/>
        <pc:sldMkLst>
          <pc:docMk/>
          <pc:sldMk cId="1885598088" sldId="2147480140"/>
        </pc:sldMkLst>
      </pc:sldChg>
      <pc:sldChg chg="add del">
        <pc:chgData name="Heather Cook" userId="S::heather.cook@msftcommunity.com::7f6a0c67-470c-404b-901d-efae19d6ffa5" providerId="AD" clId="Web-{B17DB607-489B-E673-200B-5436E4212441}" dt="2024-09-17T16:05:02.249" v="189"/>
        <pc:sldMkLst>
          <pc:docMk/>
          <pc:sldMk cId="1593507716" sldId="2147480178"/>
        </pc:sldMkLst>
      </pc:sldChg>
      <pc:sldChg chg="add">
        <pc:chgData name="Heather Cook" userId="S::heather.cook@msftcommunity.com::7f6a0c67-470c-404b-901d-efae19d6ffa5" providerId="AD" clId="Web-{B17DB607-489B-E673-200B-5436E4212441}" dt="2024-09-17T15:03:43.309" v="1"/>
        <pc:sldMkLst>
          <pc:docMk/>
          <pc:sldMk cId="3313384631" sldId="2147480187"/>
        </pc:sldMkLst>
      </pc:sldChg>
      <pc:sldChg chg="add del">
        <pc:chgData name="Heather Cook" userId="S::heather.cook@msftcommunity.com::7f6a0c67-470c-404b-901d-efae19d6ffa5" providerId="AD" clId="Web-{B17DB607-489B-E673-200B-5436E4212441}" dt="2024-09-17T16:05:02.202" v="188"/>
        <pc:sldMkLst>
          <pc:docMk/>
          <pc:sldMk cId="3881099091" sldId="2147483428"/>
        </pc:sldMkLst>
      </pc:sldChg>
      <pc:sldChg chg="del mod modShow">
        <pc:chgData name="Heather Cook" userId="S::heather.cook@msftcommunity.com::7f6a0c67-470c-404b-901d-efae19d6ffa5" providerId="AD" clId="Web-{B17DB607-489B-E673-200B-5436E4212441}" dt="2024-09-17T16:03:48.512" v="178"/>
        <pc:sldMkLst>
          <pc:docMk/>
          <pc:sldMk cId="3547760402" sldId="2147483429"/>
        </pc:sldMkLst>
      </pc:sldChg>
      <pc:sldChg chg="add">
        <pc:chgData name="Heather Cook" userId="S::heather.cook@msftcommunity.com::7f6a0c67-470c-404b-901d-efae19d6ffa5" providerId="AD" clId="Web-{B17DB607-489B-E673-200B-5436E4212441}" dt="2024-09-17T15:03:23.152" v="0"/>
        <pc:sldMkLst>
          <pc:docMk/>
          <pc:sldMk cId="320033537" sldId="2147483444"/>
        </pc:sldMkLst>
      </pc:sldChg>
      <pc:sldChg chg="modSp add">
        <pc:chgData name="Heather Cook" userId="S::heather.cook@msftcommunity.com::7f6a0c67-470c-404b-901d-efae19d6ffa5" providerId="AD" clId="Web-{B17DB607-489B-E673-200B-5436E4212441}" dt="2024-09-17T15:05:18.753" v="12" actId="20577"/>
        <pc:sldMkLst>
          <pc:docMk/>
          <pc:sldMk cId="71578939" sldId="2147483445"/>
        </pc:sldMkLst>
        <pc:spChg chg="mod">
          <ac:chgData name="Heather Cook" userId="S::heather.cook@msftcommunity.com::7f6a0c67-470c-404b-901d-efae19d6ffa5" providerId="AD" clId="Web-{B17DB607-489B-E673-200B-5436E4212441}" dt="2024-09-17T15:05:18.753" v="12" actId="20577"/>
          <ac:spMkLst>
            <pc:docMk/>
            <pc:sldMk cId="71578939" sldId="2147483445"/>
            <ac:spMk id="4" creationId="{406F71D5-9628-1683-3956-C073ACE25442}"/>
          </ac:spMkLst>
        </pc:spChg>
      </pc:sldChg>
      <pc:sldChg chg="modSp add del">
        <pc:chgData name="Heather Cook" userId="S::heather.cook@msftcommunity.com::7f6a0c67-470c-404b-901d-efae19d6ffa5" providerId="AD" clId="Web-{B17DB607-489B-E673-200B-5436E4212441}" dt="2024-09-17T16:05:02.312" v="190"/>
        <pc:sldMkLst>
          <pc:docMk/>
          <pc:sldMk cId="1968540071" sldId="2147483446"/>
        </pc:sldMkLst>
        <pc:spChg chg="mod">
          <ac:chgData name="Heather Cook" userId="S::heather.cook@msftcommunity.com::7f6a0c67-470c-404b-901d-efae19d6ffa5" providerId="AD" clId="Web-{B17DB607-489B-E673-200B-5436E4212441}" dt="2024-09-17T15:38:44.431" v="176" actId="20577"/>
          <ac:spMkLst>
            <pc:docMk/>
            <pc:sldMk cId="1968540071" sldId="2147483446"/>
            <ac:spMk id="2" creationId="{4353124D-7BE8-714D-8914-8C2DA2F8CA74}"/>
          </ac:spMkLst>
        </pc:spChg>
        <pc:spChg chg="mod">
          <ac:chgData name="Heather Cook" userId="S::heather.cook@msftcommunity.com::7f6a0c67-470c-404b-901d-efae19d6ffa5" providerId="AD" clId="Web-{B17DB607-489B-E673-200B-5436E4212441}" dt="2024-09-17T15:37:31.491" v="81" actId="20577"/>
          <ac:spMkLst>
            <pc:docMk/>
            <pc:sldMk cId="1968540071" sldId="2147483446"/>
            <ac:spMk id="7" creationId="{3607E64B-D637-C646-6384-38771AE552A0}"/>
          </ac:spMkLst>
        </pc:spChg>
      </pc:sldChg>
      <pc:sldMasterChg chg="addSldLayout">
        <pc:chgData name="Heather Cook" userId="S::heather.cook@msftcommunity.com::7f6a0c67-470c-404b-901d-efae19d6ffa5" providerId="AD" clId="Web-{B17DB607-489B-E673-200B-5436E4212441}" dt="2024-09-17T15:03:23.152" v="0"/>
        <pc:sldMasterMkLst>
          <pc:docMk/>
          <pc:sldMasterMk cId="884215557" sldId="2147483973"/>
        </pc:sldMasterMkLst>
        <pc:sldLayoutChg chg="add">
          <pc:chgData name="Heather Cook" userId="S::heather.cook@msftcommunity.com::7f6a0c67-470c-404b-901d-efae19d6ffa5" providerId="AD" clId="Web-{B17DB607-489B-E673-200B-5436E4212441}" dt="2024-09-17T15:03:23.152" v="0"/>
          <pc:sldLayoutMkLst>
            <pc:docMk/>
            <pc:sldMasterMk cId="884215557" sldId="2147483973"/>
            <pc:sldLayoutMk cId="272407536" sldId="2147485323"/>
          </pc:sldLayoutMkLst>
        </pc:sldLayoutChg>
      </pc:sldMasterChg>
    </pc:docChg>
  </pc:docChgLst>
  <pc:docChgLst>
    <pc:chgData name="Tiffany Lee" userId="S::tiffany.lee@msftcommunity.com::2f085014-14f7-4c93-95ee-48bce0698914" providerId="AD" clId="Web-{A976EB93-A767-C3BD-4D44-F71EC9A3AB86}"/>
    <pc:docChg chg="mod addSld delSld modSld sldOrd addSection modSection">
      <pc:chgData name="Tiffany Lee" userId="S::tiffany.lee@msftcommunity.com::2f085014-14f7-4c93-95ee-48bce0698914" providerId="AD" clId="Web-{A976EB93-A767-C3BD-4D44-F71EC9A3AB86}" dt="2024-09-04T22:01:44.717" v="159" actId="20577"/>
      <pc:docMkLst>
        <pc:docMk/>
      </pc:docMkLst>
      <pc:sldChg chg="del">
        <pc:chgData name="Tiffany Lee" userId="S::tiffany.lee@msftcommunity.com::2f085014-14f7-4c93-95ee-48bce0698914" providerId="AD" clId="Web-{A976EB93-A767-C3BD-4D44-F71EC9A3AB86}" dt="2024-09-04T21:48:06.998" v="1"/>
        <pc:sldMkLst>
          <pc:docMk/>
          <pc:sldMk cId="1426924405" sldId="257"/>
        </pc:sldMkLst>
      </pc:sldChg>
      <pc:sldChg chg="modSp">
        <pc:chgData name="Tiffany Lee" userId="S::tiffany.lee@msftcommunity.com::2f085014-14f7-4c93-95ee-48bce0698914" providerId="AD" clId="Web-{A976EB93-A767-C3BD-4D44-F71EC9A3AB86}" dt="2024-09-04T21:53:51.699" v="56" actId="20577"/>
        <pc:sldMkLst>
          <pc:docMk/>
          <pc:sldMk cId="2865573592" sldId="258"/>
        </pc:sldMkLst>
        <pc:spChg chg="mod">
          <ac:chgData name="Tiffany Lee" userId="S::tiffany.lee@msftcommunity.com::2f085014-14f7-4c93-95ee-48bce0698914" providerId="AD" clId="Web-{A976EB93-A767-C3BD-4D44-F71EC9A3AB86}" dt="2024-09-04T21:53:51.699" v="56" actId="20577"/>
          <ac:spMkLst>
            <pc:docMk/>
            <pc:sldMk cId="2865573592" sldId="258"/>
            <ac:spMk id="4" creationId="{C92F00AA-CA86-AD4C-8F6C-E492BF085A71}"/>
          </ac:spMkLst>
        </pc:spChg>
      </pc:sldChg>
      <pc:sldChg chg="del">
        <pc:chgData name="Tiffany Lee" userId="S::tiffany.lee@msftcommunity.com::2f085014-14f7-4c93-95ee-48bce0698914" providerId="AD" clId="Web-{A976EB93-A767-C3BD-4D44-F71EC9A3AB86}" dt="2024-09-04T21:48:06.998" v="3"/>
        <pc:sldMkLst>
          <pc:docMk/>
          <pc:sldMk cId="4221153224" sldId="261"/>
        </pc:sldMkLst>
      </pc:sldChg>
      <pc:sldChg chg="del">
        <pc:chgData name="Tiffany Lee" userId="S::tiffany.lee@msftcommunity.com::2f085014-14f7-4c93-95ee-48bce0698914" providerId="AD" clId="Web-{A976EB93-A767-C3BD-4D44-F71EC9A3AB86}" dt="2024-09-04T21:48:19.545" v="8"/>
        <pc:sldMkLst>
          <pc:docMk/>
          <pc:sldMk cId="2974841348" sldId="264"/>
        </pc:sldMkLst>
      </pc:sldChg>
      <pc:sldChg chg="del">
        <pc:chgData name="Tiffany Lee" userId="S::tiffany.lee@msftcommunity.com::2f085014-14f7-4c93-95ee-48bce0698914" providerId="AD" clId="Web-{A976EB93-A767-C3BD-4D44-F71EC9A3AB86}" dt="2024-09-04T21:48:19.530" v="7"/>
        <pc:sldMkLst>
          <pc:docMk/>
          <pc:sldMk cId="3645195887" sldId="265"/>
        </pc:sldMkLst>
      </pc:sldChg>
      <pc:sldChg chg="del">
        <pc:chgData name="Tiffany Lee" userId="S::tiffany.lee@msftcommunity.com::2f085014-14f7-4c93-95ee-48bce0698914" providerId="AD" clId="Web-{A976EB93-A767-C3BD-4D44-F71EC9A3AB86}" dt="2024-09-04T21:48:19.530" v="6"/>
        <pc:sldMkLst>
          <pc:docMk/>
          <pc:sldMk cId="3644857367" sldId="267"/>
        </pc:sldMkLst>
      </pc:sldChg>
      <pc:sldChg chg="del">
        <pc:chgData name="Tiffany Lee" userId="S::tiffany.lee@msftcommunity.com::2f085014-14f7-4c93-95ee-48bce0698914" providerId="AD" clId="Web-{A976EB93-A767-C3BD-4D44-F71EC9A3AB86}" dt="2024-09-04T21:48:19.530" v="5"/>
        <pc:sldMkLst>
          <pc:docMk/>
          <pc:sldMk cId="941471706" sldId="268"/>
        </pc:sldMkLst>
      </pc:sldChg>
      <pc:sldChg chg="del">
        <pc:chgData name="Tiffany Lee" userId="S::tiffany.lee@msftcommunity.com::2f085014-14f7-4c93-95ee-48bce0698914" providerId="AD" clId="Web-{A976EB93-A767-C3BD-4D44-F71EC9A3AB86}" dt="2024-09-04T21:48:19.530" v="4"/>
        <pc:sldMkLst>
          <pc:docMk/>
          <pc:sldMk cId="2823160977" sldId="269"/>
        </pc:sldMkLst>
      </pc:sldChg>
      <pc:sldChg chg="del">
        <pc:chgData name="Tiffany Lee" userId="S::tiffany.lee@msftcommunity.com::2f085014-14f7-4c93-95ee-48bce0698914" providerId="AD" clId="Web-{A976EB93-A767-C3BD-4D44-F71EC9A3AB86}" dt="2024-09-04T21:48:26.093" v="13"/>
        <pc:sldMkLst>
          <pc:docMk/>
          <pc:sldMk cId="2760236137" sldId="270"/>
        </pc:sldMkLst>
      </pc:sldChg>
      <pc:sldChg chg="del">
        <pc:chgData name="Tiffany Lee" userId="S::tiffany.lee@msftcommunity.com::2f085014-14f7-4c93-95ee-48bce0698914" providerId="AD" clId="Web-{A976EB93-A767-C3BD-4D44-F71EC9A3AB86}" dt="2024-09-04T21:48:26.093" v="12"/>
        <pc:sldMkLst>
          <pc:docMk/>
          <pc:sldMk cId="2417045817" sldId="271"/>
        </pc:sldMkLst>
      </pc:sldChg>
      <pc:sldChg chg="del">
        <pc:chgData name="Tiffany Lee" userId="S::tiffany.lee@msftcommunity.com::2f085014-14f7-4c93-95ee-48bce0698914" providerId="AD" clId="Web-{A976EB93-A767-C3BD-4D44-F71EC9A3AB86}" dt="2024-09-04T21:48:26.093" v="11"/>
        <pc:sldMkLst>
          <pc:docMk/>
          <pc:sldMk cId="585340460" sldId="272"/>
        </pc:sldMkLst>
      </pc:sldChg>
      <pc:sldChg chg="del">
        <pc:chgData name="Tiffany Lee" userId="S::tiffany.lee@msftcommunity.com::2f085014-14f7-4c93-95ee-48bce0698914" providerId="AD" clId="Web-{A976EB93-A767-C3BD-4D44-F71EC9A3AB86}" dt="2024-09-04T21:48:06.998" v="2"/>
        <pc:sldMkLst>
          <pc:docMk/>
          <pc:sldMk cId="3605281074" sldId="2076137138"/>
        </pc:sldMkLst>
      </pc:sldChg>
      <pc:sldChg chg="del">
        <pc:chgData name="Tiffany Lee" userId="S::tiffany.lee@msftcommunity.com::2f085014-14f7-4c93-95ee-48bce0698914" providerId="AD" clId="Web-{A976EB93-A767-C3BD-4D44-F71EC9A3AB86}" dt="2024-09-04T21:48:26.093" v="10"/>
        <pc:sldMkLst>
          <pc:docMk/>
          <pc:sldMk cId="418599019" sldId="2076137139"/>
        </pc:sldMkLst>
      </pc:sldChg>
      <pc:sldChg chg="modSp ord">
        <pc:chgData name="Tiffany Lee" userId="S::tiffany.lee@msftcommunity.com::2f085014-14f7-4c93-95ee-48bce0698914" providerId="AD" clId="Web-{A976EB93-A767-C3BD-4D44-F71EC9A3AB86}" dt="2024-09-04T21:55:58.797" v="123"/>
        <pc:sldMkLst>
          <pc:docMk/>
          <pc:sldMk cId="1170640735" sldId="2147480132"/>
        </pc:sldMkLst>
        <pc:spChg chg="mod">
          <ac:chgData name="Tiffany Lee" userId="S::tiffany.lee@msftcommunity.com::2f085014-14f7-4c93-95ee-48bce0698914" providerId="AD" clId="Web-{A976EB93-A767-C3BD-4D44-F71EC9A3AB86}" dt="2024-09-04T21:49:05.782" v="16" actId="20577"/>
          <ac:spMkLst>
            <pc:docMk/>
            <pc:sldMk cId="1170640735" sldId="2147480132"/>
            <ac:spMk id="3" creationId="{2C9B998B-4578-1C44-0FB0-BB79421F2A8F}"/>
          </ac:spMkLst>
        </pc:spChg>
      </pc:sldChg>
      <pc:sldChg chg="modSp">
        <pc:chgData name="Tiffany Lee" userId="S::tiffany.lee@msftcommunity.com::2f085014-14f7-4c93-95ee-48bce0698914" providerId="AD" clId="Web-{A976EB93-A767-C3BD-4D44-F71EC9A3AB86}" dt="2024-09-04T22:01:44.717" v="159" actId="20577"/>
        <pc:sldMkLst>
          <pc:docMk/>
          <pc:sldMk cId="1885598088" sldId="2147480140"/>
        </pc:sldMkLst>
        <pc:spChg chg="mod">
          <ac:chgData name="Tiffany Lee" userId="S::tiffany.lee@msftcommunity.com::2f085014-14f7-4c93-95ee-48bce0698914" providerId="AD" clId="Web-{A976EB93-A767-C3BD-4D44-F71EC9A3AB86}" dt="2024-09-04T22:00:34.761" v="150" actId="20577"/>
          <ac:spMkLst>
            <pc:docMk/>
            <pc:sldMk cId="1885598088" sldId="2147480140"/>
            <ac:spMk id="3" creationId="{BDD239FB-D762-C556-0752-BF10AB147729}"/>
          </ac:spMkLst>
        </pc:spChg>
        <pc:spChg chg="mod">
          <ac:chgData name="Tiffany Lee" userId="S::tiffany.lee@msftcommunity.com::2f085014-14f7-4c93-95ee-48bce0698914" providerId="AD" clId="Web-{A976EB93-A767-C3BD-4D44-F71EC9A3AB86}" dt="2024-09-04T22:01:44.717" v="159" actId="20577"/>
          <ac:spMkLst>
            <pc:docMk/>
            <pc:sldMk cId="1885598088" sldId="2147480140"/>
            <ac:spMk id="8" creationId="{193A4C49-58BC-4551-866A-7E97E1E1E5DC}"/>
          </ac:spMkLst>
        </pc:spChg>
      </pc:sldChg>
      <pc:sldChg chg="modSp">
        <pc:chgData name="Tiffany Lee" userId="S::tiffany.lee@msftcommunity.com::2f085014-14f7-4c93-95ee-48bce0698914" providerId="AD" clId="Web-{A976EB93-A767-C3BD-4D44-F71EC9A3AB86}" dt="2024-09-04T22:00:07.494" v="139" actId="20577"/>
        <pc:sldMkLst>
          <pc:docMk/>
          <pc:sldMk cId="2826809132" sldId="2147480141"/>
        </pc:sldMkLst>
        <pc:spChg chg="mod">
          <ac:chgData name="Tiffany Lee" userId="S::tiffany.lee@msftcommunity.com::2f085014-14f7-4c93-95ee-48bce0698914" providerId="AD" clId="Web-{A976EB93-A767-C3BD-4D44-F71EC9A3AB86}" dt="2024-09-04T22:00:07.494" v="139" actId="20577"/>
          <ac:spMkLst>
            <pc:docMk/>
            <pc:sldMk cId="2826809132" sldId="2147480141"/>
            <ac:spMk id="6" creationId="{58946AA3-3D68-D604-216C-4BEF466741F9}"/>
          </ac:spMkLst>
        </pc:spChg>
      </pc:sldChg>
      <pc:sldChg chg="modSp">
        <pc:chgData name="Tiffany Lee" userId="S::tiffany.lee@msftcommunity.com::2f085014-14f7-4c93-95ee-48bce0698914" providerId="AD" clId="Web-{A976EB93-A767-C3BD-4D44-F71EC9A3AB86}" dt="2024-09-04T21:51:08.146" v="21"/>
        <pc:sldMkLst>
          <pc:docMk/>
          <pc:sldMk cId="1593507716" sldId="2147480178"/>
        </pc:sldMkLst>
        <pc:graphicFrameChg chg="modGraphic">
          <ac:chgData name="Tiffany Lee" userId="S::tiffany.lee@msftcommunity.com::2f085014-14f7-4c93-95ee-48bce0698914" providerId="AD" clId="Web-{A976EB93-A767-C3BD-4D44-F71EC9A3AB86}" dt="2024-09-04T21:51:08.146" v="21"/>
          <ac:graphicFrameMkLst>
            <pc:docMk/>
            <pc:sldMk cId="1593507716" sldId="2147480178"/>
            <ac:graphicFrameMk id="3" creationId="{0018DA65-EEFB-240C-A36A-D679DF0B7CF4}"/>
          </ac:graphicFrameMkLst>
        </pc:graphicFrameChg>
      </pc:sldChg>
      <pc:sldChg chg="modSp">
        <pc:chgData name="Tiffany Lee" userId="S::tiffany.lee@msftcommunity.com::2f085014-14f7-4c93-95ee-48bce0698914" providerId="AD" clId="Web-{A976EB93-A767-C3BD-4D44-F71EC9A3AB86}" dt="2024-09-04T21:50:57.567" v="19" actId="20577"/>
        <pc:sldMkLst>
          <pc:docMk/>
          <pc:sldMk cId="3881099091" sldId="2147483428"/>
        </pc:sldMkLst>
        <pc:spChg chg="mod">
          <ac:chgData name="Tiffany Lee" userId="S::tiffany.lee@msftcommunity.com::2f085014-14f7-4c93-95ee-48bce0698914" providerId="AD" clId="Web-{A976EB93-A767-C3BD-4D44-F71EC9A3AB86}" dt="2024-09-04T21:50:57.567" v="19" actId="20577"/>
          <ac:spMkLst>
            <pc:docMk/>
            <pc:sldMk cId="3881099091" sldId="2147483428"/>
            <ac:spMk id="5" creationId="{99994C2D-C671-4FD6-E9CB-1C67568FFD0B}"/>
          </ac:spMkLst>
        </pc:spChg>
      </pc:sldChg>
      <pc:sldChg chg="del">
        <pc:chgData name="Tiffany Lee" userId="S::tiffany.lee@msftcommunity.com::2f085014-14f7-4c93-95ee-48bce0698914" providerId="AD" clId="Web-{A976EB93-A767-C3BD-4D44-F71EC9A3AB86}" dt="2024-09-04T21:48:06.982" v="0"/>
        <pc:sldMkLst>
          <pc:docMk/>
          <pc:sldMk cId="2009444274" sldId="2147483430"/>
        </pc:sldMkLst>
      </pc:sldChg>
      <pc:sldChg chg="del">
        <pc:chgData name="Tiffany Lee" userId="S::tiffany.lee@msftcommunity.com::2f085014-14f7-4c93-95ee-48bce0698914" providerId="AD" clId="Web-{A976EB93-A767-C3BD-4D44-F71EC9A3AB86}" dt="2024-09-04T21:48:19.545" v="9"/>
        <pc:sldMkLst>
          <pc:docMk/>
          <pc:sldMk cId="2476924651" sldId="2147483433"/>
        </pc:sldMkLst>
      </pc:sldChg>
      <pc:sldChg chg="new del">
        <pc:chgData name="Tiffany Lee" userId="S::tiffany.lee@msftcommunity.com::2f085014-14f7-4c93-95ee-48bce0698914" providerId="AD" clId="Web-{A976EB93-A767-C3BD-4D44-F71EC9A3AB86}" dt="2024-09-04T21:54:50.326" v="116"/>
        <pc:sldMkLst>
          <pc:docMk/>
          <pc:sldMk cId="2104433412" sldId="2147483435"/>
        </pc:sldMkLst>
      </pc:sldChg>
      <pc:sldChg chg="modSp new ord">
        <pc:chgData name="Tiffany Lee" userId="S::tiffany.lee@msftcommunity.com::2f085014-14f7-4c93-95ee-48bce0698914" providerId="AD" clId="Web-{A976EB93-A767-C3BD-4D44-F71EC9A3AB86}" dt="2024-09-04T21:55:55.641" v="122"/>
        <pc:sldMkLst>
          <pc:docMk/>
          <pc:sldMk cId="2157342028" sldId="2147483436"/>
        </pc:sldMkLst>
        <pc:spChg chg="mod">
          <ac:chgData name="Tiffany Lee" userId="S::tiffany.lee@msftcommunity.com::2f085014-14f7-4c93-95ee-48bce0698914" providerId="AD" clId="Web-{A976EB93-A767-C3BD-4D44-F71EC9A3AB86}" dt="2024-09-04T21:54:36.169" v="87" actId="20577"/>
          <ac:spMkLst>
            <pc:docMk/>
            <pc:sldMk cId="2157342028" sldId="2147483436"/>
            <ac:spMk id="2" creationId="{DE85A0DD-BC90-16A5-AEDA-678B823227DF}"/>
          </ac:spMkLst>
        </pc:spChg>
        <pc:spChg chg="mod">
          <ac:chgData name="Tiffany Lee" userId="S::tiffany.lee@msftcommunity.com::2f085014-14f7-4c93-95ee-48bce0698914" providerId="AD" clId="Web-{A976EB93-A767-C3BD-4D44-F71EC9A3AB86}" dt="2024-09-04T21:54:45.748" v="115" actId="20577"/>
          <ac:spMkLst>
            <pc:docMk/>
            <pc:sldMk cId="2157342028" sldId="2147483436"/>
            <ac:spMk id="3" creationId="{D5B3034A-28B8-4DB3-0259-0EB47E1B4EF9}"/>
          </ac:spMkLst>
        </pc:spChg>
      </pc:sldChg>
    </pc:docChg>
  </pc:docChgLst>
  <pc:docChgLst>
    <pc:chgData name="Jegadesh Sankar Selvasrinivasan" userId="a060d3d0-e49e-4bc3-a6f8-804865ee2b27" providerId="ADAL" clId="{3E8AD79C-BC28-4FD7-8EF9-89ECE969CE8D}"/>
    <pc:docChg chg="undo custSel addSld delSld modSld sldOrd modSection">
      <pc:chgData name="Jegadesh Sankar Selvasrinivasan" userId="a060d3d0-e49e-4bc3-a6f8-804865ee2b27" providerId="ADAL" clId="{3E8AD79C-BC28-4FD7-8EF9-89ECE969CE8D}" dt="2024-09-17T23:59:32.259" v="171" actId="20577"/>
      <pc:docMkLst>
        <pc:docMk/>
      </pc:docMkLst>
      <pc:sldChg chg="del mod modShow">
        <pc:chgData name="Jegadesh Sankar Selvasrinivasan" userId="a060d3d0-e49e-4bc3-a6f8-804865ee2b27" providerId="ADAL" clId="{3E8AD79C-BC28-4FD7-8EF9-89ECE969CE8D}" dt="2024-09-17T04:15:37.906" v="101" actId="47"/>
        <pc:sldMkLst>
          <pc:docMk/>
          <pc:sldMk cId="602264751" sldId="2147480103"/>
        </pc:sldMkLst>
      </pc:sldChg>
      <pc:sldChg chg="addSp delSp modSp mod modShow">
        <pc:chgData name="Jegadesh Sankar Selvasrinivasan" userId="a060d3d0-e49e-4bc3-a6f8-804865ee2b27" providerId="ADAL" clId="{3E8AD79C-BC28-4FD7-8EF9-89ECE969CE8D}" dt="2024-09-17T01:43:49.158" v="87" actId="729"/>
        <pc:sldMkLst>
          <pc:docMk/>
          <pc:sldMk cId="3019165208" sldId="2147480104"/>
        </pc:sldMkLst>
        <pc:spChg chg="mod">
          <ac:chgData name="Jegadesh Sankar Selvasrinivasan" userId="a060d3d0-e49e-4bc3-a6f8-804865ee2b27" providerId="ADAL" clId="{3E8AD79C-BC28-4FD7-8EF9-89ECE969CE8D}" dt="2024-09-16T22:27:20.575" v="34" actId="20577"/>
          <ac:spMkLst>
            <pc:docMk/>
            <pc:sldMk cId="3019165208" sldId="2147480104"/>
            <ac:spMk id="5" creationId="{13619395-CCAD-62D9-C154-CAC387B898F1}"/>
          </ac:spMkLst>
        </pc:spChg>
        <pc:spChg chg="mod">
          <ac:chgData name="Jegadesh Sankar Selvasrinivasan" userId="a060d3d0-e49e-4bc3-a6f8-804865ee2b27" providerId="ADAL" clId="{3E8AD79C-BC28-4FD7-8EF9-89ECE969CE8D}" dt="2024-09-16T22:26:48.692" v="13" actId="1076"/>
          <ac:spMkLst>
            <pc:docMk/>
            <pc:sldMk cId="3019165208" sldId="2147480104"/>
            <ac:spMk id="8" creationId="{B426AC7F-6BC3-B441-A01C-66C8129A08B7}"/>
          </ac:spMkLst>
        </pc:spChg>
        <pc:graphicFrameChg chg="add del">
          <ac:chgData name="Jegadesh Sankar Selvasrinivasan" userId="a060d3d0-e49e-4bc3-a6f8-804865ee2b27" providerId="ADAL" clId="{3E8AD79C-BC28-4FD7-8EF9-89ECE969CE8D}" dt="2024-09-16T22:20:36.795" v="4" actId="478"/>
          <ac:graphicFrameMkLst>
            <pc:docMk/>
            <pc:sldMk cId="3019165208" sldId="2147480104"/>
            <ac:graphicFrameMk id="2" creationId="{22492B6B-860D-E3A2-7433-9BE79F03E37D}"/>
          </ac:graphicFrameMkLst>
        </pc:graphicFrameChg>
        <pc:graphicFrameChg chg="del">
          <ac:chgData name="Jegadesh Sankar Selvasrinivasan" userId="a060d3d0-e49e-4bc3-a6f8-804865ee2b27" providerId="ADAL" clId="{3E8AD79C-BC28-4FD7-8EF9-89ECE969CE8D}" dt="2024-09-16T22:19:03.664" v="1" actId="478"/>
          <ac:graphicFrameMkLst>
            <pc:docMk/>
            <pc:sldMk cId="3019165208" sldId="2147480104"/>
            <ac:graphicFrameMk id="6" creationId="{EF9604C2-E1F7-AF8D-EC8F-2DC11BD9CAC7}"/>
          </ac:graphicFrameMkLst>
        </pc:graphicFrameChg>
        <pc:picChg chg="add mod">
          <ac:chgData name="Jegadesh Sankar Selvasrinivasan" userId="a060d3d0-e49e-4bc3-a6f8-804865ee2b27" providerId="ADAL" clId="{3E8AD79C-BC28-4FD7-8EF9-89ECE969CE8D}" dt="2024-09-16T22:26:40.862" v="11" actId="1076"/>
          <ac:picMkLst>
            <pc:docMk/>
            <pc:sldMk cId="3019165208" sldId="2147480104"/>
            <ac:picMk id="7" creationId="{58E76A9C-A4DA-3A65-7CEC-DC1C47C6DC86}"/>
          </ac:picMkLst>
        </pc:picChg>
      </pc:sldChg>
      <pc:sldChg chg="del mod modShow">
        <pc:chgData name="Jegadesh Sankar Selvasrinivasan" userId="a060d3d0-e49e-4bc3-a6f8-804865ee2b27" providerId="ADAL" clId="{3E8AD79C-BC28-4FD7-8EF9-89ECE969CE8D}" dt="2024-09-17T04:22:35.749" v="102" actId="47"/>
        <pc:sldMkLst>
          <pc:docMk/>
          <pc:sldMk cId="3308103230" sldId="2147480106"/>
        </pc:sldMkLst>
      </pc:sldChg>
      <pc:sldChg chg="del">
        <pc:chgData name="Jegadesh Sankar Selvasrinivasan" userId="a060d3d0-e49e-4bc3-a6f8-804865ee2b27" providerId="ADAL" clId="{3E8AD79C-BC28-4FD7-8EF9-89ECE969CE8D}" dt="2024-09-16T22:29:57.969" v="36" actId="2696"/>
        <pc:sldMkLst>
          <pc:docMk/>
          <pc:sldMk cId="1170640735" sldId="2147480132"/>
        </pc:sldMkLst>
      </pc:sldChg>
      <pc:sldChg chg="modSp mod">
        <pc:chgData name="Jegadesh Sankar Selvasrinivasan" userId="a060d3d0-e49e-4bc3-a6f8-804865ee2b27" providerId="ADAL" clId="{3E8AD79C-BC28-4FD7-8EF9-89ECE969CE8D}" dt="2024-09-17T23:59:32.259" v="171" actId="20577"/>
        <pc:sldMkLst>
          <pc:docMk/>
          <pc:sldMk cId="1593507716" sldId="2147480178"/>
        </pc:sldMkLst>
        <pc:graphicFrameChg chg="mod modGraphic">
          <ac:chgData name="Jegadesh Sankar Selvasrinivasan" userId="a060d3d0-e49e-4bc3-a6f8-804865ee2b27" providerId="ADAL" clId="{3E8AD79C-BC28-4FD7-8EF9-89ECE969CE8D}" dt="2024-09-17T23:59:32.259" v="171" actId="20577"/>
          <ac:graphicFrameMkLst>
            <pc:docMk/>
            <pc:sldMk cId="1593507716" sldId="2147480178"/>
            <ac:graphicFrameMk id="3" creationId="{0018DA65-EEFB-240C-A36A-D679DF0B7CF4}"/>
          </ac:graphicFrameMkLst>
        </pc:graphicFrameChg>
      </pc:sldChg>
      <pc:sldChg chg="add">
        <pc:chgData name="Jegadesh Sankar Selvasrinivasan" userId="a060d3d0-e49e-4bc3-a6f8-804865ee2b27" providerId="ADAL" clId="{3E8AD79C-BC28-4FD7-8EF9-89ECE969CE8D}" dt="2024-09-16T22:29:52.712" v="35"/>
        <pc:sldMkLst>
          <pc:docMk/>
          <pc:sldMk cId="1214186311" sldId="2147481271"/>
        </pc:sldMkLst>
      </pc:sldChg>
      <pc:sldChg chg="addSp delSp modSp mod modShow">
        <pc:chgData name="Jegadesh Sankar Selvasrinivasan" userId="a060d3d0-e49e-4bc3-a6f8-804865ee2b27" providerId="ADAL" clId="{3E8AD79C-BC28-4FD7-8EF9-89ECE969CE8D}" dt="2024-09-17T04:26:38.589" v="123" actId="20577"/>
        <pc:sldMkLst>
          <pc:docMk/>
          <pc:sldMk cId="3962138007" sldId="2147483434"/>
        </pc:sldMkLst>
        <pc:spChg chg="mod">
          <ac:chgData name="Jegadesh Sankar Selvasrinivasan" userId="a060d3d0-e49e-4bc3-a6f8-804865ee2b27" providerId="ADAL" clId="{3E8AD79C-BC28-4FD7-8EF9-89ECE969CE8D}" dt="2024-09-17T04:26:38.589" v="123" actId="20577"/>
          <ac:spMkLst>
            <pc:docMk/>
            <pc:sldMk cId="3962138007" sldId="2147483434"/>
            <ac:spMk id="4" creationId="{4A97E1C3-42E5-95A2-6C24-6AA99EF8996E}"/>
          </ac:spMkLst>
        </pc:spChg>
        <pc:graphicFrameChg chg="add del mod modGraphic">
          <ac:chgData name="Jegadesh Sankar Selvasrinivasan" userId="a060d3d0-e49e-4bc3-a6f8-804865ee2b27" providerId="ADAL" clId="{3E8AD79C-BC28-4FD7-8EF9-89ECE969CE8D}" dt="2024-09-17T04:26:29" v="116" actId="21"/>
          <ac:graphicFrameMkLst>
            <pc:docMk/>
            <pc:sldMk cId="3962138007" sldId="2147483434"/>
            <ac:graphicFrameMk id="2" creationId="{45522CD2-E0A6-9C66-37F5-3758077AE94C}"/>
          </ac:graphicFrameMkLst>
        </pc:graphicFrameChg>
        <pc:graphicFrameChg chg="add mod">
          <ac:chgData name="Jegadesh Sankar Selvasrinivasan" userId="a060d3d0-e49e-4bc3-a6f8-804865ee2b27" providerId="ADAL" clId="{3E8AD79C-BC28-4FD7-8EF9-89ECE969CE8D}" dt="2024-09-17T04:24:24.639" v="107"/>
          <ac:graphicFrameMkLst>
            <pc:docMk/>
            <pc:sldMk cId="3962138007" sldId="2147483434"/>
            <ac:graphicFrameMk id="6" creationId="{ABE32247-53E8-E9D3-0592-CEC645DA4DCA}"/>
          </ac:graphicFrameMkLst>
        </pc:graphicFrameChg>
      </pc:sldChg>
      <pc:sldChg chg="ord">
        <pc:chgData name="Jegadesh Sankar Selvasrinivasan" userId="a060d3d0-e49e-4bc3-a6f8-804865ee2b27" providerId="ADAL" clId="{3E8AD79C-BC28-4FD7-8EF9-89ECE969CE8D}" dt="2024-09-17T01:33:43.033" v="67"/>
        <pc:sldMkLst>
          <pc:docMk/>
          <pc:sldMk cId="1423205153" sldId="2147483437"/>
        </pc:sldMkLst>
      </pc:sldChg>
      <pc:sldChg chg="modSp mod ord">
        <pc:chgData name="Jegadesh Sankar Selvasrinivasan" userId="a060d3d0-e49e-4bc3-a6f8-804865ee2b27" providerId="ADAL" clId="{3E8AD79C-BC28-4FD7-8EF9-89ECE969CE8D}" dt="2024-09-17T01:33:43.033" v="67"/>
        <pc:sldMkLst>
          <pc:docMk/>
          <pc:sldMk cId="2870064216" sldId="2147483439"/>
        </pc:sldMkLst>
        <pc:spChg chg="mod">
          <ac:chgData name="Jegadesh Sankar Selvasrinivasan" userId="a060d3d0-e49e-4bc3-a6f8-804865ee2b27" providerId="ADAL" clId="{3E8AD79C-BC28-4FD7-8EF9-89ECE969CE8D}" dt="2024-09-16T22:19:47.670" v="3" actId="27636"/>
          <ac:spMkLst>
            <pc:docMk/>
            <pc:sldMk cId="2870064216" sldId="2147483439"/>
            <ac:spMk id="2" creationId="{D2D57C7E-31E8-85EC-1A1F-9C44E8F1BB4B}"/>
          </ac:spMkLst>
        </pc:spChg>
      </pc:sldChg>
      <pc:sldChg chg="ord">
        <pc:chgData name="Jegadesh Sankar Selvasrinivasan" userId="a060d3d0-e49e-4bc3-a6f8-804865ee2b27" providerId="ADAL" clId="{3E8AD79C-BC28-4FD7-8EF9-89ECE969CE8D}" dt="2024-09-17T01:33:43.033" v="67"/>
        <pc:sldMkLst>
          <pc:docMk/>
          <pc:sldMk cId="3080168637" sldId="2147483440"/>
        </pc:sldMkLst>
      </pc:sldChg>
      <pc:sldChg chg="ord">
        <pc:chgData name="Jegadesh Sankar Selvasrinivasan" userId="a060d3d0-e49e-4bc3-a6f8-804865ee2b27" providerId="ADAL" clId="{3E8AD79C-BC28-4FD7-8EF9-89ECE969CE8D}" dt="2024-09-17T01:33:43.033" v="67"/>
        <pc:sldMkLst>
          <pc:docMk/>
          <pc:sldMk cId="3309821951" sldId="2147483441"/>
        </pc:sldMkLst>
      </pc:sldChg>
      <pc:sldChg chg="addSp delSp modSp add mod modShow">
        <pc:chgData name="Jegadesh Sankar Selvasrinivasan" userId="a060d3d0-e49e-4bc3-a6f8-804865ee2b27" providerId="ADAL" clId="{3E8AD79C-BC28-4FD7-8EF9-89ECE969CE8D}" dt="2024-09-17T04:28:45.388" v="140" actId="404"/>
        <pc:sldMkLst>
          <pc:docMk/>
          <pc:sldMk cId="2664347019" sldId="2147483442"/>
        </pc:sldMkLst>
        <pc:spChg chg="mod">
          <ac:chgData name="Jegadesh Sankar Selvasrinivasan" userId="a060d3d0-e49e-4bc3-a6f8-804865ee2b27" providerId="ADAL" clId="{3E8AD79C-BC28-4FD7-8EF9-89ECE969CE8D}" dt="2024-09-17T01:43:27.452" v="85" actId="313"/>
          <ac:spMkLst>
            <pc:docMk/>
            <pc:sldMk cId="2664347019" sldId="2147483442"/>
            <ac:spMk id="5" creationId="{13619395-CCAD-62D9-C154-CAC387B898F1}"/>
          </ac:spMkLst>
        </pc:spChg>
        <pc:graphicFrameChg chg="add mod">
          <ac:chgData name="Jegadesh Sankar Selvasrinivasan" userId="a060d3d0-e49e-4bc3-a6f8-804865ee2b27" providerId="ADAL" clId="{3E8AD79C-BC28-4FD7-8EF9-89ECE969CE8D}" dt="2024-09-17T04:28:17.975" v="126"/>
          <ac:graphicFrameMkLst>
            <pc:docMk/>
            <pc:sldMk cId="2664347019" sldId="2147483442"/>
            <ac:graphicFrameMk id="2" creationId="{440929A6-3BF6-87C2-B2EF-2B5C83C5C162}"/>
          </ac:graphicFrameMkLst>
        </pc:graphicFrameChg>
        <pc:graphicFrameChg chg="add mod modGraphic">
          <ac:chgData name="Jegadesh Sankar Selvasrinivasan" userId="a060d3d0-e49e-4bc3-a6f8-804865ee2b27" providerId="ADAL" clId="{3E8AD79C-BC28-4FD7-8EF9-89ECE969CE8D}" dt="2024-09-17T04:28:45.388" v="140" actId="404"/>
          <ac:graphicFrameMkLst>
            <pc:docMk/>
            <pc:sldMk cId="2664347019" sldId="2147483442"/>
            <ac:graphicFrameMk id="3" creationId="{F3113F64-00A9-E679-32FA-1413FC2A8C02}"/>
          </ac:graphicFrameMkLst>
        </pc:graphicFrameChg>
        <pc:graphicFrameChg chg="del mod modGraphic">
          <ac:chgData name="Jegadesh Sankar Selvasrinivasan" userId="a060d3d0-e49e-4bc3-a6f8-804865ee2b27" providerId="ADAL" clId="{3E8AD79C-BC28-4FD7-8EF9-89ECE969CE8D}" dt="2024-09-17T04:28:16.841" v="125" actId="478"/>
          <ac:graphicFrameMkLst>
            <pc:docMk/>
            <pc:sldMk cId="2664347019" sldId="2147483442"/>
            <ac:graphicFrameMk id="6" creationId="{EF9604C2-E1F7-AF8D-EC8F-2DC11BD9CAC7}"/>
          </ac:graphicFrameMkLst>
        </pc:graphicFrameChg>
      </pc:sldChg>
      <pc:sldChg chg="modSp add mod">
        <pc:chgData name="Jegadesh Sankar Selvasrinivasan" userId="a060d3d0-e49e-4bc3-a6f8-804865ee2b27" providerId="ADAL" clId="{3E8AD79C-BC28-4FD7-8EF9-89ECE969CE8D}" dt="2024-09-17T04:26:44.012" v="124" actId="20577"/>
        <pc:sldMkLst>
          <pc:docMk/>
          <pc:sldMk cId="1161149007" sldId="2147483443"/>
        </pc:sldMkLst>
        <pc:spChg chg="mod">
          <ac:chgData name="Jegadesh Sankar Selvasrinivasan" userId="a060d3d0-e49e-4bc3-a6f8-804865ee2b27" providerId="ADAL" clId="{3E8AD79C-BC28-4FD7-8EF9-89ECE969CE8D}" dt="2024-09-17T04:26:44.012" v="124" actId="20577"/>
          <ac:spMkLst>
            <pc:docMk/>
            <pc:sldMk cId="1161149007" sldId="2147483443"/>
            <ac:spMk id="4" creationId="{4A97E1C3-42E5-95A2-6C24-6AA99EF8996E}"/>
          </ac:spMkLst>
        </pc:spChg>
        <pc:graphicFrameChg chg="modGraphic">
          <ac:chgData name="Jegadesh Sankar Selvasrinivasan" userId="a060d3d0-e49e-4bc3-a6f8-804865ee2b27" providerId="ADAL" clId="{3E8AD79C-BC28-4FD7-8EF9-89ECE969CE8D}" dt="2024-09-17T04:26:05.507" v="114" actId="21"/>
          <ac:graphicFrameMkLst>
            <pc:docMk/>
            <pc:sldMk cId="1161149007" sldId="2147483443"/>
            <ac:graphicFrameMk id="2" creationId="{45522CD2-E0A6-9C66-37F5-3758077AE94C}"/>
          </ac:graphicFrameMkLst>
        </pc:graphicFrameChg>
      </pc:sldChg>
    </pc:docChg>
  </pc:docChgLst>
  <pc:docChgLst>
    <pc:chgData name="Tom Daly" userId="S::tom.daly@msftcommunity.com::ba888ad2-2092-4f1c-9110-cb57566804b0" providerId="AD" clId="Web-{27224C1B-E930-8089-39D6-F4C560B31C81}"/>
    <pc:docChg chg="modSld">
      <pc:chgData name="Tom Daly" userId="S::tom.daly@msftcommunity.com::ba888ad2-2092-4f1c-9110-cb57566804b0" providerId="AD" clId="Web-{27224C1B-E930-8089-39D6-F4C560B31C81}" dt="2024-09-10T12:26:17.285" v="461"/>
      <pc:docMkLst>
        <pc:docMk/>
      </pc:docMkLst>
      <pc:sldChg chg="addSp delSp modSp modNotes">
        <pc:chgData name="Tom Daly" userId="S::tom.daly@msftcommunity.com::ba888ad2-2092-4f1c-9110-cb57566804b0" providerId="AD" clId="Web-{27224C1B-E930-8089-39D6-F4C560B31C81}" dt="2024-09-10T12:26:17.285" v="461"/>
        <pc:sldMkLst>
          <pc:docMk/>
          <pc:sldMk cId="2293117931" sldId="2147480173"/>
        </pc:sldMkLst>
        <pc:spChg chg="mod">
          <ac:chgData name="Tom Daly" userId="S::tom.daly@msftcommunity.com::ba888ad2-2092-4f1c-9110-cb57566804b0" providerId="AD" clId="Web-{27224C1B-E930-8089-39D6-F4C560B31C81}" dt="2024-09-10T12:17:23.080" v="353" actId="1076"/>
          <ac:spMkLst>
            <pc:docMk/>
            <pc:sldMk cId="2293117931" sldId="2147480173"/>
            <ac:spMk id="2" creationId="{DE49BE46-313D-6410-20E7-E4611778F205}"/>
          </ac:spMkLst>
        </pc:spChg>
        <pc:spChg chg="mod">
          <ac:chgData name="Tom Daly" userId="S::tom.daly@msftcommunity.com::ba888ad2-2092-4f1c-9110-cb57566804b0" providerId="AD" clId="Web-{27224C1B-E930-8089-39D6-F4C560B31C81}" dt="2024-09-10T12:25:18.345" v="440" actId="20577"/>
          <ac:spMkLst>
            <pc:docMk/>
            <pc:sldMk cId="2293117931" sldId="2147480173"/>
            <ac:spMk id="3" creationId="{21CB6212-A776-756A-85FA-F829F43893C2}"/>
          </ac:spMkLst>
        </pc:spChg>
        <pc:spChg chg="add del">
          <ac:chgData name="Tom Daly" userId="S::tom.daly@msftcommunity.com::ba888ad2-2092-4f1c-9110-cb57566804b0" providerId="AD" clId="Web-{27224C1B-E930-8089-39D6-F4C560B31C81}" dt="2024-09-10T12:16:36.235" v="341"/>
          <ac:spMkLst>
            <pc:docMk/>
            <pc:sldMk cId="2293117931" sldId="2147480173"/>
            <ac:spMk id="4" creationId="{6035F69A-3B4A-A017-9F09-86B9CCFC7B0E}"/>
          </ac:spMkLst>
        </pc:spChg>
        <pc:spChg chg="mod">
          <ac:chgData name="Tom Daly" userId="S::tom.daly@msftcommunity.com::ba888ad2-2092-4f1c-9110-cb57566804b0" providerId="AD" clId="Web-{27224C1B-E930-8089-39D6-F4C560B31C81}" dt="2024-09-10T12:16:20.141" v="117" actId="1076"/>
          <ac:spMkLst>
            <pc:docMk/>
            <pc:sldMk cId="2293117931" sldId="2147480173"/>
            <ac:spMk id="5" creationId="{B4981F52-D20B-5265-928F-5463CAF60107}"/>
          </ac:spMkLst>
        </pc:spChg>
        <pc:spChg chg="add mod">
          <ac:chgData name="Tom Daly" userId="S::tom.daly@msftcommunity.com::ba888ad2-2092-4f1c-9110-cb57566804b0" providerId="AD" clId="Web-{27224C1B-E930-8089-39D6-F4C560B31C81}" dt="2024-09-10T12:22:08.277" v="410" actId="20577"/>
          <ac:spMkLst>
            <pc:docMk/>
            <pc:sldMk cId="2293117931" sldId="2147480173"/>
            <ac:spMk id="6" creationId="{2F145E07-D50F-61D8-0EC0-26239DCFF97A}"/>
          </ac:spMkLst>
        </pc:spChg>
        <pc:spChg chg="add del mod">
          <ac:chgData name="Tom Daly" userId="S::tom.daly@msftcommunity.com::ba888ad2-2092-4f1c-9110-cb57566804b0" providerId="AD" clId="Web-{27224C1B-E930-8089-39D6-F4C560B31C81}" dt="2024-09-10T12:17:06.955" v="352"/>
          <ac:spMkLst>
            <pc:docMk/>
            <pc:sldMk cId="2293117931" sldId="2147480173"/>
            <ac:spMk id="8" creationId="{9D783073-42BD-F39C-ED04-B486CEF9E640}"/>
          </ac:spMkLst>
        </pc:spChg>
      </pc:sldChg>
    </pc:docChg>
  </pc:docChgLst>
  <pc:docChgLst>
    <pc:chgData name="Rachel  Irabor" userId="S::richiebabe179_outlook.com#ext#@msftcommunity.onmicrosoft.com::6ff88bda-e826-42ae-b7cb-a34e6d8f0dbd" providerId="AD" clId="Web-{CB97B6DD-08D6-6549-99C5-7991C73DA2D7}"/>
    <pc:docChg chg="addSld delSld modSld sldOrd modSection">
      <pc:chgData name="Rachel  Irabor" userId="S::richiebabe179_outlook.com#ext#@msftcommunity.onmicrosoft.com::6ff88bda-e826-42ae-b7cb-a34e6d8f0dbd" providerId="AD" clId="Web-{CB97B6DD-08D6-6549-99C5-7991C73DA2D7}" dt="2024-09-10T18:48:42.339" v="81" actId="1076"/>
      <pc:docMkLst>
        <pc:docMk/>
      </pc:docMkLst>
      <pc:sldChg chg="addSp delSp modSp">
        <pc:chgData name="Rachel  Irabor" userId="S::richiebabe179_outlook.com#ext#@msftcommunity.onmicrosoft.com::6ff88bda-e826-42ae-b7cb-a34e6d8f0dbd" providerId="AD" clId="Web-{CB97B6DD-08D6-6549-99C5-7991C73DA2D7}" dt="2024-09-10T18:47:00.605" v="63"/>
        <pc:sldMkLst>
          <pc:docMk/>
          <pc:sldMk cId="2157342028" sldId="2147483436"/>
        </pc:sldMkLst>
        <pc:spChg chg="mod">
          <ac:chgData name="Rachel  Irabor" userId="S::richiebabe179_outlook.com#ext#@msftcommunity.onmicrosoft.com::6ff88bda-e826-42ae-b7cb-a34e6d8f0dbd" providerId="AD" clId="Web-{CB97B6DD-08D6-6549-99C5-7991C73DA2D7}" dt="2024-09-10T18:45:38.104" v="57" actId="20577"/>
          <ac:spMkLst>
            <pc:docMk/>
            <pc:sldMk cId="2157342028" sldId="2147483436"/>
            <ac:spMk id="3" creationId="{D5B3034A-28B8-4DB3-0259-0EB47E1B4EF9}"/>
          </ac:spMkLst>
        </pc:spChg>
        <pc:picChg chg="add del mod">
          <ac:chgData name="Rachel  Irabor" userId="S::richiebabe179_outlook.com#ext#@msftcommunity.onmicrosoft.com::6ff88bda-e826-42ae-b7cb-a34e6d8f0dbd" providerId="AD" clId="Web-{CB97B6DD-08D6-6549-99C5-7991C73DA2D7}" dt="2024-09-10T18:47:00.605" v="63"/>
          <ac:picMkLst>
            <pc:docMk/>
            <pc:sldMk cId="2157342028" sldId="2147483436"/>
            <ac:picMk id="4" creationId="{6CAAC728-0580-D6EE-2ECD-2534799F81EE}"/>
          </ac:picMkLst>
        </pc:picChg>
      </pc:sldChg>
      <pc:sldChg chg="new del">
        <pc:chgData name="Rachel  Irabor" userId="S::richiebabe179_outlook.com#ext#@msftcommunity.onmicrosoft.com::6ff88bda-e826-42ae-b7cb-a34e6d8f0dbd" providerId="AD" clId="Web-{CB97B6DD-08D6-6549-99C5-7991C73DA2D7}" dt="2024-09-10T18:37:37.212" v="1"/>
        <pc:sldMkLst>
          <pc:docMk/>
          <pc:sldMk cId="933815973" sldId="2147483437"/>
        </pc:sldMkLst>
      </pc:sldChg>
      <pc:sldChg chg="modSp new ord">
        <pc:chgData name="Rachel  Irabor" userId="S::richiebabe179_outlook.com#ext#@msftcommunity.onmicrosoft.com::6ff88bda-e826-42ae-b7cb-a34e6d8f0dbd" providerId="AD" clId="Web-{CB97B6DD-08D6-6549-99C5-7991C73DA2D7}" dt="2024-09-10T18:45:57.136" v="58"/>
        <pc:sldMkLst>
          <pc:docMk/>
          <pc:sldMk cId="1423205153" sldId="2147483437"/>
        </pc:sldMkLst>
        <pc:spChg chg="mod">
          <ac:chgData name="Rachel  Irabor" userId="S::richiebabe179_outlook.com#ext#@msftcommunity.onmicrosoft.com::6ff88bda-e826-42ae-b7cb-a34e6d8f0dbd" providerId="AD" clId="Web-{CB97B6DD-08D6-6549-99C5-7991C73DA2D7}" dt="2024-09-10T18:38:21.806" v="10" actId="20577"/>
          <ac:spMkLst>
            <pc:docMk/>
            <pc:sldMk cId="1423205153" sldId="2147483437"/>
            <ac:spMk id="2" creationId="{EBF15CFE-1090-37A6-CBA2-B3177BD260D4}"/>
          </ac:spMkLst>
        </pc:spChg>
        <pc:spChg chg="mod">
          <ac:chgData name="Rachel  Irabor" userId="S::richiebabe179_outlook.com#ext#@msftcommunity.onmicrosoft.com::6ff88bda-e826-42ae-b7cb-a34e6d8f0dbd" providerId="AD" clId="Web-{CB97B6DD-08D6-6549-99C5-7991C73DA2D7}" dt="2024-09-10T18:38:29.431" v="15" actId="20577"/>
          <ac:spMkLst>
            <pc:docMk/>
            <pc:sldMk cId="1423205153" sldId="2147483437"/>
            <ac:spMk id="3" creationId="{F24D5A73-C857-595F-8AF3-2A6F9DFEB748}"/>
          </ac:spMkLst>
        </pc:spChg>
      </pc:sldChg>
      <pc:sldChg chg="new del">
        <pc:chgData name="Rachel  Irabor" userId="S::richiebabe179_outlook.com#ext#@msftcommunity.onmicrosoft.com::6ff88bda-e826-42ae-b7cb-a34e6d8f0dbd" providerId="AD" clId="Web-{CB97B6DD-08D6-6549-99C5-7991C73DA2D7}" dt="2024-09-10T18:38:59.025" v="17"/>
        <pc:sldMkLst>
          <pc:docMk/>
          <pc:sldMk cId="320026812" sldId="2147483438"/>
        </pc:sldMkLst>
      </pc:sldChg>
      <pc:sldChg chg="delSp modSp new del">
        <pc:chgData name="Rachel  Irabor" userId="S::richiebabe179_outlook.com#ext#@msftcommunity.onmicrosoft.com::6ff88bda-e826-42ae-b7cb-a34e6d8f0dbd" providerId="AD" clId="Web-{CB97B6DD-08D6-6549-99C5-7991C73DA2D7}" dt="2024-09-10T18:44:07.260" v="30"/>
        <pc:sldMkLst>
          <pc:docMk/>
          <pc:sldMk cId="1605289722" sldId="2147483438"/>
        </pc:sldMkLst>
        <pc:spChg chg="del">
          <ac:chgData name="Rachel  Irabor" userId="S::richiebabe179_outlook.com#ext#@msftcommunity.onmicrosoft.com::6ff88bda-e826-42ae-b7cb-a34e6d8f0dbd" providerId="AD" clId="Web-{CB97B6DD-08D6-6549-99C5-7991C73DA2D7}" dt="2024-09-10T18:40:03.432" v="22"/>
          <ac:spMkLst>
            <pc:docMk/>
            <pc:sldMk cId="1605289722" sldId="2147483438"/>
            <ac:spMk id="2" creationId="{1AE848D8-D38C-8179-F1A2-371D3A9BFC3A}"/>
          </ac:spMkLst>
        </pc:spChg>
        <pc:spChg chg="mod">
          <ac:chgData name="Rachel  Irabor" userId="S::richiebabe179_outlook.com#ext#@msftcommunity.onmicrosoft.com::6ff88bda-e826-42ae-b7cb-a34e6d8f0dbd" providerId="AD" clId="Web-{CB97B6DD-08D6-6549-99C5-7991C73DA2D7}" dt="2024-09-10T18:40:22.041" v="26" actId="20577"/>
          <ac:spMkLst>
            <pc:docMk/>
            <pc:sldMk cId="1605289722" sldId="2147483438"/>
            <ac:spMk id="3" creationId="{62D6CAAA-93CF-9C0A-BE77-D61FF1518A66}"/>
          </ac:spMkLst>
        </pc:spChg>
      </pc:sldChg>
      <pc:sldChg chg="add">
        <pc:chgData name="Rachel  Irabor" userId="S::richiebabe179_outlook.com#ext#@msftcommunity.onmicrosoft.com::6ff88bda-e826-42ae-b7cb-a34e6d8f0dbd" providerId="AD" clId="Web-{CB97B6DD-08D6-6549-99C5-7991C73DA2D7}" dt="2024-09-10T18:41:27.041" v="27"/>
        <pc:sldMkLst>
          <pc:docMk/>
          <pc:sldMk cId="2870064216" sldId="2147483439"/>
        </pc:sldMkLst>
      </pc:sldChg>
      <pc:sldChg chg="modSp add">
        <pc:chgData name="Rachel  Irabor" userId="S::richiebabe179_outlook.com#ext#@msftcommunity.onmicrosoft.com::6ff88bda-e826-42ae-b7cb-a34e6d8f0dbd" providerId="AD" clId="Web-{CB97B6DD-08D6-6549-99C5-7991C73DA2D7}" dt="2024-09-10T18:44:11.151" v="32" actId="20577"/>
        <pc:sldMkLst>
          <pc:docMk/>
          <pc:sldMk cId="3080168637" sldId="2147483440"/>
        </pc:sldMkLst>
        <pc:spChg chg="mod">
          <ac:chgData name="Rachel  Irabor" userId="S::richiebabe179_outlook.com#ext#@msftcommunity.onmicrosoft.com::6ff88bda-e826-42ae-b7cb-a34e6d8f0dbd" providerId="AD" clId="Web-{CB97B6DD-08D6-6549-99C5-7991C73DA2D7}" dt="2024-09-10T18:44:11.151" v="32" actId="20577"/>
          <ac:spMkLst>
            <pc:docMk/>
            <pc:sldMk cId="3080168637" sldId="2147483440"/>
            <ac:spMk id="3" creationId="{B0FC3FE1-DBB8-A6CA-C142-891EDC68CD2B}"/>
          </ac:spMkLst>
        </pc:spChg>
      </pc:sldChg>
      <pc:sldChg chg="addSp delSp modSp new ord">
        <pc:chgData name="Rachel  Irabor" userId="S::richiebabe179_outlook.com#ext#@msftcommunity.onmicrosoft.com::6ff88bda-e826-42ae-b7cb-a34e6d8f0dbd" providerId="AD" clId="Web-{CB97B6DD-08D6-6549-99C5-7991C73DA2D7}" dt="2024-09-10T18:48:42.339" v="81" actId="1076"/>
        <pc:sldMkLst>
          <pc:docMk/>
          <pc:sldMk cId="3309821951" sldId="2147483441"/>
        </pc:sldMkLst>
        <pc:spChg chg="del">
          <ac:chgData name="Rachel  Irabor" userId="S::richiebabe179_outlook.com#ext#@msftcommunity.onmicrosoft.com::6ff88bda-e826-42ae-b7cb-a34e6d8f0dbd" providerId="AD" clId="Web-{CB97B6DD-08D6-6549-99C5-7991C73DA2D7}" dt="2024-09-10T18:47:08.527" v="64"/>
          <ac:spMkLst>
            <pc:docMk/>
            <pc:sldMk cId="3309821951" sldId="2147483441"/>
            <ac:spMk id="2" creationId="{A51CEDD1-7517-4FD2-B14A-90013C0EE571}"/>
          </ac:spMkLst>
        </pc:spChg>
        <pc:spChg chg="mod">
          <ac:chgData name="Rachel  Irabor" userId="S::richiebabe179_outlook.com#ext#@msftcommunity.onmicrosoft.com::6ff88bda-e826-42ae-b7cb-a34e6d8f0dbd" providerId="AD" clId="Web-{CB97B6DD-08D6-6549-99C5-7991C73DA2D7}" dt="2024-09-10T18:48:19.136" v="77" actId="1076"/>
          <ac:spMkLst>
            <pc:docMk/>
            <pc:sldMk cId="3309821951" sldId="2147483441"/>
            <ac:spMk id="3" creationId="{6D092F3F-CE3C-F9CE-3BAA-9D6F435EF82D}"/>
          </ac:spMkLst>
        </pc:spChg>
        <pc:picChg chg="add mod">
          <ac:chgData name="Rachel  Irabor" userId="S::richiebabe179_outlook.com#ext#@msftcommunity.onmicrosoft.com::6ff88bda-e826-42ae-b7cb-a34e6d8f0dbd" providerId="AD" clId="Web-{CB97B6DD-08D6-6549-99C5-7991C73DA2D7}" dt="2024-09-10T18:47:22.933" v="69" actId="14100"/>
          <ac:picMkLst>
            <pc:docMk/>
            <pc:sldMk cId="3309821951" sldId="2147483441"/>
            <ac:picMk id="4" creationId="{F5F87127-CC58-F64D-6E6A-C13EF8EBD191}"/>
          </ac:picMkLst>
        </pc:picChg>
        <pc:picChg chg="add mod">
          <ac:chgData name="Rachel  Irabor" userId="S::richiebabe179_outlook.com#ext#@msftcommunity.onmicrosoft.com::6ff88bda-e826-42ae-b7cb-a34e6d8f0dbd" providerId="AD" clId="Web-{CB97B6DD-08D6-6549-99C5-7991C73DA2D7}" dt="2024-09-10T18:48:42.339" v="81" actId="1076"/>
          <ac:picMkLst>
            <pc:docMk/>
            <pc:sldMk cId="3309821951" sldId="2147483441"/>
            <ac:picMk id="5" creationId="{8B23DF69-0E84-7B7E-888B-157674C7702F}"/>
          </ac:picMkLst>
        </pc:picChg>
      </pc:sldChg>
      <pc:sldMasterChg chg="addSldLayout">
        <pc:chgData name="Rachel  Irabor" userId="S::richiebabe179_outlook.com#ext#@msftcommunity.onmicrosoft.com::6ff88bda-e826-42ae-b7cb-a34e6d8f0dbd" providerId="AD" clId="Web-{CB97B6DD-08D6-6549-99C5-7991C73DA2D7}" dt="2024-09-10T18:43:31.151" v="28"/>
        <pc:sldMasterMkLst>
          <pc:docMk/>
          <pc:sldMasterMk cId="884215557" sldId="2147483973"/>
        </pc:sldMasterMkLst>
        <pc:sldLayoutChg chg="add replId">
          <pc:chgData name="Rachel  Irabor" userId="S::richiebabe179_outlook.com#ext#@msftcommunity.onmicrosoft.com::6ff88bda-e826-42ae-b7cb-a34e6d8f0dbd" providerId="AD" clId="Web-{CB97B6DD-08D6-6549-99C5-7991C73DA2D7}" dt="2024-09-10T18:41:27.041" v="27"/>
          <pc:sldLayoutMkLst>
            <pc:docMk/>
            <pc:sldMasterMk cId="884215557" sldId="2147483973"/>
            <pc:sldLayoutMk cId="3844812925" sldId="2147484051"/>
          </pc:sldLayoutMkLst>
        </pc:sldLayoutChg>
        <pc:sldLayoutChg chg="add">
          <pc:chgData name="Rachel  Irabor" userId="S::richiebabe179_outlook.com#ext#@msftcommunity.onmicrosoft.com::6ff88bda-e826-42ae-b7cb-a34e6d8f0dbd" providerId="AD" clId="Web-{CB97B6DD-08D6-6549-99C5-7991C73DA2D7}" dt="2024-09-10T18:43:31.151" v="28"/>
          <pc:sldLayoutMkLst>
            <pc:docMk/>
            <pc:sldMasterMk cId="884215557" sldId="2147483973"/>
            <pc:sldLayoutMk cId="2632915614" sldId="2147484052"/>
          </pc:sldLayoutMkLst>
        </pc:sldLayoutChg>
      </pc:sldMasterChg>
    </pc:docChg>
  </pc:docChgLst>
  <pc:docChgLst>
    <pc:chgData name="Tom Daly" userId="S::tom.daly@msftcommunity.com::ba888ad2-2092-4f1c-9110-cb57566804b0" providerId="AD" clId="Web-{1DAB69AD-C094-B417-4758-60346F25FF81}"/>
    <pc:docChg chg="modSld">
      <pc:chgData name="Tom Daly" userId="S::tom.daly@msftcommunity.com::ba888ad2-2092-4f1c-9110-cb57566804b0" providerId="AD" clId="Web-{1DAB69AD-C094-B417-4758-60346F25FF81}" dt="2024-09-07T01:38:44.357" v="2" actId="20577"/>
      <pc:docMkLst>
        <pc:docMk/>
      </pc:docMkLst>
      <pc:sldChg chg="modSp">
        <pc:chgData name="Tom Daly" userId="S::tom.daly@msftcommunity.com::ba888ad2-2092-4f1c-9110-cb57566804b0" providerId="AD" clId="Web-{1DAB69AD-C094-B417-4758-60346F25FF81}" dt="2024-09-07T01:38:44.357" v="2" actId="20577"/>
        <pc:sldMkLst>
          <pc:docMk/>
          <pc:sldMk cId="2293117931" sldId="2147480173"/>
        </pc:sldMkLst>
        <pc:spChg chg="mod">
          <ac:chgData name="Tom Daly" userId="S::tom.daly@msftcommunity.com::ba888ad2-2092-4f1c-9110-cb57566804b0" providerId="AD" clId="Web-{1DAB69AD-C094-B417-4758-60346F25FF81}" dt="2024-09-07T01:38:44.357" v="2" actId="20577"/>
          <ac:spMkLst>
            <pc:docMk/>
            <pc:sldMk cId="2293117931" sldId="2147480173"/>
            <ac:spMk id="3" creationId="{21CB6212-A776-756A-85FA-F829F43893C2}"/>
          </ac:spMkLst>
        </pc:spChg>
      </pc:sldChg>
    </pc:docChg>
  </pc:docChgLst>
  <pc:docChgLst>
    <pc:chgData name="Rachel  Irabor" userId="S::richiebabe179_outlook.com#ext#@msftcommunity.onmicrosoft.com::6ff88bda-e826-42ae-b7cb-a34e6d8f0dbd" providerId="AD" clId="Web-{B4782702-0DBE-BEC0-AECF-70B6DA0ADA40}"/>
    <pc:docChg chg="modSld">
      <pc:chgData name="Rachel  Irabor" userId="S::richiebabe179_outlook.com#ext#@msftcommunity.onmicrosoft.com::6ff88bda-e826-42ae-b7cb-a34e6d8f0dbd" providerId="AD" clId="Web-{B4782702-0DBE-BEC0-AECF-70B6DA0ADA40}" dt="2024-09-17T15:19:00.825" v="21" actId="20577"/>
      <pc:docMkLst>
        <pc:docMk/>
      </pc:docMkLst>
      <pc:sldChg chg="modSp">
        <pc:chgData name="Rachel  Irabor" userId="S::richiebabe179_outlook.com#ext#@msftcommunity.onmicrosoft.com::6ff88bda-e826-42ae-b7cb-a34e6d8f0dbd" providerId="AD" clId="Web-{B4782702-0DBE-BEC0-AECF-70B6DA0ADA40}" dt="2024-09-17T15:19:00.825" v="21" actId="20577"/>
        <pc:sldMkLst>
          <pc:docMk/>
          <pc:sldMk cId="3309821951" sldId="2147483441"/>
        </pc:sldMkLst>
        <pc:spChg chg="mod">
          <ac:chgData name="Rachel  Irabor" userId="S::richiebabe179_outlook.com#ext#@msftcommunity.onmicrosoft.com::6ff88bda-e826-42ae-b7cb-a34e6d8f0dbd" providerId="AD" clId="Web-{B4782702-0DBE-BEC0-AECF-70B6DA0ADA40}" dt="2024-09-17T15:19:00.825" v="21" actId="20577"/>
          <ac:spMkLst>
            <pc:docMk/>
            <pc:sldMk cId="3309821951" sldId="2147483441"/>
            <ac:spMk id="3" creationId="{6D092F3F-CE3C-F9CE-3BAA-9D6F435EF82D}"/>
          </ac:spMkLst>
        </pc:spChg>
      </pc:sldChg>
    </pc:docChg>
  </pc:docChgLst>
  <pc:docChgLst>
    <pc:chgData name="Tom Daly" userId="S::tom.daly@msftcommunity.com::ba888ad2-2092-4f1c-9110-cb57566804b0" providerId="AD" clId="Web-{0C7AD998-7BCB-297E-76F3-6FF378B9B194}"/>
    <pc:docChg chg="modSld">
      <pc:chgData name="Tom Daly" userId="S::tom.daly@msftcommunity.com::ba888ad2-2092-4f1c-9110-cb57566804b0" providerId="AD" clId="Web-{0C7AD998-7BCB-297E-76F3-6FF378B9B194}" dt="2024-09-17T15:08:52.098" v="80" actId="20577"/>
      <pc:docMkLst>
        <pc:docMk/>
      </pc:docMkLst>
      <pc:sldChg chg="modSp">
        <pc:chgData name="Tom Daly" userId="S::tom.daly@msftcommunity.com::ba888ad2-2092-4f1c-9110-cb57566804b0" providerId="AD" clId="Web-{0C7AD998-7BCB-297E-76F3-6FF378B9B194}" dt="2024-09-17T15:08:52.098" v="80" actId="20577"/>
        <pc:sldMkLst>
          <pc:docMk/>
          <pc:sldMk cId="2293117931" sldId="2147480173"/>
        </pc:sldMkLst>
        <pc:spChg chg="mod">
          <ac:chgData name="Tom Daly" userId="S::tom.daly@msftcommunity.com::ba888ad2-2092-4f1c-9110-cb57566804b0" providerId="AD" clId="Web-{0C7AD998-7BCB-297E-76F3-6FF378B9B194}" dt="2024-09-17T15:08:52.098" v="80" actId="20577"/>
          <ac:spMkLst>
            <pc:docMk/>
            <pc:sldMk cId="2293117931" sldId="2147480173"/>
            <ac:spMk id="3" creationId="{21CB6212-A776-756A-85FA-F829F43893C2}"/>
          </ac:spMkLst>
        </pc:spChg>
      </pc:sldChg>
    </pc:docChg>
  </pc:docChgLst>
  <pc:docChgLst>
    <pc:chgData name="Cassinerio, Dario" userId="de0ebd6a-caa7-4b86-be8f-1fb5b3983a93" providerId="ADAL" clId="{82BC10ED-7818-4F17-B0F9-3087819C9355}"/>
    <pc:docChg chg="modSld sldOrd">
      <pc:chgData name="Cassinerio, Dario" userId="de0ebd6a-caa7-4b86-be8f-1fb5b3983a93" providerId="ADAL" clId="{82BC10ED-7818-4F17-B0F9-3087819C9355}" dt="2024-09-20T08:20:31.406" v="2" actId="1076"/>
      <pc:docMkLst>
        <pc:docMk/>
      </pc:docMkLst>
      <pc:sldChg chg="ord">
        <pc:chgData name="Cassinerio, Dario" userId="de0ebd6a-caa7-4b86-be8f-1fb5b3983a93" providerId="ADAL" clId="{82BC10ED-7818-4F17-B0F9-3087819C9355}" dt="2024-09-20T08:02:47.589" v="1"/>
        <pc:sldMkLst>
          <pc:docMk/>
          <pc:sldMk cId="3313384631" sldId="2147480187"/>
        </pc:sldMkLst>
      </pc:sldChg>
      <pc:sldChg chg="modSp mod">
        <pc:chgData name="Cassinerio, Dario" userId="de0ebd6a-caa7-4b86-be8f-1fb5b3983a93" providerId="ADAL" clId="{82BC10ED-7818-4F17-B0F9-3087819C9355}" dt="2024-09-20T08:20:31.406" v="2" actId="1076"/>
        <pc:sldMkLst>
          <pc:docMk/>
          <pc:sldMk cId="3309821951" sldId="2147483441"/>
        </pc:sldMkLst>
        <pc:picChg chg="mod">
          <ac:chgData name="Cassinerio, Dario" userId="de0ebd6a-caa7-4b86-be8f-1fb5b3983a93" providerId="ADAL" clId="{82BC10ED-7818-4F17-B0F9-3087819C9355}" dt="2024-09-20T08:20:31.406" v="2" actId="1076"/>
          <ac:picMkLst>
            <pc:docMk/>
            <pc:sldMk cId="3309821951" sldId="2147483441"/>
            <ac:picMk id="5" creationId="{8B23DF69-0E84-7B7E-888B-157674C7702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B52DAC-EC63-485C-82B8-3570D2924895}" type="datetimeFigureOut">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3A8218-AB41-44BE-9342-28FD9B272CB6}" type="slidenum">
              <a:t>‹#›</a:t>
            </a:fld>
            <a:endParaRPr lang="en-US"/>
          </a:p>
        </p:txBody>
      </p:sp>
    </p:spTree>
    <p:extLst>
      <p:ext uri="{BB962C8B-B14F-4D97-AF65-F5344CB8AC3E}">
        <p14:creationId xmlns:p14="http://schemas.microsoft.com/office/powerpoint/2010/main" val="2694599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Creating a safe space where people of different backgrounds, career experiences, and ethnicities.</a:t>
            </a:r>
          </a:p>
          <a:p>
            <a:endParaRPr lang="en-US"/>
          </a:p>
          <a:p>
            <a:r>
              <a:rPr lang="en-US"/>
              <a:t>Inclusion must be your priority. We create a better community for everyone</a:t>
            </a:r>
          </a:p>
          <a:p>
            <a:r>
              <a:rPr lang="en-US"/>
              <a:t>Create a community for everyone</a:t>
            </a:r>
          </a:p>
          <a:p>
            <a:r>
              <a:rPr lang="en-US"/>
              <a:t>Question the wrong things happening around you not just in the community but in your workplace </a:t>
            </a:r>
          </a:p>
          <a:p>
            <a:r>
              <a:rPr lang="en-US"/>
              <a:t>Be an Ally – open doors for others to come  in – a lot of people find it hard to find their place</a:t>
            </a:r>
          </a:p>
          <a:p>
            <a:endParaRPr lang="en-US"/>
          </a:p>
          <a:p>
            <a:endParaRPr lang="en-US"/>
          </a:p>
          <a:p>
            <a:r>
              <a:rPr lang="en-US"/>
              <a:t>Why do you want one?</a:t>
            </a:r>
          </a:p>
          <a:p>
            <a:endParaRPr lang="en-GB"/>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1/13/2025 6:22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231277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a:t>A place to be myself without judgment. </a:t>
            </a:r>
          </a:p>
          <a:p>
            <a:endParaRPr lang="en-GB"/>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1/13/2025 6:22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3238683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err="1">
                <a:ea typeface="Calibri"/>
                <a:cs typeface="Calibri"/>
              </a:rPr>
              <a:t>Speakerboard</a:t>
            </a:r>
            <a:r>
              <a:rPr lang="en-US">
                <a:ea typeface="Calibri"/>
                <a:cs typeface="Calibri"/>
              </a:rPr>
              <a:t> Filtering Issue - </a:t>
            </a:r>
            <a:r>
              <a:rPr lang="en-US"/>
              <a:t>the filter events only prevents items from coming in. It does not remove them if they already exist. update the code so it also would remove events that hit the filter.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C43A8218-AB41-44BE-9342-28FD9B272CB6}" type="slidenum">
              <a:rPr lang="en-US"/>
              <a:t>10</a:t>
            </a:fld>
            <a:endParaRPr lang="en-US"/>
          </a:p>
        </p:txBody>
      </p:sp>
    </p:spTree>
    <p:extLst>
      <p:ext uri="{BB962C8B-B14F-4D97-AF65-F5344CB8AC3E}">
        <p14:creationId xmlns:p14="http://schemas.microsoft.com/office/powerpoint/2010/main" val="3135722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err="1">
                <a:ea typeface="Calibri"/>
                <a:cs typeface="Calibri"/>
              </a:rPr>
              <a:t>Speakerboard</a:t>
            </a:r>
            <a:r>
              <a:rPr lang="en-US">
                <a:ea typeface="Calibri"/>
                <a:cs typeface="Calibri"/>
              </a:rPr>
              <a:t> Filtering Issue - </a:t>
            </a:r>
            <a:r>
              <a:rPr lang="en-US"/>
              <a:t>the filter events only prevents items from coming in. It does not remove them if they already exist. update the code so it also would remove events that hit the filter.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C43A8218-AB41-44BE-9342-28FD9B272CB6}" type="slidenum">
              <a:rPr lang="en-US"/>
              <a:t>11</a:t>
            </a:fld>
            <a:endParaRPr lang="en-US"/>
          </a:p>
        </p:txBody>
      </p:sp>
    </p:spTree>
    <p:extLst>
      <p:ext uri="{BB962C8B-B14F-4D97-AF65-F5344CB8AC3E}">
        <p14:creationId xmlns:p14="http://schemas.microsoft.com/office/powerpoint/2010/main" val="1135226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08430-3C35-49BF-AE37-B7978876DD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696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4B39E9-0418-4CD7-BC83-9D8EA23DDA3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75571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4B39E9-0418-4CD7-BC83-9D8EA23DDA3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4688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Last used May 2023, Heather Cook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63A61-7E2D-480C-AA2C-7304CCBA86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492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jpeg"/><Relationship Id="rId1" Type="http://schemas.openxmlformats.org/officeDocument/2006/relationships/slideMaster" Target="../slideMasters/slideMaster3.xml"/><Relationship Id="rId4" Type="http://schemas.openxmlformats.org/officeDocument/2006/relationships/image" Target="../media/image14.sv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15042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072945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CD827-7A39-AE68-A21D-6AC1A1A4D2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DDF86-5ED3-0F8C-FBA4-22F74D5B50E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90E44C-7191-E778-30D2-C1043ECC9A25}"/>
              </a:ext>
            </a:extLst>
          </p:cNvPr>
          <p:cNvSpPr>
            <a:spLocks noGrp="1"/>
          </p:cNvSpPr>
          <p:nvPr>
            <p:ph type="dt" sz="half" idx="10"/>
          </p:nvPr>
        </p:nvSpPr>
        <p:spPr/>
        <p:txBody>
          <a:bodyPr/>
          <a:lstStyle/>
          <a:p>
            <a:fld id="{5A9E22E4-1DDE-4866-92EC-873D8193CB1F}" type="datetimeFigureOut">
              <a:rPr lang="en-US" smtClean="0"/>
              <a:t>1/13/2025</a:t>
            </a:fld>
            <a:endParaRPr lang="en-US"/>
          </a:p>
        </p:txBody>
      </p:sp>
      <p:sp>
        <p:nvSpPr>
          <p:cNvPr id="5" name="Footer Placeholder 4">
            <a:extLst>
              <a:ext uri="{FF2B5EF4-FFF2-40B4-BE49-F238E27FC236}">
                <a16:creationId xmlns:a16="http://schemas.microsoft.com/office/drawing/2014/main" id="{203F6D73-6788-FEB6-0BD8-D515C4187D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7FA6D5-485E-6459-554F-16904AEA64DE}"/>
              </a:ext>
            </a:extLst>
          </p:cNvPr>
          <p:cNvSpPr>
            <a:spLocks noGrp="1"/>
          </p:cNvSpPr>
          <p:nvPr>
            <p:ph type="sldNum" sz="quarter" idx="12"/>
          </p:nvPr>
        </p:nvSpPr>
        <p:spPr/>
        <p:txBody>
          <a:bodyPr/>
          <a:lstStyle/>
          <a:p>
            <a:fld id="{D019CC7C-C9CC-40E7-ADB8-68828CEE1D99}" type="slidenum">
              <a:rPr lang="en-US" smtClean="0"/>
              <a:t>‹#›</a:t>
            </a:fld>
            <a:endParaRPr lang="en-US"/>
          </a:p>
        </p:txBody>
      </p:sp>
    </p:spTree>
    <p:extLst>
      <p:ext uri="{BB962C8B-B14F-4D97-AF65-F5344CB8AC3E}">
        <p14:creationId xmlns:p14="http://schemas.microsoft.com/office/powerpoint/2010/main" val="41882689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5A088-6D39-1A4D-379F-C8D48AE93A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312327-1A0F-821C-2CC0-ED2479F30A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25A666-4530-AE89-52F7-7719805510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355F3A-084A-D62E-43A8-69619BAD310B}"/>
              </a:ext>
            </a:extLst>
          </p:cNvPr>
          <p:cNvSpPr>
            <a:spLocks noGrp="1"/>
          </p:cNvSpPr>
          <p:nvPr>
            <p:ph type="dt" sz="half" idx="10"/>
          </p:nvPr>
        </p:nvSpPr>
        <p:spPr/>
        <p:txBody>
          <a:bodyPr/>
          <a:lstStyle/>
          <a:p>
            <a:fld id="{5A9E22E4-1DDE-4866-92EC-873D8193CB1F}" type="datetimeFigureOut">
              <a:rPr lang="en-US" smtClean="0"/>
              <a:t>1/13/2025</a:t>
            </a:fld>
            <a:endParaRPr lang="en-US"/>
          </a:p>
        </p:txBody>
      </p:sp>
      <p:sp>
        <p:nvSpPr>
          <p:cNvPr id="6" name="Footer Placeholder 5">
            <a:extLst>
              <a:ext uri="{FF2B5EF4-FFF2-40B4-BE49-F238E27FC236}">
                <a16:creationId xmlns:a16="http://schemas.microsoft.com/office/drawing/2014/main" id="{BC13A1EA-22D6-A1CE-11CB-EF6C9486A4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06A3A-CF0C-1E58-AFAB-B9196F302EBB}"/>
              </a:ext>
            </a:extLst>
          </p:cNvPr>
          <p:cNvSpPr>
            <a:spLocks noGrp="1"/>
          </p:cNvSpPr>
          <p:nvPr>
            <p:ph type="sldNum" sz="quarter" idx="12"/>
          </p:nvPr>
        </p:nvSpPr>
        <p:spPr/>
        <p:txBody>
          <a:bodyPr/>
          <a:lstStyle/>
          <a:p>
            <a:fld id="{D019CC7C-C9CC-40E7-ADB8-68828CEE1D99}" type="slidenum">
              <a:rPr lang="en-US" smtClean="0"/>
              <a:t>‹#›</a:t>
            </a:fld>
            <a:endParaRPr lang="en-US"/>
          </a:p>
        </p:txBody>
      </p:sp>
    </p:spTree>
    <p:extLst>
      <p:ext uri="{BB962C8B-B14F-4D97-AF65-F5344CB8AC3E}">
        <p14:creationId xmlns:p14="http://schemas.microsoft.com/office/powerpoint/2010/main" val="34599361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51935-2FBC-9FBB-571A-61E95F4A11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D3ACF9-1200-A03D-FF8C-B5D9CD8D77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FF3F2A-776F-9703-48D2-A4CF02CBAF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8B03E1-518F-D5F9-708F-EDFAD01D0A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3C33C4-5F07-A50B-2C1B-2E2A06EB4B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36BC30-367B-4AE6-4813-67A7A8C8C72A}"/>
              </a:ext>
            </a:extLst>
          </p:cNvPr>
          <p:cNvSpPr>
            <a:spLocks noGrp="1"/>
          </p:cNvSpPr>
          <p:nvPr>
            <p:ph type="dt" sz="half" idx="10"/>
          </p:nvPr>
        </p:nvSpPr>
        <p:spPr/>
        <p:txBody>
          <a:bodyPr/>
          <a:lstStyle/>
          <a:p>
            <a:fld id="{5A9E22E4-1DDE-4866-92EC-873D8193CB1F}" type="datetimeFigureOut">
              <a:rPr lang="en-US" smtClean="0"/>
              <a:t>1/13/2025</a:t>
            </a:fld>
            <a:endParaRPr lang="en-US"/>
          </a:p>
        </p:txBody>
      </p:sp>
      <p:sp>
        <p:nvSpPr>
          <p:cNvPr id="8" name="Footer Placeholder 7">
            <a:extLst>
              <a:ext uri="{FF2B5EF4-FFF2-40B4-BE49-F238E27FC236}">
                <a16:creationId xmlns:a16="http://schemas.microsoft.com/office/drawing/2014/main" id="{E6E843B3-C40C-BE9B-BF00-B7F5CCD748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653342-5482-C1BC-7006-F69099F563D1}"/>
              </a:ext>
            </a:extLst>
          </p:cNvPr>
          <p:cNvSpPr>
            <a:spLocks noGrp="1"/>
          </p:cNvSpPr>
          <p:nvPr>
            <p:ph type="sldNum" sz="quarter" idx="12"/>
          </p:nvPr>
        </p:nvSpPr>
        <p:spPr/>
        <p:txBody>
          <a:bodyPr/>
          <a:lstStyle/>
          <a:p>
            <a:fld id="{D019CC7C-C9CC-40E7-ADB8-68828CEE1D99}" type="slidenum">
              <a:rPr lang="en-US" smtClean="0"/>
              <a:t>‹#›</a:t>
            </a:fld>
            <a:endParaRPr lang="en-US"/>
          </a:p>
        </p:txBody>
      </p:sp>
    </p:spTree>
    <p:extLst>
      <p:ext uri="{BB962C8B-B14F-4D97-AF65-F5344CB8AC3E}">
        <p14:creationId xmlns:p14="http://schemas.microsoft.com/office/powerpoint/2010/main" val="1590216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BACD8-73FE-EB6F-A936-9489F62B12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83B5AD-02BB-1D69-5A1D-65DB8CF8BEDA}"/>
              </a:ext>
            </a:extLst>
          </p:cNvPr>
          <p:cNvSpPr>
            <a:spLocks noGrp="1"/>
          </p:cNvSpPr>
          <p:nvPr>
            <p:ph type="dt" sz="half" idx="10"/>
          </p:nvPr>
        </p:nvSpPr>
        <p:spPr/>
        <p:txBody>
          <a:bodyPr/>
          <a:lstStyle/>
          <a:p>
            <a:fld id="{5A9E22E4-1DDE-4866-92EC-873D8193CB1F}" type="datetimeFigureOut">
              <a:rPr lang="en-US" smtClean="0"/>
              <a:t>1/13/2025</a:t>
            </a:fld>
            <a:endParaRPr lang="en-US"/>
          </a:p>
        </p:txBody>
      </p:sp>
      <p:sp>
        <p:nvSpPr>
          <p:cNvPr id="4" name="Footer Placeholder 3">
            <a:extLst>
              <a:ext uri="{FF2B5EF4-FFF2-40B4-BE49-F238E27FC236}">
                <a16:creationId xmlns:a16="http://schemas.microsoft.com/office/drawing/2014/main" id="{AE7DB44D-C0FB-A7C7-8EE9-E7208FC71E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81CD5A-329E-BCE0-2A62-52917184979D}"/>
              </a:ext>
            </a:extLst>
          </p:cNvPr>
          <p:cNvSpPr>
            <a:spLocks noGrp="1"/>
          </p:cNvSpPr>
          <p:nvPr>
            <p:ph type="sldNum" sz="quarter" idx="12"/>
          </p:nvPr>
        </p:nvSpPr>
        <p:spPr/>
        <p:txBody>
          <a:bodyPr/>
          <a:lstStyle/>
          <a:p>
            <a:fld id="{D019CC7C-C9CC-40E7-ADB8-68828CEE1D99}" type="slidenum">
              <a:rPr lang="en-US" smtClean="0"/>
              <a:t>‹#›</a:t>
            </a:fld>
            <a:endParaRPr lang="en-US"/>
          </a:p>
        </p:txBody>
      </p:sp>
    </p:spTree>
    <p:extLst>
      <p:ext uri="{BB962C8B-B14F-4D97-AF65-F5344CB8AC3E}">
        <p14:creationId xmlns:p14="http://schemas.microsoft.com/office/powerpoint/2010/main" val="34254656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B58CB8-4FA8-7374-ECA5-8FB31F71A962}"/>
              </a:ext>
            </a:extLst>
          </p:cNvPr>
          <p:cNvSpPr>
            <a:spLocks noGrp="1"/>
          </p:cNvSpPr>
          <p:nvPr>
            <p:ph type="dt" sz="half" idx="10"/>
          </p:nvPr>
        </p:nvSpPr>
        <p:spPr/>
        <p:txBody>
          <a:bodyPr/>
          <a:lstStyle/>
          <a:p>
            <a:fld id="{5A9E22E4-1DDE-4866-92EC-873D8193CB1F}" type="datetimeFigureOut">
              <a:rPr lang="en-US" smtClean="0"/>
              <a:t>1/13/2025</a:t>
            </a:fld>
            <a:endParaRPr lang="en-US"/>
          </a:p>
        </p:txBody>
      </p:sp>
      <p:sp>
        <p:nvSpPr>
          <p:cNvPr id="3" name="Footer Placeholder 2">
            <a:extLst>
              <a:ext uri="{FF2B5EF4-FFF2-40B4-BE49-F238E27FC236}">
                <a16:creationId xmlns:a16="http://schemas.microsoft.com/office/drawing/2014/main" id="{A24B90CD-8F2B-7C6D-8FF3-582C1C99EA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D343B8-FAAB-9429-65A4-B464156E5E05}"/>
              </a:ext>
            </a:extLst>
          </p:cNvPr>
          <p:cNvSpPr>
            <a:spLocks noGrp="1"/>
          </p:cNvSpPr>
          <p:nvPr>
            <p:ph type="sldNum" sz="quarter" idx="12"/>
          </p:nvPr>
        </p:nvSpPr>
        <p:spPr/>
        <p:txBody>
          <a:bodyPr/>
          <a:lstStyle/>
          <a:p>
            <a:fld id="{D019CC7C-C9CC-40E7-ADB8-68828CEE1D99}" type="slidenum">
              <a:rPr lang="en-US" smtClean="0"/>
              <a:t>‹#›</a:t>
            </a:fld>
            <a:endParaRPr lang="en-US"/>
          </a:p>
        </p:txBody>
      </p:sp>
    </p:spTree>
    <p:extLst>
      <p:ext uri="{BB962C8B-B14F-4D97-AF65-F5344CB8AC3E}">
        <p14:creationId xmlns:p14="http://schemas.microsoft.com/office/powerpoint/2010/main" val="24135011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B0A03-E536-D509-C93E-65A9ADCED1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C3B49E-8303-E090-C63C-9DE053B30D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04EFF2-5404-20E8-5F54-3E2CA7F5D5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4C2DA4-5DC3-5893-42FA-C51F643A49FE}"/>
              </a:ext>
            </a:extLst>
          </p:cNvPr>
          <p:cNvSpPr>
            <a:spLocks noGrp="1"/>
          </p:cNvSpPr>
          <p:nvPr>
            <p:ph type="dt" sz="half" idx="10"/>
          </p:nvPr>
        </p:nvSpPr>
        <p:spPr/>
        <p:txBody>
          <a:bodyPr/>
          <a:lstStyle/>
          <a:p>
            <a:fld id="{5A9E22E4-1DDE-4866-92EC-873D8193CB1F}" type="datetimeFigureOut">
              <a:rPr lang="en-US" smtClean="0"/>
              <a:t>1/13/2025</a:t>
            </a:fld>
            <a:endParaRPr lang="en-US"/>
          </a:p>
        </p:txBody>
      </p:sp>
      <p:sp>
        <p:nvSpPr>
          <p:cNvPr id="6" name="Footer Placeholder 5">
            <a:extLst>
              <a:ext uri="{FF2B5EF4-FFF2-40B4-BE49-F238E27FC236}">
                <a16:creationId xmlns:a16="http://schemas.microsoft.com/office/drawing/2014/main" id="{69E0BBF7-982C-E0D7-4F08-C124355D10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87158-DD2C-7FA4-6841-8DC123293AE7}"/>
              </a:ext>
            </a:extLst>
          </p:cNvPr>
          <p:cNvSpPr>
            <a:spLocks noGrp="1"/>
          </p:cNvSpPr>
          <p:nvPr>
            <p:ph type="sldNum" sz="quarter" idx="12"/>
          </p:nvPr>
        </p:nvSpPr>
        <p:spPr/>
        <p:txBody>
          <a:bodyPr/>
          <a:lstStyle/>
          <a:p>
            <a:fld id="{D019CC7C-C9CC-40E7-ADB8-68828CEE1D99}" type="slidenum">
              <a:rPr lang="en-US" smtClean="0"/>
              <a:t>‹#›</a:t>
            </a:fld>
            <a:endParaRPr lang="en-US"/>
          </a:p>
        </p:txBody>
      </p:sp>
    </p:spTree>
    <p:extLst>
      <p:ext uri="{BB962C8B-B14F-4D97-AF65-F5344CB8AC3E}">
        <p14:creationId xmlns:p14="http://schemas.microsoft.com/office/powerpoint/2010/main" val="31213316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491BB-1EF6-21E2-4095-3A4354E42D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B370DE-0966-9E37-6CE3-F0E719CC08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944C85-938F-951E-CDB4-020E0EE906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B9160F-B7A7-659A-6E00-62446BE21A25}"/>
              </a:ext>
            </a:extLst>
          </p:cNvPr>
          <p:cNvSpPr>
            <a:spLocks noGrp="1"/>
          </p:cNvSpPr>
          <p:nvPr>
            <p:ph type="dt" sz="half" idx="10"/>
          </p:nvPr>
        </p:nvSpPr>
        <p:spPr/>
        <p:txBody>
          <a:bodyPr/>
          <a:lstStyle/>
          <a:p>
            <a:fld id="{5A9E22E4-1DDE-4866-92EC-873D8193CB1F}" type="datetimeFigureOut">
              <a:rPr lang="en-US" smtClean="0"/>
              <a:t>1/13/2025</a:t>
            </a:fld>
            <a:endParaRPr lang="en-US"/>
          </a:p>
        </p:txBody>
      </p:sp>
      <p:sp>
        <p:nvSpPr>
          <p:cNvPr id="6" name="Footer Placeholder 5">
            <a:extLst>
              <a:ext uri="{FF2B5EF4-FFF2-40B4-BE49-F238E27FC236}">
                <a16:creationId xmlns:a16="http://schemas.microsoft.com/office/drawing/2014/main" id="{B7985FB9-4AD9-3076-8E77-8DD6408D3C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F85EEC-D7F3-DE1F-2F6D-2BCF284087DA}"/>
              </a:ext>
            </a:extLst>
          </p:cNvPr>
          <p:cNvSpPr>
            <a:spLocks noGrp="1"/>
          </p:cNvSpPr>
          <p:nvPr>
            <p:ph type="sldNum" sz="quarter" idx="12"/>
          </p:nvPr>
        </p:nvSpPr>
        <p:spPr/>
        <p:txBody>
          <a:bodyPr/>
          <a:lstStyle/>
          <a:p>
            <a:fld id="{D019CC7C-C9CC-40E7-ADB8-68828CEE1D99}" type="slidenum">
              <a:rPr lang="en-US" smtClean="0"/>
              <a:t>‹#›</a:t>
            </a:fld>
            <a:endParaRPr lang="en-US"/>
          </a:p>
        </p:txBody>
      </p:sp>
    </p:spTree>
    <p:extLst>
      <p:ext uri="{BB962C8B-B14F-4D97-AF65-F5344CB8AC3E}">
        <p14:creationId xmlns:p14="http://schemas.microsoft.com/office/powerpoint/2010/main" val="30726413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95FD9-03C8-9BF8-EF7C-F3A40ECA96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403948-C531-EA34-9DFD-05A0439AF9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4152F5-263F-6531-3AAC-B5206403C22F}"/>
              </a:ext>
            </a:extLst>
          </p:cNvPr>
          <p:cNvSpPr>
            <a:spLocks noGrp="1"/>
          </p:cNvSpPr>
          <p:nvPr>
            <p:ph type="dt" sz="half" idx="10"/>
          </p:nvPr>
        </p:nvSpPr>
        <p:spPr/>
        <p:txBody>
          <a:bodyPr/>
          <a:lstStyle/>
          <a:p>
            <a:fld id="{5A9E22E4-1DDE-4866-92EC-873D8193CB1F}" type="datetimeFigureOut">
              <a:rPr lang="en-US" smtClean="0"/>
              <a:t>1/13/2025</a:t>
            </a:fld>
            <a:endParaRPr lang="en-US"/>
          </a:p>
        </p:txBody>
      </p:sp>
      <p:sp>
        <p:nvSpPr>
          <p:cNvPr id="5" name="Footer Placeholder 4">
            <a:extLst>
              <a:ext uri="{FF2B5EF4-FFF2-40B4-BE49-F238E27FC236}">
                <a16:creationId xmlns:a16="http://schemas.microsoft.com/office/drawing/2014/main" id="{85C42402-A407-2C08-4F15-022304D210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384CD-2830-9C2C-3280-C4B2D45D6622}"/>
              </a:ext>
            </a:extLst>
          </p:cNvPr>
          <p:cNvSpPr>
            <a:spLocks noGrp="1"/>
          </p:cNvSpPr>
          <p:nvPr>
            <p:ph type="sldNum" sz="quarter" idx="12"/>
          </p:nvPr>
        </p:nvSpPr>
        <p:spPr/>
        <p:txBody>
          <a:bodyPr/>
          <a:lstStyle/>
          <a:p>
            <a:fld id="{D019CC7C-C9CC-40E7-ADB8-68828CEE1D99}" type="slidenum">
              <a:rPr lang="en-US" smtClean="0"/>
              <a:t>‹#›</a:t>
            </a:fld>
            <a:endParaRPr lang="en-US"/>
          </a:p>
        </p:txBody>
      </p:sp>
    </p:spTree>
    <p:extLst>
      <p:ext uri="{BB962C8B-B14F-4D97-AF65-F5344CB8AC3E}">
        <p14:creationId xmlns:p14="http://schemas.microsoft.com/office/powerpoint/2010/main" val="15649276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BBED14-C209-63E8-8909-32D2CE5E2E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6A2453-CFF1-B3CD-4DB3-5E12B5B1B6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DFFF2D-F51A-7103-8514-16FE802562D1}"/>
              </a:ext>
            </a:extLst>
          </p:cNvPr>
          <p:cNvSpPr>
            <a:spLocks noGrp="1"/>
          </p:cNvSpPr>
          <p:nvPr>
            <p:ph type="dt" sz="half" idx="10"/>
          </p:nvPr>
        </p:nvSpPr>
        <p:spPr/>
        <p:txBody>
          <a:bodyPr/>
          <a:lstStyle/>
          <a:p>
            <a:fld id="{5A9E22E4-1DDE-4866-92EC-873D8193CB1F}" type="datetimeFigureOut">
              <a:rPr lang="en-US" smtClean="0"/>
              <a:t>1/13/2025</a:t>
            </a:fld>
            <a:endParaRPr lang="en-US"/>
          </a:p>
        </p:txBody>
      </p:sp>
      <p:sp>
        <p:nvSpPr>
          <p:cNvPr id="5" name="Footer Placeholder 4">
            <a:extLst>
              <a:ext uri="{FF2B5EF4-FFF2-40B4-BE49-F238E27FC236}">
                <a16:creationId xmlns:a16="http://schemas.microsoft.com/office/drawing/2014/main" id="{AD077F3E-4813-528F-0AF9-57BE3E4AC9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1EC794-40F7-8DD8-DDF3-501A5724B0F3}"/>
              </a:ext>
            </a:extLst>
          </p:cNvPr>
          <p:cNvSpPr>
            <a:spLocks noGrp="1"/>
          </p:cNvSpPr>
          <p:nvPr>
            <p:ph type="sldNum" sz="quarter" idx="12"/>
          </p:nvPr>
        </p:nvSpPr>
        <p:spPr/>
        <p:txBody>
          <a:bodyPr/>
          <a:lstStyle/>
          <a:p>
            <a:fld id="{D019CC7C-C9CC-40E7-ADB8-68828CEE1D99}" type="slidenum">
              <a:rPr lang="en-US" smtClean="0"/>
              <a:t>‹#›</a:t>
            </a:fld>
            <a:endParaRPr lang="en-US"/>
          </a:p>
        </p:txBody>
      </p:sp>
    </p:spTree>
    <p:extLst>
      <p:ext uri="{BB962C8B-B14F-4D97-AF65-F5344CB8AC3E}">
        <p14:creationId xmlns:p14="http://schemas.microsoft.com/office/powerpoint/2010/main" val="1403817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1154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375289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98749763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5179907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26272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98683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41732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33506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39681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600235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86293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23243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691450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073301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344624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965040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19099225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9F6F-AB6D-80AE-D998-8DBDD11BAB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9E224C-AF86-E6E7-F698-B97757277C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869D82-061C-9BFC-2C8B-E9F9925057F8}"/>
              </a:ext>
            </a:extLst>
          </p:cNvPr>
          <p:cNvSpPr>
            <a:spLocks noGrp="1"/>
          </p:cNvSpPr>
          <p:nvPr>
            <p:ph type="dt" sz="half" idx="10"/>
          </p:nvPr>
        </p:nvSpPr>
        <p:spPr/>
        <p:txBody>
          <a:bodyPr/>
          <a:lstStyle/>
          <a:p>
            <a:fld id="{23FCEA23-F800-4AE1-B471-6FC524D05CC4}" type="datetimeFigureOut">
              <a:rPr lang="en-US" smtClean="0"/>
              <a:t>1/13/2025</a:t>
            </a:fld>
            <a:endParaRPr lang="en-US"/>
          </a:p>
        </p:txBody>
      </p:sp>
      <p:sp>
        <p:nvSpPr>
          <p:cNvPr id="5" name="Footer Placeholder 4">
            <a:extLst>
              <a:ext uri="{FF2B5EF4-FFF2-40B4-BE49-F238E27FC236}">
                <a16:creationId xmlns:a16="http://schemas.microsoft.com/office/drawing/2014/main" id="{D3EB57FB-7329-FD28-39A8-8DD7791E8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A4BEC-DF32-18FE-B860-4F96F900D7A9}"/>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71643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2D67D-C7C5-FAAF-ACED-3856D6D80E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7FD1DA-4998-1A7A-1168-9AEB87DCB7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BFAD19-7C21-38B8-10CF-8E990D6E6EBF}"/>
              </a:ext>
            </a:extLst>
          </p:cNvPr>
          <p:cNvSpPr>
            <a:spLocks noGrp="1"/>
          </p:cNvSpPr>
          <p:nvPr>
            <p:ph type="dt" sz="half" idx="10"/>
          </p:nvPr>
        </p:nvSpPr>
        <p:spPr/>
        <p:txBody>
          <a:bodyPr/>
          <a:lstStyle/>
          <a:p>
            <a:fld id="{23FCEA23-F800-4AE1-B471-6FC524D05CC4}" type="datetimeFigureOut">
              <a:rPr lang="en-US" smtClean="0"/>
              <a:t>1/13/2025</a:t>
            </a:fld>
            <a:endParaRPr lang="en-US"/>
          </a:p>
        </p:txBody>
      </p:sp>
      <p:sp>
        <p:nvSpPr>
          <p:cNvPr id="5" name="Footer Placeholder 4">
            <a:extLst>
              <a:ext uri="{FF2B5EF4-FFF2-40B4-BE49-F238E27FC236}">
                <a16:creationId xmlns:a16="http://schemas.microsoft.com/office/drawing/2014/main" id="{4D230EE9-980F-EF8C-0589-558A0DBC6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9F66D1-0784-331C-DEBB-57686E402DAB}"/>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3745801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20891-EF40-61A8-CA7A-08009EC792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78E58A-F1A1-3BB1-261A-762E352941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426AB1-0887-51DC-F1C8-4B13CCBF437A}"/>
              </a:ext>
            </a:extLst>
          </p:cNvPr>
          <p:cNvSpPr>
            <a:spLocks noGrp="1"/>
          </p:cNvSpPr>
          <p:nvPr>
            <p:ph type="dt" sz="half" idx="10"/>
          </p:nvPr>
        </p:nvSpPr>
        <p:spPr/>
        <p:txBody>
          <a:bodyPr/>
          <a:lstStyle/>
          <a:p>
            <a:fld id="{23FCEA23-F800-4AE1-B471-6FC524D05CC4}" type="datetimeFigureOut">
              <a:rPr lang="en-US" smtClean="0"/>
              <a:t>1/13/2025</a:t>
            </a:fld>
            <a:endParaRPr lang="en-US"/>
          </a:p>
        </p:txBody>
      </p:sp>
      <p:sp>
        <p:nvSpPr>
          <p:cNvPr id="5" name="Footer Placeholder 4">
            <a:extLst>
              <a:ext uri="{FF2B5EF4-FFF2-40B4-BE49-F238E27FC236}">
                <a16:creationId xmlns:a16="http://schemas.microsoft.com/office/drawing/2014/main" id="{BDA4A35B-EEA4-A8AE-7219-B8F0F71025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6A5DB-3D4A-434C-0A49-44E9A8976CFE}"/>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3549221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009357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56F24-6BA6-B2E4-4BAF-3248298017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C2EF3-D646-381A-24C3-E135269929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427AC1-C062-D8BC-51D1-4FFA5F27BD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490453-7A22-990B-B6A3-1B9E519FA19D}"/>
              </a:ext>
            </a:extLst>
          </p:cNvPr>
          <p:cNvSpPr>
            <a:spLocks noGrp="1"/>
          </p:cNvSpPr>
          <p:nvPr>
            <p:ph type="dt" sz="half" idx="10"/>
          </p:nvPr>
        </p:nvSpPr>
        <p:spPr/>
        <p:txBody>
          <a:bodyPr/>
          <a:lstStyle/>
          <a:p>
            <a:fld id="{23FCEA23-F800-4AE1-B471-6FC524D05CC4}" type="datetimeFigureOut">
              <a:rPr lang="en-US" smtClean="0"/>
              <a:t>1/13/2025</a:t>
            </a:fld>
            <a:endParaRPr lang="en-US"/>
          </a:p>
        </p:txBody>
      </p:sp>
      <p:sp>
        <p:nvSpPr>
          <p:cNvPr id="6" name="Footer Placeholder 5">
            <a:extLst>
              <a:ext uri="{FF2B5EF4-FFF2-40B4-BE49-F238E27FC236}">
                <a16:creationId xmlns:a16="http://schemas.microsoft.com/office/drawing/2014/main" id="{5E8D076F-27D5-2E20-E312-710E7F1FC6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71FF2-6BEA-0935-310A-51C7964363EB}"/>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5192853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54869-F15F-28A1-031E-A7EC907123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CEA259-E475-BA72-7DFE-7FCE490229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3EFA32-1A72-77F5-1BD6-714A77AF1A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2025B5-3BA4-C316-836C-F3E4D5F4FA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04EDB0-3C35-26D3-30DA-D1AB96C137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F15B7D-91D2-07B3-AC96-EBD947F0B7CF}"/>
              </a:ext>
            </a:extLst>
          </p:cNvPr>
          <p:cNvSpPr>
            <a:spLocks noGrp="1"/>
          </p:cNvSpPr>
          <p:nvPr>
            <p:ph type="dt" sz="half" idx="10"/>
          </p:nvPr>
        </p:nvSpPr>
        <p:spPr/>
        <p:txBody>
          <a:bodyPr/>
          <a:lstStyle/>
          <a:p>
            <a:fld id="{23FCEA23-F800-4AE1-B471-6FC524D05CC4}" type="datetimeFigureOut">
              <a:rPr lang="en-US" smtClean="0"/>
              <a:t>1/13/2025</a:t>
            </a:fld>
            <a:endParaRPr lang="en-US"/>
          </a:p>
        </p:txBody>
      </p:sp>
      <p:sp>
        <p:nvSpPr>
          <p:cNvPr id="8" name="Footer Placeholder 7">
            <a:extLst>
              <a:ext uri="{FF2B5EF4-FFF2-40B4-BE49-F238E27FC236}">
                <a16:creationId xmlns:a16="http://schemas.microsoft.com/office/drawing/2014/main" id="{C910F10A-5FDB-0F58-B42F-6F7432AF2F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91EC10-F294-BA2B-0150-968DBAB2B64A}"/>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3698057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4C385-FCE8-2E66-17F2-C6882C510A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4F53F2-99BC-9FF8-82EA-2F293C6F8A3D}"/>
              </a:ext>
            </a:extLst>
          </p:cNvPr>
          <p:cNvSpPr>
            <a:spLocks noGrp="1"/>
          </p:cNvSpPr>
          <p:nvPr>
            <p:ph type="dt" sz="half" idx="10"/>
          </p:nvPr>
        </p:nvSpPr>
        <p:spPr/>
        <p:txBody>
          <a:bodyPr/>
          <a:lstStyle/>
          <a:p>
            <a:fld id="{23FCEA23-F800-4AE1-B471-6FC524D05CC4}" type="datetimeFigureOut">
              <a:rPr lang="en-US" smtClean="0"/>
              <a:t>1/13/2025</a:t>
            </a:fld>
            <a:endParaRPr lang="en-US"/>
          </a:p>
        </p:txBody>
      </p:sp>
      <p:sp>
        <p:nvSpPr>
          <p:cNvPr id="4" name="Footer Placeholder 3">
            <a:extLst>
              <a:ext uri="{FF2B5EF4-FFF2-40B4-BE49-F238E27FC236}">
                <a16:creationId xmlns:a16="http://schemas.microsoft.com/office/drawing/2014/main" id="{6F0CB7F6-E629-AB6F-270A-C29FB7486C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A0E594-2622-A4E5-1642-5EC4961D7183}"/>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535783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89E5F6-71EA-823C-5481-9137C1C479FA}"/>
              </a:ext>
            </a:extLst>
          </p:cNvPr>
          <p:cNvSpPr>
            <a:spLocks noGrp="1"/>
          </p:cNvSpPr>
          <p:nvPr>
            <p:ph type="dt" sz="half" idx="10"/>
          </p:nvPr>
        </p:nvSpPr>
        <p:spPr/>
        <p:txBody>
          <a:bodyPr/>
          <a:lstStyle/>
          <a:p>
            <a:fld id="{23FCEA23-F800-4AE1-B471-6FC524D05CC4}" type="datetimeFigureOut">
              <a:rPr lang="en-US" smtClean="0"/>
              <a:t>1/13/2025</a:t>
            </a:fld>
            <a:endParaRPr lang="en-US"/>
          </a:p>
        </p:txBody>
      </p:sp>
      <p:sp>
        <p:nvSpPr>
          <p:cNvPr id="3" name="Footer Placeholder 2">
            <a:extLst>
              <a:ext uri="{FF2B5EF4-FFF2-40B4-BE49-F238E27FC236}">
                <a16:creationId xmlns:a16="http://schemas.microsoft.com/office/drawing/2014/main" id="{54EE0DE5-0164-5E90-0D0D-F5575EF2A7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CA36B8-8345-091C-D2CA-BBC53FB5BAFD}"/>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3715275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A6C6C-1030-4276-153D-D2F299C106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F88CC5-D699-FB26-E157-85408BA6EF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1424CA-63E0-64FB-7B68-CC9603C511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2DE67-273B-F362-D217-A01F3C487157}"/>
              </a:ext>
            </a:extLst>
          </p:cNvPr>
          <p:cNvSpPr>
            <a:spLocks noGrp="1"/>
          </p:cNvSpPr>
          <p:nvPr>
            <p:ph type="dt" sz="half" idx="10"/>
          </p:nvPr>
        </p:nvSpPr>
        <p:spPr/>
        <p:txBody>
          <a:bodyPr/>
          <a:lstStyle/>
          <a:p>
            <a:fld id="{23FCEA23-F800-4AE1-B471-6FC524D05CC4}" type="datetimeFigureOut">
              <a:rPr lang="en-US" smtClean="0"/>
              <a:t>1/13/2025</a:t>
            </a:fld>
            <a:endParaRPr lang="en-US"/>
          </a:p>
        </p:txBody>
      </p:sp>
      <p:sp>
        <p:nvSpPr>
          <p:cNvPr id="6" name="Footer Placeholder 5">
            <a:extLst>
              <a:ext uri="{FF2B5EF4-FFF2-40B4-BE49-F238E27FC236}">
                <a16:creationId xmlns:a16="http://schemas.microsoft.com/office/drawing/2014/main" id="{D3A6E8F9-1CB1-B337-28C2-7448778BE3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234618-B822-63F8-2FC1-F7BC246D2080}"/>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36393762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0F38-54A9-8F9C-16E6-C975A6302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826AE9-ACF9-07DA-D5A1-FF40F3578A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7BE3C9-0C20-B1E2-7B4A-17BE05C26A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11BDF4-7C05-315B-34CF-8B0707F37440}"/>
              </a:ext>
            </a:extLst>
          </p:cNvPr>
          <p:cNvSpPr>
            <a:spLocks noGrp="1"/>
          </p:cNvSpPr>
          <p:nvPr>
            <p:ph type="dt" sz="half" idx="10"/>
          </p:nvPr>
        </p:nvSpPr>
        <p:spPr/>
        <p:txBody>
          <a:bodyPr/>
          <a:lstStyle/>
          <a:p>
            <a:fld id="{23FCEA23-F800-4AE1-B471-6FC524D05CC4}" type="datetimeFigureOut">
              <a:rPr lang="en-US" smtClean="0"/>
              <a:t>1/13/2025</a:t>
            </a:fld>
            <a:endParaRPr lang="en-US"/>
          </a:p>
        </p:txBody>
      </p:sp>
      <p:sp>
        <p:nvSpPr>
          <p:cNvPr id="6" name="Footer Placeholder 5">
            <a:extLst>
              <a:ext uri="{FF2B5EF4-FFF2-40B4-BE49-F238E27FC236}">
                <a16:creationId xmlns:a16="http://schemas.microsoft.com/office/drawing/2014/main" id="{3D88BCAF-8B07-DFD7-DF81-69704A9C7F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AD82AB-ABB2-5D9E-4E43-3989AEBAC16A}"/>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5625624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DEE3D-3851-94A9-FC4B-376432054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03D5E6-5CB0-E03B-A5BC-E438A53BDE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636D3E-F75B-45B0-2E50-0D4D7A0C21E4}"/>
              </a:ext>
            </a:extLst>
          </p:cNvPr>
          <p:cNvSpPr>
            <a:spLocks noGrp="1"/>
          </p:cNvSpPr>
          <p:nvPr>
            <p:ph type="dt" sz="half" idx="10"/>
          </p:nvPr>
        </p:nvSpPr>
        <p:spPr/>
        <p:txBody>
          <a:bodyPr/>
          <a:lstStyle/>
          <a:p>
            <a:fld id="{23FCEA23-F800-4AE1-B471-6FC524D05CC4}" type="datetimeFigureOut">
              <a:rPr lang="en-US" smtClean="0"/>
              <a:t>1/13/2025</a:t>
            </a:fld>
            <a:endParaRPr lang="en-US"/>
          </a:p>
        </p:txBody>
      </p:sp>
      <p:sp>
        <p:nvSpPr>
          <p:cNvPr id="5" name="Footer Placeholder 4">
            <a:extLst>
              <a:ext uri="{FF2B5EF4-FFF2-40B4-BE49-F238E27FC236}">
                <a16:creationId xmlns:a16="http://schemas.microsoft.com/office/drawing/2014/main" id="{024970F8-9B2A-A043-DE4E-4B0E96386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7A1FF-E47D-7C7A-FD7C-FF4E15440B16}"/>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8718563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BFC8E1-FA5E-6F4F-5EBC-205A7A848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F79A60-FCC7-A49C-AAA5-223C3082EF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27692-DA4A-9D7F-DD2A-321FD9E51C35}"/>
              </a:ext>
            </a:extLst>
          </p:cNvPr>
          <p:cNvSpPr>
            <a:spLocks noGrp="1"/>
          </p:cNvSpPr>
          <p:nvPr>
            <p:ph type="dt" sz="half" idx="10"/>
          </p:nvPr>
        </p:nvSpPr>
        <p:spPr/>
        <p:txBody>
          <a:bodyPr/>
          <a:lstStyle/>
          <a:p>
            <a:fld id="{23FCEA23-F800-4AE1-B471-6FC524D05CC4}" type="datetimeFigureOut">
              <a:rPr lang="en-US" smtClean="0"/>
              <a:t>1/13/2025</a:t>
            </a:fld>
            <a:endParaRPr lang="en-US"/>
          </a:p>
        </p:txBody>
      </p:sp>
      <p:sp>
        <p:nvSpPr>
          <p:cNvPr id="5" name="Footer Placeholder 4">
            <a:extLst>
              <a:ext uri="{FF2B5EF4-FFF2-40B4-BE49-F238E27FC236}">
                <a16:creationId xmlns:a16="http://schemas.microsoft.com/office/drawing/2014/main" id="{BD4D8E58-7446-B717-C943-0F95320D0F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A261B-4645-15CD-C2A1-0BE3149ABBF3}"/>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9283815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240753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4481292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743322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3291561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Photo full bleed lower titl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9C4891A6-B964-47F0-8B92-8EE40632F9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Oval 1">
            <a:extLst>
              <a:ext uri="{FF2B5EF4-FFF2-40B4-BE49-F238E27FC236}">
                <a16:creationId xmlns:a16="http://schemas.microsoft.com/office/drawing/2014/main" id="{A85858A1-71F3-413A-9DB7-A6B676CE507A}"/>
              </a:ext>
            </a:extLst>
          </p:cNvPr>
          <p:cNvSpPr/>
          <p:nvPr userDrawn="1"/>
        </p:nvSpPr>
        <p:spPr bwMode="auto">
          <a:xfrm>
            <a:off x="6629400" y="685800"/>
            <a:ext cx="5486400" cy="5486400"/>
          </a:xfrm>
          <a:prstGeom prst="ellipse">
            <a:avLst/>
          </a:prstGeom>
          <a:gradFill flip="none" rotWithShape="1">
            <a:gsLst>
              <a:gs pos="36000">
                <a:srgbClr val="011128"/>
              </a:gs>
              <a:gs pos="81000">
                <a:srgbClr val="011128">
                  <a:alpha val="0"/>
                </a:srgb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7" name="Graphic 6">
            <a:extLst>
              <a:ext uri="{FF2B5EF4-FFF2-40B4-BE49-F238E27FC236}">
                <a16:creationId xmlns:a16="http://schemas.microsoft.com/office/drawing/2014/main" id="{2CB82F55-3B81-4613-BD39-D678B360466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99064" y="1377809"/>
            <a:ext cx="4134118" cy="4114800"/>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85603684-D24B-4C19-A4C0-1EF77D305E6A}"/>
              </a:ext>
            </a:extLst>
          </p:cNvPr>
          <p:cNvPicPr>
            <a:picLocks noChangeAspect="1"/>
          </p:cNvPicPr>
          <p:nvPr userDrawn="1"/>
        </p:nvPicPr>
        <p:blipFill>
          <a:blip r:embed="rId5"/>
          <a:stretch>
            <a:fillRect/>
          </a:stretch>
        </p:blipFill>
        <p:spPr>
          <a:xfrm>
            <a:off x="584201" y="585788"/>
            <a:ext cx="1517162" cy="323661"/>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2935517"/>
            <a:ext cx="7953829" cy="968829"/>
          </a:xfrm>
          <a:noFill/>
        </p:spPr>
        <p:txBody>
          <a:bodyPr lIns="585216" tIns="585216" rIns="585216" bIns="585216" anchor="b" anchorCtr="0">
            <a:noAutofit/>
          </a:bodyPr>
          <a:lstStyle>
            <a:lvl1pPr>
              <a:defRPr sz="40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5956130"/>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Photo full bleed lower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5D287B-5326-434C-B7F7-B810C3B49409}"/>
              </a:ext>
            </a:extLst>
          </p:cNvPr>
          <p:cNvSpPr/>
          <p:nvPr userDrawn="1"/>
        </p:nvSpPr>
        <p:spPr bwMode="auto">
          <a:xfrm>
            <a:off x="0" y="0"/>
            <a:ext cx="12192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1" name="Graphic 10">
            <a:extLst>
              <a:ext uri="{FF2B5EF4-FFF2-40B4-BE49-F238E27FC236}">
                <a16:creationId xmlns:a16="http://schemas.microsoft.com/office/drawing/2014/main" id="{0D9B1DB1-C316-4AC7-9A06-EC070AAC79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26992" y="1211701"/>
            <a:ext cx="4459843" cy="4433136"/>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2935517"/>
            <a:ext cx="7953829" cy="968829"/>
          </a:xfrm>
          <a:noFill/>
        </p:spPr>
        <p:txBody>
          <a:bodyPr lIns="585216" tIns="585216" rIns="585216" bIns="585216" anchor="b" anchorCtr="0">
            <a:noAutofit/>
          </a:bodyPr>
          <a:lstStyle>
            <a:lvl1pPr>
              <a:defRPr sz="40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7" name="Picture 6" descr="A picture containing text, clipart&#10;&#10;Description automatically generated">
            <a:extLst>
              <a:ext uri="{FF2B5EF4-FFF2-40B4-BE49-F238E27FC236}">
                <a16:creationId xmlns:a16="http://schemas.microsoft.com/office/drawing/2014/main" id="{52407738-1272-47EC-ABB9-B1A48029A4CD}"/>
              </a:ext>
            </a:extLst>
          </p:cNvPr>
          <p:cNvPicPr>
            <a:picLocks noChangeAspect="1"/>
          </p:cNvPicPr>
          <p:nvPr userDrawn="1"/>
        </p:nvPicPr>
        <p:blipFill>
          <a:blip r:embed="rId4"/>
          <a:stretch>
            <a:fillRect/>
          </a:stretch>
        </p:blipFill>
        <p:spPr>
          <a:xfrm>
            <a:off x="584201" y="585788"/>
            <a:ext cx="1517162" cy="323661"/>
          </a:xfrm>
          <a:prstGeom prst="rect">
            <a:avLst/>
          </a:prstGeom>
        </p:spPr>
      </p:pic>
    </p:spTree>
    <p:extLst>
      <p:ext uri="{BB962C8B-B14F-4D97-AF65-F5344CB8AC3E}">
        <p14:creationId xmlns:p14="http://schemas.microsoft.com/office/powerpoint/2010/main" val="1765019023"/>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0078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25349117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5246318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839157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0831252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6958275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21210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05975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01652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09746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0804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296484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1102903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9786475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1629150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2774423"/>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0795070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6788029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200561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584817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089439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5336340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5" name="Text Placeholder 3">
            <a:extLst>
              <a:ext uri="{FF2B5EF4-FFF2-40B4-BE49-F238E27FC236}">
                <a16:creationId xmlns:a16="http://schemas.microsoft.com/office/drawing/2014/main" id="{1427286A-C8CF-4BF2-9615-253DBCF24748}"/>
              </a:ext>
            </a:extLst>
          </p:cNvPr>
          <p:cNvSpPr>
            <a:spLocks noGrp="1"/>
          </p:cNvSpPr>
          <p:nvPr>
            <p:ph type="body" sz="quarter" idx="17"/>
          </p:nvPr>
        </p:nvSpPr>
        <p:spPr>
          <a:xfrm>
            <a:off x="4356101"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DAB9C9BA-7F20-48D3-8E36-FEB164FD2351}"/>
              </a:ext>
            </a:extLst>
          </p:cNvPr>
          <p:cNvSpPr>
            <a:spLocks noGrp="1"/>
          </p:cNvSpPr>
          <p:nvPr>
            <p:ph type="pic" sz="quarter" idx="18" hasCustomPrompt="1"/>
          </p:nvPr>
        </p:nvSpPr>
        <p:spPr bwMode="ltGray">
          <a:xfrm>
            <a:off x="4356100"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7" name="Text Placeholder 3">
            <a:extLst>
              <a:ext uri="{FF2B5EF4-FFF2-40B4-BE49-F238E27FC236}">
                <a16:creationId xmlns:a16="http://schemas.microsoft.com/office/drawing/2014/main" id="{48BCE855-2968-408F-BC75-A67C79C37C92}"/>
              </a:ext>
            </a:extLst>
          </p:cNvPr>
          <p:cNvSpPr>
            <a:spLocks noGrp="1"/>
          </p:cNvSpPr>
          <p:nvPr>
            <p:ph type="body" sz="quarter" idx="19"/>
          </p:nvPr>
        </p:nvSpPr>
        <p:spPr>
          <a:xfrm>
            <a:off x="8134669"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02BEACB5-FA0C-4826-A5F6-82364A06FD46}"/>
              </a:ext>
            </a:extLst>
          </p:cNvPr>
          <p:cNvSpPr>
            <a:spLocks noGrp="1"/>
          </p:cNvSpPr>
          <p:nvPr>
            <p:ph type="pic" sz="quarter" idx="20" hasCustomPrompt="1"/>
          </p:nvPr>
        </p:nvSpPr>
        <p:spPr bwMode="ltGray">
          <a:xfrm>
            <a:off x="8134668"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8207355"/>
      </p:ext>
    </p:extLst>
  </p:cSld>
  <p:clrMapOvr>
    <a:masterClrMapping/>
  </p:clrMapOvr>
  <p:transition>
    <p:fade/>
  </p:transition>
  <p:extLst>
    <p:ext uri="{DCECCB84-F9BA-43D5-87BE-67443E8EF086}">
      <p15:sldGuideLst xmlns:p15="http://schemas.microsoft.com/office/powerpoint/2012/main">
        <p15:guide id="3" orient="horz" pos="2880">
          <p15:clr>
            <a:srgbClr val="5ACBF0"/>
          </p15:clr>
        </p15:guide>
        <p15:guide id="4" orient="horz" pos="912">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6178445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57150">
            <a:solidFill>
              <a:srgbClr val="D83B0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57150">
            <a:solidFill>
              <a:srgbClr val="D2D2D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226083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7" y="1705432"/>
            <a:ext cx="3072384" cy="491445"/>
          </a:xfrm>
        </p:spPr>
        <p:txBody>
          <a:bodyPr anchor="t"/>
          <a:lstStyle>
            <a:lvl1pPr>
              <a:defRPr>
                <a:solidFill>
                  <a:schemeClr val="tx1"/>
                </a:solidFill>
              </a:defRPr>
            </a:lvl1pPr>
          </a:lstStyle>
          <a:p>
            <a:r>
              <a:rPr lang="en-US"/>
              <a:t>Title</a:t>
            </a:r>
          </a:p>
        </p:txBody>
      </p: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7167A558-F125-447E-B726-FE165910A8A8}"/>
              </a:ext>
            </a:extLst>
          </p:cNvPr>
          <p:cNvSpPr>
            <a:spLocks noGrp="1"/>
          </p:cNvSpPr>
          <p:nvPr>
            <p:ph type="pic" sz="quarter" idx="12" hasCustomPrompt="1"/>
          </p:nvPr>
        </p:nvSpPr>
        <p:spPr bwMode="ltGray">
          <a:xfrm>
            <a:off x="6110514" y="0"/>
            <a:ext cx="6081486" cy="6858000"/>
          </a:xfrm>
          <a:blipFill>
            <a:blip r:embed="rId2" cstate="screen">
              <a:extLst>
                <a:ext uri="{28A0092B-C50C-407E-A947-70E740481C1C}">
                  <a14:useLocalDpi xmlns:a14="http://schemas.microsoft.com/office/drawing/2010/main"/>
                </a:ext>
              </a:extLst>
            </a:blip>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cxnSp>
        <p:nvCxnSpPr>
          <p:cNvPr id="9" name="Straight Connector 8">
            <a:extLst>
              <a:ext uri="{FF2B5EF4-FFF2-40B4-BE49-F238E27FC236}">
                <a16:creationId xmlns:a16="http://schemas.microsoft.com/office/drawing/2014/main" id="{7A0F862D-B1CC-48A7-B4E2-9251CB5E9811}"/>
              </a:ext>
              <a:ext uri="{C183D7F6-B498-43B3-948B-1728B52AA6E4}">
                <adec:decorative xmlns:adec="http://schemas.microsoft.com/office/drawing/2017/decorative" val="1"/>
              </a:ext>
            </a:extLst>
          </p:cNvPr>
          <p:cNvCxnSpPr>
            <a:cxnSpLocks/>
          </p:cNvCxnSpPr>
          <p:nvPr userDrawn="1"/>
        </p:nvCxnSpPr>
        <p:spPr>
          <a:xfrm>
            <a:off x="585216" y="2556331"/>
            <a:ext cx="3182112" cy="0"/>
          </a:xfrm>
          <a:prstGeom prst="line">
            <a:avLst/>
          </a:prstGeom>
          <a:ln w="57150">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9FC3B758-1A7F-44C9-BE93-0D76BB7FCA59}"/>
              </a:ext>
            </a:extLst>
          </p:cNvPr>
          <p:cNvSpPr>
            <a:spLocks noGrp="1"/>
          </p:cNvSpPr>
          <p:nvPr>
            <p:ph type="body" sz="quarter" idx="13"/>
          </p:nvPr>
        </p:nvSpPr>
        <p:spPr>
          <a:xfrm>
            <a:off x="584200" y="2953656"/>
            <a:ext cx="5090886" cy="2518229"/>
          </a:xfrm>
        </p:spPr>
        <p:txBody>
          <a:bodyPr/>
          <a:lstStyle>
            <a:lvl1pPr marL="274320" indent="-274320">
              <a:spcBef>
                <a:spcPts val="1200"/>
              </a:spcBef>
              <a:defRPr sz="2400"/>
            </a:lvl1pPr>
            <a:lvl2pPr marL="274320" indent="-274320">
              <a:spcBef>
                <a:spcPts val="1200"/>
              </a:spcBef>
              <a:defRPr sz="2400"/>
            </a:lvl2pPr>
            <a:lvl3pPr marL="274320" indent="-274320">
              <a:spcBef>
                <a:spcPts val="1200"/>
              </a:spcBef>
              <a:defRPr sz="2400"/>
            </a:lvl3pPr>
            <a:lvl4pPr marL="274320" indent="-274320">
              <a:spcBef>
                <a:spcPts val="1200"/>
              </a:spcBef>
              <a:defRPr sz="2400"/>
            </a:lvl4pPr>
            <a:lvl5pPr marL="274320" indent="-274320">
              <a:spcBef>
                <a:spcPts val="120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799811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816">
          <p15:clr>
            <a:srgbClr val="5ACBF0"/>
          </p15:clr>
        </p15:guide>
        <p15:guide id="30" pos="2376">
          <p15:clr>
            <a:srgbClr val="5ACBF0"/>
          </p15:clr>
        </p15:guide>
        <p15:guide id="32" orient="horz" pos="1056">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633474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68E9297-A1A1-40D0-BB8A-0A2FE30C0E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rgbClr val="50E6FF"/>
                </a:solidFill>
                <a:latin typeface="+mn-lt"/>
              </a:defRPr>
            </a:lvl1pPr>
          </a:lstStyle>
          <a:p>
            <a:pPr lvl="0"/>
            <a:r>
              <a:rPr lang="en-US"/>
              <a:t>Speaker name</a:t>
            </a:r>
          </a:p>
        </p:txBody>
      </p:sp>
    </p:spTree>
    <p:extLst>
      <p:ext uri="{BB962C8B-B14F-4D97-AF65-F5344CB8AC3E}">
        <p14:creationId xmlns:p14="http://schemas.microsoft.com/office/powerpoint/2010/main" val="16074186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5215686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D85C28-1565-4369-98E7-F3AFB1E2CD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366306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921155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tx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D85C28-1565-4369-98E7-F3AFB1E2CD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8700" y="0"/>
            <a:ext cx="6083300" cy="6858000"/>
          </a:xfrm>
          <a:prstGeom prst="rect">
            <a:avLst/>
          </a:prstGeom>
        </p:spPr>
      </p:pic>
      <p:sp>
        <p:nvSpPr>
          <p:cNvPr id="2" name="Title 1"/>
          <p:cNvSpPr>
            <a:spLocks noGrp="1"/>
          </p:cNvSpPr>
          <p:nvPr>
            <p:ph type="title" hasCustomPrompt="1"/>
          </p:nvPr>
        </p:nvSpPr>
        <p:spPr>
          <a:xfrm>
            <a:off x="585216" y="3035808"/>
            <a:ext cx="4456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
        <p:nvSpPr>
          <p:cNvPr id="4" name="Oval 3">
            <a:extLst>
              <a:ext uri="{FF2B5EF4-FFF2-40B4-BE49-F238E27FC236}">
                <a16:creationId xmlns:a16="http://schemas.microsoft.com/office/drawing/2014/main" id="{BC03996A-9794-4437-8500-374F1994E4CC}"/>
              </a:ext>
            </a:extLst>
          </p:cNvPr>
          <p:cNvSpPr/>
          <p:nvPr userDrawn="1"/>
        </p:nvSpPr>
        <p:spPr bwMode="auto">
          <a:xfrm>
            <a:off x="6629400" y="685800"/>
            <a:ext cx="5486400" cy="5486400"/>
          </a:xfrm>
          <a:prstGeom prst="ellipse">
            <a:avLst/>
          </a:prstGeom>
          <a:gradFill flip="none" rotWithShape="1">
            <a:gsLst>
              <a:gs pos="36000">
                <a:srgbClr val="011128"/>
              </a:gs>
              <a:gs pos="81000">
                <a:srgbClr val="011128">
                  <a:alpha val="0"/>
                </a:srgb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 name="Graphic 4">
            <a:extLst>
              <a:ext uri="{FF2B5EF4-FFF2-40B4-BE49-F238E27FC236}">
                <a16:creationId xmlns:a16="http://schemas.microsoft.com/office/drawing/2014/main" id="{EB19C10F-F8D6-43E0-A82F-9F1C728F223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99064" y="1377809"/>
            <a:ext cx="4134118" cy="4114800"/>
          </a:xfrm>
          <a:prstGeom prst="rect">
            <a:avLst/>
          </a:prstGeom>
        </p:spPr>
      </p:pic>
    </p:spTree>
    <p:extLst>
      <p:ext uri="{BB962C8B-B14F-4D97-AF65-F5344CB8AC3E}">
        <p14:creationId xmlns:p14="http://schemas.microsoft.com/office/powerpoint/2010/main" val="8165455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16850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7185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0621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416795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0078D4"/>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783521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rgbClr val="0078D4"/>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23611B6-62AD-45F8-BE9A-F41F8534F5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9764979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03310509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398821329"/>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61387748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962004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51B72-9E72-707A-93F5-EC728EB91D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D35E75-759E-057A-EED4-686F7388D7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F0A28F-C183-777E-73A9-ECF77E951375}"/>
              </a:ext>
            </a:extLst>
          </p:cNvPr>
          <p:cNvSpPr>
            <a:spLocks noGrp="1"/>
          </p:cNvSpPr>
          <p:nvPr>
            <p:ph type="dt" sz="half" idx="10"/>
          </p:nvPr>
        </p:nvSpPr>
        <p:spPr/>
        <p:txBody>
          <a:bodyPr/>
          <a:lstStyle/>
          <a:p>
            <a:fld id="{8DD7038C-62EA-4619-851E-E5F256C13C34}" type="datetimeFigureOut">
              <a:rPr lang="en-US" smtClean="0"/>
              <a:t>1/13/2025</a:t>
            </a:fld>
            <a:endParaRPr lang="en-US"/>
          </a:p>
        </p:txBody>
      </p:sp>
      <p:sp>
        <p:nvSpPr>
          <p:cNvPr id="5" name="Footer Placeholder 4">
            <a:extLst>
              <a:ext uri="{FF2B5EF4-FFF2-40B4-BE49-F238E27FC236}">
                <a16:creationId xmlns:a16="http://schemas.microsoft.com/office/drawing/2014/main" id="{0BC8E0A4-4FF4-A0AF-A340-5FF6C0D234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D44B5-7B6F-3905-3D64-DF4A07ECA4C5}"/>
              </a:ext>
            </a:extLst>
          </p:cNvPr>
          <p:cNvSpPr>
            <a:spLocks noGrp="1"/>
          </p:cNvSpPr>
          <p:nvPr>
            <p:ph type="sldNum" sz="quarter" idx="12"/>
          </p:nvPr>
        </p:nvSpPr>
        <p:spPr/>
        <p:txBody>
          <a:bodyPr/>
          <a:lstStyle/>
          <a:p>
            <a:fld id="{F6FEDE47-5C65-4B83-B8B3-46E3B7E2E75A}" type="slidenum">
              <a:rPr lang="en-US" smtClean="0"/>
              <a:t>‹#›</a:t>
            </a:fld>
            <a:endParaRPr lang="en-US"/>
          </a:p>
        </p:txBody>
      </p:sp>
    </p:spTree>
    <p:extLst>
      <p:ext uri="{BB962C8B-B14F-4D97-AF65-F5344CB8AC3E}">
        <p14:creationId xmlns:p14="http://schemas.microsoft.com/office/powerpoint/2010/main" val="3860049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5_Photo full bleed lower title">
    <p:spTree>
      <p:nvGrpSpPr>
        <p:cNvPr id="1" name=""/>
        <p:cNvGrpSpPr/>
        <p:nvPr/>
      </p:nvGrpSpPr>
      <p:grpSpPr>
        <a:xfrm>
          <a:off x="0" y="0"/>
          <a:ext cx="0" cy="0"/>
          <a:chOff x="0" y="0"/>
          <a:chExt cx="0" cy="0"/>
        </a:xfrm>
      </p:grpSpPr>
      <p:pic>
        <p:nvPicPr>
          <p:cNvPr id="7" name="Picture 6" descr="Abstract network of node and mesh">
            <a:extLst>
              <a:ext uri="{FF2B5EF4-FFF2-40B4-BE49-F238E27FC236}">
                <a16:creationId xmlns:a16="http://schemas.microsoft.com/office/drawing/2014/main" id="{EB13B5E3-B807-AFAD-8A80-BB8B05E617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476"/>
          <a:stretch/>
        </p:blipFill>
        <p:spPr>
          <a:xfrm>
            <a:off x="0" y="-1140023"/>
            <a:ext cx="12191999" cy="7998023"/>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851624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6F50C-D648-0B58-246C-ABF04984694F}"/>
              </a:ext>
            </a:extLst>
          </p:cNvPr>
          <p:cNvSpPr>
            <a:spLocks noGrp="1"/>
          </p:cNvSpPr>
          <p:nvPr>
            <p:ph type="title"/>
          </p:nvPr>
        </p:nvSpPr>
        <p:spPr>
          <a:xfrm>
            <a:off x="838200" y="-1457325"/>
            <a:ext cx="10515600" cy="1325562"/>
          </a:xfrm>
        </p:spPr>
        <p:txBody>
          <a:bodyPr anchor="b"/>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A68739E2-068B-7B27-AD87-57F55F6B085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56D356-9898-4849-8B56-8D4425780EAC}" type="datetimeFigureOut">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1/13/2025</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4" name="Footer Placeholder 3">
            <a:extLst>
              <a:ext uri="{FF2B5EF4-FFF2-40B4-BE49-F238E27FC236}">
                <a16:creationId xmlns:a16="http://schemas.microsoft.com/office/drawing/2014/main" id="{86A63DC9-08A7-7DE2-B712-6D9EBA44B2A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 name="Slide Number Placeholder 4">
            <a:extLst>
              <a:ext uri="{FF2B5EF4-FFF2-40B4-BE49-F238E27FC236}">
                <a16:creationId xmlns:a16="http://schemas.microsoft.com/office/drawing/2014/main" id="{BA792A57-72ED-7884-772F-E15DAE86412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4C321-619E-43ED-B73E-91FE40887C8E}" type="slidenum">
              <a:rPr kumimoji="0" lang="en-US" sz="1800" b="0" i="0" u="none" strike="noStrike" kern="1200" cap="none" spc="0" normalizeH="0" baseline="0" noProof="0" smtClean="0">
                <a:ln>
                  <a:noFill/>
                </a:ln>
                <a:solidFill>
                  <a:srgbClr val="00000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33170266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31CD4-A344-B015-6487-BECDE974B2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6A3F87-DE9C-1FFA-2B79-7C1BFF0AE2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8CA64E-2446-28E0-1BB9-961B195D5E39}"/>
              </a:ext>
            </a:extLst>
          </p:cNvPr>
          <p:cNvSpPr>
            <a:spLocks noGrp="1"/>
          </p:cNvSpPr>
          <p:nvPr>
            <p:ph type="dt" sz="half" idx="10"/>
          </p:nvPr>
        </p:nvSpPr>
        <p:spPr/>
        <p:txBody>
          <a:bodyPr/>
          <a:lstStyle/>
          <a:p>
            <a:fld id="{278DD62D-9961-4585-82C2-9AC35BA51174}" type="datetimeFigureOut">
              <a:rPr lang="en-US" smtClean="0"/>
              <a:t>1/13/2025</a:t>
            </a:fld>
            <a:endParaRPr lang="en-US"/>
          </a:p>
        </p:txBody>
      </p:sp>
      <p:sp>
        <p:nvSpPr>
          <p:cNvPr id="5" name="Footer Placeholder 4">
            <a:extLst>
              <a:ext uri="{FF2B5EF4-FFF2-40B4-BE49-F238E27FC236}">
                <a16:creationId xmlns:a16="http://schemas.microsoft.com/office/drawing/2014/main" id="{6AEC624A-1C83-D4DF-051F-6A317E6D2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41CB98-341E-C138-90B1-4D9AC149CB31}"/>
              </a:ext>
            </a:extLst>
          </p:cNvPr>
          <p:cNvSpPr>
            <a:spLocks noGrp="1"/>
          </p:cNvSpPr>
          <p:nvPr>
            <p:ph type="sldNum" sz="quarter" idx="12"/>
          </p:nvPr>
        </p:nvSpPr>
        <p:spPr/>
        <p:txBody>
          <a:bodyPr/>
          <a:lstStyle/>
          <a:p>
            <a:fld id="{D293AE4D-B10C-4CD4-BD88-881D31ACEBA1}" type="slidenum">
              <a:rPr lang="en-US" smtClean="0"/>
              <a:t>‹#›</a:t>
            </a:fld>
            <a:endParaRPr lang="en-US"/>
          </a:p>
        </p:txBody>
      </p:sp>
    </p:spTree>
    <p:extLst>
      <p:ext uri="{BB962C8B-B14F-4D97-AF65-F5344CB8AC3E}">
        <p14:creationId xmlns:p14="http://schemas.microsoft.com/office/powerpoint/2010/main" val="34557350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4142-DBC4-E65B-1F41-30597BE745C3}"/>
              </a:ext>
            </a:extLst>
          </p:cNvPr>
          <p:cNvSpPr>
            <a:spLocks noGrp="1"/>
          </p:cNvSpPr>
          <p:nvPr>
            <p:ph type="title" hasCustomPrompt="1"/>
          </p:nvPr>
        </p:nvSpPr>
        <p:spPr>
          <a:xfrm>
            <a:off x="588263" y="3152001"/>
            <a:ext cx="2386712" cy="553998"/>
          </a:xfrm>
        </p:spPr>
        <p:txBody>
          <a:bodyPr anchor="ctr" anchorCtr="0"/>
          <a:lstStyle>
            <a:lvl1pPr>
              <a:defRPr>
                <a:solidFill>
                  <a:srgbClr val="FFFFFF"/>
                </a:solidFill>
              </a:defRPr>
            </a:lvl1pPr>
          </a:lstStyle>
          <a:p>
            <a:r>
              <a:rPr lang="en-US"/>
              <a:t>Agenda</a:t>
            </a:r>
          </a:p>
        </p:txBody>
      </p:sp>
      <p:sp>
        <p:nvSpPr>
          <p:cNvPr id="4" name="Text Placeholder 3">
            <a:extLst>
              <a:ext uri="{FF2B5EF4-FFF2-40B4-BE49-F238E27FC236}">
                <a16:creationId xmlns:a16="http://schemas.microsoft.com/office/drawing/2014/main" id="{6E0E8775-9DC0-A022-7A80-27B9652441C3}"/>
              </a:ext>
            </a:extLst>
          </p:cNvPr>
          <p:cNvSpPr>
            <a:spLocks noGrp="1"/>
          </p:cNvSpPr>
          <p:nvPr>
            <p:ph type="body" sz="quarter" idx="10"/>
          </p:nvPr>
        </p:nvSpPr>
        <p:spPr>
          <a:xfrm>
            <a:off x="4140200" y="2622626"/>
            <a:ext cx="7469188"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9234274"/>
      </p:ext>
    </p:extLst>
  </p:cSld>
  <p:clrMapOvr>
    <a:masterClrMapping/>
  </p:clrMapOvr>
  <p:transition>
    <p:fade/>
  </p:transition>
  <p:extLst>
    <p:ext uri="{DCECCB84-F9BA-43D5-87BE-67443E8EF086}">
      <p15:sldGuideLst xmlns:p15="http://schemas.microsoft.com/office/powerpoint/2012/main">
        <p15:guide id="1" pos="2241">
          <p15:clr>
            <a:srgbClr val="FBAE40"/>
          </p15:clr>
        </p15:guide>
        <p15:guide id="2" pos="1874">
          <p15:clr>
            <a:srgbClr val="FBAE40"/>
          </p15:clr>
        </p15:guide>
        <p15:guide id="3" pos="260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6F50C-D648-0B58-246C-ABF04984694F}"/>
              </a:ext>
            </a:extLst>
          </p:cNvPr>
          <p:cNvSpPr>
            <a:spLocks noGrp="1"/>
          </p:cNvSpPr>
          <p:nvPr>
            <p:ph type="title"/>
          </p:nvPr>
        </p:nvSpPr>
        <p:spPr>
          <a:xfrm>
            <a:off x="838200" y="-1457325"/>
            <a:ext cx="10515600" cy="1325562"/>
          </a:xfrm>
        </p:spPr>
        <p:txBody>
          <a:bodyPr anchor="b"/>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A68739E2-068B-7B27-AD87-57F55F6B085F}"/>
              </a:ext>
            </a:extLst>
          </p:cNvPr>
          <p:cNvSpPr>
            <a:spLocks noGrp="1"/>
          </p:cNvSpPr>
          <p:nvPr>
            <p:ph type="dt" sz="half" idx="10"/>
          </p:nvPr>
        </p:nvSpPr>
        <p:spPr/>
        <p:txBody>
          <a:bodyPr/>
          <a:lstStyle/>
          <a:p>
            <a:fld id="{DC56D356-9898-4849-8B56-8D4425780EAC}" type="datetimeFigureOut">
              <a:rPr lang="en-US" smtClean="0"/>
              <a:t>1/13/2025</a:t>
            </a:fld>
            <a:endParaRPr lang="en-US"/>
          </a:p>
        </p:txBody>
      </p:sp>
      <p:sp>
        <p:nvSpPr>
          <p:cNvPr id="4" name="Footer Placeholder 3">
            <a:extLst>
              <a:ext uri="{FF2B5EF4-FFF2-40B4-BE49-F238E27FC236}">
                <a16:creationId xmlns:a16="http://schemas.microsoft.com/office/drawing/2014/main" id="{86A63DC9-08A7-7DE2-B712-6D9EBA44B2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792A57-72ED-7884-772F-E15DAE86412E}"/>
              </a:ext>
            </a:extLst>
          </p:cNvPr>
          <p:cNvSpPr>
            <a:spLocks noGrp="1"/>
          </p:cNvSpPr>
          <p:nvPr>
            <p:ph type="sldNum" sz="quarter" idx="12"/>
          </p:nvPr>
        </p:nvSpPr>
        <p:spPr/>
        <p:txBody>
          <a:bodyPr/>
          <a:lstStyle/>
          <a:p>
            <a:fld id="{7074C321-619E-43ED-B73E-91FE40887C8E}" type="slidenum">
              <a:rPr lang="en-US" smtClean="0"/>
              <a:t>‹#›</a:t>
            </a:fld>
            <a:endParaRPr lang="en-US"/>
          </a:p>
        </p:txBody>
      </p:sp>
    </p:spTree>
    <p:extLst>
      <p:ext uri="{BB962C8B-B14F-4D97-AF65-F5344CB8AC3E}">
        <p14:creationId xmlns:p14="http://schemas.microsoft.com/office/powerpoint/2010/main" val="13793524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24719227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E75BD-3CD8-2BD5-DA09-C1BF4ECBD6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968481-8506-30B5-78F2-C934750F2A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F1553D-5CCF-5F51-0BF6-CB4E04DC9F32}"/>
              </a:ext>
            </a:extLst>
          </p:cNvPr>
          <p:cNvSpPr>
            <a:spLocks noGrp="1"/>
          </p:cNvSpPr>
          <p:nvPr>
            <p:ph type="dt" sz="half" idx="10"/>
          </p:nvPr>
        </p:nvSpPr>
        <p:spPr/>
        <p:txBody>
          <a:bodyPr/>
          <a:lstStyle/>
          <a:p>
            <a:fld id="{57403E64-2D61-43D0-872F-2FA5173434DF}" type="datetimeFigureOut">
              <a:rPr lang="en-US" smtClean="0"/>
              <a:t>1/13/2025</a:t>
            </a:fld>
            <a:endParaRPr lang="en-US"/>
          </a:p>
        </p:txBody>
      </p:sp>
      <p:sp>
        <p:nvSpPr>
          <p:cNvPr id="5" name="Footer Placeholder 4">
            <a:extLst>
              <a:ext uri="{FF2B5EF4-FFF2-40B4-BE49-F238E27FC236}">
                <a16:creationId xmlns:a16="http://schemas.microsoft.com/office/drawing/2014/main" id="{B0E88F41-0AB2-F73B-4F36-B77906918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46626-5DEB-0C1A-61A8-A0ECDE992B51}"/>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6020401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A537F-8302-0B1F-5AAC-719DA4D9C2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398500-784B-03C0-1E04-A633E4CDE3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CDF9D4-010A-8279-A01E-7CBB36D64E31}"/>
              </a:ext>
            </a:extLst>
          </p:cNvPr>
          <p:cNvSpPr>
            <a:spLocks noGrp="1"/>
          </p:cNvSpPr>
          <p:nvPr>
            <p:ph type="dt" sz="half" idx="10"/>
          </p:nvPr>
        </p:nvSpPr>
        <p:spPr/>
        <p:txBody>
          <a:bodyPr/>
          <a:lstStyle/>
          <a:p>
            <a:fld id="{57403E64-2D61-43D0-872F-2FA5173434DF}" type="datetimeFigureOut">
              <a:rPr lang="en-US" smtClean="0"/>
              <a:t>1/13/2025</a:t>
            </a:fld>
            <a:endParaRPr lang="en-US"/>
          </a:p>
        </p:txBody>
      </p:sp>
      <p:sp>
        <p:nvSpPr>
          <p:cNvPr id="5" name="Footer Placeholder 4">
            <a:extLst>
              <a:ext uri="{FF2B5EF4-FFF2-40B4-BE49-F238E27FC236}">
                <a16:creationId xmlns:a16="http://schemas.microsoft.com/office/drawing/2014/main" id="{978182B1-F955-FEE4-A807-B804B7791B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0A2874-9B7D-FA33-1C4E-FAA37D9C1407}"/>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10604453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17C5A-2CBD-B609-839C-002686CBB8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A48E83-FF2C-803E-1C0C-A10E70E8FB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26AD45-A83D-6EB2-B853-D82D46CCDE1E}"/>
              </a:ext>
            </a:extLst>
          </p:cNvPr>
          <p:cNvSpPr>
            <a:spLocks noGrp="1"/>
          </p:cNvSpPr>
          <p:nvPr>
            <p:ph type="dt" sz="half" idx="10"/>
          </p:nvPr>
        </p:nvSpPr>
        <p:spPr/>
        <p:txBody>
          <a:bodyPr/>
          <a:lstStyle/>
          <a:p>
            <a:fld id="{57403E64-2D61-43D0-872F-2FA5173434DF}" type="datetimeFigureOut">
              <a:rPr lang="en-US" smtClean="0"/>
              <a:t>1/13/2025</a:t>
            </a:fld>
            <a:endParaRPr lang="en-US"/>
          </a:p>
        </p:txBody>
      </p:sp>
      <p:sp>
        <p:nvSpPr>
          <p:cNvPr id="5" name="Footer Placeholder 4">
            <a:extLst>
              <a:ext uri="{FF2B5EF4-FFF2-40B4-BE49-F238E27FC236}">
                <a16:creationId xmlns:a16="http://schemas.microsoft.com/office/drawing/2014/main" id="{4BAA2F92-91CD-B340-3C60-629B6AF324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F62FD3-C5F0-6E0D-E899-648B2B5E74DC}"/>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2193302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40528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86706-E95A-00EF-EE0E-192F444459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0CAE9B-7EBD-1069-931A-F7D8027E97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0472F5-3A87-CC1C-013E-FF71D0F048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4C31EC-A54F-BB2F-8401-0FAB78DF22D4}"/>
              </a:ext>
            </a:extLst>
          </p:cNvPr>
          <p:cNvSpPr>
            <a:spLocks noGrp="1"/>
          </p:cNvSpPr>
          <p:nvPr>
            <p:ph type="dt" sz="half" idx="10"/>
          </p:nvPr>
        </p:nvSpPr>
        <p:spPr/>
        <p:txBody>
          <a:bodyPr/>
          <a:lstStyle/>
          <a:p>
            <a:fld id="{57403E64-2D61-43D0-872F-2FA5173434DF}" type="datetimeFigureOut">
              <a:rPr lang="en-US" smtClean="0"/>
              <a:t>1/13/2025</a:t>
            </a:fld>
            <a:endParaRPr lang="en-US"/>
          </a:p>
        </p:txBody>
      </p:sp>
      <p:sp>
        <p:nvSpPr>
          <p:cNvPr id="6" name="Footer Placeholder 5">
            <a:extLst>
              <a:ext uri="{FF2B5EF4-FFF2-40B4-BE49-F238E27FC236}">
                <a16:creationId xmlns:a16="http://schemas.microsoft.com/office/drawing/2014/main" id="{8F3F9AC4-1AAB-146F-2F52-C505C92ABF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5B2D3-DF2F-5B72-942A-82D2BD2F5F8F}"/>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24086998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13694-E91F-EEB2-7940-9B6E9697DD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D9F2C9-7B3B-7A6F-94F9-F169F6644C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CB6E64-77D9-7A32-A58B-FC69B1E6B2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5A9CEF-7A15-659E-CA5E-0C9ADD459E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9B81C9-B082-5AEC-5C73-6D430348C3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84A154-21AA-E91F-2B86-1607EF1F969C}"/>
              </a:ext>
            </a:extLst>
          </p:cNvPr>
          <p:cNvSpPr>
            <a:spLocks noGrp="1"/>
          </p:cNvSpPr>
          <p:nvPr>
            <p:ph type="dt" sz="half" idx="10"/>
          </p:nvPr>
        </p:nvSpPr>
        <p:spPr/>
        <p:txBody>
          <a:bodyPr/>
          <a:lstStyle/>
          <a:p>
            <a:fld id="{57403E64-2D61-43D0-872F-2FA5173434DF}" type="datetimeFigureOut">
              <a:rPr lang="en-US" smtClean="0"/>
              <a:t>1/13/2025</a:t>
            </a:fld>
            <a:endParaRPr lang="en-US"/>
          </a:p>
        </p:txBody>
      </p:sp>
      <p:sp>
        <p:nvSpPr>
          <p:cNvPr id="8" name="Footer Placeholder 7">
            <a:extLst>
              <a:ext uri="{FF2B5EF4-FFF2-40B4-BE49-F238E27FC236}">
                <a16:creationId xmlns:a16="http://schemas.microsoft.com/office/drawing/2014/main" id="{B2AE142F-0619-52AF-DC20-F1810E727F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EB42F8-08E0-0FBC-2E6C-A763B481D212}"/>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41878355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406F5-498F-2161-36F8-F63961A195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BEAA3F-1231-BCDB-9AB2-D3226CE52229}"/>
              </a:ext>
            </a:extLst>
          </p:cNvPr>
          <p:cNvSpPr>
            <a:spLocks noGrp="1"/>
          </p:cNvSpPr>
          <p:nvPr>
            <p:ph type="dt" sz="half" idx="10"/>
          </p:nvPr>
        </p:nvSpPr>
        <p:spPr/>
        <p:txBody>
          <a:bodyPr/>
          <a:lstStyle/>
          <a:p>
            <a:fld id="{57403E64-2D61-43D0-872F-2FA5173434DF}" type="datetimeFigureOut">
              <a:rPr lang="en-US" smtClean="0"/>
              <a:t>1/13/2025</a:t>
            </a:fld>
            <a:endParaRPr lang="en-US"/>
          </a:p>
        </p:txBody>
      </p:sp>
      <p:sp>
        <p:nvSpPr>
          <p:cNvPr id="4" name="Footer Placeholder 3">
            <a:extLst>
              <a:ext uri="{FF2B5EF4-FFF2-40B4-BE49-F238E27FC236}">
                <a16:creationId xmlns:a16="http://schemas.microsoft.com/office/drawing/2014/main" id="{ADC49276-595E-E60F-49A0-E9E4F21A58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D33028-7ED3-C3FA-AC68-EFB88D1203FD}"/>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22372090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B4365D-9369-6B03-B685-650B51F431D4}"/>
              </a:ext>
            </a:extLst>
          </p:cNvPr>
          <p:cNvSpPr>
            <a:spLocks noGrp="1"/>
          </p:cNvSpPr>
          <p:nvPr>
            <p:ph type="dt" sz="half" idx="10"/>
          </p:nvPr>
        </p:nvSpPr>
        <p:spPr/>
        <p:txBody>
          <a:bodyPr/>
          <a:lstStyle/>
          <a:p>
            <a:fld id="{57403E64-2D61-43D0-872F-2FA5173434DF}" type="datetimeFigureOut">
              <a:rPr lang="en-US" smtClean="0"/>
              <a:t>1/13/2025</a:t>
            </a:fld>
            <a:endParaRPr lang="en-US"/>
          </a:p>
        </p:txBody>
      </p:sp>
      <p:sp>
        <p:nvSpPr>
          <p:cNvPr id="3" name="Footer Placeholder 2">
            <a:extLst>
              <a:ext uri="{FF2B5EF4-FFF2-40B4-BE49-F238E27FC236}">
                <a16:creationId xmlns:a16="http://schemas.microsoft.com/office/drawing/2014/main" id="{5F77ED8B-86C2-9FEF-005E-FD7F539501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8F849E-D2E8-EE11-101B-41C1EC95C54D}"/>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39680845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66154-AC05-CFAD-A960-E31E8F710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CBC8BE-E00E-B9CD-5EE1-21F2C71653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D8A651-CA01-3A3C-5430-A9F88A812A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AB5758-E247-7ABF-1E94-6FC9407B0B9B}"/>
              </a:ext>
            </a:extLst>
          </p:cNvPr>
          <p:cNvSpPr>
            <a:spLocks noGrp="1"/>
          </p:cNvSpPr>
          <p:nvPr>
            <p:ph type="dt" sz="half" idx="10"/>
          </p:nvPr>
        </p:nvSpPr>
        <p:spPr/>
        <p:txBody>
          <a:bodyPr/>
          <a:lstStyle/>
          <a:p>
            <a:fld id="{57403E64-2D61-43D0-872F-2FA5173434DF}" type="datetimeFigureOut">
              <a:rPr lang="en-US" smtClean="0"/>
              <a:t>1/13/2025</a:t>
            </a:fld>
            <a:endParaRPr lang="en-US"/>
          </a:p>
        </p:txBody>
      </p:sp>
      <p:sp>
        <p:nvSpPr>
          <p:cNvPr id="6" name="Footer Placeholder 5">
            <a:extLst>
              <a:ext uri="{FF2B5EF4-FFF2-40B4-BE49-F238E27FC236}">
                <a16:creationId xmlns:a16="http://schemas.microsoft.com/office/drawing/2014/main" id="{EADF9624-9CDC-ADB2-9C3E-EC492A1B31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743AA8-C0CD-CF9F-C7ED-BA3E24A8D235}"/>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29050633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1154-2E4C-4AB1-247C-604E910A0E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900CB4-AD65-A8C2-5E91-3AE4806D9B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C05CA4-DB3F-1480-527D-1C30162C37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90E907-9911-21D9-E669-B9E06EB7848D}"/>
              </a:ext>
            </a:extLst>
          </p:cNvPr>
          <p:cNvSpPr>
            <a:spLocks noGrp="1"/>
          </p:cNvSpPr>
          <p:nvPr>
            <p:ph type="dt" sz="half" idx="10"/>
          </p:nvPr>
        </p:nvSpPr>
        <p:spPr/>
        <p:txBody>
          <a:bodyPr/>
          <a:lstStyle/>
          <a:p>
            <a:fld id="{57403E64-2D61-43D0-872F-2FA5173434DF}" type="datetimeFigureOut">
              <a:rPr lang="en-US" smtClean="0"/>
              <a:t>1/13/2025</a:t>
            </a:fld>
            <a:endParaRPr lang="en-US"/>
          </a:p>
        </p:txBody>
      </p:sp>
      <p:sp>
        <p:nvSpPr>
          <p:cNvPr id="6" name="Footer Placeholder 5">
            <a:extLst>
              <a:ext uri="{FF2B5EF4-FFF2-40B4-BE49-F238E27FC236}">
                <a16:creationId xmlns:a16="http://schemas.microsoft.com/office/drawing/2014/main" id="{E1806A29-B4E3-32D4-013F-53F1493976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E1D14B-1C56-8FDB-5BFA-7914931F5696}"/>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6566551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61CA-2DA7-ED31-7901-47C1DC50BD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C66016-20E4-6D56-C5BC-1FE832D1C8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E6D9C-26D3-09BF-9A7A-A89B36C4F714}"/>
              </a:ext>
            </a:extLst>
          </p:cNvPr>
          <p:cNvSpPr>
            <a:spLocks noGrp="1"/>
          </p:cNvSpPr>
          <p:nvPr>
            <p:ph type="dt" sz="half" idx="10"/>
          </p:nvPr>
        </p:nvSpPr>
        <p:spPr/>
        <p:txBody>
          <a:bodyPr/>
          <a:lstStyle/>
          <a:p>
            <a:fld id="{57403E64-2D61-43D0-872F-2FA5173434DF}" type="datetimeFigureOut">
              <a:rPr lang="en-US" smtClean="0"/>
              <a:t>1/13/2025</a:t>
            </a:fld>
            <a:endParaRPr lang="en-US"/>
          </a:p>
        </p:txBody>
      </p:sp>
      <p:sp>
        <p:nvSpPr>
          <p:cNvPr id="5" name="Footer Placeholder 4">
            <a:extLst>
              <a:ext uri="{FF2B5EF4-FFF2-40B4-BE49-F238E27FC236}">
                <a16:creationId xmlns:a16="http://schemas.microsoft.com/office/drawing/2014/main" id="{5040AAEE-6734-9C46-BFDC-F20FCBF061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3C526B-28CB-E269-233E-802FFADFF563}"/>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36128874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DD6E9F-C2A9-522F-DBCB-4B9716E84D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4EF71D-F0F8-16C9-CB72-AE8EA021FD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6D970B-261F-0187-6811-BCEBE59766FB}"/>
              </a:ext>
            </a:extLst>
          </p:cNvPr>
          <p:cNvSpPr>
            <a:spLocks noGrp="1"/>
          </p:cNvSpPr>
          <p:nvPr>
            <p:ph type="dt" sz="half" idx="10"/>
          </p:nvPr>
        </p:nvSpPr>
        <p:spPr/>
        <p:txBody>
          <a:bodyPr/>
          <a:lstStyle/>
          <a:p>
            <a:fld id="{57403E64-2D61-43D0-872F-2FA5173434DF}" type="datetimeFigureOut">
              <a:rPr lang="en-US" smtClean="0"/>
              <a:t>1/13/2025</a:t>
            </a:fld>
            <a:endParaRPr lang="en-US"/>
          </a:p>
        </p:txBody>
      </p:sp>
      <p:sp>
        <p:nvSpPr>
          <p:cNvPr id="5" name="Footer Placeholder 4">
            <a:extLst>
              <a:ext uri="{FF2B5EF4-FFF2-40B4-BE49-F238E27FC236}">
                <a16:creationId xmlns:a16="http://schemas.microsoft.com/office/drawing/2014/main" id="{B252B701-E6F1-05D6-B2EA-1F53A5EC1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2D9E7-59C5-3684-1EDD-2D54F58E338E}"/>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34454300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E08FE-4C51-B2FA-ECF2-D7CFE94C0D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B82AE3-9146-67FC-8585-FEC01BBC33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3EBE57-C197-C7A5-458D-F5499E82D3EF}"/>
              </a:ext>
            </a:extLst>
          </p:cNvPr>
          <p:cNvSpPr>
            <a:spLocks noGrp="1"/>
          </p:cNvSpPr>
          <p:nvPr>
            <p:ph type="dt" sz="half" idx="10"/>
          </p:nvPr>
        </p:nvSpPr>
        <p:spPr/>
        <p:txBody>
          <a:bodyPr/>
          <a:lstStyle/>
          <a:p>
            <a:fld id="{5A9E22E4-1DDE-4866-92EC-873D8193CB1F}" type="datetimeFigureOut">
              <a:rPr lang="en-US" smtClean="0"/>
              <a:t>1/13/2025</a:t>
            </a:fld>
            <a:endParaRPr lang="en-US"/>
          </a:p>
        </p:txBody>
      </p:sp>
      <p:sp>
        <p:nvSpPr>
          <p:cNvPr id="5" name="Footer Placeholder 4">
            <a:extLst>
              <a:ext uri="{FF2B5EF4-FFF2-40B4-BE49-F238E27FC236}">
                <a16:creationId xmlns:a16="http://schemas.microsoft.com/office/drawing/2014/main" id="{3D675AF8-91AB-C0CF-DDF9-6575C2370A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C12EC-038F-3747-BB31-D3872ACF5908}"/>
              </a:ext>
            </a:extLst>
          </p:cNvPr>
          <p:cNvSpPr>
            <a:spLocks noGrp="1"/>
          </p:cNvSpPr>
          <p:nvPr>
            <p:ph type="sldNum" sz="quarter" idx="12"/>
          </p:nvPr>
        </p:nvSpPr>
        <p:spPr/>
        <p:txBody>
          <a:bodyPr/>
          <a:lstStyle/>
          <a:p>
            <a:fld id="{D019CC7C-C9CC-40E7-ADB8-68828CEE1D99}" type="slidenum">
              <a:rPr lang="en-US" smtClean="0"/>
              <a:t>‹#›</a:t>
            </a:fld>
            <a:endParaRPr lang="en-US"/>
          </a:p>
        </p:txBody>
      </p:sp>
    </p:spTree>
    <p:extLst>
      <p:ext uri="{BB962C8B-B14F-4D97-AF65-F5344CB8AC3E}">
        <p14:creationId xmlns:p14="http://schemas.microsoft.com/office/powerpoint/2010/main" val="41475211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60AE7-D823-B630-7B09-FADAE69F5F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33B365-6499-3461-C67B-2074317493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7E24FD-F8A2-58C7-E0A6-A8B6F3AECD08}"/>
              </a:ext>
            </a:extLst>
          </p:cNvPr>
          <p:cNvSpPr>
            <a:spLocks noGrp="1"/>
          </p:cNvSpPr>
          <p:nvPr>
            <p:ph type="dt" sz="half" idx="10"/>
          </p:nvPr>
        </p:nvSpPr>
        <p:spPr/>
        <p:txBody>
          <a:bodyPr/>
          <a:lstStyle/>
          <a:p>
            <a:fld id="{5A9E22E4-1DDE-4866-92EC-873D8193CB1F}" type="datetimeFigureOut">
              <a:rPr lang="en-US" smtClean="0"/>
              <a:t>1/13/2025</a:t>
            </a:fld>
            <a:endParaRPr lang="en-US"/>
          </a:p>
        </p:txBody>
      </p:sp>
      <p:sp>
        <p:nvSpPr>
          <p:cNvPr id="5" name="Footer Placeholder 4">
            <a:extLst>
              <a:ext uri="{FF2B5EF4-FFF2-40B4-BE49-F238E27FC236}">
                <a16:creationId xmlns:a16="http://schemas.microsoft.com/office/drawing/2014/main" id="{22B025B1-74BF-A9AA-C981-294BCD983E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DBB8C6-BB23-C401-20D7-2C5BB563C9E3}"/>
              </a:ext>
            </a:extLst>
          </p:cNvPr>
          <p:cNvSpPr>
            <a:spLocks noGrp="1"/>
          </p:cNvSpPr>
          <p:nvPr>
            <p:ph type="sldNum" sz="quarter" idx="12"/>
          </p:nvPr>
        </p:nvSpPr>
        <p:spPr/>
        <p:txBody>
          <a:bodyPr/>
          <a:lstStyle/>
          <a:p>
            <a:fld id="{D019CC7C-C9CC-40E7-ADB8-68828CEE1D99}" type="slidenum">
              <a:rPr lang="en-US" smtClean="0"/>
              <a:t>‹#›</a:t>
            </a:fld>
            <a:endParaRPr lang="en-US"/>
          </a:p>
        </p:txBody>
      </p:sp>
    </p:spTree>
    <p:extLst>
      <p:ext uri="{BB962C8B-B14F-4D97-AF65-F5344CB8AC3E}">
        <p14:creationId xmlns:p14="http://schemas.microsoft.com/office/powerpoint/2010/main" val="2291753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42" Type="http://schemas.openxmlformats.org/officeDocument/2006/relationships/slideLayout" Target="../slideLayouts/slideLayout82.xml"/><Relationship Id="rId47" Type="http://schemas.openxmlformats.org/officeDocument/2006/relationships/theme" Target="../theme/theme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slideLayout" Target="../slideLayouts/slideLayout80.xml"/><Relationship Id="rId45" Type="http://schemas.openxmlformats.org/officeDocument/2006/relationships/slideLayout" Target="../slideLayouts/slideLayout85.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4" Type="http://schemas.openxmlformats.org/officeDocument/2006/relationships/slideLayout" Target="../slideLayouts/slideLayout84.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43" Type="http://schemas.openxmlformats.org/officeDocument/2006/relationships/slideLayout" Target="../slideLayouts/slideLayout83.xml"/><Relationship Id="rId48" Type="http://schemas.openxmlformats.org/officeDocument/2006/relationships/image" Target="../media/image11.emf"/><Relationship Id="rId8" Type="http://schemas.openxmlformats.org/officeDocument/2006/relationships/slideLayout" Target="../slideLayouts/slideLayout48.xml"/><Relationship Id="rId3" Type="http://schemas.openxmlformats.org/officeDocument/2006/relationships/slideLayout" Target="../slideLayouts/slideLayout43.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46" Type="http://schemas.openxmlformats.org/officeDocument/2006/relationships/slideLayout" Target="../slideLayouts/slideLayout86.xml"/><Relationship Id="rId20" Type="http://schemas.openxmlformats.org/officeDocument/2006/relationships/slideLayout" Target="../slideLayouts/slideLayout60.xml"/><Relationship Id="rId41" Type="http://schemas.openxmlformats.org/officeDocument/2006/relationships/slideLayout" Target="../slideLayouts/slideLayout8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theme" Target="../theme/theme4.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088597633"/>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0" r:id="rId14"/>
    <p:sldLayoutId id="2147484001" r:id="rId15"/>
    <p:sldLayoutId id="2147484002" r:id="rId16"/>
    <p:sldLayoutId id="2147484003" r:id="rId17"/>
    <p:sldLayoutId id="2147484004" r:id="rId18"/>
    <p:sldLayoutId id="2147484005" r:id="rId19"/>
    <p:sldLayoutId id="2147484006" r:id="rId20"/>
    <p:sldLayoutId id="2147484007" r:id="rId21"/>
    <p:sldLayoutId id="2147484008" r:id="rId22"/>
    <p:sldLayoutId id="2147484009" r:id="rId23"/>
    <p:sldLayoutId id="2147484010" r:id="rId24"/>
    <p:sldLayoutId id="2147484011"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092C4A-FFC4-FFDC-7593-3868EA5B07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193424-71AD-4182-F814-C717CF8D44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59D14A-C8DB-39D6-75B3-8FFE546B50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CEA23-F800-4AE1-B471-6FC524D05CC4}" type="datetimeFigureOut">
              <a:rPr lang="en-US" smtClean="0"/>
              <a:t>1/13/2025</a:t>
            </a:fld>
            <a:endParaRPr lang="en-US"/>
          </a:p>
        </p:txBody>
      </p:sp>
      <p:sp>
        <p:nvSpPr>
          <p:cNvPr id="5" name="Footer Placeholder 4">
            <a:extLst>
              <a:ext uri="{FF2B5EF4-FFF2-40B4-BE49-F238E27FC236}">
                <a16:creationId xmlns:a16="http://schemas.microsoft.com/office/drawing/2014/main" id="{6FA7C914-16F7-1247-A6A6-BFA81C9095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A37757-3635-5707-3791-557B8E8BAB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EB5F38-3EC1-4F76-A136-CD9821235946}" type="slidenum">
              <a:rPr lang="en-US" smtClean="0"/>
              <a:t>‹#›</a:t>
            </a:fld>
            <a:endParaRPr lang="en-US"/>
          </a:p>
        </p:txBody>
      </p:sp>
    </p:spTree>
    <p:extLst>
      <p:ext uri="{BB962C8B-B14F-4D97-AF65-F5344CB8AC3E}">
        <p14:creationId xmlns:p14="http://schemas.microsoft.com/office/powerpoint/2010/main" val="884215557"/>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5323" r:id="rId13"/>
    <p:sldLayoutId id="2147484051" r:id="rId14"/>
    <p:sldLayoutId id="214748405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8" cstate="screen">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20254460"/>
      </p:ext>
    </p:extLst>
  </p:cSld>
  <p:clrMap bg1="lt1" tx1="dk1" bg2="lt2" tx2="dk2" accent1="accent1" accent2="accent2" accent3="accent3" accent4="accent4" accent5="accent5" accent6="accent6" hlink="hlink" folHlink="folHlink"/>
  <p:sldLayoutIdLst>
    <p:sldLayoutId id="2147484048" r:id="rId1"/>
    <p:sldLayoutId id="2147484049"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 id="2147483800" r:id="rId27"/>
    <p:sldLayoutId id="2147483801" r:id="rId28"/>
    <p:sldLayoutId id="2147483802" r:id="rId29"/>
    <p:sldLayoutId id="2147484050" r:id="rId30"/>
    <p:sldLayoutId id="2147483804" r:id="rId31"/>
    <p:sldLayoutId id="2147483805" r:id="rId32"/>
    <p:sldLayoutId id="2147483806" r:id="rId33"/>
    <p:sldLayoutId id="2147483807" r:id="rId34"/>
    <p:sldLayoutId id="2147483808" r:id="rId35"/>
    <p:sldLayoutId id="2147483809" r:id="rId36"/>
    <p:sldLayoutId id="2147483810" r:id="rId37"/>
    <p:sldLayoutId id="2147483811" r:id="rId38"/>
    <p:sldLayoutId id="2147483812" r:id="rId39"/>
    <p:sldLayoutId id="2147483813" r:id="rId40"/>
    <p:sldLayoutId id="2147483814" r:id="rId41"/>
    <p:sldLayoutId id="2147483815" r:id="rId42"/>
    <p:sldLayoutId id="2147483855" r:id="rId43"/>
    <p:sldLayoutId id="2147483858" r:id="rId44"/>
    <p:sldLayoutId id="2147483859" r:id="rId45"/>
    <p:sldLayoutId id="2147483860" r:id="rId4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8B2D6F-BCB5-3856-FD90-8EF47F1604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E602AC-700F-A266-2585-67961B9F48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73B8B2-0672-07E9-8219-165CE2E191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403E64-2D61-43D0-872F-2FA5173434DF}" type="datetimeFigureOut">
              <a:rPr lang="en-US" smtClean="0"/>
              <a:t>1/13/2025</a:t>
            </a:fld>
            <a:endParaRPr lang="en-US"/>
          </a:p>
        </p:txBody>
      </p:sp>
      <p:sp>
        <p:nvSpPr>
          <p:cNvPr id="5" name="Footer Placeholder 4">
            <a:extLst>
              <a:ext uri="{FF2B5EF4-FFF2-40B4-BE49-F238E27FC236}">
                <a16:creationId xmlns:a16="http://schemas.microsoft.com/office/drawing/2014/main" id="{AC89E2C0-9434-8168-D07D-E9B772DB71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E91225C-905E-DD68-CD69-EE3C4C1644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F62074C-8A87-4E25-8FD6-FAE4F64CB71B}" type="slidenum">
              <a:rPr lang="en-US" smtClean="0"/>
              <a:t>‹#›</a:t>
            </a:fld>
            <a:endParaRPr lang="en-US"/>
          </a:p>
        </p:txBody>
      </p:sp>
    </p:spTree>
    <p:extLst>
      <p:ext uri="{BB962C8B-B14F-4D97-AF65-F5344CB8AC3E}">
        <p14:creationId xmlns:p14="http://schemas.microsoft.com/office/powerpoint/2010/main" val="1297934424"/>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 id="2147483964" r:id="rId14"/>
    <p:sldLayoutId id="2147483965" r:id="rId15"/>
    <p:sldLayoutId id="2147483966" r:id="rId16"/>
    <p:sldLayoutId id="2147483967" r:id="rId17"/>
    <p:sldLayoutId id="2147483968" r:id="rId18"/>
    <p:sldLayoutId id="2147483969" r:id="rId19"/>
    <p:sldLayoutId id="2147483970" r:id="rId20"/>
    <p:sldLayoutId id="2147483971" r:id="rId21"/>
    <p:sldLayoutId id="2147483972"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e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hyperlink" Target="https://aka.ms/MGCI/CDOTechSignUp" TargetMode="Externa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hyperlink" Target="https://teams.microsoft.com/l/channel/19%3a2274cc06cffa4df28c9ed35b90ddb2ed%40thread.tacv2/Event%2520and%2520Sponsors%2520Workstream?groupId=3146bda9-fabc-4f14-b513-f02023b21b1a&amp;tenantId=b4c9f32e-da17-4ded-9c95-ce9da38f25d9" TargetMode="External"/><Relationship Id="rId2" Type="http://schemas.openxmlformats.org/officeDocument/2006/relationships/notesSlide" Target="../notesSlides/notesSlide5.xml"/><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hyperlink" Target="https://aka.ms/community/learning" TargetMode="Externa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hyperlink" Target="https://communitydays.org/" TargetMode="External"/><Relationship Id="rId2" Type="http://schemas.openxmlformats.org/officeDocument/2006/relationships/hyperlink" Target="https://aka.ms/MGCIFeedbackSeptember" TargetMode="Externa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hyperlink" Target="https://aka.ms/MSIgnite" TargetMode="External"/><Relationship Id="rId2" Type="http://schemas.openxmlformats.org/officeDocument/2006/relationships/hyperlink" Target="https://www.dotnetconf.net/" TargetMode="External"/><Relationship Id="rId1" Type="http://schemas.openxmlformats.org/officeDocument/2006/relationships/slideLayout" Target="../slideLayouts/slideLayout87.xml"/></Relationships>
</file>

<file path=ppt/slides/_rels/slide18.xml.rels><?xml version="1.0" encoding="UTF-8" standalone="yes"?>
<Relationships xmlns="http://schemas.openxmlformats.org/package/2006/relationships"><Relationship Id="rId8" Type="http://schemas.openxmlformats.org/officeDocument/2006/relationships/hyperlink" Target="https://tunisiadevdays.net/" TargetMode="External"/><Relationship Id="rId3" Type="http://schemas.openxmlformats.org/officeDocument/2006/relationships/hyperlink" Target="https://umbracofestival.us/" TargetMode="External"/><Relationship Id="rId7" Type="http://schemas.openxmlformats.org/officeDocument/2006/relationships/hyperlink" Target="https://powerplatformsummit.al/" TargetMode="External"/><Relationship Id="rId2" Type="http://schemas.openxmlformats.org/officeDocument/2006/relationships/hyperlink" Target="https://www.expertslive.eu/" TargetMode="External"/><Relationship Id="rId1" Type="http://schemas.openxmlformats.org/officeDocument/2006/relationships/slideLayout" Target="../slideLayouts/slideLayout88.xml"/><Relationship Id="rId6" Type="http://schemas.openxmlformats.org/officeDocument/2006/relationships/hyperlink" Target="https://www.umbracokalaset.se/" TargetMode="External"/><Relationship Id="rId11" Type="http://schemas.openxmlformats.org/officeDocument/2006/relationships/hyperlink" Target="https://www.updateconference.net/en" TargetMode="External"/><Relationship Id="rId5" Type="http://schemas.openxmlformats.org/officeDocument/2006/relationships/hyperlink" Target="https://javascriptbangkok.com/" TargetMode="External"/><Relationship Id="rId10" Type="http://schemas.openxmlformats.org/officeDocument/2006/relationships/hyperlink" Target="https://techcon365.com/Dallas/" TargetMode="External"/><Relationship Id="rId4" Type="http://schemas.openxmlformats.org/officeDocument/2006/relationships/hyperlink" Target="https://ndcporto.com/" TargetMode="External"/><Relationship Id="rId9" Type="http://schemas.openxmlformats.org/officeDocument/2006/relationships/hyperlink" Target="https://www.devday.be/"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datadrivencommunity.com/FutureDataDriven2024.html" TargetMode="External"/><Relationship Id="rId13" Type="http://schemas.openxmlformats.org/officeDocument/2006/relationships/hyperlink" Target="https://www.thetechplatform.com/events-1/ai-community-event-boston" TargetMode="External"/><Relationship Id="rId3" Type="http://schemas.openxmlformats.org/officeDocument/2006/relationships/hyperlink" Target="https://ams.community/amp-bordeaux-19-09-24/" TargetMode="External"/><Relationship Id="rId7" Type="http://schemas.openxmlformats.org/officeDocument/2006/relationships/hyperlink" Target="https://dynamicscommunities.com/" TargetMode="External"/><Relationship Id="rId12" Type="http://schemas.openxmlformats.org/officeDocument/2006/relationships/hyperlink" Target="https://m365summit.powercommunity.com/" TargetMode="External"/><Relationship Id="rId2" Type="http://schemas.openxmlformats.org/officeDocument/2006/relationships/notesSlide" Target="../notesSlides/notesSlide6.xml"/><Relationship Id="rId1" Type="http://schemas.openxmlformats.org/officeDocument/2006/relationships/slideLayout" Target="../slideLayouts/slideLayout88.xml"/><Relationship Id="rId6" Type="http://schemas.openxmlformats.org/officeDocument/2006/relationships/hyperlink" Target="https://nerdear.la/" TargetMode="External"/><Relationship Id="rId11" Type="http://schemas.openxmlformats.org/officeDocument/2006/relationships/hyperlink" Target="https://ams-leipzig.com/" TargetMode="External"/><Relationship Id="rId5" Type="http://schemas.openxmlformats.org/officeDocument/2006/relationships/hyperlink" Target="https://www.sharepointeurope.com/european-microsoft-fabric-community-conference/" TargetMode="External"/><Relationship Id="rId10" Type="http://schemas.openxmlformats.org/officeDocument/2006/relationships/hyperlink" Target="https://aka.ms/logicapps24/register" TargetMode="External"/><Relationship Id="rId4" Type="http://schemas.openxmlformats.org/officeDocument/2006/relationships/hyperlink" Target="https://www.collabdays.org/2024-portugal/" TargetMode="External"/><Relationship Id="rId9" Type="http://schemas.openxmlformats.org/officeDocument/2006/relationships/hyperlink" Target="https://www.collabdays.org/2024-bletchleypark/" TargetMode="External"/><Relationship Id="rId14" Type="http://schemas.openxmlformats.org/officeDocument/2006/relationships/hyperlink" Target="https://www.communitydays.org/" TargetMode="External"/></Relationships>
</file>

<file path=ppt/slides/_rels/slide2.xml.rels><?xml version="1.0" encoding="UTF-8" standalone="yes"?>
<Relationships xmlns="http://schemas.openxmlformats.org/package/2006/relationships"><Relationship Id="rId2" Type="http://schemas.openxmlformats.org/officeDocument/2006/relationships/hyperlink" Target="mailto:buscond@microsoft.com" TargetMode="Externa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8" Type="http://schemas.openxmlformats.org/officeDocument/2006/relationships/hyperlink" Target="https://www.collabdays.org/2024-sa/" TargetMode="External"/><Relationship Id="rId13" Type="http://schemas.openxmlformats.org/officeDocument/2006/relationships/hyperlink" Target="https://www.communitydays.org/event/2024-10-18/ai-community-conference-vancouver-2024" TargetMode="External"/><Relationship Id="rId18" Type="http://schemas.openxmlformats.org/officeDocument/2006/relationships/hyperlink" Target="https://www.communitydays.org/event/2024-10-26/m365-community-days-mtl-2024" TargetMode="External"/><Relationship Id="rId3" Type="http://schemas.openxmlformats.org/officeDocument/2006/relationships/hyperlink" Target="https://www.communitydays.org/event/2024-10-03/memphis-microsoft-community-days" TargetMode="External"/><Relationship Id="rId7" Type="http://schemas.openxmlformats.org/officeDocument/2006/relationships/hyperlink" Target="https://www.summitna.com/" TargetMode="External"/><Relationship Id="rId12" Type="http://schemas.openxmlformats.org/officeDocument/2006/relationships/hyperlink" Target="https://collabdaysne.org/" TargetMode="External"/><Relationship Id="rId17" Type="http://schemas.openxmlformats.org/officeDocument/2006/relationships/hyperlink" Target="https://mn365.org/" TargetMode="External"/><Relationship Id="rId2" Type="http://schemas.openxmlformats.org/officeDocument/2006/relationships/notesSlide" Target="../notesSlides/notesSlide7.xml"/><Relationship Id="rId16" Type="http://schemas.openxmlformats.org/officeDocument/2006/relationships/hyperlink" Target="https://www.communitydays.org/event/2024-10-23/d365ug-sverige" TargetMode="External"/><Relationship Id="rId20" Type="http://schemas.openxmlformats.org/officeDocument/2006/relationships/hyperlink" Target="https://www.communitydays.org/" TargetMode="External"/><Relationship Id="rId1" Type="http://schemas.openxmlformats.org/officeDocument/2006/relationships/slideLayout" Target="../slideLayouts/slideLayout88.xml"/><Relationship Id="rId6" Type="http://schemas.openxmlformats.org/officeDocument/2006/relationships/hyperlink" Target="https://www.athen.tech/" TargetMode="External"/><Relationship Id="rId11" Type="http://schemas.openxmlformats.org/officeDocument/2006/relationships/hyperlink" Target="https://www.linkedin.com/company/power-365/" TargetMode="External"/><Relationship Id="rId5" Type="http://schemas.openxmlformats.org/officeDocument/2006/relationships/hyperlink" Target="https://m365ottawa.com/" TargetMode="External"/><Relationship Id="rId15" Type="http://schemas.openxmlformats.org/officeDocument/2006/relationships/hyperlink" Target="https://www.communitydays.org/event/2024-10-19/ai-community-conference-redmond-2024" TargetMode="External"/><Relationship Id="rId10" Type="http://schemas.openxmlformats.org/officeDocument/2006/relationships/hyperlink" Target="https://scottishsummit.com/" TargetMode="External"/><Relationship Id="rId19" Type="http://schemas.openxmlformats.org/officeDocument/2006/relationships/hyperlink" Target="https://iowacodecamp.com/" TargetMode="External"/><Relationship Id="rId4" Type="http://schemas.openxmlformats.org/officeDocument/2006/relationships/hyperlink" Target="https://ams.community/ams-montpellier-3-10-2024/" TargetMode="External"/><Relationship Id="rId9" Type="http://schemas.openxmlformats.org/officeDocument/2006/relationships/hyperlink" Target="https://stockholm.intrateam.com/" TargetMode="External"/><Relationship Id="rId14" Type="http://schemas.openxmlformats.org/officeDocument/2006/relationships/hyperlink" Target="https://www.collabdays.org/2024-belgium/"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7.xml"/></Relationships>
</file>

<file path=ppt/slides/_rels/slide2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2.xml"/><Relationship Id="rId5" Type="http://schemas.openxmlformats.org/officeDocument/2006/relationships/image" Target="../media/image47.pn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hyperlink" Target="https://aka.ms/microsoftcommunitylinkedin" TargetMode="External"/><Relationship Id="rId2" Type="http://schemas.openxmlformats.org/officeDocument/2006/relationships/notesSlide" Target="../notesSlides/notesSlide8.xml"/><Relationship Id="rId1" Type="http://schemas.openxmlformats.org/officeDocument/2006/relationships/slideLayout" Target="../slideLayouts/slideLayout8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aka.ms/MGCIFeedbackSeptember" TargetMode="External"/><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39.xml"/><Relationship Id="rId5" Type="http://schemas.openxmlformats.org/officeDocument/2006/relationships/image" Target="../media/image39.jpe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060C"/>
        </a:solidFill>
        <a:effectLst/>
      </p:bgPr>
    </p:bg>
    <p:spTree>
      <p:nvGrpSpPr>
        <p:cNvPr id="1" name=""/>
        <p:cNvGrpSpPr/>
        <p:nvPr/>
      </p:nvGrpSpPr>
      <p:grpSpPr>
        <a:xfrm>
          <a:off x="0" y="0"/>
          <a:ext cx="0" cy="0"/>
          <a:chOff x="0" y="0"/>
          <a:chExt cx="0" cy="0"/>
        </a:xfrm>
      </p:grpSpPr>
      <p:pic>
        <p:nvPicPr>
          <p:cNvPr id="5" name="Picture 4" descr="Circles pattern abstract background">
            <a:extLst>
              <a:ext uri="{FF2B5EF4-FFF2-40B4-BE49-F238E27FC236}">
                <a16:creationId xmlns:a16="http://schemas.microsoft.com/office/drawing/2014/main" id="{12E0D044-DBFB-B9C8-0D1F-6D891CCBB3A7}"/>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b="4284"/>
          <a:stretch/>
        </p:blipFill>
        <p:spPr>
          <a:xfrm>
            <a:off x="3555457" y="-431115"/>
            <a:ext cx="8634549" cy="5843452"/>
          </a:xfrm>
          <a:prstGeom prst="rect">
            <a:avLst/>
          </a:prstGeom>
        </p:spPr>
      </p:pic>
      <p:sp>
        <p:nvSpPr>
          <p:cNvPr id="4" name="Text Placeholder 3">
            <a:extLst>
              <a:ext uri="{FF2B5EF4-FFF2-40B4-BE49-F238E27FC236}">
                <a16:creationId xmlns:a16="http://schemas.microsoft.com/office/drawing/2014/main" id="{DDB09282-12DE-5673-8128-11B0FC7036F4}"/>
              </a:ext>
            </a:extLst>
          </p:cNvPr>
          <p:cNvSpPr>
            <a:spLocks noGrp="1"/>
          </p:cNvSpPr>
          <p:nvPr>
            <p:ph type="body" idx="4294967295"/>
          </p:nvPr>
        </p:nvSpPr>
        <p:spPr>
          <a:xfrm>
            <a:off x="1346172" y="5414162"/>
            <a:ext cx="3087688" cy="813602"/>
          </a:xfrm>
        </p:spPr>
        <p:txBody>
          <a:bodyPr vert="horz" lIns="91440" tIns="45720" rIns="91440" bIns="45720" rtlCol="0" anchor="t">
            <a:normAutofit/>
          </a:bodyPr>
          <a:lstStyle/>
          <a:p>
            <a:pPr marL="0" indent="0">
              <a:spcBef>
                <a:spcPts val="600"/>
              </a:spcBef>
              <a:buNone/>
            </a:pPr>
            <a:r>
              <a:rPr lang="en-US" sz="2000">
                <a:solidFill>
                  <a:schemeClr val="bg1"/>
                </a:solidFill>
                <a:latin typeface="Segoe UI Semibold"/>
                <a:cs typeface="Segoe UI Semibold"/>
              </a:rPr>
              <a:t>General Session</a:t>
            </a:r>
            <a:endParaRPr lang="en-US" sz="2000">
              <a:solidFill>
                <a:schemeClr val="bg1"/>
              </a:solidFill>
              <a:latin typeface="Segoe UI Semibold" panose="020B0702040204020203" pitchFamily="34" charset="0"/>
              <a:cs typeface="Segoe UI Semibold" panose="020B0702040204020203" pitchFamily="34" charset="0"/>
            </a:endParaRPr>
          </a:p>
          <a:p>
            <a:pPr marL="0" indent="0">
              <a:spcBef>
                <a:spcPts val="600"/>
              </a:spcBef>
              <a:buNone/>
            </a:pPr>
            <a:r>
              <a:rPr lang="en-US" sz="2000">
                <a:solidFill>
                  <a:schemeClr val="bg1"/>
                </a:solidFill>
                <a:latin typeface="Segoe UI Semibold"/>
                <a:cs typeface="Segoe UI Semibold"/>
              </a:rPr>
              <a:t>September 17, 2024</a:t>
            </a:r>
          </a:p>
        </p:txBody>
      </p:sp>
      <p:pic>
        <p:nvPicPr>
          <p:cNvPr id="3" name="Picture 2">
            <a:extLst>
              <a:ext uri="{FF2B5EF4-FFF2-40B4-BE49-F238E27FC236}">
                <a16:creationId xmlns:a16="http://schemas.microsoft.com/office/drawing/2014/main" id="{CB104B3C-29DA-ABFD-3AA0-BBC1FC6E3B38}"/>
              </a:ext>
            </a:extLst>
          </p:cNvPr>
          <p:cNvPicPr>
            <a:picLocks noChangeAspect="1"/>
          </p:cNvPicPr>
          <p:nvPr/>
        </p:nvPicPr>
        <p:blipFill>
          <a:blip r:embed="rId3"/>
          <a:stretch>
            <a:fillRect/>
          </a:stretch>
        </p:blipFill>
        <p:spPr>
          <a:xfrm>
            <a:off x="348550" y="454911"/>
            <a:ext cx="5395378" cy="3421670"/>
          </a:xfrm>
          <a:prstGeom prst="rect">
            <a:avLst/>
          </a:prstGeom>
        </p:spPr>
      </p:pic>
      <p:sp>
        <p:nvSpPr>
          <p:cNvPr id="2" name="TextBox 1">
            <a:extLst>
              <a:ext uri="{FF2B5EF4-FFF2-40B4-BE49-F238E27FC236}">
                <a16:creationId xmlns:a16="http://schemas.microsoft.com/office/drawing/2014/main" id="{EA02B893-4507-5D2A-886D-E7D41D397509}"/>
              </a:ext>
            </a:extLst>
          </p:cNvPr>
          <p:cNvSpPr txBox="1"/>
          <p:nvPr/>
        </p:nvSpPr>
        <p:spPr>
          <a:xfrm>
            <a:off x="7073461" y="2732689"/>
            <a:ext cx="4109545"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We will get started at 10 min after the hour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Grab a refreshment!</a:t>
            </a:r>
          </a:p>
        </p:txBody>
      </p:sp>
    </p:spTree>
    <p:extLst>
      <p:ext uri="{BB962C8B-B14F-4D97-AF65-F5344CB8AC3E}">
        <p14:creationId xmlns:p14="http://schemas.microsoft.com/office/powerpoint/2010/main" val="3386514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A9216A7-F364-A6AA-EB51-0A3569000EEC}"/>
              </a:ext>
            </a:extLst>
          </p:cNvPr>
          <p:cNvSpPr/>
          <p:nvPr/>
        </p:nvSpPr>
        <p:spPr>
          <a:xfrm>
            <a:off x="-257735" y="-67236"/>
            <a:ext cx="14903823" cy="7967382"/>
          </a:xfrm>
          <a:prstGeom prst="rect">
            <a:avLst/>
          </a:prstGeom>
          <a:solidFill>
            <a:srgbClr val="F1F1F1"/>
          </a:solidFill>
          <a:ln>
            <a:solidFill>
              <a:srgbClr val="F1F1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B4981F52-D20B-5265-928F-5463CAF60107}"/>
              </a:ext>
            </a:extLst>
          </p:cNvPr>
          <p:cNvSpPr/>
          <p:nvPr/>
        </p:nvSpPr>
        <p:spPr bwMode="auto">
          <a:xfrm>
            <a:off x="55347" y="110170"/>
            <a:ext cx="12074487" cy="958467"/>
          </a:xfrm>
          <a:prstGeom prst="round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3607E64B-D637-C646-6384-38771AE552A0}"/>
              </a:ext>
            </a:extLst>
          </p:cNvPr>
          <p:cNvSpPr txBox="1"/>
          <p:nvPr/>
        </p:nvSpPr>
        <p:spPr>
          <a:xfrm>
            <a:off x="180109" y="277648"/>
            <a:ext cx="9328067" cy="55399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ptos"/>
              </a:rPr>
              <a:t>Communitydays.org </a:t>
            </a:r>
            <a:r>
              <a:rPr lang="en-US" sz="3600">
                <a:solidFill>
                  <a:prstClr val="white"/>
                </a:solidFill>
                <a:latin typeface="Aptos"/>
              </a:rPr>
              <a:t>Contributors</a:t>
            </a:r>
            <a:endParaRPr lang="en-US" sz="3600" b="0" i="0" u="none" strike="noStrike" kern="1200" cap="none" spc="0" normalizeH="0" baseline="0" noProof="0">
              <a:ln>
                <a:noFill/>
              </a:ln>
              <a:solidFill>
                <a:prstClr val="white"/>
              </a:solidFill>
              <a:effectLst/>
              <a:uLnTx/>
              <a:uFillTx/>
              <a:latin typeface="Aptos" panose="020B0004020202020204" pitchFamily="34" charset="0"/>
            </a:endParaRPr>
          </a:p>
        </p:txBody>
      </p:sp>
      <p:sp>
        <p:nvSpPr>
          <p:cNvPr id="10" name="TextBox 9">
            <a:extLst>
              <a:ext uri="{FF2B5EF4-FFF2-40B4-BE49-F238E27FC236}">
                <a16:creationId xmlns:a16="http://schemas.microsoft.com/office/drawing/2014/main" id="{A9C3A783-163B-FBCD-ECB3-1520C2DC7DA2}"/>
              </a:ext>
            </a:extLst>
          </p:cNvPr>
          <p:cNvSpPr txBox="1"/>
          <p:nvPr/>
        </p:nvSpPr>
        <p:spPr>
          <a:xfrm>
            <a:off x="179295" y="1221441"/>
            <a:ext cx="70821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https://www.communitydays.org/about</a:t>
            </a:r>
            <a:endParaRPr lang="en-US"/>
          </a:p>
        </p:txBody>
      </p:sp>
      <p:pic>
        <p:nvPicPr>
          <p:cNvPr id="11" name="Picture 10" descr="A collage of men with different facial expressions&#10;&#10;Description automatically generated">
            <a:extLst>
              <a:ext uri="{FF2B5EF4-FFF2-40B4-BE49-F238E27FC236}">
                <a16:creationId xmlns:a16="http://schemas.microsoft.com/office/drawing/2014/main" id="{B7B5AC20-CB87-C2D8-EC1B-E8A9F472CEDC}"/>
              </a:ext>
            </a:extLst>
          </p:cNvPr>
          <p:cNvPicPr>
            <a:picLocks noChangeAspect="1"/>
          </p:cNvPicPr>
          <p:nvPr/>
        </p:nvPicPr>
        <p:blipFill>
          <a:blip r:embed="rId3"/>
          <a:srcRect l="19" r="1059" b="4504"/>
          <a:stretch/>
        </p:blipFill>
        <p:spPr>
          <a:xfrm>
            <a:off x="3082" y="4113679"/>
            <a:ext cx="11522295" cy="2384220"/>
          </a:xfrm>
          <a:prstGeom prst="rect">
            <a:avLst/>
          </a:prstGeom>
        </p:spPr>
      </p:pic>
      <p:pic>
        <p:nvPicPr>
          <p:cNvPr id="13" name="Picture 12" descr="A collage of a person&#10;&#10;Description automatically generated">
            <a:extLst>
              <a:ext uri="{FF2B5EF4-FFF2-40B4-BE49-F238E27FC236}">
                <a16:creationId xmlns:a16="http://schemas.microsoft.com/office/drawing/2014/main" id="{883E55C4-3A6D-83AA-AD04-5154650263A7}"/>
              </a:ext>
            </a:extLst>
          </p:cNvPr>
          <p:cNvPicPr>
            <a:picLocks noChangeAspect="1"/>
          </p:cNvPicPr>
          <p:nvPr/>
        </p:nvPicPr>
        <p:blipFill>
          <a:blip r:embed="rId4"/>
          <a:stretch>
            <a:fillRect/>
          </a:stretch>
        </p:blipFill>
        <p:spPr>
          <a:xfrm>
            <a:off x="182376" y="2245379"/>
            <a:ext cx="7972425" cy="1381125"/>
          </a:xfrm>
          <a:prstGeom prst="rect">
            <a:avLst/>
          </a:prstGeom>
        </p:spPr>
      </p:pic>
      <p:sp>
        <p:nvSpPr>
          <p:cNvPr id="14" name="TextBox 13">
            <a:extLst>
              <a:ext uri="{FF2B5EF4-FFF2-40B4-BE49-F238E27FC236}">
                <a16:creationId xmlns:a16="http://schemas.microsoft.com/office/drawing/2014/main" id="{802834FB-D220-162F-CB4B-B1EC93592C4E}"/>
              </a:ext>
            </a:extLst>
          </p:cNvPr>
          <p:cNvSpPr txBox="1"/>
          <p:nvPr/>
        </p:nvSpPr>
        <p:spPr>
          <a:xfrm>
            <a:off x="179294" y="1714500"/>
            <a:ext cx="43142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Last Month's Contributors</a:t>
            </a:r>
          </a:p>
        </p:txBody>
      </p:sp>
      <p:sp>
        <p:nvSpPr>
          <p:cNvPr id="15" name="TextBox 14">
            <a:extLst>
              <a:ext uri="{FF2B5EF4-FFF2-40B4-BE49-F238E27FC236}">
                <a16:creationId xmlns:a16="http://schemas.microsoft.com/office/drawing/2014/main" id="{F6E6C3B8-3FAB-5045-B9DB-C541F7DE0872}"/>
              </a:ext>
            </a:extLst>
          </p:cNvPr>
          <p:cNvSpPr txBox="1"/>
          <p:nvPr/>
        </p:nvSpPr>
        <p:spPr>
          <a:xfrm>
            <a:off x="179294" y="3832411"/>
            <a:ext cx="43142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All Time Contributors</a:t>
            </a:r>
          </a:p>
        </p:txBody>
      </p:sp>
      <p:sp>
        <p:nvSpPr>
          <p:cNvPr id="17" name="TextBox 16">
            <a:extLst>
              <a:ext uri="{FF2B5EF4-FFF2-40B4-BE49-F238E27FC236}">
                <a16:creationId xmlns:a16="http://schemas.microsoft.com/office/drawing/2014/main" id="{FF622FF9-9FB2-9C42-E814-B86609EF2F75}"/>
              </a:ext>
            </a:extLst>
          </p:cNvPr>
          <p:cNvSpPr txBox="1"/>
          <p:nvPr/>
        </p:nvSpPr>
        <p:spPr>
          <a:xfrm>
            <a:off x="8863853" y="1411940"/>
            <a:ext cx="300317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Contributions are bug finding, feature contributions, content contributions, testing.</a:t>
            </a:r>
            <a:br>
              <a:rPr lang="en-US">
                <a:ea typeface="Calibri"/>
                <a:cs typeface="Calibri"/>
              </a:rPr>
            </a:br>
            <a:br>
              <a:rPr lang="en-US">
                <a:ea typeface="Calibri"/>
                <a:cs typeface="Calibri"/>
              </a:rPr>
            </a:br>
            <a:r>
              <a:rPr lang="en-US">
                <a:ea typeface="Calibri"/>
                <a:cs typeface="Calibri"/>
              </a:rPr>
              <a:t>Don't see your name – reach out and let us know!</a:t>
            </a:r>
          </a:p>
        </p:txBody>
      </p:sp>
    </p:spTree>
    <p:extLst>
      <p:ext uri="{BB962C8B-B14F-4D97-AF65-F5344CB8AC3E}">
        <p14:creationId xmlns:p14="http://schemas.microsoft.com/office/powerpoint/2010/main" val="3313384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4981F52-D20B-5265-928F-5463CAF60107}"/>
              </a:ext>
            </a:extLst>
          </p:cNvPr>
          <p:cNvSpPr/>
          <p:nvPr/>
        </p:nvSpPr>
        <p:spPr bwMode="auto">
          <a:xfrm>
            <a:off x="55347" y="110170"/>
            <a:ext cx="12074487" cy="958467"/>
          </a:xfrm>
          <a:prstGeom prst="round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3607E64B-D637-C646-6384-38771AE552A0}"/>
              </a:ext>
            </a:extLst>
          </p:cNvPr>
          <p:cNvSpPr txBox="1"/>
          <p:nvPr/>
        </p:nvSpPr>
        <p:spPr>
          <a:xfrm>
            <a:off x="180109" y="277648"/>
            <a:ext cx="9328067" cy="55399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ptos" panose="020B0004020202020204" pitchFamily="34" charset="0"/>
                <a:ea typeface="+mn-ea"/>
                <a:cs typeface="+mn-cs"/>
              </a:rPr>
              <a:t>Communitydays.org feature updates</a:t>
            </a:r>
          </a:p>
        </p:txBody>
      </p:sp>
      <p:sp>
        <p:nvSpPr>
          <p:cNvPr id="3" name="Text Placeholder 2">
            <a:extLst>
              <a:ext uri="{FF2B5EF4-FFF2-40B4-BE49-F238E27FC236}">
                <a16:creationId xmlns:a16="http://schemas.microsoft.com/office/drawing/2014/main" id="{21CB6212-A776-756A-85FA-F829F43893C2}"/>
              </a:ext>
            </a:extLst>
          </p:cNvPr>
          <p:cNvSpPr txBox="1">
            <a:spLocks/>
          </p:cNvSpPr>
          <p:nvPr/>
        </p:nvSpPr>
        <p:spPr>
          <a:xfrm>
            <a:off x="360397" y="1304983"/>
            <a:ext cx="11645953" cy="5564600"/>
          </a:xfrm>
          <a:prstGeom prst="rect">
            <a:avLst/>
          </a:prstGeom>
        </p:spPr>
        <p:txBody>
          <a:bodyPr vert="horz" wrap="square" lIns="0" tIns="0" rIns="0" bIns="0" rtlCol="0" anchor="ctr"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base"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1" i="0" u="none" strike="noStrike" kern="1200" cap="none" spc="0" normalizeH="0" baseline="0" noProof="0">
                <a:ln>
                  <a:noFill/>
                </a:ln>
                <a:solidFill>
                  <a:srgbClr val="000000"/>
                </a:solidFill>
                <a:effectLst/>
                <a:uLnTx/>
                <a:uFillTx/>
                <a:latin typeface="Aptos"/>
                <a:ea typeface="+mn-ea"/>
                <a:cs typeface="Segoe UI"/>
              </a:rPr>
              <a:t>Complete / Rolling Out</a:t>
            </a:r>
            <a:r>
              <a:rPr kumimoji="0" lang="en-US" sz="1600" b="1" i="0" u="none" strike="noStrike" kern="1200" cap="none" spc="0" normalizeH="0" baseline="0" noProof="0">
                <a:ln>
                  <a:noFill/>
                </a:ln>
                <a:solidFill>
                  <a:srgbClr val="808080"/>
                </a:solidFill>
                <a:effectLst/>
                <a:uLnTx/>
                <a:uFillTx/>
                <a:latin typeface="Aptos"/>
                <a:ea typeface="+mn-ea"/>
                <a:cs typeface="Segoe UI"/>
              </a:rPr>
              <a:t>​</a:t>
            </a:r>
            <a:endParaRPr lang="en-US" sz="1600" b="1" i="0" u="none" strike="noStrike" kern="1200" cap="none" spc="0" normalizeH="0" baseline="0" noProof="0">
              <a:ln>
                <a:noFill/>
              </a:ln>
              <a:solidFill>
                <a:srgbClr val="000000"/>
              </a:solidFill>
              <a:effectLst/>
              <a:uLnTx/>
              <a:uFillTx/>
              <a:latin typeface="Aptos"/>
              <a:cs typeface="Segoe UI"/>
            </a:endParaRPr>
          </a:p>
          <a:p>
            <a:pPr>
              <a:buFont typeface="Wingdings,Sans-Serif" panose="05000000000000000000" pitchFamily="2" charset="2"/>
              <a:defRPr/>
            </a:pPr>
            <a:r>
              <a:rPr lang="en-US" sz="1600">
                <a:solidFill>
                  <a:srgbClr val="000000"/>
                </a:solidFill>
                <a:latin typeface="Calibri"/>
                <a:ea typeface="Calibri"/>
                <a:cs typeface="Calibri"/>
              </a:rPr>
              <a:t>💎</a:t>
            </a:r>
            <a:r>
              <a:rPr lang="en-US" sz="1600">
                <a:solidFill>
                  <a:srgbClr val="000000"/>
                </a:solidFill>
                <a:latin typeface="Aptos"/>
                <a:cs typeface="Segoe UI"/>
              </a:rPr>
              <a:t>Organizer / Co-organizer Tab on Event Page</a:t>
            </a:r>
            <a:r>
              <a:rPr lang="en-US" sz="1600">
                <a:solidFill>
                  <a:srgbClr val="000000"/>
                </a:solidFill>
                <a:latin typeface="Aptos"/>
                <a:ea typeface="+mn-lt"/>
                <a:cs typeface="Segoe UI"/>
              </a:rPr>
              <a:t> </a:t>
            </a:r>
            <a:r>
              <a:rPr lang="en-US" sz="1600">
                <a:solidFill>
                  <a:srgbClr val="000000"/>
                </a:solidFill>
                <a:ea typeface="+mn-lt"/>
                <a:cs typeface="+mn-lt"/>
              </a:rPr>
              <a:t> </a:t>
            </a:r>
            <a:r>
              <a:rPr lang="en-US" sz="1600" b="1">
                <a:solidFill>
                  <a:srgbClr val="000000"/>
                </a:solidFill>
                <a:ea typeface="+mn-lt"/>
                <a:cs typeface="+mn-lt"/>
              </a:rPr>
              <a:t>Sept 9</a:t>
            </a:r>
          </a:p>
          <a:p>
            <a:pPr>
              <a:buFont typeface="Wingdings,Sans-Serif" panose="05000000000000000000" pitchFamily="2" charset="2"/>
              <a:defRPr/>
            </a:pPr>
            <a:r>
              <a:rPr lang="en-US" sz="1600">
                <a:solidFill>
                  <a:srgbClr val="000000"/>
                </a:solidFill>
                <a:ea typeface="+mn-lt"/>
                <a:cs typeface="+mn-lt"/>
              </a:rPr>
              <a:t>💎Add Speaker Name on Calendar</a:t>
            </a:r>
            <a:r>
              <a:rPr lang="en-US" sz="1600">
                <a:solidFill>
                  <a:srgbClr val="000000"/>
                </a:solidFill>
                <a:latin typeface="Aptos"/>
                <a:ea typeface="+mn-lt"/>
                <a:cs typeface="+mn-lt"/>
              </a:rPr>
              <a:t> </a:t>
            </a:r>
            <a:r>
              <a:rPr lang="en-US" sz="1600">
                <a:solidFill>
                  <a:srgbClr val="000000"/>
                </a:solidFill>
                <a:ea typeface="+mn-lt"/>
                <a:cs typeface="+mn-lt"/>
              </a:rPr>
              <a:t> </a:t>
            </a:r>
            <a:r>
              <a:rPr lang="en-US" sz="1600" b="1">
                <a:solidFill>
                  <a:srgbClr val="000000"/>
                </a:solidFill>
                <a:ea typeface="+mn-lt"/>
                <a:cs typeface="+mn-lt"/>
              </a:rPr>
              <a:t>Sept 9 </a:t>
            </a:r>
          </a:p>
          <a:p>
            <a:pPr>
              <a:defRPr/>
            </a:pPr>
            <a:r>
              <a:rPr lang="en-US" sz="1600">
                <a:solidFill>
                  <a:srgbClr val="000000"/>
                </a:solidFill>
                <a:ea typeface="+mn-lt"/>
                <a:cs typeface="+mn-lt"/>
              </a:rPr>
              <a:t>⚙️</a:t>
            </a:r>
            <a:r>
              <a:rPr lang="en-US" sz="1600">
                <a:solidFill>
                  <a:srgbClr val="000000"/>
                </a:solidFill>
                <a:latin typeface="Calibri" panose="020F0502020204030204"/>
                <a:ea typeface="Calibri"/>
                <a:cs typeface="Calibri" panose="020F0502020204030204"/>
              </a:rPr>
              <a:t>Update style and function of the User review page ️</a:t>
            </a:r>
            <a:r>
              <a:rPr lang="en-US" sz="1600" b="1">
                <a:solidFill>
                  <a:srgbClr val="000000"/>
                </a:solidFill>
                <a:latin typeface="Calibri" panose="020F0502020204030204"/>
                <a:ea typeface="Calibri"/>
                <a:cs typeface="Calibri" panose="020F0502020204030204"/>
              </a:rPr>
              <a:t>Sept 9</a:t>
            </a:r>
          </a:p>
          <a:p>
            <a:pPr>
              <a:defRPr/>
            </a:pPr>
            <a:r>
              <a:rPr lang="en-US" sz="1600">
                <a:solidFill>
                  <a:srgbClr val="000000"/>
                </a:solidFill>
                <a:ea typeface="+mn-lt"/>
                <a:cs typeface="+mn-lt"/>
              </a:rPr>
              <a:t>⚙️</a:t>
            </a:r>
            <a:r>
              <a:rPr lang="en-US" sz="1600">
                <a:solidFill>
                  <a:srgbClr val="000000"/>
                </a:solidFill>
                <a:latin typeface="Calibri"/>
                <a:ea typeface="Calibri"/>
                <a:cs typeface="Calibri"/>
              </a:rPr>
              <a:t>Add User Last Login Time ️</a:t>
            </a:r>
            <a:r>
              <a:rPr lang="en-US" sz="1600" b="1">
                <a:solidFill>
                  <a:srgbClr val="000000"/>
                </a:solidFill>
                <a:latin typeface="Calibri"/>
                <a:ea typeface="Calibri"/>
                <a:cs typeface="Calibri"/>
              </a:rPr>
              <a:t>Sept 9</a:t>
            </a:r>
          </a:p>
          <a:p>
            <a:pPr>
              <a:defRPr/>
            </a:pPr>
            <a:r>
              <a:rPr lang="en-US" sz="1600">
                <a:solidFill>
                  <a:srgbClr val="000000"/>
                </a:solidFill>
                <a:latin typeface="Calibri"/>
                <a:ea typeface="Calibri"/>
                <a:cs typeface="Calibri"/>
              </a:rPr>
              <a:t>🪲Missing Characters in Speaker Sessions from </a:t>
            </a:r>
            <a:r>
              <a:rPr lang="en-US" sz="1600" err="1">
                <a:solidFill>
                  <a:srgbClr val="000000"/>
                </a:solidFill>
                <a:latin typeface="Calibri"/>
                <a:ea typeface="Calibri"/>
                <a:cs typeface="Calibri"/>
              </a:rPr>
              <a:t>Sessionize</a:t>
            </a:r>
            <a:r>
              <a:rPr lang="en-US" sz="1600">
                <a:solidFill>
                  <a:srgbClr val="000000"/>
                </a:solidFill>
                <a:latin typeface="Calibri"/>
                <a:ea typeface="Calibri"/>
                <a:cs typeface="Calibri"/>
              </a:rPr>
              <a:t> [</a:t>
            </a:r>
            <a:r>
              <a:rPr lang="en-US" sz="1600">
                <a:solidFill>
                  <a:schemeClr val="accent2"/>
                </a:solidFill>
                <a:latin typeface="Calibri"/>
                <a:ea typeface="Calibri"/>
                <a:cs typeface="Calibri"/>
              </a:rPr>
              <a:t>reported by Wes Preston</a:t>
            </a:r>
            <a:r>
              <a:rPr lang="en-US" sz="1600">
                <a:solidFill>
                  <a:srgbClr val="000000"/>
                </a:solidFill>
                <a:latin typeface="Calibri"/>
                <a:ea typeface="Calibri"/>
                <a:cs typeface="Calibri"/>
              </a:rPr>
              <a:t>] </a:t>
            </a:r>
            <a:r>
              <a:rPr lang="en-US" sz="1600" b="1">
                <a:solidFill>
                  <a:srgbClr val="000000"/>
                </a:solidFill>
                <a:latin typeface="Calibri"/>
                <a:ea typeface="Calibri"/>
                <a:cs typeface="Calibri"/>
              </a:rPr>
              <a:t>Sept 9</a:t>
            </a:r>
          </a:p>
          <a:p>
            <a:pPr>
              <a:defRPr/>
            </a:pPr>
            <a:r>
              <a:rPr lang="en-US" sz="1600">
                <a:solidFill>
                  <a:srgbClr val="000000"/>
                </a:solidFill>
                <a:ea typeface="+mn-lt"/>
                <a:cs typeface="+mn-lt"/>
              </a:rPr>
              <a:t>🪲Event Cards - Days Until Badges Showing for all Months within same date range [</a:t>
            </a:r>
            <a:r>
              <a:rPr lang="en-US" sz="1600">
                <a:solidFill>
                  <a:schemeClr val="accent2"/>
                </a:solidFill>
                <a:ea typeface="+mn-lt"/>
                <a:cs typeface="+mn-lt"/>
              </a:rPr>
              <a:t>reported by Mike </a:t>
            </a:r>
            <a:r>
              <a:rPr lang="en-US" sz="1600" err="1">
                <a:solidFill>
                  <a:schemeClr val="accent2"/>
                </a:solidFill>
                <a:ea typeface="+mn-lt"/>
                <a:cs typeface="+mn-lt"/>
              </a:rPr>
              <a:t>Maadarani</a:t>
            </a:r>
            <a:r>
              <a:rPr lang="en-US" sz="1600">
                <a:solidFill>
                  <a:srgbClr val="000000"/>
                </a:solidFill>
                <a:ea typeface="+mn-lt"/>
                <a:cs typeface="+mn-lt"/>
              </a:rPr>
              <a:t>] </a:t>
            </a:r>
            <a:r>
              <a:rPr lang="en-US" sz="1600" b="1">
                <a:solidFill>
                  <a:srgbClr val="000000"/>
                </a:solidFill>
                <a:ea typeface="+mn-lt"/>
                <a:cs typeface="+mn-lt"/>
              </a:rPr>
              <a:t>Sept 10</a:t>
            </a:r>
          </a:p>
          <a:p>
            <a:pPr>
              <a:buFont typeface="Wingdings"/>
              <a:buChar char=""/>
              <a:defRPr/>
            </a:pPr>
            <a:r>
              <a:rPr lang="en-US" sz="1600">
                <a:solidFill>
                  <a:srgbClr val="000000"/>
                </a:solidFill>
                <a:latin typeface="Calibri"/>
                <a:ea typeface="+mn-lt"/>
                <a:cs typeface="Calibri"/>
              </a:rPr>
              <a:t>🪲HTML Content Saving in Page Editor Zones [</a:t>
            </a:r>
            <a:r>
              <a:rPr lang="en-US" sz="1600">
                <a:solidFill>
                  <a:schemeClr val="accent2"/>
                </a:solidFill>
                <a:latin typeface="Calibri"/>
                <a:ea typeface="+mn-lt"/>
                <a:cs typeface="Calibri"/>
              </a:rPr>
              <a:t>reported by Michal Ziemba</a:t>
            </a:r>
            <a:r>
              <a:rPr lang="en-US" sz="1600">
                <a:solidFill>
                  <a:srgbClr val="000000"/>
                </a:solidFill>
                <a:latin typeface="Calibri"/>
                <a:ea typeface="+mn-lt"/>
                <a:cs typeface="Calibri"/>
              </a:rPr>
              <a:t>] </a:t>
            </a:r>
            <a:r>
              <a:rPr lang="en-US" sz="1600" b="1">
                <a:solidFill>
                  <a:srgbClr val="000000"/>
                </a:solidFill>
                <a:latin typeface="Calibri"/>
                <a:ea typeface="+mn-lt"/>
                <a:cs typeface="Calibri"/>
              </a:rPr>
              <a:t>Sept 9</a:t>
            </a:r>
          </a:p>
          <a:p>
            <a:pPr>
              <a:buFont typeface="Wingdings"/>
              <a:buChar char=""/>
              <a:defRPr/>
            </a:pPr>
            <a:r>
              <a:rPr lang="en-US" sz="1600">
                <a:solidFill>
                  <a:srgbClr val="000000"/>
                </a:solidFill>
                <a:latin typeface="Calibri"/>
                <a:ea typeface="+mn-lt"/>
                <a:cs typeface="Calibri"/>
              </a:rPr>
              <a:t>🪲Schedule not working in some scenarios </a:t>
            </a:r>
            <a:r>
              <a:rPr lang="en-US" sz="1600" b="1">
                <a:solidFill>
                  <a:srgbClr val="000000"/>
                </a:solidFill>
                <a:latin typeface="Calibri"/>
                <a:ea typeface="+mn-lt"/>
                <a:cs typeface="Calibri"/>
              </a:rPr>
              <a:t>Sept 9</a:t>
            </a:r>
          </a:p>
          <a:p>
            <a:pPr marL="0" indent="0">
              <a:buNone/>
              <a:defRPr/>
            </a:pPr>
            <a:endParaRPr lang="en-US" sz="1600">
              <a:solidFill>
                <a:srgbClr val="808080"/>
              </a:solidFill>
              <a:latin typeface="Aptos" panose="020B0004020202020204" pitchFamily="34" charset="0"/>
              <a:ea typeface="+mn-lt"/>
              <a:cs typeface="Segoe UI"/>
            </a:endParaRPr>
          </a:p>
          <a:p>
            <a:pPr marL="0" marR="0" lvl="0" indent="0" algn="l" defTabSz="932742" rtl="0" eaLnBrk="1" fontAlgn="base"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1" i="0" u="none" strike="noStrike" kern="1200" cap="none" spc="0" normalizeH="0" baseline="0" noProof="0">
                <a:ln>
                  <a:noFill/>
                </a:ln>
                <a:solidFill>
                  <a:srgbClr val="000000"/>
                </a:solidFill>
                <a:effectLst/>
                <a:uLnTx/>
                <a:uFillTx/>
                <a:latin typeface="Aptos"/>
                <a:ea typeface="+mn-ea"/>
                <a:cs typeface="Segoe UI"/>
              </a:rPr>
              <a:t>Working on it</a:t>
            </a:r>
            <a:r>
              <a:rPr kumimoji="0" lang="en-US" sz="1600" b="1" i="0" u="none" strike="noStrike" kern="1200" cap="none" spc="0" normalizeH="0" baseline="0" noProof="0">
                <a:ln>
                  <a:noFill/>
                </a:ln>
                <a:solidFill>
                  <a:srgbClr val="808080"/>
                </a:solidFill>
                <a:effectLst/>
                <a:uLnTx/>
                <a:uFillTx/>
                <a:latin typeface="Aptos"/>
                <a:ea typeface="+mn-ea"/>
                <a:cs typeface="Segoe UI"/>
              </a:rPr>
              <a:t>​</a:t>
            </a:r>
            <a:endParaRPr lang="en-US" sz="1600" b="1" i="0" u="none" strike="noStrike" kern="1200" cap="none" spc="0" normalizeH="0" baseline="0" noProof="0">
              <a:ln>
                <a:noFill/>
              </a:ln>
              <a:solidFill>
                <a:srgbClr val="000000"/>
              </a:solidFill>
              <a:effectLst/>
              <a:uLnTx/>
              <a:uFillTx/>
              <a:latin typeface="Aptos"/>
              <a:cs typeface="Segoe UI"/>
            </a:endParaRPr>
          </a:p>
          <a:p>
            <a:pPr>
              <a:defRPr/>
            </a:pPr>
            <a:r>
              <a:rPr lang="en-US" sz="1600">
                <a:solidFill>
                  <a:srgbClr val="000000"/>
                </a:solidFill>
                <a:latin typeface="Calibri"/>
                <a:ea typeface="Calibri"/>
                <a:cs typeface="Calibri"/>
              </a:rPr>
              <a:t>💎</a:t>
            </a:r>
            <a:r>
              <a:rPr kumimoji="0" lang="en-US" sz="1600" b="0" i="0" u="none" strike="noStrike" kern="1200" cap="none" spc="0" normalizeH="0" baseline="0" noProof="0">
                <a:ln>
                  <a:noFill/>
                </a:ln>
                <a:solidFill>
                  <a:srgbClr val="000000"/>
                </a:solidFill>
                <a:effectLst/>
                <a:uLnTx/>
                <a:uFillTx/>
                <a:latin typeface="Aptos"/>
                <a:ea typeface="+mn-ea"/>
                <a:cs typeface="Segoe UI"/>
              </a:rPr>
              <a:t>Integration of </a:t>
            </a:r>
            <a:r>
              <a:rPr kumimoji="0" lang="en-US" sz="1600" b="0" i="0" u="none" strike="noStrike" kern="1200" cap="none" spc="0" normalizeH="0" baseline="0" noProof="0" err="1">
                <a:ln>
                  <a:noFill/>
                </a:ln>
                <a:solidFill>
                  <a:srgbClr val="000000"/>
                </a:solidFill>
                <a:effectLst/>
                <a:uLnTx/>
                <a:uFillTx/>
                <a:latin typeface="Aptos"/>
                <a:ea typeface="+mn-ea"/>
                <a:cs typeface="Segoe UI"/>
              </a:rPr>
              <a:t>Run.Events</a:t>
            </a:r>
            <a:r>
              <a:rPr kumimoji="0" lang="en-US" sz="1600" b="0" i="0" u="none" strike="noStrike" kern="1200" cap="none" spc="0" normalizeH="0" baseline="0" noProof="0">
                <a:ln>
                  <a:noFill/>
                </a:ln>
                <a:solidFill>
                  <a:srgbClr val="000000"/>
                </a:solidFill>
                <a:effectLst/>
                <a:uLnTx/>
                <a:uFillTx/>
                <a:latin typeface="Aptos"/>
                <a:ea typeface="+mn-ea"/>
                <a:cs typeface="Segoe UI"/>
              </a:rPr>
              <a:t> to </a:t>
            </a:r>
            <a:r>
              <a:rPr kumimoji="0" lang="en-US" sz="1600" b="0" i="0" u="none" strike="noStrike" kern="1200" cap="none" spc="0" normalizeH="0" baseline="0" noProof="0" err="1">
                <a:ln>
                  <a:noFill/>
                </a:ln>
                <a:solidFill>
                  <a:srgbClr val="000000"/>
                </a:solidFill>
                <a:effectLst/>
                <a:uLnTx/>
                <a:uFillTx/>
                <a:latin typeface="Aptos"/>
                <a:ea typeface="+mn-ea"/>
                <a:cs typeface="Segoe UI"/>
              </a:rPr>
              <a:t>Speakerboard</a:t>
            </a:r>
            <a:r>
              <a:rPr lang="en-US" sz="1600">
                <a:solidFill>
                  <a:srgbClr val="000000"/>
                </a:solidFill>
                <a:latin typeface="Aptos"/>
                <a:cs typeface="Segoe UI"/>
              </a:rPr>
              <a:t> [90%]</a:t>
            </a:r>
            <a:endParaRPr lang="en-US" sz="1600">
              <a:latin typeface="Aptos"/>
              <a:ea typeface="Calibri"/>
              <a:cs typeface="Segoe UI"/>
            </a:endParaRPr>
          </a:p>
          <a:p>
            <a:pPr>
              <a:defRPr/>
            </a:pPr>
            <a:r>
              <a:rPr lang="en-US" sz="1600">
                <a:solidFill>
                  <a:srgbClr val="000000"/>
                </a:solidFill>
                <a:ea typeface="+mn-lt"/>
                <a:cs typeface="+mn-lt"/>
              </a:rPr>
              <a:t>💎Web Subscription </a:t>
            </a:r>
            <a:r>
              <a:rPr kumimoji="0" lang="en-US" sz="1600" b="0" i="0" u="none" strike="noStrike" kern="1200" cap="none" spc="0" normalizeH="0" baseline="0" noProof="0">
                <a:ln>
                  <a:noFill/>
                </a:ln>
                <a:solidFill>
                  <a:srgbClr val="000000"/>
                </a:solidFill>
                <a:effectLst/>
                <a:uLnTx/>
                <a:uFillTx/>
                <a:ea typeface="+mn-lt"/>
                <a:cs typeface="+mn-lt"/>
              </a:rPr>
              <a:t>calendar for </a:t>
            </a:r>
            <a:r>
              <a:rPr lang="en-US" sz="1600">
                <a:solidFill>
                  <a:srgbClr val="000000"/>
                </a:solidFill>
                <a:ea typeface="+mn-lt"/>
                <a:cs typeface="+mn-lt"/>
              </a:rPr>
              <a:t>Calls </a:t>
            </a:r>
            <a:endParaRPr lang="en-US">
              <a:ea typeface="Calibri"/>
            </a:endParaRPr>
          </a:p>
          <a:p>
            <a:pPr>
              <a:defRPr/>
            </a:pPr>
            <a:r>
              <a:rPr lang="en-US" sz="1600">
                <a:solidFill>
                  <a:srgbClr val="000000"/>
                </a:solidFill>
                <a:ea typeface="+mn-lt"/>
                <a:cs typeface="+mn-lt"/>
              </a:rPr>
              <a:t>🪲</a:t>
            </a:r>
            <a:r>
              <a:rPr lang="en-US" sz="1600" err="1">
                <a:solidFill>
                  <a:srgbClr val="000000"/>
                </a:solidFill>
                <a:ea typeface="+mn-lt"/>
                <a:cs typeface="+mn-lt"/>
              </a:rPr>
              <a:t>Speakerboard</a:t>
            </a:r>
            <a:r>
              <a:rPr lang="en-US" sz="1600">
                <a:solidFill>
                  <a:srgbClr val="000000"/>
                </a:solidFill>
                <a:ea typeface="+mn-lt"/>
                <a:cs typeface="+mn-lt"/>
              </a:rPr>
              <a:t> Filtering Issue </a:t>
            </a:r>
            <a:endParaRPr lang="en-US" sz="1600">
              <a:solidFill>
                <a:srgbClr val="000000"/>
              </a:solidFill>
              <a:ea typeface="+mn-lt"/>
            </a:endParaRPr>
          </a:p>
          <a:p>
            <a:pPr>
              <a:defRPr/>
            </a:pPr>
            <a:r>
              <a:rPr lang="en-US" sz="1600">
                <a:solidFill>
                  <a:srgbClr val="000000"/>
                </a:solidFill>
                <a:latin typeface="Calibri"/>
                <a:ea typeface="Calibri"/>
                <a:cs typeface="Calibri"/>
              </a:rPr>
              <a:t>Filtering Speakers &amp; Missing Speaker Name</a:t>
            </a:r>
          </a:p>
          <a:p>
            <a:pPr marL="0" indent="0">
              <a:buNone/>
              <a:defRPr/>
            </a:pPr>
            <a:r>
              <a:rPr lang="en-US" sz="1600">
                <a:solidFill>
                  <a:srgbClr val="000000"/>
                </a:solidFill>
                <a:latin typeface="Calibri"/>
                <a:ea typeface="Calibri"/>
                <a:cs typeface="Calibri"/>
              </a:rPr>
              <a:t>     on </a:t>
            </a:r>
            <a:r>
              <a:rPr lang="en-US" sz="1600" err="1">
                <a:solidFill>
                  <a:srgbClr val="000000"/>
                </a:solidFill>
                <a:latin typeface="Calibri"/>
                <a:ea typeface="Calibri"/>
                <a:cs typeface="Calibri"/>
              </a:rPr>
              <a:t>Run.Events</a:t>
            </a:r>
            <a:r>
              <a:rPr lang="en-US" sz="1600">
                <a:solidFill>
                  <a:srgbClr val="000000"/>
                </a:solidFill>
                <a:latin typeface="Calibri"/>
                <a:ea typeface="Calibri"/>
                <a:cs typeface="Calibri"/>
              </a:rPr>
              <a:t> powered events</a:t>
            </a:r>
            <a:endParaRPr lang="en-US" sz="1600">
              <a:ea typeface="Calibri"/>
              <a:cs typeface="Calibri"/>
            </a:endParaRPr>
          </a:p>
          <a:p>
            <a:pPr marL="0" marR="0" lvl="0" indent="0" algn="l" defTabSz="932742" rtl="0" eaLnBrk="1" fontAlgn="auto" latinLnBrk="0" hangingPunct="1">
              <a:lnSpc>
                <a:spcPct val="100000"/>
              </a:lnSpc>
              <a:spcBef>
                <a:spcPct val="20000"/>
              </a:spcBef>
              <a:spcAft>
                <a:spcPts val="0"/>
              </a:spcAft>
              <a:buClrTx/>
              <a:buSzPct val="90000"/>
              <a:buNone/>
              <a:tabLst/>
              <a:defRPr/>
            </a:pPr>
            <a:endParaRPr lang="en-US" sz="1600">
              <a:solidFill>
                <a:srgbClr val="000000"/>
              </a:solidFill>
              <a:latin typeface="Calibri"/>
              <a:ea typeface="+mn-lt"/>
              <a:cs typeface="Calibri"/>
            </a:endParaRPr>
          </a:p>
          <a:p>
            <a:pPr>
              <a:defRPr/>
            </a:pPr>
            <a:endParaRPr lang="en-US" sz="1600">
              <a:solidFill>
                <a:srgbClr val="000000"/>
              </a:solidFill>
              <a:latin typeface="Aptos"/>
              <a:ea typeface="+mn-lt"/>
              <a:cs typeface="Segoe UI"/>
            </a:endParaRPr>
          </a:p>
          <a:p>
            <a:pPr marL="0" indent="0">
              <a:buNone/>
              <a:defRPr/>
            </a:pPr>
            <a:endParaRPr lang="en-US" sz="1600" b="1">
              <a:solidFill>
                <a:srgbClr val="808080"/>
              </a:solidFill>
              <a:latin typeface="Aptos"/>
              <a:ea typeface="+mn-lt"/>
              <a:cs typeface="Segoe UI"/>
            </a:endParaRPr>
          </a:p>
        </p:txBody>
      </p:sp>
      <p:sp>
        <p:nvSpPr>
          <p:cNvPr id="2" name="TextBox 1">
            <a:extLst>
              <a:ext uri="{FF2B5EF4-FFF2-40B4-BE49-F238E27FC236}">
                <a16:creationId xmlns:a16="http://schemas.microsoft.com/office/drawing/2014/main" id="{DE49BE46-313D-6410-20E7-E4611778F205}"/>
              </a:ext>
            </a:extLst>
          </p:cNvPr>
          <p:cNvSpPr txBox="1"/>
          <p:nvPr/>
        </p:nvSpPr>
        <p:spPr>
          <a:xfrm>
            <a:off x="10684137" y="5736139"/>
            <a:ext cx="181181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ea typeface="Calibri"/>
                <a:cs typeface="Calibri"/>
              </a:rPr>
              <a:t>💎 Feature </a:t>
            </a:r>
            <a:endParaRPr lang="en-US" sz="2000" b="1">
              <a:ea typeface="+mn-lt"/>
              <a:cs typeface="+mn-lt"/>
            </a:endParaRPr>
          </a:p>
          <a:p>
            <a:r>
              <a:rPr lang="en-US" sz="2000" b="1">
                <a:ea typeface="Calibri"/>
                <a:cs typeface="Calibri"/>
              </a:rPr>
              <a:t>🪲 Bug</a:t>
            </a:r>
          </a:p>
          <a:p>
            <a:r>
              <a:rPr lang="en-US" sz="2000">
                <a:ea typeface="+mn-lt"/>
                <a:cs typeface="+mn-lt"/>
              </a:rPr>
              <a:t>⚙️ </a:t>
            </a:r>
            <a:r>
              <a:rPr lang="en-US" sz="2000" b="1">
                <a:ea typeface="Calibri"/>
                <a:cs typeface="Calibri"/>
              </a:rPr>
              <a:t>Admin </a:t>
            </a:r>
            <a:endParaRPr lang="en-US" sz="2000">
              <a:ea typeface="Calibri"/>
              <a:cs typeface="Calibri"/>
            </a:endParaRPr>
          </a:p>
        </p:txBody>
      </p:sp>
      <p:sp>
        <p:nvSpPr>
          <p:cNvPr id="6" name="TextBox 5">
            <a:extLst>
              <a:ext uri="{FF2B5EF4-FFF2-40B4-BE49-F238E27FC236}">
                <a16:creationId xmlns:a16="http://schemas.microsoft.com/office/drawing/2014/main" id="{2F145E07-D50F-61D8-0EC0-26239DCFF97A}"/>
              </a:ext>
            </a:extLst>
          </p:cNvPr>
          <p:cNvSpPr txBox="1"/>
          <p:nvPr/>
        </p:nvSpPr>
        <p:spPr>
          <a:xfrm>
            <a:off x="5271361" y="4538095"/>
            <a:ext cx="4247029" cy="15204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pPr>
            <a:r>
              <a:rPr lang="en-US" sz="1600" b="1">
                <a:latin typeface="Aptos"/>
              </a:rPr>
              <a:t>Up Next</a:t>
            </a:r>
            <a:r>
              <a:rPr lang="en-US" sz="1600" b="1">
                <a:solidFill>
                  <a:srgbClr val="808080"/>
                </a:solidFill>
                <a:latin typeface="Aptos"/>
              </a:rPr>
              <a:t> </a:t>
            </a:r>
            <a:endParaRPr lang="en-US" sz="1600">
              <a:latin typeface="Aptos"/>
            </a:endParaRPr>
          </a:p>
          <a:p>
            <a:pPr marL="285750" indent="-285750">
              <a:spcBef>
                <a:spcPct val="20000"/>
              </a:spcBef>
              <a:buFont typeface="Arial"/>
              <a:buChar char="•"/>
            </a:pPr>
            <a:r>
              <a:rPr lang="en-US" sz="1600">
                <a:latin typeface="Calibri"/>
                <a:ea typeface="Calibri"/>
                <a:cs typeface="Calibri"/>
              </a:rPr>
              <a:t>💎S</a:t>
            </a:r>
            <a:r>
              <a:rPr lang="en-US" sz="1600">
                <a:latin typeface="Aptos"/>
              </a:rPr>
              <a:t>how Events as a Calendar / List</a:t>
            </a:r>
            <a:endParaRPr lang="en-US" sz="1600">
              <a:ea typeface="Calibri" panose="020F0502020204030204"/>
              <a:cs typeface="Calibri" panose="020F0502020204030204"/>
            </a:endParaRPr>
          </a:p>
          <a:p>
            <a:pPr marL="285750" indent="-285750">
              <a:spcBef>
                <a:spcPct val="20000"/>
              </a:spcBef>
              <a:buFont typeface="Arial"/>
              <a:buChar char="•"/>
            </a:pPr>
            <a:r>
              <a:rPr lang="en-US" sz="1600">
                <a:latin typeface="Calibri" panose="020F0502020204030204"/>
                <a:ea typeface="Calibri"/>
                <a:cs typeface="Calibri"/>
              </a:rPr>
              <a:t>💎</a:t>
            </a:r>
            <a:r>
              <a:rPr lang="en-US" sz="1600">
                <a:latin typeface="Aptos"/>
              </a:rPr>
              <a:t>Show Calls as Cards/List</a:t>
            </a:r>
            <a:endParaRPr lang="en-US" sz="1600">
              <a:ea typeface="Calibri"/>
              <a:cs typeface="Calibri"/>
            </a:endParaRPr>
          </a:p>
          <a:p>
            <a:pPr marL="285750" indent="-285750">
              <a:spcBef>
                <a:spcPct val="20000"/>
              </a:spcBef>
              <a:buFont typeface="Arial"/>
              <a:buChar char="•"/>
            </a:pPr>
            <a:r>
              <a:rPr lang="en-US" sz="1600">
                <a:ea typeface="Calibri"/>
                <a:cs typeface="Calibri"/>
              </a:rPr>
              <a:t>💎Consolidated Listing Layout / Template</a:t>
            </a:r>
            <a:endParaRPr lang="en-US">
              <a:ea typeface="Calibri"/>
              <a:cs typeface="Calibri"/>
            </a:endParaRPr>
          </a:p>
          <a:p>
            <a:pPr marL="285750" indent="-285750">
              <a:spcBef>
                <a:spcPct val="20000"/>
              </a:spcBef>
              <a:buFont typeface="Arial"/>
              <a:buChar char="•"/>
            </a:pPr>
            <a:r>
              <a:rPr lang="en-US" sz="1600">
                <a:ea typeface="Calibri"/>
                <a:cs typeface="Calibri"/>
              </a:rPr>
              <a:t>️⚙️Event Dashboard Enhancements</a:t>
            </a:r>
            <a:endParaRPr lang="en-US">
              <a:ea typeface="Calibri"/>
              <a:cs typeface="Calibri"/>
            </a:endParaRPr>
          </a:p>
        </p:txBody>
      </p:sp>
    </p:spTree>
    <p:extLst>
      <p:ext uri="{BB962C8B-B14F-4D97-AF65-F5344CB8AC3E}">
        <p14:creationId xmlns:p14="http://schemas.microsoft.com/office/powerpoint/2010/main" val="2293117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2A8A8-1536-20AE-CBB8-BDD0EE642CD6}"/>
              </a:ext>
            </a:extLst>
          </p:cNvPr>
          <p:cNvSpPr>
            <a:spLocks noGrp="1"/>
          </p:cNvSpPr>
          <p:nvPr>
            <p:ph type="title"/>
          </p:nvPr>
        </p:nvSpPr>
        <p:spPr>
          <a:xfrm>
            <a:off x="838200" y="365125"/>
            <a:ext cx="10515600" cy="984973"/>
          </a:xfrm>
        </p:spPr>
        <p:txBody>
          <a:bodyPr/>
          <a:lstStyle/>
          <a:p>
            <a:r>
              <a:rPr lang="en-US" b="1">
                <a:ea typeface="Calibri Light"/>
                <a:cs typeface="Calibri Light"/>
              </a:rPr>
              <a:t>Volunteers for Testing and Features</a:t>
            </a:r>
          </a:p>
        </p:txBody>
      </p:sp>
      <p:sp>
        <p:nvSpPr>
          <p:cNvPr id="3" name="Content Placeholder 2">
            <a:extLst>
              <a:ext uri="{FF2B5EF4-FFF2-40B4-BE49-F238E27FC236}">
                <a16:creationId xmlns:a16="http://schemas.microsoft.com/office/drawing/2014/main" id="{D55910FC-6962-9D04-CC8F-A49984E2CFA7}"/>
              </a:ext>
            </a:extLst>
          </p:cNvPr>
          <p:cNvSpPr>
            <a:spLocks noGrp="1"/>
          </p:cNvSpPr>
          <p:nvPr>
            <p:ph idx="1"/>
          </p:nvPr>
        </p:nvSpPr>
        <p:spPr/>
        <p:txBody>
          <a:bodyPr vert="horz" lIns="91440" tIns="45720" rIns="91440" bIns="45720" rtlCol="0" anchor="t">
            <a:normAutofit/>
          </a:bodyPr>
          <a:lstStyle/>
          <a:p>
            <a:pPr marL="0" indent="0">
              <a:buNone/>
            </a:pPr>
            <a:r>
              <a:rPr lang="en-US">
                <a:ea typeface="Calibri" panose="020F0502020204030204"/>
                <a:cs typeface="Calibri" panose="020F0502020204030204"/>
              </a:rPr>
              <a:t>We are looking for few more folks who would like to contribute. The commitment is one meeting a week with Tom. </a:t>
            </a:r>
            <a:endParaRPr lang="en-US"/>
          </a:p>
          <a:p>
            <a:pPr marL="0" indent="0">
              <a:buNone/>
            </a:pPr>
            <a:endParaRPr lang="en-US">
              <a:ea typeface="Calibri" panose="020F0502020204030204"/>
              <a:cs typeface="Calibri" panose="020F0502020204030204"/>
            </a:endParaRPr>
          </a:p>
          <a:p>
            <a:pPr marL="0" indent="0">
              <a:buNone/>
            </a:pPr>
            <a:r>
              <a:rPr lang="en-US">
                <a:ea typeface="Calibri" panose="020F0502020204030204"/>
                <a:cs typeface="Calibri" panose="020F0502020204030204"/>
              </a:rPr>
              <a:t>Basic coding skills needed. We have a whole ADO that could be tackled.</a:t>
            </a:r>
          </a:p>
          <a:p>
            <a:pPr marL="0" indent="0">
              <a:buNone/>
            </a:pPr>
            <a:endParaRPr lang="en-US">
              <a:ea typeface="Calibri" panose="020F0502020204030204"/>
              <a:cs typeface="Calibri" panose="020F0502020204030204"/>
            </a:endParaRPr>
          </a:p>
          <a:p>
            <a:pPr marL="0" indent="0">
              <a:buNone/>
            </a:pPr>
            <a:r>
              <a:rPr lang="en-US">
                <a:ea typeface="+mn-lt"/>
                <a:cs typeface="+mn-lt"/>
                <a:hlinkClick r:id="rId2"/>
              </a:rPr>
              <a:t>https://aka.ms/MGCI/CDOTechSignUp</a:t>
            </a:r>
            <a:r>
              <a:rPr lang="en-US">
                <a:ea typeface="+mn-lt"/>
                <a:cs typeface="+mn-lt"/>
              </a:rPr>
              <a:t> - added in the question about working on the videos. </a:t>
            </a:r>
          </a:p>
          <a:p>
            <a:pPr marL="0" indent="0">
              <a:buNone/>
            </a:pPr>
            <a:endParaRPr lang="en-US">
              <a:ea typeface="Calibri" panose="020F0502020204030204"/>
              <a:cs typeface="Calibri" panose="020F0502020204030204"/>
            </a:endParaRPr>
          </a:p>
          <a:p>
            <a:pPr marL="0" indent="0">
              <a:buNone/>
            </a:pPr>
            <a:endParaRPr lang="en-US">
              <a:ea typeface="Calibri" panose="020F0502020204030204"/>
              <a:cs typeface="Calibri" panose="020F0502020204030204"/>
            </a:endParaRPr>
          </a:p>
          <a:p>
            <a:pPr marL="0" indent="0">
              <a:buNone/>
            </a:pPr>
            <a:endParaRPr lang="en-US">
              <a:ea typeface="Calibri" panose="020F0502020204030204"/>
              <a:cs typeface="Calibri" panose="020F0502020204030204"/>
            </a:endParaRPr>
          </a:p>
          <a:p>
            <a:pPr marL="0" indent="0">
              <a:buNone/>
            </a:pPr>
            <a:endParaRPr lang="en-US">
              <a:ea typeface="Calibri" panose="020F0502020204030204"/>
              <a:cs typeface="Calibri" panose="020F0502020204030204"/>
            </a:endParaRPr>
          </a:p>
        </p:txBody>
      </p:sp>
    </p:spTree>
    <p:extLst>
      <p:ext uri="{BB962C8B-B14F-4D97-AF65-F5344CB8AC3E}">
        <p14:creationId xmlns:p14="http://schemas.microsoft.com/office/powerpoint/2010/main" val="320033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95B6C5-EB09-10F4-6E53-C2B2853A8988}"/>
              </a:ext>
            </a:extLst>
          </p:cNvPr>
          <p:cNvSpPr/>
          <p:nvPr/>
        </p:nvSpPr>
        <p:spPr bwMode="auto">
          <a:xfrm>
            <a:off x="5627984" y="0"/>
            <a:ext cx="6617110" cy="6858000"/>
          </a:xfrm>
          <a:prstGeom prst="rect">
            <a:avLst/>
          </a:prstGeom>
          <a:solidFill>
            <a:srgbClr val="1A5D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extBox 1">
            <a:extLst>
              <a:ext uri="{FF2B5EF4-FFF2-40B4-BE49-F238E27FC236}">
                <a16:creationId xmlns:a16="http://schemas.microsoft.com/office/drawing/2014/main" id="{F63C46C0-8EAE-71B0-553E-228BFF19C619}"/>
              </a:ext>
            </a:extLst>
          </p:cNvPr>
          <p:cNvSpPr txBox="1"/>
          <p:nvPr/>
        </p:nvSpPr>
        <p:spPr>
          <a:xfrm>
            <a:off x="163707" y="150433"/>
            <a:ext cx="5684520" cy="98488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Segoe UI"/>
                <a:ea typeface="+mn-lt"/>
                <a:cs typeface="Segoe UI"/>
              </a:rPr>
              <a:t>Community Event Organizer Training and Office Hours </a:t>
            </a: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99994C2D-C671-4FD6-E9CB-1C67568FFD0B}"/>
              </a:ext>
            </a:extLst>
          </p:cNvPr>
          <p:cNvSpPr txBox="1"/>
          <p:nvPr/>
        </p:nvSpPr>
        <p:spPr>
          <a:xfrm>
            <a:off x="5857634" y="843666"/>
            <a:ext cx="6176623" cy="523220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FFFFFF"/>
                </a:solidFill>
                <a:effectLst/>
                <a:uLnTx/>
                <a:uFillTx/>
                <a:latin typeface="Segoe UI"/>
                <a:ea typeface="+mn-ea"/>
                <a:cs typeface="+mn-cs"/>
              </a:rPr>
              <a:t>WHEN: </a:t>
            </a:r>
            <a:endParaRPr kumimoji="0" lang="en-US" sz="2000" b="1" i="0" u="sng"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Segoe UI"/>
              </a:rPr>
              <a:t>The last Thursday of each month, 8:10am PT</a:t>
            </a:r>
            <a:endParaRPr lang="en-US" sz="2000" b="0" i="0" u="none" strike="noStrike" kern="1200" cap="none" spc="0" normalizeH="0" baseline="0" noProof="0">
              <a:ln>
                <a:noFill/>
              </a:ln>
              <a:solidFill>
                <a:srgbClr val="FFFFFF"/>
              </a:solidFill>
              <a:effectLst/>
              <a:uLnTx/>
              <a:uFillTx/>
              <a:latin typeface="Segoe UI"/>
              <a:cs typeface="Segoe UI"/>
            </a:endParaRPr>
          </a:p>
          <a:p>
            <a:pPr>
              <a:defRPr/>
            </a:pPr>
            <a:r>
              <a:rPr lang="en-US" sz="2000">
                <a:solidFill>
                  <a:srgbClr val="FFFFFF"/>
                </a:solidFill>
                <a:latin typeface="Segoe UI"/>
              </a:rPr>
              <a:t>September 26</a:t>
            </a:r>
            <a:r>
              <a:rPr kumimoji="0" lang="en-US" sz="2000" b="0" i="0" u="none" strike="noStrike" kern="1200" cap="none" spc="0" normalizeH="0" baseline="0" noProof="0">
                <a:ln>
                  <a:noFill/>
                </a:ln>
                <a:solidFill>
                  <a:srgbClr val="FFFFFF"/>
                </a:solidFill>
                <a:effectLst/>
                <a:uLnTx/>
                <a:uFillTx/>
                <a:latin typeface="Segoe UI"/>
                <a:ea typeface="+mn-ea"/>
                <a:cs typeface="+mn-cs"/>
              </a:rPr>
              <a:t> at 8:10am PDT </a:t>
            </a:r>
            <a:endParaRPr kumimoji="0" lang="en-US" sz="2000" b="0" i="1"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FFFFFF"/>
                </a:solidFill>
                <a:effectLst/>
                <a:uLnTx/>
                <a:uFillTx/>
                <a:latin typeface="Segoe UI"/>
                <a:ea typeface="+mn-ea"/>
                <a:cs typeface="+mn-cs"/>
              </a:rPr>
              <a:t>WHERE: </a:t>
            </a:r>
            <a:endParaRPr kumimoji="0" lang="en-US" sz="2000" b="1" i="0" u="sng"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Community Tenant, </a:t>
            </a: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mn-cs"/>
              </a:rPr>
              <a:t>invite sent from </a:t>
            </a:r>
            <a:r>
              <a:rPr kumimoji="0" lang="en-US" sz="2000" b="0" i="0" u="none" strike="noStrike" kern="1200" cap="none" spc="0" normalizeH="0" baseline="0" noProof="0">
                <a:ln>
                  <a:noFill/>
                </a:ln>
                <a:solidFill>
                  <a:srgbClr val="FFFFFF"/>
                </a:solidFill>
                <a:effectLst/>
                <a:uLnTx/>
                <a:uFillTx/>
                <a:latin typeface="Segoe UI"/>
                <a:ea typeface="+mn-ea"/>
                <a:cs typeface="Segoe UI"/>
              </a:rPr>
              <a:t>mgci@msftcommunity.com</a:t>
            </a:r>
            <a:endParaRPr lang="en-US" sz="2000" b="0" i="0" u="none" strike="noStrike" kern="1200" cap="none" spc="0" normalizeH="0" baseline="0" noProof="0">
              <a:ln>
                <a:noFill/>
              </a:ln>
              <a:solidFill>
                <a:srgbClr val="FFFFFF"/>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FFFFFF"/>
                </a:solidFill>
                <a:effectLst/>
                <a:uLnTx/>
                <a:uFillTx/>
                <a:latin typeface="Segoe UI"/>
                <a:ea typeface="+mn-ea"/>
                <a:cs typeface="Segoe UI"/>
              </a:rPr>
              <a:t>WHO:</a:t>
            </a:r>
            <a:endParaRPr lang="en-US" sz="2000" b="1" i="0" u="sng" strike="noStrike" kern="1200" cap="none" spc="0" normalizeH="0" baseline="0" noProof="0">
              <a:ln>
                <a:noFill/>
              </a:ln>
              <a:solidFill>
                <a:srgbClr val="FFFFFF"/>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Segoe UI"/>
              </a:rPr>
              <a:t>Organizers of Community Led Events</a:t>
            </a:r>
            <a:endParaRPr lang="en-US" sz="2000" b="0" i="0" u="none" strike="noStrike" kern="1200" cap="none" spc="0" normalizeH="0" baseline="0" noProof="0">
              <a:ln>
                <a:noFill/>
              </a:ln>
              <a:solidFill>
                <a:srgbClr val="FFFFFF"/>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p:txBody>
      </p:sp>
      <p:sp>
        <p:nvSpPr>
          <p:cNvPr id="3" name="TextBox 2">
            <a:extLst>
              <a:ext uri="{FF2B5EF4-FFF2-40B4-BE49-F238E27FC236}">
                <a16:creationId xmlns:a16="http://schemas.microsoft.com/office/drawing/2014/main" id="{445539BF-62E8-C729-5352-9951EBBC3204}"/>
              </a:ext>
            </a:extLst>
          </p:cNvPr>
          <p:cNvSpPr txBox="1"/>
          <p:nvPr/>
        </p:nvSpPr>
        <p:spPr>
          <a:xfrm>
            <a:off x="105076" y="2292782"/>
            <a:ext cx="5336948" cy="295465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Join us for Community Event Organizer Training &amp; Office Hours where you’ll be able to get all the help you need with our tools, training and support to do a fun and impactful event.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Ask questions in our </a:t>
            </a:r>
            <a:r>
              <a:rPr kumimoji="0" lang="en-US" sz="2400" b="0" i="0" u="none" strike="noStrike" kern="1200" cap="none" spc="0" normalizeH="0" baseline="0" noProof="0">
                <a:ln>
                  <a:noFill/>
                </a:ln>
                <a:solidFill>
                  <a:srgbClr val="000000"/>
                </a:solidFill>
                <a:effectLst/>
                <a:uLnTx/>
                <a:uFillTx/>
                <a:latin typeface="Segoe UI"/>
                <a:ea typeface="+mn-ea"/>
                <a:cs typeface="+mn-cs"/>
                <a:hlinkClick r:id="rId3"/>
              </a:rPr>
              <a:t>Events &amp; Sponsor </a:t>
            </a:r>
            <a:r>
              <a:rPr kumimoji="0" lang="en-US" sz="2400" b="0" i="0" u="none" strike="noStrike" kern="1200" cap="none" spc="0" normalizeH="0" baseline="0" noProof="0">
                <a:ln>
                  <a:noFill/>
                </a:ln>
                <a:solidFill>
                  <a:srgbClr val="000000"/>
                </a:solidFill>
                <a:effectLst/>
                <a:uLnTx/>
                <a:uFillTx/>
                <a:latin typeface="Segoe UI"/>
                <a:ea typeface="+mn-ea"/>
                <a:cs typeface="+mn-cs"/>
              </a:rPr>
              <a:t>channel</a:t>
            </a:r>
          </a:p>
        </p:txBody>
      </p:sp>
    </p:spTree>
    <p:extLst>
      <p:ext uri="{BB962C8B-B14F-4D97-AF65-F5344CB8AC3E}">
        <p14:creationId xmlns:p14="http://schemas.microsoft.com/office/powerpoint/2010/main" val="388109909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4981F52-D20B-5265-928F-5463CAF60107}"/>
              </a:ext>
            </a:extLst>
          </p:cNvPr>
          <p:cNvSpPr/>
          <p:nvPr/>
        </p:nvSpPr>
        <p:spPr bwMode="auto">
          <a:xfrm>
            <a:off x="55347" y="110170"/>
            <a:ext cx="12074487" cy="958467"/>
          </a:xfrm>
          <a:prstGeom prst="round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3607E64B-D637-C646-6384-38771AE552A0}"/>
              </a:ext>
            </a:extLst>
          </p:cNvPr>
          <p:cNvSpPr txBox="1"/>
          <p:nvPr/>
        </p:nvSpPr>
        <p:spPr>
          <a:xfrm>
            <a:off x="180109" y="277648"/>
            <a:ext cx="9328067" cy="55399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ptos" panose="020B0004020202020204" pitchFamily="34" charset="0"/>
                <a:ea typeface="+mn-ea"/>
                <a:cs typeface="+mn-cs"/>
              </a:rPr>
              <a:t>Event training upcoming dates</a:t>
            </a:r>
          </a:p>
        </p:txBody>
      </p:sp>
      <p:sp>
        <p:nvSpPr>
          <p:cNvPr id="8" name="Rectangle 1">
            <a:extLst>
              <a:ext uri="{FF2B5EF4-FFF2-40B4-BE49-F238E27FC236}">
                <a16:creationId xmlns:a16="http://schemas.microsoft.com/office/drawing/2014/main" id="{0CC16F2F-7F4F-51CE-5D59-025D1913983B}"/>
              </a:ext>
            </a:extLst>
          </p:cNvPr>
          <p:cNvSpPr>
            <a:spLocks noChangeArrowheads="1"/>
          </p:cNvSpPr>
          <p:nvPr/>
        </p:nvSpPr>
        <p:spPr bwMode="auto">
          <a:xfrm>
            <a:off x="3292475"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aphicFrame>
        <p:nvGraphicFramePr>
          <p:cNvPr id="3" name="Table 2">
            <a:extLst>
              <a:ext uri="{FF2B5EF4-FFF2-40B4-BE49-F238E27FC236}">
                <a16:creationId xmlns:a16="http://schemas.microsoft.com/office/drawing/2014/main" id="{0018DA65-EEFB-240C-A36A-D679DF0B7CF4}"/>
              </a:ext>
            </a:extLst>
          </p:cNvPr>
          <p:cNvGraphicFramePr>
            <a:graphicFrameLocks noGrp="1"/>
          </p:cNvGraphicFramePr>
          <p:nvPr>
            <p:extLst>
              <p:ext uri="{D42A27DB-BD31-4B8C-83A1-F6EECF244321}">
                <p14:modId xmlns:p14="http://schemas.microsoft.com/office/powerpoint/2010/main" val="2328193551"/>
              </p:ext>
            </p:extLst>
          </p:nvPr>
        </p:nvGraphicFramePr>
        <p:xfrm>
          <a:off x="368709" y="1782096"/>
          <a:ext cx="11428676" cy="2750825"/>
        </p:xfrm>
        <a:graphic>
          <a:graphicData uri="http://schemas.openxmlformats.org/drawingml/2006/table">
            <a:tbl>
              <a:tblPr bandRow="1">
                <a:tableStyleId>{5C22544A-7EE6-4342-B048-85BDC9FD1C3A}</a:tableStyleId>
              </a:tblPr>
              <a:tblGrid>
                <a:gridCol w="2519469">
                  <a:extLst>
                    <a:ext uri="{9D8B030D-6E8A-4147-A177-3AD203B41FA5}">
                      <a16:colId xmlns:a16="http://schemas.microsoft.com/office/drawing/2014/main" val="525883757"/>
                    </a:ext>
                  </a:extLst>
                </a:gridCol>
                <a:gridCol w="2473936">
                  <a:extLst>
                    <a:ext uri="{9D8B030D-6E8A-4147-A177-3AD203B41FA5}">
                      <a16:colId xmlns:a16="http://schemas.microsoft.com/office/drawing/2014/main" val="3304941496"/>
                    </a:ext>
                  </a:extLst>
                </a:gridCol>
                <a:gridCol w="6435271">
                  <a:extLst>
                    <a:ext uri="{9D8B030D-6E8A-4147-A177-3AD203B41FA5}">
                      <a16:colId xmlns:a16="http://schemas.microsoft.com/office/drawing/2014/main" val="1741782755"/>
                    </a:ext>
                  </a:extLst>
                </a:gridCol>
              </a:tblGrid>
              <a:tr h="276225">
                <a:tc>
                  <a:txBody>
                    <a:bodyPr/>
                    <a:lstStyle/>
                    <a:p>
                      <a:pPr fontAlgn="base"/>
                      <a:r>
                        <a:rPr lang="en-US" sz="1400" b="1">
                          <a:solidFill>
                            <a:srgbClr val="FFFFFF"/>
                          </a:solidFill>
                          <a:effectLst/>
                          <a:highlight>
                            <a:srgbClr val="4472C4"/>
                          </a:highlight>
                          <a:latin typeface="Segoe UI"/>
                        </a:rPr>
                        <a:t>Date</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solidFill>
                      <a:srgbClr val="4472C4"/>
                    </a:solidFill>
                  </a:tcPr>
                </a:tc>
                <a:tc>
                  <a:txBody>
                    <a:bodyPr/>
                    <a:lstStyle/>
                    <a:p>
                      <a:pPr fontAlgn="base"/>
                      <a:r>
                        <a:rPr lang="en-US" sz="1400" b="1">
                          <a:solidFill>
                            <a:srgbClr val="FFFFFF"/>
                          </a:solidFill>
                          <a:effectLst/>
                          <a:highlight>
                            <a:srgbClr val="4472C4"/>
                          </a:highlight>
                          <a:latin typeface="Segoe UI"/>
                        </a:rPr>
                        <a:t>Host</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solidFill>
                      <a:srgbClr val="4472C4"/>
                    </a:solidFill>
                  </a:tcPr>
                </a:tc>
                <a:tc>
                  <a:txBody>
                    <a:bodyPr/>
                    <a:lstStyle/>
                    <a:p>
                      <a:pPr fontAlgn="base"/>
                      <a:r>
                        <a:rPr lang="en-US" sz="1400" b="1">
                          <a:solidFill>
                            <a:srgbClr val="FFFFFF"/>
                          </a:solidFill>
                          <a:effectLst/>
                          <a:highlight>
                            <a:srgbClr val="4472C4"/>
                          </a:highlight>
                          <a:latin typeface="Segoe UI"/>
                        </a:rPr>
                        <a:t>Topic</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7002"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1872013037"/>
                  </a:ext>
                </a:extLst>
              </a:tr>
              <a:tr h="276225">
                <a:tc>
                  <a:txBody>
                    <a:bodyPr/>
                    <a:lstStyle/>
                    <a:p>
                      <a:pPr fontAlgn="base"/>
                      <a:r>
                        <a:rPr lang="en-US" sz="1400">
                          <a:effectLst/>
                          <a:highlight>
                            <a:srgbClr val="CFD5EA"/>
                          </a:highlight>
                          <a:latin typeface="Segoe UI"/>
                        </a:rPr>
                        <a:t>August</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7002"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fontAlgn="base"/>
                      <a:r>
                        <a:rPr lang="en-US" sz="1400">
                          <a:effectLst/>
                          <a:highlight>
                            <a:srgbClr val="CFD5EA"/>
                          </a:highlight>
                          <a:latin typeface="Segoe UI"/>
                        </a:rPr>
                        <a:t>N/A</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7002"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fontAlgn="base"/>
                      <a:r>
                        <a:rPr lang="en-US" sz="1400">
                          <a:effectLst/>
                          <a:latin typeface="Segoe UI"/>
                        </a:rPr>
                        <a:t>Community Break – No meeting</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7002"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4282856163"/>
                  </a:ext>
                </a:extLst>
              </a:tr>
              <a:tr h="504825">
                <a:tc>
                  <a:txBody>
                    <a:bodyPr/>
                    <a:lstStyle/>
                    <a:p>
                      <a:pPr fontAlgn="base"/>
                      <a:r>
                        <a:rPr lang="en-US" sz="1400">
                          <a:effectLst/>
                          <a:highlight>
                            <a:srgbClr val="E9EBF5"/>
                          </a:highlight>
                          <a:latin typeface="Segoe UI"/>
                        </a:rPr>
                        <a:t>September 26</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fontAlgn="base"/>
                      <a:r>
                        <a:rPr lang="en-US" sz="1400">
                          <a:effectLst/>
                          <a:highlight>
                            <a:srgbClr val="E9EBF5"/>
                          </a:highlight>
                          <a:latin typeface="Segoe UI"/>
                        </a:rPr>
                        <a:t>TBA</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fontAlgn="base"/>
                      <a:r>
                        <a:rPr lang="en-US" sz="1400">
                          <a:effectLst/>
                          <a:latin typeface="Segoe UI"/>
                        </a:rPr>
                        <a:t>Demo: </a:t>
                      </a:r>
                      <a:r>
                        <a:rPr lang="en-US" sz="1400" err="1">
                          <a:effectLst/>
                          <a:highlight>
                            <a:srgbClr val="E9EBF5"/>
                          </a:highlight>
                          <a:latin typeface="Segoe UI"/>
                        </a:rPr>
                        <a:t>Run.event</a:t>
                      </a:r>
                      <a:r>
                        <a:rPr lang="en-US" sz="1400">
                          <a:effectLst/>
                          <a:highlight>
                            <a:srgbClr val="E9EBF5"/>
                          </a:highlight>
                          <a:latin typeface="Segoe UI"/>
                        </a:rPr>
                        <a:t> Event App - TBA</a:t>
                      </a:r>
                      <a:endParaRPr lang="en-US">
                        <a:effectLst/>
                        <a:latin typeface="Segoe UI"/>
                      </a:endParaRPr>
                    </a:p>
                    <a:p>
                      <a:pPr fontAlgn="base"/>
                      <a:r>
                        <a:rPr lang="en-US" sz="1400">
                          <a:effectLst/>
                          <a:latin typeface="Segoe UI"/>
                        </a:rPr>
                        <a:t>Lessons Learned: “</a:t>
                      </a:r>
                      <a:r>
                        <a:rPr lang="en-US" sz="1400"/>
                        <a:t>Is Meetup a great tool to manage your Community OR not”</a:t>
                      </a:r>
                      <a:r>
                        <a:rPr lang="en-US" sz="1400">
                          <a:effectLst/>
                          <a:latin typeface="Segoe UI"/>
                        </a:rPr>
                        <a:t> </a:t>
                      </a:r>
                      <a:r>
                        <a:rPr lang="en-US" sz="1400">
                          <a:effectLst/>
                          <a:highlight>
                            <a:srgbClr val="E9EBF5"/>
                          </a:highlight>
                          <a:latin typeface="Segoe UI"/>
                        </a:rPr>
                        <a:t>Nicolas </a:t>
                      </a:r>
                      <a:r>
                        <a:rPr lang="en-US" sz="1400" err="1">
                          <a:effectLst/>
                          <a:highlight>
                            <a:srgbClr val="E9EBF5"/>
                          </a:highlight>
                          <a:latin typeface="Segoe UI"/>
                        </a:rPr>
                        <a:t>Georgeault</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4123944448"/>
                  </a:ext>
                </a:extLst>
              </a:tr>
              <a:tr h="714375">
                <a:tc>
                  <a:txBody>
                    <a:bodyPr/>
                    <a:lstStyle/>
                    <a:p>
                      <a:pPr fontAlgn="base"/>
                      <a:r>
                        <a:rPr lang="en-US" sz="1400">
                          <a:effectLst/>
                          <a:latin typeface="Segoe UI"/>
                        </a:rPr>
                        <a:t>October 24</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fontAlgn="base"/>
                      <a:r>
                        <a:rPr lang="en-US" sz="1400">
                          <a:effectLst/>
                          <a:highlight>
                            <a:srgbClr val="CFD5EA"/>
                          </a:highlight>
                          <a:latin typeface="Segoe UI"/>
                        </a:rPr>
                        <a:t>TBA</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fontAlgn="base"/>
                      <a:r>
                        <a:rPr lang="en-US" sz="1400">
                          <a:effectLst/>
                          <a:highlight>
                            <a:srgbClr val="CFD5EA"/>
                          </a:highlight>
                          <a:latin typeface="Segoe UI"/>
                        </a:rPr>
                        <a:t>Demo: </a:t>
                      </a:r>
                      <a:r>
                        <a:rPr lang="en-US" sz="1400" err="1">
                          <a:effectLst/>
                          <a:highlight>
                            <a:srgbClr val="CFD5EA"/>
                          </a:highlight>
                          <a:latin typeface="Segoe UI"/>
                        </a:rPr>
                        <a:t>Whova</a:t>
                      </a:r>
                      <a:r>
                        <a:rPr lang="en-US" sz="1400">
                          <a:effectLst/>
                          <a:highlight>
                            <a:srgbClr val="CFD5EA"/>
                          </a:highlight>
                          <a:latin typeface="Segoe UI"/>
                        </a:rPr>
                        <a:t> Event App – David Wilhelm</a:t>
                      </a:r>
                      <a:endParaRPr lang="en-US">
                        <a:effectLst/>
                        <a:latin typeface="Segoe UI"/>
                      </a:endParaRPr>
                    </a:p>
                    <a:p>
                      <a:pPr fontAlgn="base"/>
                      <a:r>
                        <a:rPr lang="en-US" sz="1400">
                          <a:effectLst/>
                          <a:highlight>
                            <a:srgbClr val="CFD5EA"/>
                          </a:highlight>
                          <a:latin typeface="Segoe UI"/>
                        </a:rPr>
                        <a:t>Lessons Learned: Ben Rupp</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2328245327"/>
                  </a:ext>
                </a:extLst>
              </a:tr>
              <a:tr h="276225">
                <a:tc>
                  <a:txBody>
                    <a:bodyPr/>
                    <a:lstStyle/>
                    <a:p>
                      <a:pPr fontAlgn="base"/>
                      <a:r>
                        <a:rPr lang="en-US" sz="1400">
                          <a:effectLst/>
                          <a:highlight>
                            <a:srgbClr val="E9EBF5"/>
                          </a:highlight>
                          <a:latin typeface="Segoe UI"/>
                        </a:rPr>
                        <a:t>November 28</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fontAlgn="base"/>
                      <a:r>
                        <a:rPr lang="en-US" sz="1400">
                          <a:effectLst/>
                          <a:highlight>
                            <a:srgbClr val="E9EBF5"/>
                          </a:highlight>
                          <a:latin typeface="Segoe UI"/>
                        </a:rPr>
                        <a:t>TBA</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tc>
                  <a:txBody>
                    <a:bodyPr/>
                    <a:lstStyle/>
                    <a:p>
                      <a:pPr fontAlgn="base"/>
                      <a:r>
                        <a:rPr lang="en-US" sz="1400" dirty="0">
                          <a:effectLst/>
                          <a:highlight>
                            <a:srgbClr val="E9EBF5"/>
                          </a:highlight>
                          <a:latin typeface="Segoe UI"/>
                        </a:rPr>
                        <a:t>Demo: Just attend demo - TBC</a:t>
                      </a:r>
                      <a:endParaRPr lang="en-US" dirty="0">
                        <a:effectLst/>
                        <a:latin typeface="Segoe UI"/>
                      </a:endParaRPr>
                    </a:p>
                    <a:p>
                      <a:pPr fontAlgn="base"/>
                      <a:r>
                        <a:rPr lang="en-US" sz="1400" dirty="0">
                          <a:effectLst/>
                          <a:latin typeface="Segoe UI"/>
                        </a:rPr>
                        <a:t>Lessons Learned: From LA Event – </a:t>
                      </a:r>
                      <a:r>
                        <a:rPr lang="en-US" sz="1400">
                          <a:effectLst/>
                          <a:latin typeface="Segoe UI"/>
                        </a:rPr>
                        <a:t>Dave - TBA</a:t>
                      </a:r>
                      <a:endParaRPr lang="en-US" dirty="0">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645795771"/>
                  </a:ext>
                </a:extLst>
              </a:tr>
              <a:tr h="276225">
                <a:tc>
                  <a:txBody>
                    <a:bodyPr/>
                    <a:lstStyle/>
                    <a:p>
                      <a:pPr fontAlgn="base"/>
                      <a:r>
                        <a:rPr lang="en-US" sz="1400">
                          <a:effectLst/>
                          <a:highlight>
                            <a:srgbClr val="CFD5EA"/>
                          </a:highlight>
                          <a:latin typeface="Segoe UI"/>
                        </a:rPr>
                        <a:t>December </a:t>
                      </a:r>
                      <a:endParaRPr lang="en-US">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fontAlgn="auto"/>
                      <a:endParaRPr lang="en-US" sz="1400">
                        <a:effectLst/>
                        <a:highlight>
                          <a:srgbClr val="CFD5EA"/>
                        </a:highlight>
                        <a:latin typeface="Segoe UI" panose="020B0502040204020203" pitchFamily="34" charset="0"/>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tc>
                  <a:txBody>
                    <a:bodyPr/>
                    <a:lstStyle/>
                    <a:p>
                      <a:pPr fontAlgn="base"/>
                      <a:r>
                        <a:rPr lang="en-US" sz="1400" dirty="0">
                          <a:effectLst/>
                          <a:highlight>
                            <a:srgbClr val="CFD5EA"/>
                          </a:highlight>
                          <a:latin typeface="Segoe UI"/>
                        </a:rPr>
                        <a:t>Community Break – No meeting</a:t>
                      </a:r>
                      <a:endParaRPr lang="en-US" dirty="0">
                        <a:effectLst/>
                        <a:latin typeface="Segoe UI"/>
                      </a:endParaRPr>
                    </a:p>
                  </a:txBody>
                  <a:tcPr marL="65923" marR="65923" marT="32957" marB="32957">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1067437003"/>
                  </a:ext>
                </a:extLst>
              </a:tr>
            </a:tbl>
          </a:graphicData>
        </a:graphic>
      </p:graphicFrame>
    </p:spTree>
    <p:extLst>
      <p:ext uri="{BB962C8B-B14F-4D97-AF65-F5344CB8AC3E}">
        <p14:creationId xmlns:p14="http://schemas.microsoft.com/office/powerpoint/2010/main" val="1593507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4981F52-D20B-5265-928F-5463CAF60107}"/>
              </a:ext>
            </a:extLst>
          </p:cNvPr>
          <p:cNvSpPr/>
          <p:nvPr/>
        </p:nvSpPr>
        <p:spPr bwMode="auto">
          <a:xfrm>
            <a:off x="55347" y="110170"/>
            <a:ext cx="12074487" cy="958467"/>
          </a:xfrm>
          <a:prstGeom prst="round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3607E64B-D637-C646-6384-38771AE552A0}"/>
              </a:ext>
            </a:extLst>
          </p:cNvPr>
          <p:cNvSpPr txBox="1"/>
          <p:nvPr/>
        </p:nvSpPr>
        <p:spPr>
          <a:xfrm>
            <a:off x="180109" y="277648"/>
            <a:ext cx="9328067" cy="553998"/>
          </a:xfrm>
          <a:prstGeom prst="rect">
            <a:avLst/>
          </a:prstGeom>
          <a:noFill/>
        </p:spPr>
        <p:txBody>
          <a:bodyPr wrap="square" lIns="0" tIns="0" rIns="0" bIns="0" rtlCol="0" anchor="t">
            <a:spAutoFit/>
          </a:bodyPr>
          <a:lstStyle/>
          <a:p>
            <a:pPr marL="0" marR="0" lvl="0" indent="0" algn="l" defTabSz="914400">
              <a:lnSpc>
                <a:spcPct val="100000"/>
              </a:lnSpc>
              <a:spcBef>
                <a:spcPts val="0"/>
              </a:spcBef>
              <a:spcAft>
                <a:spcPts val="0"/>
              </a:spcAft>
              <a:buNone/>
              <a:tabLst/>
              <a:defRPr/>
            </a:pPr>
            <a:r>
              <a:rPr lang="en-US" sz="3600">
                <a:solidFill>
                  <a:prstClr val="white"/>
                </a:solidFill>
                <a:latin typeface="Aptos"/>
              </a:rPr>
              <a:t>Announcement</a:t>
            </a:r>
            <a:endParaRPr lang="en-US">
              <a:solidFill>
                <a:prstClr val="white"/>
              </a:solidFill>
            </a:endParaRPr>
          </a:p>
        </p:txBody>
      </p:sp>
      <p:sp>
        <p:nvSpPr>
          <p:cNvPr id="8" name="Rectangle 1">
            <a:extLst>
              <a:ext uri="{FF2B5EF4-FFF2-40B4-BE49-F238E27FC236}">
                <a16:creationId xmlns:a16="http://schemas.microsoft.com/office/drawing/2014/main" id="{0CC16F2F-7F4F-51CE-5D59-025D1913983B}"/>
              </a:ext>
            </a:extLst>
          </p:cNvPr>
          <p:cNvSpPr>
            <a:spLocks noChangeArrowheads="1"/>
          </p:cNvSpPr>
          <p:nvPr/>
        </p:nvSpPr>
        <p:spPr bwMode="auto">
          <a:xfrm>
            <a:off x="3292475"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4353124D-7BE8-714D-8914-8C2DA2F8CA74}"/>
              </a:ext>
            </a:extLst>
          </p:cNvPr>
          <p:cNvSpPr txBox="1"/>
          <p:nvPr/>
        </p:nvSpPr>
        <p:spPr>
          <a:xfrm>
            <a:off x="357673" y="1446244"/>
            <a:ext cx="11352244" cy="4308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a:ea typeface="+mn-lt"/>
              <a:cs typeface="+mn-lt"/>
            </a:endParaRPr>
          </a:p>
          <a:p>
            <a:r>
              <a:rPr lang="en-US" sz="3200">
                <a:ea typeface="+mn-lt"/>
                <a:cs typeface="+mn-lt"/>
              </a:rPr>
              <a:t>Starting in October – we will change the format of these meetings by streaming MGCI general session meetings to Microsoft Community Learning YouTube Channel - </a:t>
            </a:r>
            <a:r>
              <a:rPr lang="en-US" sz="3200">
                <a:ea typeface="+mn-lt"/>
                <a:cs typeface="+mn-lt"/>
                <a:hlinkClick r:id="rId2"/>
              </a:rPr>
              <a:t>https://aka.ms/community/learning</a:t>
            </a:r>
            <a:r>
              <a:rPr lang="en-US" sz="3200">
                <a:ea typeface="+mn-lt"/>
                <a:cs typeface="+mn-lt"/>
              </a:rPr>
              <a:t> </a:t>
            </a:r>
          </a:p>
          <a:p>
            <a:endParaRPr lang="en-US" sz="3200">
              <a:ea typeface="+mn-lt"/>
              <a:cs typeface="+mn-lt"/>
            </a:endParaRPr>
          </a:p>
          <a:p>
            <a:r>
              <a:rPr lang="en-US" sz="3200">
                <a:ea typeface="Calibri"/>
                <a:cs typeface="Calibri"/>
              </a:rPr>
              <a:t>And on the Microsoft Tech Community for comments and questions. </a:t>
            </a:r>
          </a:p>
          <a:p>
            <a:endParaRPr lang="en-US">
              <a:ea typeface="Calibri"/>
              <a:cs typeface="Calibri"/>
            </a:endParaRPr>
          </a:p>
        </p:txBody>
      </p:sp>
    </p:spTree>
    <p:extLst>
      <p:ext uri="{BB962C8B-B14F-4D97-AF65-F5344CB8AC3E}">
        <p14:creationId xmlns:p14="http://schemas.microsoft.com/office/powerpoint/2010/main" val="1968540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p:txBody>
          <a:bodyPr/>
          <a:lstStyle/>
          <a:p>
            <a:r>
              <a:rPr lang="en-US"/>
              <a:t>Microsoft Global Community Initiative </a:t>
            </a:r>
          </a:p>
        </p:txBody>
      </p:sp>
      <p:sp>
        <p:nvSpPr>
          <p:cNvPr id="8" name="Text Placeholder 6">
            <a:extLst>
              <a:ext uri="{FF2B5EF4-FFF2-40B4-BE49-F238E27FC236}">
                <a16:creationId xmlns:a16="http://schemas.microsoft.com/office/drawing/2014/main" id="{193A4C49-58BC-4551-866A-7E97E1E1E5DC}"/>
              </a:ext>
            </a:extLst>
          </p:cNvPr>
          <p:cNvSpPr txBox="1">
            <a:spLocks/>
          </p:cNvSpPr>
          <p:nvPr/>
        </p:nvSpPr>
        <p:spPr>
          <a:xfrm>
            <a:off x="6039023" y="1538468"/>
            <a:ext cx="5515509" cy="4691379"/>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1A1A1A"/>
                </a:solidFill>
                <a:effectLst/>
                <a:uLnTx/>
                <a:uFillTx/>
                <a:latin typeface="Segoe UI"/>
                <a:ea typeface="+mn-ea"/>
                <a:cs typeface="Segoe UI"/>
              </a:rPr>
              <a:t>Top asks:</a:t>
            </a: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a:rPr>
              <a:t>Complete our monthly survey</a:t>
            </a:r>
            <a:r>
              <a:rPr kumimoji="0" lang="en-US" sz="1100" b="0" i="0" u="none" strike="noStrike" kern="1200" cap="none" spc="0" normalizeH="0" baseline="0" noProof="0">
                <a:ln>
                  <a:noFill/>
                </a:ln>
                <a:solidFill>
                  <a:srgbClr val="000000"/>
                </a:solidFill>
                <a:effectLst/>
                <a:uLnTx/>
                <a:uFillTx/>
                <a:latin typeface="Segoe UI"/>
                <a:ea typeface="+mn-ea"/>
                <a:cs typeface="Segoe UI"/>
              </a:rPr>
              <a:t>: </a:t>
            </a: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a:p>
            <a:pPr marL="0" marR="0" lvl="0" indent="0" algn="l" defTabSz="932753">
              <a:lnSpc>
                <a:spcPct val="100000"/>
              </a:lnSpc>
              <a:spcBef>
                <a:spcPts val="0"/>
              </a:spcBef>
              <a:buNone/>
              <a:tabLst/>
              <a:defRPr/>
            </a:pPr>
            <a:r>
              <a:rPr lang="en-US" sz="2000">
                <a:solidFill>
                  <a:srgbClr val="000000"/>
                </a:solidFill>
                <a:latin typeface="Segoe UI"/>
                <a:cs typeface="Segoe UI"/>
                <a:hlinkClick r:id="rId2"/>
              </a:rPr>
              <a:t>https://aka.ms/MGCIFeedbackSeptember</a:t>
            </a:r>
            <a:endParaRPr lang="en-US" sz="2000">
              <a:cs typeface="Segoe UI"/>
            </a:endParaRPr>
          </a:p>
          <a:p>
            <a:pPr marL="0" marR="0" lvl="0" indent="0" algn="l" defTabSz="932753" rtl="0" eaLnBrk="1" fontAlgn="auto" latinLnBrk="0" hangingPunct="1">
              <a:lnSpc>
                <a:spcPct val="100000"/>
              </a:lnSpc>
              <a:spcBef>
                <a:spcPts val="0"/>
              </a:spcBef>
              <a:buClrTx/>
              <a:buSzTx/>
              <a:buFontTx/>
              <a:buNone/>
              <a:tabLst/>
              <a:defRPr/>
            </a:pPr>
            <a:endParaRPr lang="en-US" sz="1100" b="0" i="0" u="none" strike="noStrike" kern="1200" cap="none" spc="0" normalizeH="0" baseline="0" noProof="0">
              <a:ln>
                <a:noFill/>
              </a:ln>
              <a:solidFill>
                <a:srgbClr val="000000"/>
              </a:solidFill>
              <a:effectLst/>
              <a:uLnTx/>
              <a:uFillTx/>
              <a:latin typeface="Segoe UI"/>
            </a:endParaRPr>
          </a:p>
          <a:p>
            <a:pPr marL="0" indent="0" defTabSz="932753">
              <a:spcBef>
                <a:spcPts val="0"/>
              </a:spcBef>
              <a:spcAft>
                <a:spcPts val="600"/>
              </a:spcAft>
              <a:buNone/>
              <a:defRPr/>
            </a:pPr>
            <a:endParaRPr lang="en-US" sz="1100">
              <a:solidFill>
                <a:srgbClr val="000000"/>
              </a:solidFill>
              <a:latin typeface="Segoe UI"/>
            </a:endParaRPr>
          </a:p>
          <a:p>
            <a:pPr marL="0" indent="0" defTabSz="932753">
              <a:spcBef>
                <a:spcPts val="0"/>
              </a:spcBef>
              <a:spcAft>
                <a:spcPts val="600"/>
              </a:spcAft>
              <a:buNone/>
              <a:defRPr/>
            </a:pPr>
            <a:endParaRPr lang="en-US" sz="2000">
              <a:solidFill>
                <a:srgbClr val="000000"/>
              </a:solidFill>
              <a:latin typeface="Segoe UI"/>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a:rPr>
              <a:t>Invite colleagues to hold a community day event at </a:t>
            </a:r>
            <a:r>
              <a:rPr kumimoji="0" lang="en-US" sz="2000" b="0" i="0" u="none" strike="noStrike" kern="1200" cap="none" spc="0" normalizeH="0" baseline="0" noProof="0">
                <a:ln>
                  <a:noFill/>
                </a:ln>
                <a:solidFill>
                  <a:srgbClr val="000000"/>
                </a:solidFill>
                <a:effectLst/>
                <a:uLnTx/>
                <a:uFillTx/>
                <a:latin typeface="Segoe UI"/>
                <a:ea typeface="+mn-ea"/>
                <a:cs typeface="Segoe UI"/>
                <a:hlinkClick r:id="rId3"/>
              </a:rPr>
              <a:t>communitydays.org</a:t>
            </a:r>
            <a:endParaRPr kumimoji="0" lang="en-US" sz="2000" b="0" i="0" u="none" strike="noStrike" kern="1200" cap="none" spc="0" normalizeH="0" baseline="0" noProof="0">
              <a:ln>
                <a:noFill/>
              </a:ln>
              <a:solidFill>
                <a:srgbClr val="000000"/>
              </a:solidFill>
              <a:effectLst/>
              <a:uLnTx/>
              <a:uFillTx/>
              <a:latin typeface="Segoe UI"/>
              <a:ea typeface="+mn-ea"/>
              <a:cs typeface="Segoe UI"/>
            </a:endParaRPr>
          </a:p>
        </p:txBody>
      </p:sp>
      <p:cxnSp>
        <p:nvCxnSpPr>
          <p:cNvPr id="10" name="Straight Connector 9">
            <a:extLst>
              <a:ext uri="{FF2B5EF4-FFF2-40B4-BE49-F238E27FC236}">
                <a16:creationId xmlns:a16="http://schemas.microsoft.com/office/drawing/2014/main" id="{6C52F4C4-E84A-40B9-B6C0-101D30DE8A71}"/>
              </a:ext>
            </a:extLst>
          </p:cNvPr>
          <p:cNvCxnSpPr>
            <a:cxnSpLocks/>
          </p:cNvCxnSpPr>
          <p:nvPr/>
        </p:nvCxnSpPr>
        <p:spPr>
          <a:xfrm>
            <a:off x="5767302" y="1371600"/>
            <a:ext cx="55419" cy="5029200"/>
          </a:xfrm>
          <a:prstGeom prst="line">
            <a:avLst/>
          </a:prstGeom>
          <a:ln>
            <a:solidFill>
              <a:schemeClr val="bg2">
                <a:lumMod val="1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DD239FB-D762-C556-0752-BF10AB147729}"/>
              </a:ext>
            </a:extLst>
          </p:cNvPr>
          <p:cNvSpPr txBox="1"/>
          <p:nvPr/>
        </p:nvSpPr>
        <p:spPr>
          <a:xfrm>
            <a:off x="415807" y="1507067"/>
            <a:ext cx="5038607" cy="175432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defRPr/>
            </a:pPr>
            <a:r>
              <a:rPr kumimoji="0" lang="en-US" sz="2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See you at our next general session </a:t>
            </a:r>
            <a:r>
              <a:rPr lang="en-US" sz="2400">
                <a:gradFill>
                  <a:gsLst>
                    <a:gs pos="2917">
                      <a:srgbClr val="000000"/>
                    </a:gs>
                    <a:gs pos="30000">
                      <a:srgbClr val="000000"/>
                    </a:gs>
                  </a:gsLst>
                  <a:lin ang="5400000" scaled="0"/>
                </a:gradFill>
                <a:latin typeface="Segoe UI"/>
              </a:rPr>
              <a:t>October</a:t>
            </a:r>
            <a:r>
              <a:rPr kumimoji="0" lang="en-US" sz="2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 </a:t>
            </a:r>
            <a:r>
              <a:rPr lang="en-US" sz="2400">
                <a:gradFill>
                  <a:gsLst>
                    <a:gs pos="2917">
                      <a:srgbClr val="000000"/>
                    </a:gs>
                    <a:gs pos="30000">
                      <a:srgbClr val="000000"/>
                    </a:gs>
                  </a:gsLst>
                  <a:lin ang="5400000" scaled="0"/>
                </a:gradFill>
                <a:latin typeface="Segoe UI"/>
              </a:rPr>
              <a:t>15 </a:t>
            </a:r>
            <a:r>
              <a:rPr kumimoji="0" lang="en-US" sz="2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rPr>
              <a:t>at 8:10am and 5:10pm PDT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gradFill>
                <a:gsLst>
                  <a:gs pos="2917">
                    <a:srgbClr val="000000"/>
                  </a:gs>
                  <a:gs pos="30000">
                    <a:srgbClr val="000000"/>
                  </a:gs>
                </a:gsLst>
                <a:lin ang="5400000" scaled="0"/>
              </a:gradFill>
              <a:effectLst/>
              <a:uLnTx/>
              <a:uFillTx/>
              <a:latin typeface="Segoe UI"/>
              <a:cs typeface="Segoe UI"/>
            </a:endParaRPr>
          </a:p>
        </p:txBody>
      </p:sp>
    </p:spTree>
    <p:extLst>
      <p:ext uri="{BB962C8B-B14F-4D97-AF65-F5344CB8AC3E}">
        <p14:creationId xmlns:p14="http://schemas.microsoft.com/office/powerpoint/2010/main" val="188559808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4981F52-D20B-5265-928F-5463CAF60107}"/>
              </a:ext>
            </a:extLst>
          </p:cNvPr>
          <p:cNvSpPr/>
          <p:nvPr/>
        </p:nvSpPr>
        <p:spPr bwMode="auto">
          <a:xfrm>
            <a:off x="55347" y="110170"/>
            <a:ext cx="12074487" cy="958467"/>
          </a:xfrm>
          <a:prstGeom prst="round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3607E64B-D637-C646-6384-38771AE552A0}"/>
              </a:ext>
            </a:extLst>
          </p:cNvPr>
          <p:cNvSpPr txBox="1"/>
          <p:nvPr/>
        </p:nvSpPr>
        <p:spPr>
          <a:xfrm>
            <a:off x="180109" y="277648"/>
            <a:ext cx="9328067" cy="553998"/>
          </a:xfrm>
          <a:prstGeom prst="rect">
            <a:avLst/>
          </a:prstGeom>
          <a:noFill/>
        </p:spPr>
        <p:txBody>
          <a:bodyPr wrap="square" lIns="0" tIns="0" rIns="0" bIns="0" rtlCol="0" anchor="t">
            <a:spAutoFit/>
          </a:bodyPr>
          <a:lstStyle/>
          <a:p>
            <a:pPr>
              <a:defRPr/>
            </a:pPr>
            <a:r>
              <a:rPr lang="en-US" sz="3600">
                <a:solidFill>
                  <a:prstClr val="white"/>
                </a:solidFill>
                <a:latin typeface="Aptos"/>
              </a:rPr>
              <a:t>Upcoming Microsoft Flagship Events</a:t>
            </a:r>
            <a:endParaRPr lang="en-US" sz="3600" b="0" i="0" u="none" strike="noStrike" kern="1200" cap="none" spc="0" normalizeH="0" baseline="0" noProof="0">
              <a:ln>
                <a:noFill/>
              </a:ln>
              <a:solidFill>
                <a:prstClr val="white"/>
              </a:solidFill>
              <a:effectLst/>
              <a:uLnTx/>
              <a:uFillTx/>
              <a:latin typeface="Aptos" panose="020B0004020202020204" pitchFamily="34" charset="0"/>
            </a:endParaRPr>
          </a:p>
        </p:txBody>
      </p:sp>
      <p:sp>
        <p:nvSpPr>
          <p:cNvPr id="4" name="Text Placeholder 2">
            <a:extLst>
              <a:ext uri="{FF2B5EF4-FFF2-40B4-BE49-F238E27FC236}">
                <a16:creationId xmlns:a16="http://schemas.microsoft.com/office/drawing/2014/main" id="{406F71D5-9628-1683-3956-C073ACE25442}"/>
              </a:ext>
            </a:extLst>
          </p:cNvPr>
          <p:cNvSpPr txBox="1">
            <a:spLocks/>
          </p:cNvSpPr>
          <p:nvPr/>
        </p:nvSpPr>
        <p:spPr>
          <a:xfrm>
            <a:off x="314692" y="2966639"/>
            <a:ext cx="11877308" cy="1772793"/>
          </a:xfrm>
          <a:prstGeom prst="rect">
            <a:avLst/>
          </a:prstGeom>
        </p:spPr>
        <p:txBody>
          <a:bodyPr vert="horz" wrap="square" lIns="0" tIns="0" rIns="0" bIns="0" rtlCol="0" anchor="ctr"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rtl="0" fontAlgn="base">
              <a:buNone/>
            </a:pPr>
            <a:r>
              <a:rPr lang="en-US" sz="2400">
                <a:solidFill>
                  <a:srgbClr val="000000"/>
                </a:solidFill>
                <a:latin typeface="Segoe UI"/>
                <a:cs typeface="Segoe UI"/>
                <a:hlinkClick r:id="rId2"/>
              </a:rPr>
              <a:t>.DotNet Conference </a:t>
            </a:r>
            <a:r>
              <a:rPr lang="en-US" sz="2400">
                <a:solidFill>
                  <a:srgbClr val="000000"/>
                </a:solidFill>
                <a:latin typeface="Segoe UI"/>
                <a:cs typeface="Segoe UI"/>
              </a:rPr>
              <a:t>– Nov 12-12, 2024 - Virtual</a:t>
            </a:r>
            <a:endParaRPr lang="en-US" sz="1800" b="0" i="0">
              <a:solidFill>
                <a:srgbClr val="000000"/>
              </a:solidFill>
              <a:effectLst/>
              <a:latin typeface="Segoe UI"/>
              <a:cs typeface="Segoe UI"/>
            </a:endParaRPr>
          </a:p>
          <a:p>
            <a:pPr marL="0" indent="0" algn="l" rtl="0" fontAlgn="base">
              <a:buNone/>
            </a:pPr>
            <a:r>
              <a:rPr lang="en-US" sz="2400" b="0" i="0" u="sng" strike="noStrike">
                <a:solidFill>
                  <a:srgbClr val="0078D4"/>
                </a:solidFill>
                <a:effectLst/>
                <a:latin typeface="Segoe UI"/>
                <a:cs typeface="Segoe UI"/>
                <a:hlinkClick r:id="rId3"/>
              </a:rPr>
              <a:t>Microsoft Ignite</a:t>
            </a:r>
            <a:r>
              <a:rPr lang="en-US" sz="2400" b="0" i="0" u="none" strike="noStrike">
                <a:solidFill>
                  <a:srgbClr val="000000"/>
                </a:solidFill>
                <a:effectLst/>
                <a:latin typeface="Segoe UI"/>
                <a:cs typeface="Segoe UI"/>
              </a:rPr>
              <a:t> - Nov 18-22, 2024 – Chicago, IL</a:t>
            </a:r>
          </a:p>
          <a:p>
            <a:pPr algn="l" rtl="0" fontAlgn="base"/>
            <a:endParaRPr lang="en-US" sz="1400">
              <a:solidFill>
                <a:srgbClr val="000000"/>
              </a:solidFill>
              <a:latin typeface="Segoe UI" panose="020B0502040204020203" pitchFamily="34" charset="0"/>
            </a:endParaRPr>
          </a:p>
          <a:p>
            <a:endParaRPr lang="en-US" sz="2000">
              <a:latin typeface="Aptos" panose="020B0004020202020204" pitchFamily="34" charset="0"/>
            </a:endParaRPr>
          </a:p>
          <a:p>
            <a:pPr algn="l" rtl="0">
              <a:buFont typeface="Wingdings" panose="020B0604020202020204" pitchFamily="34" charset="0"/>
            </a:pPr>
            <a:endParaRPr lang="en-US" sz="1800" b="0" i="0">
              <a:solidFill>
                <a:srgbClr val="808080"/>
              </a:solidFill>
              <a:effectLst/>
              <a:latin typeface="Segoe UI"/>
            </a:endParaRPr>
          </a:p>
        </p:txBody>
      </p:sp>
    </p:spTree>
    <p:extLst>
      <p:ext uri="{BB962C8B-B14F-4D97-AF65-F5344CB8AC3E}">
        <p14:creationId xmlns:p14="http://schemas.microsoft.com/office/powerpoint/2010/main" val="71578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CDED99-7869-8B1E-693F-521AB33C4846}"/>
              </a:ext>
            </a:extLst>
          </p:cNvPr>
          <p:cNvSpPr/>
          <p:nvPr/>
        </p:nvSpPr>
        <p:spPr>
          <a:xfrm>
            <a:off x="0" y="69011"/>
            <a:ext cx="12192000" cy="6295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13619395-CCAD-62D9-C154-CAC387B898F1}"/>
              </a:ext>
            </a:extLst>
          </p:cNvPr>
          <p:cNvSpPr txBox="1"/>
          <p:nvPr/>
        </p:nvSpPr>
        <p:spPr>
          <a:xfrm>
            <a:off x="104775" y="113752"/>
            <a:ext cx="116430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Upcoming Community Produced Events – Sept thru Oct</a:t>
            </a:r>
          </a:p>
        </p:txBody>
      </p:sp>
      <p:sp>
        <p:nvSpPr>
          <p:cNvPr id="8" name="TextBox 7">
            <a:extLst>
              <a:ext uri="{FF2B5EF4-FFF2-40B4-BE49-F238E27FC236}">
                <a16:creationId xmlns:a16="http://schemas.microsoft.com/office/drawing/2014/main" id="{B426AC7F-6BC3-B441-A01C-66C8129A08B7}"/>
              </a:ext>
            </a:extLst>
          </p:cNvPr>
          <p:cNvSpPr txBox="1"/>
          <p:nvPr/>
        </p:nvSpPr>
        <p:spPr>
          <a:xfrm>
            <a:off x="104774" y="743268"/>
            <a:ext cx="1198359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Professionally produced community events draw from 1k-5k attendees (in-person). Attendance fees are charged, and pre/post event workshops delivered by Microsoft MVPs are often part of the event. Event organizers ask for our help in driving attendance and providing MSFT corporate speakers.  </a:t>
            </a:r>
            <a:endPar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aphicFrame>
        <p:nvGraphicFramePr>
          <p:cNvPr id="3" name="Table 2">
            <a:extLst>
              <a:ext uri="{FF2B5EF4-FFF2-40B4-BE49-F238E27FC236}">
                <a16:creationId xmlns:a16="http://schemas.microsoft.com/office/drawing/2014/main" id="{F3113F64-00A9-E679-32FA-1413FC2A8C02}"/>
              </a:ext>
            </a:extLst>
          </p:cNvPr>
          <p:cNvGraphicFramePr>
            <a:graphicFrameLocks noGrp="1"/>
          </p:cNvGraphicFramePr>
          <p:nvPr>
            <p:extLst>
              <p:ext uri="{D42A27DB-BD31-4B8C-83A1-F6EECF244321}">
                <p14:modId xmlns:p14="http://schemas.microsoft.com/office/powerpoint/2010/main" val="3589140596"/>
              </p:ext>
            </p:extLst>
          </p:nvPr>
        </p:nvGraphicFramePr>
        <p:xfrm>
          <a:off x="465667" y="1588665"/>
          <a:ext cx="10515600" cy="3950402"/>
        </p:xfrm>
        <a:graphic>
          <a:graphicData uri="http://schemas.openxmlformats.org/drawingml/2006/table">
            <a:tbl>
              <a:tblPr/>
              <a:tblGrid>
                <a:gridCol w="2233061">
                  <a:extLst>
                    <a:ext uri="{9D8B030D-6E8A-4147-A177-3AD203B41FA5}">
                      <a16:colId xmlns:a16="http://schemas.microsoft.com/office/drawing/2014/main" val="4017743692"/>
                    </a:ext>
                  </a:extLst>
                </a:gridCol>
                <a:gridCol w="952901">
                  <a:extLst>
                    <a:ext uri="{9D8B030D-6E8A-4147-A177-3AD203B41FA5}">
                      <a16:colId xmlns:a16="http://schemas.microsoft.com/office/drawing/2014/main" val="3454442890"/>
                    </a:ext>
                  </a:extLst>
                </a:gridCol>
                <a:gridCol w="895149">
                  <a:extLst>
                    <a:ext uri="{9D8B030D-6E8A-4147-A177-3AD203B41FA5}">
                      <a16:colId xmlns:a16="http://schemas.microsoft.com/office/drawing/2014/main" val="2772621923"/>
                    </a:ext>
                  </a:extLst>
                </a:gridCol>
                <a:gridCol w="1061185">
                  <a:extLst>
                    <a:ext uri="{9D8B030D-6E8A-4147-A177-3AD203B41FA5}">
                      <a16:colId xmlns:a16="http://schemas.microsoft.com/office/drawing/2014/main" val="1376482791"/>
                    </a:ext>
                  </a:extLst>
                </a:gridCol>
                <a:gridCol w="1292192">
                  <a:extLst>
                    <a:ext uri="{9D8B030D-6E8A-4147-A177-3AD203B41FA5}">
                      <a16:colId xmlns:a16="http://schemas.microsoft.com/office/drawing/2014/main" val="3610836338"/>
                    </a:ext>
                  </a:extLst>
                </a:gridCol>
                <a:gridCol w="1386038">
                  <a:extLst>
                    <a:ext uri="{9D8B030D-6E8A-4147-A177-3AD203B41FA5}">
                      <a16:colId xmlns:a16="http://schemas.microsoft.com/office/drawing/2014/main" val="2250875633"/>
                    </a:ext>
                  </a:extLst>
                </a:gridCol>
                <a:gridCol w="2695074">
                  <a:extLst>
                    <a:ext uri="{9D8B030D-6E8A-4147-A177-3AD203B41FA5}">
                      <a16:colId xmlns:a16="http://schemas.microsoft.com/office/drawing/2014/main" val="1294026830"/>
                    </a:ext>
                  </a:extLst>
                </a:gridCol>
              </a:tblGrid>
              <a:tr h="187779">
                <a:tc>
                  <a:txBody>
                    <a:bodyPr/>
                    <a:lstStyle/>
                    <a:p>
                      <a:pPr algn="l" rtl="0" fontAlgn="b"/>
                      <a:r>
                        <a:rPr lang="en-US" sz="1400" b="1" i="0" u="none" strike="noStrike">
                          <a:solidFill>
                            <a:srgbClr val="FFFFFF"/>
                          </a:solidFill>
                          <a:effectLst/>
                          <a:latin typeface="Aptos Narrow" panose="020B0004020202020204" pitchFamily="34" charset="0"/>
                        </a:rPr>
                        <a:t>Event name</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04862"/>
                    </a:solidFill>
                  </a:tcPr>
                </a:tc>
                <a:tc>
                  <a:txBody>
                    <a:bodyPr/>
                    <a:lstStyle/>
                    <a:p>
                      <a:pPr algn="l" rtl="0" fontAlgn="b"/>
                      <a:r>
                        <a:rPr lang="en-US" sz="1400" b="1" i="0" u="none" strike="noStrike">
                          <a:solidFill>
                            <a:srgbClr val="FFFFFF"/>
                          </a:solidFill>
                          <a:effectLst/>
                          <a:latin typeface="Aptos Narrow" panose="020B0004020202020204" pitchFamily="34" charset="0"/>
                        </a:rPr>
                        <a:t>Start date</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04862"/>
                    </a:solidFill>
                  </a:tcPr>
                </a:tc>
                <a:tc>
                  <a:txBody>
                    <a:bodyPr/>
                    <a:lstStyle/>
                    <a:p>
                      <a:pPr algn="l" rtl="0" fontAlgn="b"/>
                      <a:r>
                        <a:rPr lang="en-US" sz="1400" b="1" i="0" u="none" strike="noStrike">
                          <a:solidFill>
                            <a:srgbClr val="FFFFFF"/>
                          </a:solidFill>
                          <a:effectLst/>
                          <a:latin typeface="Aptos Narrow" panose="020B0004020202020204" pitchFamily="34" charset="0"/>
                        </a:rPr>
                        <a:t>End date</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04862"/>
                    </a:solidFill>
                  </a:tcPr>
                </a:tc>
                <a:tc>
                  <a:txBody>
                    <a:bodyPr/>
                    <a:lstStyle/>
                    <a:p>
                      <a:pPr algn="l" rtl="0" fontAlgn="b"/>
                      <a:r>
                        <a:rPr lang="en-US" sz="1400" b="1" i="0" u="none" strike="noStrike">
                          <a:solidFill>
                            <a:srgbClr val="FFFFFF"/>
                          </a:solidFill>
                          <a:effectLst/>
                          <a:latin typeface="Aptos Narrow" panose="020B0004020202020204" pitchFamily="34" charset="0"/>
                        </a:rPr>
                        <a:t>City</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04862"/>
                    </a:solidFill>
                  </a:tcPr>
                </a:tc>
                <a:tc>
                  <a:txBody>
                    <a:bodyPr/>
                    <a:lstStyle/>
                    <a:p>
                      <a:pPr algn="l" rtl="0" fontAlgn="b"/>
                      <a:r>
                        <a:rPr lang="en-US" sz="1400" b="1" i="0" u="none" strike="noStrike">
                          <a:solidFill>
                            <a:srgbClr val="FFFFFF"/>
                          </a:solidFill>
                          <a:effectLst/>
                          <a:latin typeface="Aptos Narrow" panose="020B0004020202020204" pitchFamily="34" charset="0"/>
                        </a:rPr>
                        <a:t>State</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04862"/>
                    </a:solidFill>
                  </a:tcPr>
                </a:tc>
                <a:tc>
                  <a:txBody>
                    <a:bodyPr/>
                    <a:lstStyle/>
                    <a:p>
                      <a:pPr algn="l" rtl="0" fontAlgn="b"/>
                      <a:r>
                        <a:rPr lang="en-US" sz="1400" b="1" i="0" u="none" strike="noStrike">
                          <a:solidFill>
                            <a:srgbClr val="FFFFFF"/>
                          </a:solidFill>
                          <a:effectLst/>
                          <a:latin typeface="Aptos Narrow" panose="020B0004020202020204" pitchFamily="34" charset="0"/>
                        </a:rPr>
                        <a:t>Country</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04862"/>
                    </a:solidFill>
                  </a:tcPr>
                </a:tc>
                <a:tc>
                  <a:txBody>
                    <a:bodyPr/>
                    <a:lstStyle/>
                    <a:p>
                      <a:pPr algn="l" rtl="0" fontAlgn="b"/>
                      <a:r>
                        <a:rPr lang="en-US" sz="1400" b="1" i="0" u="none" strike="noStrike">
                          <a:solidFill>
                            <a:srgbClr val="FFFFFF"/>
                          </a:solidFill>
                          <a:effectLst/>
                          <a:latin typeface="Aptos Narrow" panose="020B0004020202020204" pitchFamily="34" charset="0"/>
                        </a:rPr>
                        <a:t>Primary tech</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04862"/>
                    </a:solidFill>
                  </a:tcPr>
                </a:tc>
                <a:extLst>
                  <a:ext uri="{0D108BD9-81ED-4DB2-BD59-A6C34878D82A}">
                    <a16:rowId xmlns:a16="http://schemas.microsoft.com/office/drawing/2014/main" val="3278904664"/>
                  </a:ext>
                </a:extLst>
              </a:tr>
              <a:tr h="231112">
                <a:tc>
                  <a:txBody>
                    <a:bodyPr/>
                    <a:lstStyle/>
                    <a:p>
                      <a:pPr algn="l" rtl="0" fontAlgn="b"/>
                      <a:r>
                        <a:rPr lang="en-US" sz="1400" b="0" i="0" u="sng" strike="noStrike">
                          <a:solidFill>
                            <a:srgbClr val="467886"/>
                          </a:solidFill>
                          <a:effectLst/>
                          <a:latin typeface="Aptos Narrow" panose="020B0004020202020204" pitchFamily="34" charset="0"/>
                          <a:hlinkClick r:id="rId2"/>
                        </a:rPr>
                        <a:t>Experts Live Europe</a:t>
                      </a:r>
                      <a:endParaRPr lang="en-US" sz="1400" b="0" i="0" u="sng" strike="noStrike">
                        <a:solidFill>
                          <a:srgbClr val="467886"/>
                        </a:solidFill>
                        <a:effectLst/>
                        <a:latin typeface="Aptos Narrow" panose="020B0004020202020204" pitchFamily="34" charset="0"/>
                      </a:endParaRP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
                      <a:r>
                        <a:rPr lang="en-US" sz="1400" b="0" i="0" u="none" strike="noStrike">
                          <a:solidFill>
                            <a:srgbClr val="000000"/>
                          </a:solidFill>
                          <a:effectLst/>
                          <a:latin typeface="Aptos Narrow" panose="020B0004020202020204" pitchFamily="34" charset="0"/>
                        </a:rPr>
                        <a:t>9/23/2024</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
                      <a:r>
                        <a:rPr lang="en-US" sz="1400" b="0" i="0" u="none" strike="noStrike">
                          <a:solidFill>
                            <a:srgbClr val="000000"/>
                          </a:solidFill>
                          <a:effectLst/>
                          <a:latin typeface="Aptos Narrow" panose="020B0004020202020204" pitchFamily="34" charset="0"/>
                        </a:rPr>
                        <a:t>9/25/2024</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400" b="0" i="0" u="none" strike="noStrike">
                          <a:solidFill>
                            <a:srgbClr val="000000"/>
                          </a:solidFill>
                          <a:effectLst/>
                          <a:latin typeface="Aptos Narrow" panose="020B0004020202020204" pitchFamily="34" charset="0"/>
                        </a:rPr>
                        <a:t>Budapest</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Arial" panose="020B0604020202020204" pitchFamily="34" charset="0"/>
                        </a:rPr>
                        <a:t> </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400" b="0" i="0" u="none" strike="noStrike">
                          <a:solidFill>
                            <a:srgbClr val="000000"/>
                          </a:solidFill>
                          <a:effectLst/>
                          <a:latin typeface="Aptos Narrow" panose="020B0004020202020204" pitchFamily="34" charset="0"/>
                        </a:rPr>
                        <a:t>Hungary</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Arial" panose="020B0604020202020204" pitchFamily="34" charset="0"/>
                        </a:rPr>
                        <a:t> </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69538754"/>
                  </a:ext>
                </a:extLst>
              </a:tr>
              <a:tr h="187779">
                <a:tc>
                  <a:txBody>
                    <a:bodyPr/>
                    <a:lstStyle/>
                    <a:p>
                      <a:pPr algn="l" rtl="0" fontAlgn="b"/>
                      <a:r>
                        <a:rPr lang="en-US" sz="1400" b="0" i="0" u="sng" strike="noStrike">
                          <a:solidFill>
                            <a:srgbClr val="467886"/>
                          </a:solidFill>
                          <a:effectLst/>
                          <a:latin typeface="Aptos Narrow" panose="020B0004020202020204" pitchFamily="34" charset="0"/>
                          <a:hlinkClick r:id="rId3"/>
                        </a:rPr>
                        <a:t>Umbraco US Festival</a:t>
                      </a:r>
                      <a:endParaRPr lang="en-US" sz="1400" b="0" i="0" u="sng" strike="noStrike">
                        <a:solidFill>
                          <a:srgbClr val="467886"/>
                        </a:solidFill>
                        <a:effectLst/>
                        <a:latin typeface="Aptos Narrow" panose="020B0004020202020204" pitchFamily="34" charset="0"/>
                      </a:endParaRP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
                      <a:r>
                        <a:rPr lang="en-US" sz="1400" b="0" i="0" u="none" strike="noStrike">
                          <a:solidFill>
                            <a:srgbClr val="000000"/>
                          </a:solidFill>
                          <a:effectLst/>
                          <a:latin typeface="Aptos Narrow" panose="020B0004020202020204" pitchFamily="34" charset="0"/>
                        </a:rPr>
                        <a:t>10/3/2024</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
                      <a:r>
                        <a:rPr lang="en-US" sz="1400" b="0" i="0" u="none" strike="noStrike">
                          <a:solidFill>
                            <a:srgbClr val="000000"/>
                          </a:solidFill>
                          <a:effectLst/>
                          <a:latin typeface="Aptos Narrow" panose="020B0004020202020204" pitchFamily="34" charset="0"/>
                        </a:rPr>
                        <a:t>10/4/2024</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400" b="0" i="0" u="none" strike="noStrike">
                          <a:solidFill>
                            <a:srgbClr val="000000"/>
                          </a:solidFill>
                          <a:effectLst/>
                          <a:latin typeface="Aptos Narrow" panose="020B0004020202020204" pitchFamily="34" charset="0"/>
                        </a:rPr>
                        <a:t>Chicago</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400" b="0" i="0" u="none" strike="noStrike">
                          <a:solidFill>
                            <a:srgbClr val="000000"/>
                          </a:solidFill>
                          <a:effectLst/>
                          <a:latin typeface="Aptos Narrow" panose="020B0004020202020204" pitchFamily="34" charset="0"/>
                        </a:rPr>
                        <a:t>IL</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400" b="0" i="0" u="none" strike="noStrike">
                          <a:solidFill>
                            <a:srgbClr val="000000"/>
                          </a:solidFill>
                          <a:effectLst/>
                          <a:latin typeface="Aptos Narrow" panose="020B0004020202020204" pitchFamily="34" charset="0"/>
                        </a:rPr>
                        <a:t>United States</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400" b="0" i="0" u="none" strike="noStrike">
                          <a:solidFill>
                            <a:srgbClr val="000000"/>
                          </a:solidFill>
                          <a:effectLst/>
                          <a:latin typeface="Aptos Narrow" panose="020B0004020202020204" pitchFamily="34" charset="0"/>
                        </a:rPr>
                        <a:t>.NET;#Developer tools + DevOps</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32361392"/>
                  </a:ext>
                </a:extLst>
              </a:tr>
              <a:tr h="375557">
                <a:tc>
                  <a:txBody>
                    <a:bodyPr/>
                    <a:lstStyle/>
                    <a:p>
                      <a:pPr algn="l" rtl="0" fontAlgn="b"/>
                      <a:r>
                        <a:rPr lang="en-US" sz="1400" b="0" i="0" u="sng" strike="noStrike">
                          <a:solidFill>
                            <a:srgbClr val="467886"/>
                          </a:solidFill>
                          <a:effectLst/>
                          <a:latin typeface="Aptos Narrow" panose="020B0004020202020204" pitchFamily="34" charset="0"/>
                          <a:hlinkClick r:id="rId4"/>
                        </a:rPr>
                        <a:t>NDC Porto 2024</a:t>
                      </a:r>
                      <a:endParaRPr lang="en-US" sz="1400" b="0" i="0" u="sng" strike="noStrike">
                        <a:solidFill>
                          <a:srgbClr val="467886"/>
                        </a:solidFill>
                        <a:effectLst/>
                        <a:latin typeface="Aptos Narrow" panose="020B0004020202020204" pitchFamily="34" charset="0"/>
                      </a:endParaRP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
                      <a:r>
                        <a:rPr lang="en-US" sz="1400" b="0" i="0" u="none" strike="noStrike">
                          <a:solidFill>
                            <a:srgbClr val="000000"/>
                          </a:solidFill>
                          <a:effectLst/>
                          <a:latin typeface="Aptos Narrow" panose="020B0004020202020204" pitchFamily="34" charset="0"/>
                        </a:rPr>
                        <a:t>10/14/2024</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
                      <a:r>
                        <a:rPr lang="en-US" sz="1400" b="0" i="0" u="none" strike="noStrike">
                          <a:solidFill>
                            <a:srgbClr val="000000"/>
                          </a:solidFill>
                          <a:effectLst/>
                          <a:latin typeface="Aptos Narrow" panose="020B0004020202020204" pitchFamily="34" charset="0"/>
                        </a:rPr>
                        <a:t>10/18/2024</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400" b="0" i="0" u="none" strike="noStrike">
                          <a:solidFill>
                            <a:srgbClr val="000000"/>
                          </a:solidFill>
                          <a:effectLst/>
                          <a:latin typeface="Aptos Narrow" panose="020B0004020202020204" pitchFamily="34" charset="0"/>
                        </a:rPr>
                        <a:t>Porto</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Arial" panose="020B0604020202020204" pitchFamily="34" charset="0"/>
                        </a:rPr>
                        <a:t> </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400" b="0" i="0" u="none" strike="noStrike">
                          <a:solidFill>
                            <a:srgbClr val="000000"/>
                          </a:solidFill>
                          <a:effectLst/>
                          <a:latin typeface="Aptos Narrow" panose="020B0004020202020204" pitchFamily="34" charset="0"/>
                        </a:rPr>
                        <a:t>Portugal</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400" b="0" i="0" u="none" strike="noStrike">
                          <a:solidFill>
                            <a:srgbClr val="000000"/>
                          </a:solidFill>
                          <a:effectLst/>
                          <a:latin typeface="Aptos Narrow" panose="020B0004020202020204" pitchFamily="34" charset="0"/>
                        </a:rPr>
                        <a:t>.NET;#AI / ML;#Azure / Cloud;#Containers / Kubernetes;#Data;#Developer tools + DevOps</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20645829"/>
                  </a:ext>
                </a:extLst>
              </a:tr>
              <a:tr h="231112">
                <a:tc>
                  <a:txBody>
                    <a:bodyPr/>
                    <a:lstStyle/>
                    <a:p>
                      <a:pPr algn="l" rtl="0" fontAlgn="b"/>
                      <a:r>
                        <a:rPr lang="en-US" sz="1400" b="0" i="0" u="sng" strike="noStrike">
                          <a:solidFill>
                            <a:srgbClr val="467886"/>
                          </a:solidFill>
                          <a:effectLst/>
                          <a:latin typeface="Aptos Narrow" panose="020B0004020202020204" pitchFamily="34" charset="0"/>
                          <a:hlinkClick r:id="rId5"/>
                        </a:rPr>
                        <a:t>JavaScript Bangkok 2.0.0</a:t>
                      </a:r>
                      <a:endParaRPr lang="en-US" sz="1400" b="0" i="0" u="sng" strike="noStrike">
                        <a:solidFill>
                          <a:srgbClr val="467886"/>
                        </a:solidFill>
                        <a:effectLst/>
                        <a:latin typeface="Aptos Narrow" panose="020B0004020202020204" pitchFamily="34" charset="0"/>
                      </a:endParaRP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
                      <a:r>
                        <a:rPr lang="en-US" sz="1400" b="0" i="0" u="none" strike="noStrike">
                          <a:solidFill>
                            <a:srgbClr val="000000"/>
                          </a:solidFill>
                          <a:effectLst/>
                          <a:latin typeface="Aptos Narrow" panose="020B0004020202020204" pitchFamily="34" charset="0"/>
                        </a:rPr>
                        <a:t>10/18/2024</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
                      <a:r>
                        <a:rPr lang="en-US" sz="1400" b="0" i="0" u="none" strike="noStrike">
                          <a:solidFill>
                            <a:srgbClr val="000000"/>
                          </a:solidFill>
                          <a:effectLst/>
                          <a:latin typeface="Aptos Narrow" panose="020B0004020202020204" pitchFamily="34" charset="0"/>
                        </a:rPr>
                        <a:t>10/19/2024</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400" b="0" i="0" u="none" strike="noStrike">
                          <a:solidFill>
                            <a:srgbClr val="000000"/>
                          </a:solidFill>
                          <a:effectLst/>
                          <a:latin typeface="Aptos Narrow" panose="020B0004020202020204" pitchFamily="34" charset="0"/>
                        </a:rPr>
                        <a:t>Bangkok</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Arial" panose="020B0604020202020204" pitchFamily="34" charset="0"/>
                        </a:rPr>
                        <a:t> </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400" b="0" i="0" u="none" strike="noStrike">
                          <a:solidFill>
                            <a:srgbClr val="000000"/>
                          </a:solidFill>
                          <a:effectLst/>
                          <a:latin typeface="Aptos Narrow" panose="020B0004020202020204" pitchFamily="34" charset="0"/>
                        </a:rPr>
                        <a:t>Thailand</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400" b="0" i="0" u="none" strike="noStrike">
                          <a:solidFill>
                            <a:srgbClr val="000000"/>
                          </a:solidFill>
                          <a:effectLst/>
                          <a:latin typeface="Aptos Narrow" panose="020B0004020202020204" pitchFamily="34" charset="0"/>
                        </a:rPr>
                        <a:t>JavaScript</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47618847"/>
                  </a:ext>
                </a:extLst>
              </a:tr>
              <a:tr h="231112">
                <a:tc>
                  <a:txBody>
                    <a:bodyPr/>
                    <a:lstStyle/>
                    <a:p>
                      <a:pPr algn="l" rtl="0" fontAlgn="b"/>
                      <a:r>
                        <a:rPr lang="en-US" sz="1400" b="0" i="0" u="sng" strike="noStrike">
                          <a:solidFill>
                            <a:srgbClr val="467886"/>
                          </a:solidFill>
                          <a:effectLst/>
                          <a:latin typeface="Aptos Narrow" panose="020B0004020202020204" pitchFamily="34" charset="0"/>
                          <a:hlinkClick r:id="rId6"/>
                        </a:rPr>
                        <a:t>Umbracokalaset 2024</a:t>
                      </a:r>
                      <a:endParaRPr lang="en-US" sz="1400" b="0" i="0" u="sng" strike="noStrike">
                        <a:solidFill>
                          <a:srgbClr val="467886"/>
                        </a:solidFill>
                        <a:effectLst/>
                        <a:latin typeface="Aptos Narrow" panose="020B0004020202020204" pitchFamily="34" charset="0"/>
                      </a:endParaRP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
                      <a:r>
                        <a:rPr lang="en-US" sz="1400" b="0" i="0" u="none" strike="noStrike">
                          <a:solidFill>
                            <a:srgbClr val="000000"/>
                          </a:solidFill>
                          <a:effectLst/>
                          <a:latin typeface="Aptos Narrow" panose="020B0004020202020204" pitchFamily="34" charset="0"/>
                        </a:rPr>
                        <a:t>10/23/2024</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
                      <a:r>
                        <a:rPr lang="en-US" sz="1400" b="0" i="0" u="none" strike="noStrike">
                          <a:solidFill>
                            <a:srgbClr val="000000"/>
                          </a:solidFill>
                          <a:effectLst/>
                          <a:latin typeface="Aptos Narrow" panose="020B0004020202020204" pitchFamily="34" charset="0"/>
                        </a:rPr>
                        <a:t>10/23/2024</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400" b="0" i="0" u="none" strike="noStrike">
                          <a:solidFill>
                            <a:srgbClr val="000000"/>
                          </a:solidFill>
                          <a:effectLst/>
                          <a:latin typeface="Aptos Narrow" panose="020B0004020202020204" pitchFamily="34" charset="0"/>
                        </a:rPr>
                        <a:t>Stockholm</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Arial" panose="020B0604020202020204" pitchFamily="34" charset="0"/>
                        </a:rPr>
                        <a:t> </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400" b="0" i="0" u="none" strike="noStrike">
                          <a:solidFill>
                            <a:srgbClr val="000000"/>
                          </a:solidFill>
                          <a:effectLst/>
                          <a:latin typeface="Aptos Narrow" panose="020B0004020202020204" pitchFamily="34" charset="0"/>
                        </a:rPr>
                        <a:t>Sweden</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400" b="0" i="0" u="none" strike="noStrike">
                          <a:solidFill>
                            <a:srgbClr val="000000"/>
                          </a:solidFill>
                          <a:effectLst/>
                          <a:latin typeface="Aptos Narrow" panose="020B0004020202020204" pitchFamily="34" charset="0"/>
                        </a:rPr>
                        <a:t>.NET;#Developer tools + DevOps</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36193916"/>
                  </a:ext>
                </a:extLst>
              </a:tr>
              <a:tr h="231112">
                <a:tc>
                  <a:txBody>
                    <a:bodyPr/>
                    <a:lstStyle/>
                    <a:p>
                      <a:pPr algn="l" rtl="0" fontAlgn="b"/>
                      <a:r>
                        <a:rPr lang="en-US" sz="1400" b="0" i="0" u="sng" strike="noStrike">
                          <a:solidFill>
                            <a:srgbClr val="467886"/>
                          </a:solidFill>
                          <a:effectLst/>
                          <a:latin typeface="Aptos Narrow" panose="020B0004020202020204" pitchFamily="34" charset="0"/>
                          <a:hlinkClick r:id="rId7"/>
                        </a:rPr>
                        <a:t>Albanian Power Platform Summit</a:t>
                      </a:r>
                      <a:endParaRPr lang="en-US" sz="1400" b="0" i="0" u="sng" strike="noStrike">
                        <a:solidFill>
                          <a:srgbClr val="467886"/>
                        </a:solidFill>
                        <a:effectLst/>
                        <a:latin typeface="Aptos Narrow" panose="020B0004020202020204" pitchFamily="34" charset="0"/>
                      </a:endParaRP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
                      <a:r>
                        <a:rPr lang="en-US" sz="1400" b="0" i="0" u="none" strike="noStrike">
                          <a:solidFill>
                            <a:srgbClr val="000000"/>
                          </a:solidFill>
                          <a:effectLst/>
                          <a:latin typeface="Aptos Narrow" panose="020B0004020202020204" pitchFamily="34" charset="0"/>
                        </a:rPr>
                        <a:t>10/26/2024</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
                      <a:r>
                        <a:rPr lang="en-US" sz="1400" b="0" i="0" u="none" strike="noStrike">
                          <a:solidFill>
                            <a:srgbClr val="000000"/>
                          </a:solidFill>
                          <a:effectLst/>
                          <a:latin typeface="Aptos Narrow" panose="020B0004020202020204" pitchFamily="34" charset="0"/>
                        </a:rPr>
                        <a:t>10/26/2024</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400" b="0" i="0" u="none" strike="noStrike">
                          <a:solidFill>
                            <a:srgbClr val="000000"/>
                          </a:solidFill>
                          <a:effectLst/>
                          <a:latin typeface="Aptos Narrow" panose="020B0004020202020204" pitchFamily="34" charset="0"/>
                        </a:rPr>
                        <a:t>Tirana</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Arial" panose="020B0604020202020204" pitchFamily="34" charset="0"/>
                        </a:rPr>
                        <a:t> </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400" b="0" i="0" u="none" strike="noStrike">
                          <a:solidFill>
                            <a:srgbClr val="000000"/>
                          </a:solidFill>
                          <a:effectLst/>
                          <a:latin typeface="Aptos Narrow" panose="020B0004020202020204" pitchFamily="34" charset="0"/>
                        </a:rPr>
                        <a:t>Albania</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400" b="0" i="0" u="none" strike="noStrike">
                          <a:solidFill>
                            <a:srgbClr val="000000"/>
                          </a:solidFill>
                          <a:effectLst/>
                          <a:latin typeface="Aptos Narrow" panose="020B0004020202020204" pitchFamily="34" charset="0"/>
                        </a:rPr>
                        <a:t>Power Platform</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11306051"/>
                  </a:ext>
                </a:extLst>
              </a:tr>
              <a:tr h="231112">
                <a:tc>
                  <a:txBody>
                    <a:bodyPr/>
                    <a:lstStyle/>
                    <a:p>
                      <a:pPr algn="l" rtl="0" fontAlgn="b"/>
                      <a:r>
                        <a:rPr lang="en-US" sz="1400" b="0" i="0" u="sng" strike="noStrike">
                          <a:solidFill>
                            <a:srgbClr val="467886"/>
                          </a:solidFill>
                          <a:effectLst/>
                          <a:latin typeface="Aptos Narrow" panose="020B0004020202020204" pitchFamily="34" charset="0"/>
                          <a:hlinkClick r:id="rId8"/>
                        </a:rPr>
                        <a:t>Tunisia Dev Days</a:t>
                      </a:r>
                      <a:endParaRPr lang="en-US" sz="1400" b="0" i="0" u="sng" strike="noStrike">
                        <a:solidFill>
                          <a:srgbClr val="467886"/>
                        </a:solidFill>
                        <a:effectLst/>
                        <a:latin typeface="Aptos Narrow" panose="020B0004020202020204" pitchFamily="34" charset="0"/>
                      </a:endParaRP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
                      <a:r>
                        <a:rPr lang="en-US" sz="1400" b="0" i="0" u="none" strike="noStrike">
                          <a:solidFill>
                            <a:srgbClr val="000000"/>
                          </a:solidFill>
                          <a:effectLst/>
                          <a:latin typeface="Aptos Narrow" panose="020B0004020202020204" pitchFamily="34" charset="0"/>
                        </a:rPr>
                        <a:t>11/1/2024</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
                      <a:r>
                        <a:rPr lang="en-US" sz="1400" b="0" i="0" u="none" strike="noStrike">
                          <a:solidFill>
                            <a:srgbClr val="000000"/>
                          </a:solidFill>
                          <a:effectLst/>
                          <a:latin typeface="Aptos Narrow" panose="020B0004020202020204" pitchFamily="34" charset="0"/>
                        </a:rPr>
                        <a:t>11/2/2024</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400" b="0" i="0" u="none" strike="noStrike">
                          <a:solidFill>
                            <a:srgbClr val="000000"/>
                          </a:solidFill>
                          <a:effectLst/>
                          <a:latin typeface="Aptos Narrow" panose="020B0004020202020204" pitchFamily="34" charset="0"/>
                        </a:rPr>
                        <a:t>Sousse</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Arial" panose="020B0604020202020204" pitchFamily="34" charset="0"/>
                        </a:rPr>
                        <a:t> </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400" b="0" i="0" u="none" strike="noStrike">
                          <a:solidFill>
                            <a:srgbClr val="000000"/>
                          </a:solidFill>
                          <a:effectLst/>
                          <a:latin typeface="Aptos Narrow" panose="020B0004020202020204" pitchFamily="34" charset="0"/>
                        </a:rPr>
                        <a:t>Tunisia</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400" b="0" i="0" u="none" strike="noStrike">
                          <a:solidFill>
                            <a:srgbClr val="000000"/>
                          </a:solidFill>
                          <a:effectLst/>
                          <a:latin typeface="Aptos Narrow" panose="020B0004020202020204" pitchFamily="34" charset="0"/>
                        </a:rPr>
                        <a:t>.NET;#Developer tools + DevOps</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8657867"/>
                  </a:ext>
                </a:extLst>
              </a:tr>
              <a:tr h="375557">
                <a:tc>
                  <a:txBody>
                    <a:bodyPr/>
                    <a:lstStyle/>
                    <a:p>
                      <a:pPr algn="l" rtl="0" fontAlgn="b"/>
                      <a:r>
                        <a:rPr lang="en-US" sz="1400" b="0" i="0" u="sng" strike="noStrike">
                          <a:solidFill>
                            <a:srgbClr val="467886"/>
                          </a:solidFill>
                          <a:effectLst/>
                          <a:latin typeface="Aptos Narrow" panose="020B0004020202020204" pitchFamily="34" charset="0"/>
                          <a:hlinkClick r:id="rId9"/>
                        </a:rPr>
                        <a:t>DevDay 2024</a:t>
                      </a:r>
                      <a:endParaRPr lang="en-US" sz="1400" b="0" i="0" u="sng" strike="noStrike">
                        <a:solidFill>
                          <a:srgbClr val="467886"/>
                        </a:solidFill>
                        <a:effectLst/>
                        <a:latin typeface="Aptos Narrow" panose="020B0004020202020204" pitchFamily="34" charset="0"/>
                      </a:endParaRP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
                      <a:r>
                        <a:rPr lang="en-US" sz="1400" b="0" i="0" u="none" strike="noStrike">
                          <a:solidFill>
                            <a:srgbClr val="000000"/>
                          </a:solidFill>
                          <a:effectLst/>
                          <a:latin typeface="Aptos Narrow" panose="020B0004020202020204" pitchFamily="34" charset="0"/>
                        </a:rPr>
                        <a:t>11/7/2024</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
                      <a:r>
                        <a:rPr lang="en-US" sz="1400" b="0" i="0" u="none" strike="noStrike">
                          <a:solidFill>
                            <a:srgbClr val="000000"/>
                          </a:solidFill>
                          <a:effectLst/>
                          <a:latin typeface="Aptos Narrow" panose="020B0004020202020204" pitchFamily="34" charset="0"/>
                        </a:rPr>
                        <a:t>11/7/2024</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400" b="0" i="0" u="none" strike="noStrike">
                          <a:solidFill>
                            <a:srgbClr val="000000"/>
                          </a:solidFill>
                          <a:effectLst/>
                          <a:latin typeface="Aptos Narrow" panose="020B0004020202020204" pitchFamily="34" charset="0"/>
                        </a:rPr>
                        <a:t>Mons</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n-US" sz="1800" b="0" i="0" u="none" strike="noStrike">
                          <a:solidFill>
                            <a:srgbClr val="000000"/>
                          </a:solidFill>
                          <a:effectLst/>
                          <a:latin typeface="Arial" panose="020B0604020202020204" pitchFamily="34" charset="0"/>
                        </a:rPr>
                        <a:t> </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400" b="0" i="0" u="none" strike="noStrike">
                          <a:solidFill>
                            <a:srgbClr val="000000"/>
                          </a:solidFill>
                          <a:effectLst/>
                          <a:latin typeface="Aptos Narrow" panose="020B0004020202020204" pitchFamily="34" charset="0"/>
                        </a:rPr>
                        <a:t>Belgium</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400" b="0" i="0" u="none" strike="noStrike">
                          <a:solidFill>
                            <a:srgbClr val="000000"/>
                          </a:solidFill>
                          <a:effectLst/>
                          <a:latin typeface="Aptos Narrow" panose="020B0004020202020204" pitchFamily="34" charset="0"/>
                        </a:rPr>
                        <a:t>Azure / Cloud;#AI / ML;#.NET;#Developer tools + DevOps</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09510307"/>
                  </a:ext>
                </a:extLst>
              </a:tr>
              <a:tr h="187779">
                <a:tc>
                  <a:txBody>
                    <a:bodyPr/>
                    <a:lstStyle/>
                    <a:p>
                      <a:pPr algn="l" rtl="0" fontAlgn="b"/>
                      <a:r>
                        <a:rPr lang="en-US" sz="1400" b="0" i="0" u="sng" strike="noStrike">
                          <a:solidFill>
                            <a:srgbClr val="467886"/>
                          </a:solidFill>
                          <a:effectLst/>
                          <a:latin typeface="Aptos Narrow" panose="020B0004020202020204" pitchFamily="34" charset="0"/>
                          <a:hlinkClick r:id="rId10"/>
                        </a:rPr>
                        <a:t>TechCon365 Dallas</a:t>
                      </a:r>
                      <a:endParaRPr lang="en-US" sz="1400" b="0" i="0" u="sng" strike="noStrike">
                        <a:solidFill>
                          <a:srgbClr val="467886"/>
                        </a:solidFill>
                        <a:effectLst/>
                        <a:latin typeface="Aptos Narrow" panose="020B0004020202020204" pitchFamily="34" charset="0"/>
                      </a:endParaRP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
                      <a:r>
                        <a:rPr lang="en-US" sz="1400" b="0" i="0" u="none" strike="noStrike">
                          <a:solidFill>
                            <a:srgbClr val="000000"/>
                          </a:solidFill>
                          <a:effectLst/>
                          <a:latin typeface="Aptos Narrow" panose="020B0004020202020204" pitchFamily="34" charset="0"/>
                        </a:rPr>
                        <a:t>11/11/2024</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
                      <a:r>
                        <a:rPr lang="en-US" sz="1400" b="0" i="0" u="none" strike="noStrike">
                          <a:solidFill>
                            <a:srgbClr val="000000"/>
                          </a:solidFill>
                          <a:effectLst/>
                          <a:latin typeface="Aptos Narrow" panose="020B0004020202020204" pitchFamily="34" charset="0"/>
                        </a:rPr>
                        <a:t>11/15/2024</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400" b="0" i="0" u="none" strike="noStrike">
                          <a:solidFill>
                            <a:srgbClr val="000000"/>
                          </a:solidFill>
                          <a:effectLst/>
                          <a:latin typeface="Aptos Narrow" panose="020B0004020202020204" pitchFamily="34" charset="0"/>
                        </a:rPr>
                        <a:t>Dallas</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400" b="0" i="0" u="none" strike="noStrike">
                          <a:solidFill>
                            <a:srgbClr val="000000"/>
                          </a:solidFill>
                          <a:effectLst/>
                          <a:latin typeface="Aptos Narrow" panose="020B0004020202020204" pitchFamily="34" charset="0"/>
                        </a:rPr>
                        <a:t>TX</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400" b="0" i="0" u="none" strike="noStrike">
                          <a:solidFill>
                            <a:srgbClr val="000000"/>
                          </a:solidFill>
                          <a:effectLst/>
                          <a:latin typeface="Aptos Narrow" panose="020B0004020202020204" pitchFamily="34" charset="0"/>
                        </a:rPr>
                        <a:t>United States</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400" b="0" i="0" u="none" strike="noStrike">
                          <a:solidFill>
                            <a:srgbClr val="000000"/>
                          </a:solidFill>
                          <a:effectLst/>
                          <a:latin typeface="Aptos Narrow" panose="020B0004020202020204" pitchFamily="34" charset="0"/>
                        </a:rPr>
                        <a:t>Microsoft 365</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75311894"/>
                  </a:ext>
                </a:extLst>
              </a:tr>
              <a:tr h="187779">
                <a:tc>
                  <a:txBody>
                    <a:bodyPr/>
                    <a:lstStyle/>
                    <a:p>
                      <a:pPr algn="l" rtl="0" fontAlgn="b"/>
                      <a:r>
                        <a:rPr lang="en-US" sz="1400" b="0" i="0" u="sng" strike="noStrike">
                          <a:solidFill>
                            <a:srgbClr val="467886"/>
                          </a:solidFill>
                          <a:effectLst/>
                          <a:latin typeface="Aptos Narrow" panose="020B0004020202020204" pitchFamily="34" charset="0"/>
                          <a:hlinkClick r:id="rId11"/>
                        </a:rPr>
                        <a:t>Update Conference Prague 2024</a:t>
                      </a:r>
                      <a:endParaRPr lang="en-US" sz="1400" b="0" i="0" u="sng" strike="noStrike">
                        <a:solidFill>
                          <a:srgbClr val="467886"/>
                        </a:solidFill>
                        <a:effectLst/>
                        <a:latin typeface="Aptos Narrow" panose="020B0004020202020204" pitchFamily="34" charset="0"/>
                      </a:endParaRP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
                      <a:r>
                        <a:rPr lang="en-US" sz="1400" b="0" i="0" u="none" strike="noStrike">
                          <a:solidFill>
                            <a:srgbClr val="000000"/>
                          </a:solidFill>
                          <a:effectLst/>
                          <a:latin typeface="Aptos Narrow" panose="020B0004020202020204" pitchFamily="34" charset="0"/>
                        </a:rPr>
                        <a:t>11/14/2024</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
                      <a:r>
                        <a:rPr lang="en-US" sz="1400" b="0" i="0" u="none" strike="noStrike">
                          <a:solidFill>
                            <a:srgbClr val="000000"/>
                          </a:solidFill>
                          <a:effectLst/>
                          <a:latin typeface="Aptos Narrow" panose="020B0004020202020204" pitchFamily="34" charset="0"/>
                        </a:rPr>
                        <a:t>11/15/2024</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400" b="0" i="0" u="none" strike="noStrike">
                          <a:solidFill>
                            <a:srgbClr val="000000"/>
                          </a:solidFill>
                          <a:effectLst/>
                          <a:latin typeface="Aptos Narrow" panose="020B0004020202020204" pitchFamily="34" charset="0"/>
                        </a:rPr>
                        <a:t>Prague</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400" b="0" i="0" u="none" strike="noStrike">
                          <a:solidFill>
                            <a:srgbClr val="000000"/>
                          </a:solidFill>
                          <a:effectLst/>
                          <a:latin typeface="Aptos Narrow" panose="020B0004020202020204" pitchFamily="34" charset="0"/>
                        </a:rPr>
                        <a:t>Czech Republic</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400" b="0" i="0" u="none" strike="noStrike">
                          <a:solidFill>
                            <a:srgbClr val="000000"/>
                          </a:solidFill>
                          <a:effectLst/>
                          <a:latin typeface="Aptos Narrow" panose="020B0004020202020204" pitchFamily="34" charset="0"/>
                        </a:rPr>
                        <a:t>Czech Republic</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rtl="0" fontAlgn="b"/>
                      <a:r>
                        <a:rPr lang="en-US" sz="1400" b="0" i="0" u="none" strike="noStrike">
                          <a:solidFill>
                            <a:srgbClr val="000000"/>
                          </a:solidFill>
                          <a:effectLst/>
                          <a:latin typeface="Aptos Narrow" panose="020B0004020202020204" pitchFamily="34" charset="0"/>
                        </a:rPr>
                        <a:t>.NET;#Developer tools + DevOps</a:t>
                      </a:r>
                    </a:p>
                  </a:txBody>
                  <a:tcPr marL="7222" marR="7222" marT="722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4752215"/>
                  </a:ext>
                </a:extLst>
              </a:tr>
            </a:tbl>
          </a:graphicData>
        </a:graphic>
      </p:graphicFrame>
    </p:spTree>
    <p:extLst>
      <p:ext uri="{BB962C8B-B14F-4D97-AF65-F5344CB8AC3E}">
        <p14:creationId xmlns:p14="http://schemas.microsoft.com/office/powerpoint/2010/main" val="2664347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27ECD1-7985-3EDE-7E46-4955231EB648}"/>
              </a:ext>
            </a:extLst>
          </p:cNvPr>
          <p:cNvSpPr/>
          <p:nvPr/>
        </p:nvSpPr>
        <p:spPr>
          <a:xfrm>
            <a:off x="0" y="69011"/>
            <a:ext cx="12192000" cy="6295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A97E1C3-42E5-95A2-6C24-6AA99EF8996E}"/>
              </a:ext>
            </a:extLst>
          </p:cNvPr>
          <p:cNvSpPr txBox="1"/>
          <p:nvPr/>
        </p:nvSpPr>
        <p:spPr>
          <a:xfrm>
            <a:off x="104775" y="104111"/>
            <a:ext cx="111091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Upcoming Community Led Events : Sept</a:t>
            </a:r>
          </a:p>
        </p:txBody>
      </p:sp>
      <p:graphicFrame>
        <p:nvGraphicFramePr>
          <p:cNvPr id="2" name="Table 1">
            <a:extLst>
              <a:ext uri="{FF2B5EF4-FFF2-40B4-BE49-F238E27FC236}">
                <a16:creationId xmlns:a16="http://schemas.microsoft.com/office/drawing/2014/main" id="{45522CD2-E0A6-9C66-37F5-3758077AE94C}"/>
              </a:ext>
            </a:extLst>
          </p:cNvPr>
          <p:cNvGraphicFramePr>
            <a:graphicFrameLocks noGrp="1"/>
          </p:cNvGraphicFramePr>
          <p:nvPr>
            <p:extLst>
              <p:ext uri="{D42A27DB-BD31-4B8C-83A1-F6EECF244321}">
                <p14:modId xmlns:p14="http://schemas.microsoft.com/office/powerpoint/2010/main" val="2974493977"/>
              </p:ext>
            </p:extLst>
          </p:nvPr>
        </p:nvGraphicFramePr>
        <p:xfrm>
          <a:off x="259880" y="1542145"/>
          <a:ext cx="11566358" cy="2442660"/>
        </p:xfrm>
        <a:graphic>
          <a:graphicData uri="http://schemas.openxmlformats.org/drawingml/2006/table">
            <a:tbl>
              <a:tblPr/>
              <a:tblGrid>
                <a:gridCol w="4170241">
                  <a:extLst>
                    <a:ext uri="{9D8B030D-6E8A-4147-A177-3AD203B41FA5}">
                      <a16:colId xmlns:a16="http://schemas.microsoft.com/office/drawing/2014/main" val="3277035106"/>
                    </a:ext>
                  </a:extLst>
                </a:gridCol>
                <a:gridCol w="1259760">
                  <a:extLst>
                    <a:ext uri="{9D8B030D-6E8A-4147-A177-3AD203B41FA5}">
                      <a16:colId xmlns:a16="http://schemas.microsoft.com/office/drawing/2014/main" val="4167593692"/>
                    </a:ext>
                  </a:extLst>
                </a:gridCol>
                <a:gridCol w="1168052">
                  <a:extLst>
                    <a:ext uri="{9D8B030D-6E8A-4147-A177-3AD203B41FA5}">
                      <a16:colId xmlns:a16="http://schemas.microsoft.com/office/drawing/2014/main" val="816304547"/>
                    </a:ext>
                  </a:extLst>
                </a:gridCol>
                <a:gridCol w="1720758">
                  <a:extLst>
                    <a:ext uri="{9D8B030D-6E8A-4147-A177-3AD203B41FA5}">
                      <a16:colId xmlns:a16="http://schemas.microsoft.com/office/drawing/2014/main" val="4197022154"/>
                    </a:ext>
                  </a:extLst>
                </a:gridCol>
                <a:gridCol w="1557039">
                  <a:extLst>
                    <a:ext uri="{9D8B030D-6E8A-4147-A177-3AD203B41FA5}">
                      <a16:colId xmlns:a16="http://schemas.microsoft.com/office/drawing/2014/main" val="471724707"/>
                    </a:ext>
                  </a:extLst>
                </a:gridCol>
                <a:gridCol w="1690508">
                  <a:extLst>
                    <a:ext uri="{9D8B030D-6E8A-4147-A177-3AD203B41FA5}">
                      <a16:colId xmlns:a16="http://schemas.microsoft.com/office/drawing/2014/main" val="2124249135"/>
                    </a:ext>
                  </a:extLst>
                </a:gridCol>
              </a:tblGrid>
              <a:tr h="203555">
                <a:tc>
                  <a:txBody>
                    <a:bodyPr/>
                    <a:lstStyle/>
                    <a:p>
                      <a:pPr algn="l" fontAlgn="b"/>
                      <a:r>
                        <a:rPr lang="en-US" sz="1100" b="1" i="0" u="none" strike="noStrike">
                          <a:solidFill>
                            <a:srgbClr val="FFFFFF"/>
                          </a:solidFill>
                          <a:effectLst/>
                          <a:latin typeface="Aptos Narrow" panose="020B0004020202020204" pitchFamily="34" charset="0"/>
                        </a:rPr>
                        <a:t>Event name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Aptos Narrow" panose="020B0004020202020204" pitchFamily="34" charset="0"/>
                        </a:rPr>
                        <a:t>Start date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Aptos Narrow" panose="020B0004020202020204" pitchFamily="34" charset="0"/>
                        </a:rPr>
                        <a:t>End date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Aptos Narrow" panose="020B0004020202020204" pitchFamily="34" charset="0"/>
                        </a:rPr>
                        <a:t>City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Aptos Narrow" panose="020B0004020202020204" pitchFamily="34" charset="0"/>
                        </a:rPr>
                        <a:t>State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Aptos Narrow" panose="020B0004020202020204" pitchFamily="34" charset="0"/>
                        </a:rPr>
                        <a:t>Country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616007387"/>
                  </a:ext>
                </a:extLst>
              </a:tr>
              <a:tr h="203555">
                <a:tc>
                  <a:txBody>
                    <a:bodyPr/>
                    <a:lstStyle/>
                    <a:p>
                      <a:pPr algn="l" fontAlgn="b"/>
                      <a:r>
                        <a:rPr lang="en-US" sz="1100" b="0" i="0" u="sng" strike="noStrike" err="1">
                          <a:solidFill>
                            <a:srgbClr val="467886"/>
                          </a:solidFill>
                          <a:effectLst/>
                          <a:latin typeface="Aptos Narrow" panose="020B0004020202020204" pitchFamily="34" charset="0"/>
                          <a:hlinkClick r:id="rId3"/>
                        </a:rPr>
                        <a:t>aMP</a:t>
                      </a:r>
                      <a:r>
                        <a:rPr lang="en-US" sz="1100" b="0" i="0" u="sng" strike="noStrike">
                          <a:solidFill>
                            <a:srgbClr val="467886"/>
                          </a:solidFill>
                          <a:effectLst/>
                          <a:latin typeface="Aptos Narrow" panose="020B0004020202020204" pitchFamily="34" charset="0"/>
                          <a:hlinkClick r:id="rId3"/>
                        </a:rPr>
                        <a:t> Bordeaux</a:t>
                      </a:r>
                      <a:endParaRPr lang="en-US" sz="1100" b="0" i="0" u="sng" strike="noStrike">
                        <a:solidFill>
                          <a:srgbClr val="467886"/>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9/19/2024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9/19/2024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Bruges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Nouvelle-Aquitaine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France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2167404"/>
                  </a:ext>
                </a:extLst>
              </a:tr>
              <a:tr h="203555">
                <a:tc>
                  <a:txBody>
                    <a:bodyPr/>
                    <a:lstStyle/>
                    <a:p>
                      <a:pPr algn="l" fontAlgn="b"/>
                      <a:r>
                        <a:rPr lang="en-US" sz="1100" b="0" i="0" u="sng" strike="noStrike">
                          <a:solidFill>
                            <a:srgbClr val="467886"/>
                          </a:solidFill>
                          <a:effectLst/>
                          <a:latin typeface="Aptos Narrow" panose="020B0004020202020204" pitchFamily="34" charset="0"/>
                          <a:hlinkClick r:id="rId4"/>
                        </a:rPr>
                        <a:t>CollabDays Portugal</a:t>
                      </a:r>
                      <a:endParaRPr lang="en-US" sz="1100" b="0" i="0" u="sng" strike="noStrike">
                        <a:solidFill>
                          <a:srgbClr val="467886"/>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9/21/2024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9/21/2024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Porto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Porto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Portugal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84630525"/>
                  </a:ext>
                </a:extLst>
              </a:tr>
              <a:tr h="203555">
                <a:tc>
                  <a:txBody>
                    <a:bodyPr/>
                    <a:lstStyle/>
                    <a:p>
                      <a:pPr algn="l" fontAlgn="b"/>
                      <a:r>
                        <a:rPr lang="en-US" sz="1100" b="0" i="0" u="sng" strike="noStrike">
                          <a:solidFill>
                            <a:srgbClr val="467886"/>
                          </a:solidFill>
                          <a:effectLst/>
                          <a:latin typeface="Aptos Narrow" panose="020B0004020202020204" pitchFamily="34" charset="0"/>
                          <a:hlinkClick r:id="rId5"/>
                        </a:rPr>
                        <a:t>European Microsoft Fabric Community Conference</a:t>
                      </a:r>
                      <a:endParaRPr lang="en-US" sz="1100" b="0" i="0" u="sng" strike="noStrike">
                        <a:solidFill>
                          <a:srgbClr val="467886"/>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9/24/2024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9/27/2024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Stockholm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Sweden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Sweden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6313244"/>
                  </a:ext>
                </a:extLst>
              </a:tr>
              <a:tr h="203555">
                <a:tc>
                  <a:txBody>
                    <a:bodyPr/>
                    <a:lstStyle/>
                    <a:p>
                      <a:pPr algn="l" fontAlgn="b"/>
                      <a:r>
                        <a:rPr lang="en-US" sz="1100" b="0" i="0" u="sng" strike="noStrike">
                          <a:solidFill>
                            <a:srgbClr val="467886"/>
                          </a:solidFill>
                          <a:effectLst/>
                          <a:latin typeface="Aptos Narrow" panose="020B0004020202020204" pitchFamily="34" charset="0"/>
                          <a:hlinkClick r:id="rId6"/>
                        </a:rPr>
                        <a:t>Nerdearla Argentina</a:t>
                      </a:r>
                      <a:endParaRPr lang="en-US" sz="1100" b="0" i="0" u="sng" strike="noStrike">
                        <a:solidFill>
                          <a:srgbClr val="467886"/>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9/24/2024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9/28/2024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Buenos Aires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Argentina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9593894"/>
                  </a:ext>
                </a:extLst>
              </a:tr>
              <a:tr h="203555">
                <a:tc>
                  <a:txBody>
                    <a:bodyPr/>
                    <a:lstStyle/>
                    <a:p>
                      <a:pPr algn="l" fontAlgn="b"/>
                      <a:r>
                        <a:rPr lang="en-US" sz="1100" b="0" i="0" u="sng" strike="noStrike">
                          <a:solidFill>
                            <a:srgbClr val="467886"/>
                          </a:solidFill>
                          <a:effectLst/>
                          <a:latin typeface="Aptos Narrow" panose="020B0004020202020204" pitchFamily="34" charset="0"/>
                          <a:hlinkClick r:id="rId7"/>
                        </a:rPr>
                        <a:t>Summit NA Roadshow - Atlanta</a:t>
                      </a:r>
                      <a:endParaRPr lang="en-US" sz="1100" b="0" i="0" u="sng" strike="noStrike">
                        <a:solidFill>
                          <a:srgbClr val="467886"/>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9/25/2024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9/25/2024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Atlanta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GA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United States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1596930"/>
                  </a:ext>
                </a:extLst>
              </a:tr>
              <a:tr h="203555">
                <a:tc>
                  <a:txBody>
                    <a:bodyPr/>
                    <a:lstStyle/>
                    <a:p>
                      <a:pPr algn="l" fontAlgn="b"/>
                      <a:r>
                        <a:rPr lang="en-US" sz="1100" b="0" i="0" u="sng" strike="noStrike">
                          <a:solidFill>
                            <a:srgbClr val="467886"/>
                          </a:solidFill>
                          <a:effectLst/>
                          <a:latin typeface="Aptos Narrow" panose="020B0004020202020204" pitchFamily="34" charset="0"/>
                          <a:hlinkClick r:id="rId8"/>
                        </a:rPr>
                        <a:t>Future Data Driven Summit 2024</a:t>
                      </a:r>
                      <a:endParaRPr lang="en-US" sz="1100" b="0" i="0" u="sng" strike="noStrike">
                        <a:solidFill>
                          <a:srgbClr val="467886"/>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9/25/2024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9/25/2024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United States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7733470"/>
                  </a:ext>
                </a:extLst>
              </a:tr>
              <a:tr h="203555">
                <a:tc>
                  <a:txBody>
                    <a:bodyPr/>
                    <a:lstStyle/>
                    <a:p>
                      <a:pPr algn="l" fontAlgn="b"/>
                      <a:r>
                        <a:rPr lang="en-US" sz="1100" b="0" i="0" u="sng" strike="noStrike">
                          <a:solidFill>
                            <a:srgbClr val="467886"/>
                          </a:solidFill>
                          <a:effectLst/>
                          <a:latin typeface="Aptos Narrow" panose="020B0004020202020204" pitchFamily="34" charset="0"/>
                          <a:hlinkClick r:id="rId9"/>
                        </a:rPr>
                        <a:t>CollabDays at The National Museum of Computing - Bletchley Park</a:t>
                      </a:r>
                      <a:endParaRPr lang="en-US" sz="1100" b="0" i="0" u="sng" strike="noStrike">
                        <a:solidFill>
                          <a:srgbClr val="467886"/>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9/25/2024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9/25/2024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Bletchley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Milton Keynes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United Kingdom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6664397"/>
                  </a:ext>
                </a:extLst>
              </a:tr>
              <a:tr h="203555">
                <a:tc>
                  <a:txBody>
                    <a:bodyPr/>
                    <a:lstStyle/>
                    <a:p>
                      <a:pPr algn="l" fontAlgn="b"/>
                      <a:r>
                        <a:rPr lang="en-US" sz="1100" b="0" i="0" u="sng" strike="noStrike">
                          <a:solidFill>
                            <a:srgbClr val="467886"/>
                          </a:solidFill>
                          <a:effectLst/>
                          <a:latin typeface="Aptos Narrow" panose="020B0004020202020204" pitchFamily="34" charset="0"/>
                          <a:hlinkClick r:id="rId10"/>
                        </a:rPr>
                        <a:t>Logic Apps Community Day</a:t>
                      </a:r>
                      <a:endParaRPr lang="en-US" sz="1100" b="0" i="0" u="sng" strike="noStrike">
                        <a:solidFill>
                          <a:srgbClr val="467886"/>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9/26/2024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9/26/2024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United States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71872426"/>
                  </a:ext>
                </a:extLst>
              </a:tr>
              <a:tr h="203555">
                <a:tc>
                  <a:txBody>
                    <a:bodyPr/>
                    <a:lstStyle/>
                    <a:p>
                      <a:pPr algn="l" fontAlgn="b"/>
                      <a:r>
                        <a:rPr lang="en-US" sz="1100" b="0" i="0" u="sng" strike="noStrike">
                          <a:solidFill>
                            <a:srgbClr val="467886"/>
                          </a:solidFill>
                          <a:effectLst/>
                          <a:latin typeface="Aptos Narrow" panose="020B0004020202020204" pitchFamily="34" charset="0"/>
                          <a:hlinkClick r:id="rId11"/>
                        </a:rPr>
                        <a:t>aMS Leipzig 2024</a:t>
                      </a:r>
                      <a:endParaRPr lang="en-US" sz="1100" b="0" i="0" u="sng" strike="noStrike">
                        <a:solidFill>
                          <a:srgbClr val="467886"/>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9/27/2024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9/27/2024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Leipzig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Saxony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Germany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47501963"/>
                  </a:ext>
                </a:extLst>
              </a:tr>
              <a:tr h="203555">
                <a:tc>
                  <a:txBody>
                    <a:bodyPr/>
                    <a:lstStyle/>
                    <a:p>
                      <a:pPr algn="l" fontAlgn="b"/>
                      <a:r>
                        <a:rPr lang="en-US" sz="1100" b="0" i="0" u="sng" strike="noStrike">
                          <a:solidFill>
                            <a:srgbClr val="467886"/>
                          </a:solidFill>
                          <a:effectLst/>
                          <a:latin typeface="Aptos Narrow" panose="020B0004020202020204" pitchFamily="34" charset="0"/>
                          <a:hlinkClick r:id="rId12"/>
                        </a:rPr>
                        <a:t>M365 Summit - Microsoft Cloud Engineering</a:t>
                      </a:r>
                      <a:endParaRPr lang="en-US" sz="1100" b="0" i="0" u="sng" strike="noStrike">
                        <a:solidFill>
                          <a:srgbClr val="467886"/>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9/27/2024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9/28/2024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Manchester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Manchester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United Kingdom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25257613"/>
                  </a:ext>
                </a:extLst>
              </a:tr>
              <a:tr h="203555">
                <a:tc>
                  <a:txBody>
                    <a:bodyPr/>
                    <a:lstStyle/>
                    <a:p>
                      <a:pPr algn="l" fontAlgn="b"/>
                      <a:r>
                        <a:rPr lang="en-US" sz="1100" b="0" i="0" u="sng" strike="noStrike">
                          <a:solidFill>
                            <a:srgbClr val="467886"/>
                          </a:solidFill>
                          <a:effectLst/>
                          <a:latin typeface="Aptos Narrow" panose="020B0004020202020204" pitchFamily="34" charset="0"/>
                          <a:hlinkClick r:id="rId13"/>
                        </a:rPr>
                        <a:t>AI Community Conference - Boston 2024</a:t>
                      </a:r>
                      <a:endParaRPr lang="en-US" sz="1100" b="0" i="0" u="sng" strike="noStrike">
                        <a:solidFill>
                          <a:srgbClr val="467886"/>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9/27/2024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9/27/2024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Cambridge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United States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546188"/>
                  </a:ext>
                </a:extLst>
              </a:tr>
            </a:tbl>
          </a:graphicData>
        </a:graphic>
      </p:graphicFrame>
      <p:sp>
        <p:nvSpPr>
          <p:cNvPr id="5" name="TextBox 4">
            <a:extLst>
              <a:ext uri="{FF2B5EF4-FFF2-40B4-BE49-F238E27FC236}">
                <a16:creationId xmlns:a16="http://schemas.microsoft.com/office/drawing/2014/main" id="{CAD76178-FF76-A192-3092-529359496F43}"/>
              </a:ext>
            </a:extLst>
          </p:cNvPr>
          <p:cNvSpPr txBox="1"/>
          <p:nvPr/>
        </p:nvSpPr>
        <p:spPr>
          <a:xfrm>
            <a:off x="82645" y="733627"/>
            <a:ext cx="11887199"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These events often serve underrepresented or emerging markets. They are organized by volunteers and are free to attendees. Newly branded “Community Days” events may cover any part of the Microsoft technical stack and/or cater to roles or industries. These are a vibrant opportunity for recruiting, career development and technical skilling. A full list of community led events can be found at </a:t>
            </a:r>
            <a:r>
              <a:rPr kumimoji="0" lang="en-US" sz="1200" b="0" i="0" u="none" strike="noStrike" kern="1200" cap="none" spc="0" normalizeH="0" baseline="0" noProof="0">
                <a:ln>
                  <a:noFill/>
                </a:ln>
                <a:solidFill>
                  <a:prstClr val="black"/>
                </a:solidFill>
                <a:effectLst/>
                <a:uLnTx/>
                <a:uFillTx/>
                <a:latin typeface="Segoe UI"/>
                <a:ea typeface="+mn-ea"/>
                <a:cs typeface="Segoe UI"/>
                <a:hlinkClick r:id="rId14">
                  <a:extLst>
                    <a:ext uri="{A12FA001-AC4F-418D-AE19-62706E023703}">
                      <ahyp:hlinkClr xmlns:ahyp="http://schemas.microsoft.com/office/drawing/2018/hyperlinkcolor" val="tx"/>
                    </a:ext>
                  </a:extLst>
                </a:hlinkClick>
              </a:rPr>
              <a:t>CommunityDays.org</a:t>
            </a:r>
            <a:r>
              <a:rPr kumimoji="0" lang="en-US" sz="1200" b="0" i="0" u="none" strike="noStrike" kern="1200" cap="none" spc="0" normalizeH="0" baseline="0" noProof="0">
                <a:ln>
                  <a:noFill/>
                </a:ln>
                <a:solidFill>
                  <a:prstClr val="black"/>
                </a:solidFill>
                <a:effectLst/>
                <a:uLnTx/>
                <a:uFillTx/>
                <a:latin typeface="Segoe UI"/>
                <a:ea typeface="+mn-ea"/>
                <a:cs typeface="Segoe UI"/>
              </a:rPr>
              <a:t>.  </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962138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A90E1A-5BCB-902A-6571-2E9A199B2C78}"/>
              </a:ext>
            </a:extLst>
          </p:cNvPr>
          <p:cNvSpPr txBox="1"/>
          <p:nvPr/>
        </p:nvSpPr>
        <p:spPr>
          <a:xfrm>
            <a:off x="218440" y="181957"/>
            <a:ext cx="11755120" cy="64633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Microsoft Event Code of Conduct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Microsoft’s mission is to empower every person and every organization on the planet to achieve more. This includes all Microsoft events and gatherings, including on digital platforms and in person, where we seek to create a respectful, friendly, enjoyable, and inclusive experience for all 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We expect all event participants to uphold the principles of this Code of Conduct. The Code of Conduct applies to all aspects of the main event and any related activities, whether digital or in person. Microsoft does not tolerate the following in any aspect of the event program, including business and social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Behavior that is disruptive, disrespectful, or degrading to others, including any messages, images, or interactions by anyone, in any form, regardless of location.​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Harassment or discrimination based on age, ancestry, color, gender identity or expression, national origin, physical or mental disability, religion, sexual orientation, or any other characteristic protected by applicable local laws, regulations, and ordinances.​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We encourage everyone to assist in creating a welcoming and safe environment. Please report any concerns, harassing behavior, or suspicious or disruptive activity to venue staff, the event host or owner, or the nearest event staff.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We also encourage everyone to contact Microsoft’s Business Conduct Hotline at any time if you feel anything or anyone is not following this Code of Conduct or is inconsistent with Microsoft’s culture. The Hotline is available regardless of whether you are a Microsoft employee and can be reached at </a:t>
            </a:r>
            <a:r>
              <a:rPr kumimoji="0" lang="en-US" sz="1600" b="1" i="0" u="sng"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hlinkClick r:id="rId2"/>
              </a:rPr>
              <a:t>buscond@microsoft.com</a:t>
            </a: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 or +1 (877) 320-MSFT, or call collect outside the United States at +1 (720)-904-6844.  Microsoft employees can also report any concerns to their Microsoft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Microsoft reserves the right to refuse admittance to or remove any person from a Microsoft event at any time at its sole discretion.</a:t>
            </a:r>
            <a:endPar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171803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27ECD1-7985-3EDE-7E46-4955231EB648}"/>
              </a:ext>
            </a:extLst>
          </p:cNvPr>
          <p:cNvSpPr/>
          <p:nvPr/>
        </p:nvSpPr>
        <p:spPr>
          <a:xfrm>
            <a:off x="0" y="69011"/>
            <a:ext cx="12192000" cy="6295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A97E1C3-42E5-95A2-6C24-6AA99EF8996E}"/>
              </a:ext>
            </a:extLst>
          </p:cNvPr>
          <p:cNvSpPr txBox="1"/>
          <p:nvPr/>
        </p:nvSpPr>
        <p:spPr>
          <a:xfrm>
            <a:off x="104775" y="104111"/>
            <a:ext cx="111091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Upcoming Community Led Events : Oct</a:t>
            </a:r>
          </a:p>
        </p:txBody>
      </p:sp>
      <p:graphicFrame>
        <p:nvGraphicFramePr>
          <p:cNvPr id="2" name="Table 1">
            <a:extLst>
              <a:ext uri="{FF2B5EF4-FFF2-40B4-BE49-F238E27FC236}">
                <a16:creationId xmlns:a16="http://schemas.microsoft.com/office/drawing/2014/main" id="{45522CD2-E0A6-9C66-37F5-3758077AE94C}"/>
              </a:ext>
            </a:extLst>
          </p:cNvPr>
          <p:cNvGraphicFramePr>
            <a:graphicFrameLocks noGrp="1"/>
          </p:cNvGraphicFramePr>
          <p:nvPr>
            <p:extLst>
              <p:ext uri="{D42A27DB-BD31-4B8C-83A1-F6EECF244321}">
                <p14:modId xmlns:p14="http://schemas.microsoft.com/office/powerpoint/2010/main" val="2625464465"/>
              </p:ext>
            </p:extLst>
          </p:nvPr>
        </p:nvGraphicFramePr>
        <p:xfrm>
          <a:off x="259880" y="1542145"/>
          <a:ext cx="11566358" cy="3754420"/>
        </p:xfrm>
        <a:graphic>
          <a:graphicData uri="http://schemas.openxmlformats.org/drawingml/2006/table">
            <a:tbl>
              <a:tblPr/>
              <a:tblGrid>
                <a:gridCol w="4170241">
                  <a:extLst>
                    <a:ext uri="{9D8B030D-6E8A-4147-A177-3AD203B41FA5}">
                      <a16:colId xmlns:a16="http://schemas.microsoft.com/office/drawing/2014/main" val="3277035106"/>
                    </a:ext>
                  </a:extLst>
                </a:gridCol>
                <a:gridCol w="1259760">
                  <a:extLst>
                    <a:ext uri="{9D8B030D-6E8A-4147-A177-3AD203B41FA5}">
                      <a16:colId xmlns:a16="http://schemas.microsoft.com/office/drawing/2014/main" val="4167593692"/>
                    </a:ext>
                  </a:extLst>
                </a:gridCol>
                <a:gridCol w="1168052">
                  <a:extLst>
                    <a:ext uri="{9D8B030D-6E8A-4147-A177-3AD203B41FA5}">
                      <a16:colId xmlns:a16="http://schemas.microsoft.com/office/drawing/2014/main" val="816304547"/>
                    </a:ext>
                  </a:extLst>
                </a:gridCol>
                <a:gridCol w="1720758">
                  <a:extLst>
                    <a:ext uri="{9D8B030D-6E8A-4147-A177-3AD203B41FA5}">
                      <a16:colId xmlns:a16="http://schemas.microsoft.com/office/drawing/2014/main" val="4197022154"/>
                    </a:ext>
                  </a:extLst>
                </a:gridCol>
                <a:gridCol w="1557039">
                  <a:extLst>
                    <a:ext uri="{9D8B030D-6E8A-4147-A177-3AD203B41FA5}">
                      <a16:colId xmlns:a16="http://schemas.microsoft.com/office/drawing/2014/main" val="471724707"/>
                    </a:ext>
                  </a:extLst>
                </a:gridCol>
                <a:gridCol w="1690508">
                  <a:extLst>
                    <a:ext uri="{9D8B030D-6E8A-4147-A177-3AD203B41FA5}">
                      <a16:colId xmlns:a16="http://schemas.microsoft.com/office/drawing/2014/main" val="2124249135"/>
                    </a:ext>
                  </a:extLst>
                </a:gridCol>
              </a:tblGrid>
              <a:tr h="203555">
                <a:tc>
                  <a:txBody>
                    <a:bodyPr/>
                    <a:lstStyle/>
                    <a:p>
                      <a:pPr algn="l" fontAlgn="b"/>
                      <a:r>
                        <a:rPr lang="en-US" sz="1100" b="1" i="0" u="none" strike="noStrike">
                          <a:solidFill>
                            <a:srgbClr val="FFFFFF"/>
                          </a:solidFill>
                          <a:effectLst/>
                          <a:latin typeface="Aptos Narrow" panose="020B0004020202020204" pitchFamily="34" charset="0"/>
                        </a:rPr>
                        <a:t>Event name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Aptos Narrow" panose="020B0004020202020204" pitchFamily="34" charset="0"/>
                        </a:rPr>
                        <a:t>Start date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Aptos Narrow" panose="020B0004020202020204" pitchFamily="34" charset="0"/>
                        </a:rPr>
                        <a:t>End date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Aptos Narrow" panose="020B0004020202020204" pitchFamily="34" charset="0"/>
                        </a:rPr>
                        <a:t>City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Aptos Narrow" panose="020B0004020202020204" pitchFamily="34" charset="0"/>
                        </a:rPr>
                        <a:t>State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a:solidFill>
                            <a:srgbClr val="FFFFFF"/>
                          </a:solidFill>
                          <a:effectLst/>
                          <a:latin typeface="Aptos Narrow" panose="020B0004020202020204" pitchFamily="34" charset="0"/>
                        </a:rPr>
                        <a:t>Country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616007387"/>
                  </a:ext>
                </a:extLst>
              </a:tr>
              <a:tr h="203555">
                <a:tc>
                  <a:txBody>
                    <a:bodyPr/>
                    <a:lstStyle/>
                    <a:p>
                      <a:pPr algn="l" fontAlgn="b"/>
                      <a:r>
                        <a:rPr lang="en-US" sz="1100" b="0" i="0" u="sng" strike="noStrike">
                          <a:solidFill>
                            <a:srgbClr val="467886"/>
                          </a:solidFill>
                          <a:effectLst/>
                          <a:latin typeface="Aptos Narrow" panose="020B0004020202020204" pitchFamily="34" charset="0"/>
                          <a:hlinkClick r:id="rId3"/>
                        </a:rPr>
                        <a:t>Memphis Microsoft Community Days</a:t>
                      </a:r>
                      <a:endParaRPr lang="en-US" sz="1100" b="0" i="0" u="sng" strike="noStrike">
                        <a:solidFill>
                          <a:srgbClr val="467886"/>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10/3/2024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10/4/2024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Memphis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TN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United States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04435608"/>
                  </a:ext>
                </a:extLst>
              </a:tr>
              <a:tr h="203555">
                <a:tc>
                  <a:txBody>
                    <a:bodyPr/>
                    <a:lstStyle/>
                    <a:p>
                      <a:pPr algn="l" fontAlgn="b"/>
                      <a:r>
                        <a:rPr lang="en-US" sz="1100" b="0" i="0" u="sng" strike="noStrike">
                          <a:solidFill>
                            <a:srgbClr val="467886"/>
                          </a:solidFill>
                          <a:effectLst/>
                          <a:latin typeface="Aptos Narrow" panose="020B0004020202020204" pitchFamily="34" charset="0"/>
                          <a:hlinkClick r:id="rId4"/>
                        </a:rPr>
                        <a:t>aMS Montpellier 2024</a:t>
                      </a:r>
                      <a:endParaRPr lang="en-US" sz="1100" b="0" i="0" u="sng" strike="noStrike">
                        <a:solidFill>
                          <a:srgbClr val="467886"/>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10/3/2024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10/3/2024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Montpellier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Nouvelle Occitanie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France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4522457"/>
                  </a:ext>
                </a:extLst>
              </a:tr>
              <a:tr h="203555">
                <a:tc>
                  <a:txBody>
                    <a:bodyPr/>
                    <a:lstStyle/>
                    <a:p>
                      <a:pPr algn="l" fontAlgn="b"/>
                      <a:r>
                        <a:rPr lang="en-US" sz="1100" b="0" i="0" u="sng" strike="noStrike">
                          <a:solidFill>
                            <a:srgbClr val="467886"/>
                          </a:solidFill>
                          <a:effectLst/>
                          <a:latin typeface="Aptos Narrow" panose="020B0004020202020204" pitchFamily="34" charset="0"/>
                          <a:hlinkClick r:id="rId5"/>
                        </a:rPr>
                        <a:t>MICROSOFT 365 OTTAWA</a:t>
                      </a:r>
                      <a:endParaRPr lang="en-US" sz="1100" b="0" i="0" u="sng" strike="noStrike">
                        <a:solidFill>
                          <a:srgbClr val="467886"/>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10/4/2024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10/4/2024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Ottawa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Canada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74687366"/>
                  </a:ext>
                </a:extLst>
              </a:tr>
              <a:tr h="203555">
                <a:tc>
                  <a:txBody>
                    <a:bodyPr/>
                    <a:lstStyle/>
                    <a:p>
                      <a:pPr algn="l" fontAlgn="b"/>
                      <a:r>
                        <a:rPr lang="en-US" sz="1100" b="0" i="0" u="sng" strike="noStrike">
                          <a:solidFill>
                            <a:srgbClr val="467886"/>
                          </a:solidFill>
                          <a:effectLst/>
                          <a:latin typeface="Aptos Narrow" panose="020B0004020202020204" pitchFamily="34" charset="0"/>
                          <a:hlinkClick r:id="rId6"/>
                        </a:rPr>
                        <a:t>M365 Saturday Coimbatore</a:t>
                      </a:r>
                      <a:endParaRPr lang="en-US" sz="1100" b="0" i="0" u="sng" strike="noStrike">
                        <a:solidFill>
                          <a:srgbClr val="467886"/>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10/5/2024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10/5/2024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Coimbatore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TAMIL NADU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India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66548248"/>
                  </a:ext>
                </a:extLst>
              </a:tr>
              <a:tr h="203555">
                <a:tc>
                  <a:txBody>
                    <a:bodyPr/>
                    <a:lstStyle/>
                    <a:p>
                      <a:pPr algn="l" fontAlgn="b"/>
                      <a:r>
                        <a:rPr lang="en-US" sz="1100" b="0" i="0" u="sng" strike="noStrike">
                          <a:solidFill>
                            <a:srgbClr val="467886"/>
                          </a:solidFill>
                          <a:effectLst/>
                          <a:latin typeface="Aptos Narrow" panose="020B0004020202020204" pitchFamily="34" charset="0"/>
                          <a:hlinkClick r:id="rId7"/>
                        </a:rPr>
                        <a:t>Community Summit North America 2024</a:t>
                      </a:r>
                      <a:endParaRPr lang="en-US" sz="1100" b="0" i="0" u="sng" strike="noStrike">
                        <a:solidFill>
                          <a:srgbClr val="467886"/>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10/13/2024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10/17/2024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San Antonio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United States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7546981"/>
                  </a:ext>
                </a:extLst>
              </a:tr>
              <a:tr h="203555">
                <a:tc>
                  <a:txBody>
                    <a:bodyPr/>
                    <a:lstStyle/>
                    <a:p>
                      <a:pPr algn="l" fontAlgn="b"/>
                      <a:r>
                        <a:rPr lang="en-US" sz="1100" b="0" i="0" u="sng" strike="noStrike" err="1">
                          <a:solidFill>
                            <a:srgbClr val="467886"/>
                          </a:solidFill>
                          <a:effectLst/>
                          <a:latin typeface="Aptos Narrow" panose="020B0004020202020204" pitchFamily="34" charset="0"/>
                          <a:hlinkClick r:id="rId8"/>
                        </a:rPr>
                        <a:t>CollabDays</a:t>
                      </a:r>
                      <a:r>
                        <a:rPr lang="en-US" sz="1100" b="0" i="0" u="sng" strike="noStrike">
                          <a:solidFill>
                            <a:srgbClr val="467886"/>
                          </a:solidFill>
                          <a:effectLst/>
                          <a:latin typeface="Aptos Narrow" panose="020B0004020202020204" pitchFamily="34" charset="0"/>
                          <a:hlinkClick r:id="rId8"/>
                        </a:rPr>
                        <a:t> Cape Town</a:t>
                      </a:r>
                      <a:endParaRPr lang="en-US" sz="1100" b="0" i="0" u="sng" strike="noStrike">
                        <a:solidFill>
                          <a:srgbClr val="467886"/>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10/14/2024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10/14/2024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Newlands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Western Cape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South Africa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5803540"/>
                  </a:ext>
                </a:extLst>
              </a:tr>
              <a:tr h="203555">
                <a:tc>
                  <a:txBody>
                    <a:bodyPr/>
                    <a:lstStyle/>
                    <a:p>
                      <a:pPr algn="l" fontAlgn="b"/>
                      <a:r>
                        <a:rPr lang="en-US" sz="1100" b="0" i="0" u="sng" strike="noStrike">
                          <a:solidFill>
                            <a:srgbClr val="467886"/>
                          </a:solidFill>
                          <a:effectLst/>
                          <a:latin typeface="Aptos Narrow" panose="020B0004020202020204" pitchFamily="34" charset="0"/>
                          <a:hlinkClick r:id="rId9"/>
                        </a:rPr>
                        <a:t>International conference on modern intranets and communication </a:t>
                      </a:r>
                      <a:endParaRPr lang="en-US" sz="1100" b="0" i="0" u="sng" strike="noStrike">
                        <a:solidFill>
                          <a:srgbClr val="467886"/>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10/15/2024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10/15/2024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Stockholm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Stockholm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Sweden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54450395"/>
                  </a:ext>
                </a:extLst>
              </a:tr>
              <a:tr h="102126">
                <a:tc>
                  <a:txBody>
                    <a:bodyPr/>
                    <a:lstStyle/>
                    <a:p>
                      <a:pPr algn="l" fontAlgn="b"/>
                      <a:r>
                        <a:rPr lang="en-US" sz="1100" b="0" i="0" u="sng" strike="noStrike">
                          <a:solidFill>
                            <a:srgbClr val="467886"/>
                          </a:solidFill>
                          <a:effectLst/>
                          <a:latin typeface="Aptos Narrow" panose="020B0004020202020204" pitchFamily="34" charset="0"/>
                          <a:hlinkClick r:id="rId10"/>
                        </a:rPr>
                        <a:t>Scottish Summit 2024</a:t>
                      </a:r>
                      <a:endParaRPr lang="en-US" sz="1100" b="0" i="0" u="sng" strike="noStrike">
                        <a:solidFill>
                          <a:srgbClr val="467886"/>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10/16/2024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10/19/2024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Aberdeen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Scotland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United Kingdom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8060644"/>
                  </a:ext>
                </a:extLst>
              </a:tr>
              <a:tr h="102126">
                <a:tc>
                  <a:txBody>
                    <a:bodyPr/>
                    <a:lstStyle/>
                    <a:p>
                      <a:pPr algn="l" fontAlgn="b"/>
                      <a:r>
                        <a:rPr lang="en-US" sz="1100" b="0" i="0" u="sng" strike="noStrike">
                          <a:solidFill>
                            <a:srgbClr val="467886"/>
                          </a:solidFill>
                          <a:effectLst/>
                          <a:latin typeface="Aptos Narrow" panose="020B0004020202020204" pitchFamily="34" charset="0"/>
                          <a:hlinkClick r:id="rId8"/>
                        </a:rPr>
                        <a:t>CollabDays - Johannesburg</a:t>
                      </a:r>
                      <a:endParaRPr lang="en-US" sz="1100" b="0" i="0" u="sng" strike="noStrike">
                        <a:solidFill>
                          <a:srgbClr val="467886"/>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10/16/2024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10/16/2024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Bryanston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Gauteng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South Africa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6929944"/>
                  </a:ext>
                </a:extLst>
              </a:tr>
              <a:tr h="102126">
                <a:tc>
                  <a:txBody>
                    <a:bodyPr/>
                    <a:lstStyle/>
                    <a:p>
                      <a:pPr algn="l" fontAlgn="b"/>
                      <a:r>
                        <a:rPr lang="en-US" sz="1100" b="0" i="0" u="sng" strike="noStrike">
                          <a:solidFill>
                            <a:srgbClr val="467886"/>
                          </a:solidFill>
                          <a:effectLst/>
                          <a:latin typeface="Aptos Narrow" panose="020B0004020202020204" pitchFamily="34" charset="0"/>
                          <a:hlinkClick r:id="rId11"/>
                        </a:rPr>
                        <a:t>Power 365 2024 Edition 5</a:t>
                      </a:r>
                      <a:endParaRPr lang="en-US" sz="1100" b="0" i="0" u="sng" strike="noStrike">
                        <a:solidFill>
                          <a:srgbClr val="467886"/>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10/17/2024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10/17/2024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Lille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Hauts-de-France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France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32360823"/>
                  </a:ext>
                </a:extLst>
              </a:tr>
              <a:tr h="102126">
                <a:tc>
                  <a:txBody>
                    <a:bodyPr/>
                    <a:lstStyle/>
                    <a:p>
                      <a:pPr algn="l" fontAlgn="b"/>
                      <a:r>
                        <a:rPr lang="en-US" sz="1100" b="0" i="0" u="sng" strike="noStrike">
                          <a:solidFill>
                            <a:srgbClr val="467886"/>
                          </a:solidFill>
                          <a:effectLst/>
                          <a:latin typeface="Aptos Narrow" panose="020B0004020202020204" pitchFamily="34" charset="0"/>
                          <a:hlinkClick r:id="rId12"/>
                        </a:rPr>
                        <a:t>CollabDays New England</a:t>
                      </a:r>
                      <a:endParaRPr lang="en-US" sz="1100" b="0" i="0" u="sng" strike="noStrike">
                        <a:solidFill>
                          <a:srgbClr val="467886"/>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10/18/2024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10/18/2024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Burlington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United States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141114"/>
                  </a:ext>
                </a:extLst>
              </a:tr>
              <a:tr h="102126">
                <a:tc>
                  <a:txBody>
                    <a:bodyPr/>
                    <a:lstStyle/>
                    <a:p>
                      <a:pPr algn="l" fontAlgn="b"/>
                      <a:r>
                        <a:rPr lang="en-US" sz="1100" b="0" i="0" u="sng" strike="noStrike">
                          <a:solidFill>
                            <a:srgbClr val="467886"/>
                          </a:solidFill>
                          <a:effectLst/>
                          <a:latin typeface="Aptos Narrow" panose="020B0004020202020204" pitchFamily="34" charset="0"/>
                          <a:hlinkClick r:id="rId13"/>
                        </a:rPr>
                        <a:t>AI Community Conference - Vancouver 2024</a:t>
                      </a:r>
                      <a:endParaRPr lang="en-US" sz="1100" b="0" i="0" u="sng" strike="noStrike">
                        <a:solidFill>
                          <a:srgbClr val="467886"/>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10/18/2024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10/18/2024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Vancouver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BC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Canada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8171843"/>
                  </a:ext>
                </a:extLst>
              </a:tr>
              <a:tr h="102126">
                <a:tc>
                  <a:txBody>
                    <a:bodyPr/>
                    <a:lstStyle/>
                    <a:p>
                      <a:pPr algn="l" fontAlgn="b"/>
                      <a:r>
                        <a:rPr lang="en-US" sz="1100" b="0" i="0" u="sng" strike="noStrike">
                          <a:solidFill>
                            <a:srgbClr val="467886"/>
                          </a:solidFill>
                          <a:effectLst/>
                          <a:latin typeface="Aptos Narrow" panose="020B0004020202020204" pitchFamily="34" charset="0"/>
                          <a:hlinkClick r:id="rId8"/>
                        </a:rPr>
                        <a:t>CollabDays Durban</a:t>
                      </a:r>
                      <a:endParaRPr lang="en-US" sz="1100" b="0" i="0" u="sng" strike="noStrike">
                        <a:solidFill>
                          <a:srgbClr val="467886"/>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ptos Narrow" panose="020B0004020202020204" pitchFamily="34" charset="0"/>
                        </a:rPr>
                        <a:t>10/18/2024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ptos Narrow" panose="020B0004020202020204" pitchFamily="34" charset="0"/>
                        </a:rPr>
                        <a:t>10/18/2024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ptos Narrow" panose="020B0004020202020204" pitchFamily="34" charset="0"/>
                        </a:rPr>
                        <a:t>Ballito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ptos Narrow" panose="020B0004020202020204" pitchFamily="34" charset="0"/>
                        </a:rPr>
                        <a:t>Kwazulu Natal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ptos Narrow" panose="020B0004020202020204" pitchFamily="34" charset="0"/>
                        </a:rPr>
                        <a:t>South Africa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3219367"/>
                  </a:ext>
                </a:extLst>
              </a:tr>
              <a:tr h="102126">
                <a:tc>
                  <a:txBody>
                    <a:bodyPr/>
                    <a:lstStyle/>
                    <a:p>
                      <a:pPr algn="l" fontAlgn="b"/>
                      <a:r>
                        <a:rPr lang="en-US" sz="1100" b="0" i="0" u="sng" strike="noStrike">
                          <a:solidFill>
                            <a:srgbClr val="467886"/>
                          </a:solidFill>
                          <a:effectLst/>
                          <a:latin typeface="Aptos Narrow" panose="020B0004020202020204" pitchFamily="34" charset="0"/>
                          <a:hlinkClick r:id="rId14"/>
                        </a:rPr>
                        <a:t>CollabDays Belgium</a:t>
                      </a:r>
                      <a:endParaRPr lang="en-US" sz="1100" b="0" i="0" u="sng" strike="noStrike">
                        <a:solidFill>
                          <a:srgbClr val="467886"/>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ptos Narrow" panose="020B0004020202020204" pitchFamily="34" charset="0"/>
                        </a:rPr>
                        <a:t>10/19/2024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ptos Narrow" panose="020B0004020202020204" pitchFamily="34" charset="0"/>
                        </a:rPr>
                        <a:t>10/19/2024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ptos Narrow" panose="020B0004020202020204" pitchFamily="34" charset="0"/>
                        </a:rPr>
                        <a:t>Brussels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ptos Narrow" panose="020B0004020202020204" pitchFamily="34" charset="0"/>
                        </a:rPr>
                        <a:t>Brussels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ptos Narrow" panose="020B0004020202020204" pitchFamily="34" charset="0"/>
                        </a:rPr>
                        <a:t>Belgium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90464499"/>
                  </a:ext>
                </a:extLst>
              </a:tr>
              <a:tr h="102126">
                <a:tc>
                  <a:txBody>
                    <a:bodyPr/>
                    <a:lstStyle/>
                    <a:p>
                      <a:pPr algn="l" fontAlgn="b"/>
                      <a:r>
                        <a:rPr lang="en-US" sz="1100" b="0" i="0" u="sng" strike="noStrike">
                          <a:solidFill>
                            <a:srgbClr val="467886"/>
                          </a:solidFill>
                          <a:effectLst/>
                          <a:latin typeface="Aptos Narrow" panose="020B0004020202020204" pitchFamily="34" charset="0"/>
                          <a:hlinkClick r:id="rId15"/>
                        </a:rPr>
                        <a:t>AI Community Conference - Redmond 2024</a:t>
                      </a:r>
                      <a:endParaRPr lang="en-US" sz="1100" b="0" i="0" u="sng" strike="noStrike">
                        <a:solidFill>
                          <a:srgbClr val="467886"/>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ptos Narrow" panose="020B0004020202020204" pitchFamily="34" charset="0"/>
                        </a:rPr>
                        <a:t>10/19/2024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ptos Narrow" panose="020B0004020202020204" pitchFamily="34" charset="0"/>
                        </a:rPr>
                        <a:t>10/19/2024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ptos Narrow" panose="020B0004020202020204" pitchFamily="34" charset="0"/>
                        </a:rPr>
                        <a:t>Redmond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ptos Narrow" panose="020B0004020202020204" pitchFamily="34" charset="0"/>
                        </a:rPr>
                        <a:t>WA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ptos Narrow" panose="020B0004020202020204" pitchFamily="34" charset="0"/>
                        </a:rPr>
                        <a:t>United States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5903905"/>
                  </a:ext>
                </a:extLst>
              </a:tr>
              <a:tr h="102126">
                <a:tc>
                  <a:txBody>
                    <a:bodyPr/>
                    <a:lstStyle/>
                    <a:p>
                      <a:pPr algn="l" fontAlgn="b"/>
                      <a:r>
                        <a:rPr lang="en-US" sz="1100" b="0" i="0" u="sng" strike="noStrike">
                          <a:solidFill>
                            <a:srgbClr val="467886"/>
                          </a:solidFill>
                          <a:effectLst/>
                          <a:latin typeface="Aptos Narrow" panose="020B0004020202020204" pitchFamily="34" charset="0"/>
                          <a:hlinkClick r:id="rId16"/>
                        </a:rPr>
                        <a:t>D365UG Sverige</a:t>
                      </a:r>
                      <a:endParaRPr lang="en-US" sz="1100" b="0" i="0" u="sng" strike="noStrike">
                        <a:solidFill>
                          <a:srgbClr val="467886"/>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ptos Narrow" panose="020B0004020202020204" pitchFamily="34" charset="0"/>
                        </a:rPr>
                        <a:t>10/23/2024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ptos Narrow" panose="020B0004020202020204" pitchFamily="34" charset="0"/>
                        </a:rPr>
                        <a:t>10/23/2024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ptos Narrow" panose="020B0004020202020204" pitchFamily="34" charset="0"/>
                        </a:rPr>
                        <a:t>Stockholm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ptos Narrow" panose="020B0004020202020204" pitchFamily="34" charset="0"/>
                        </a:rPr>
                        <a:t>Norrmalm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ptos Narrow" panose="020B0004020202020204" pitchFamily="34" charset="0"/>
                        </a:rPr>
                        <a:t>Sweden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1126008"/>
                  </a:ext>
                </a:extLst>
              </a:tr>
              <a:tr h="152205">
                <a:tc>
                  <a:txBody>
                    <a:bodyPr/>
                    <a:lstStyle/>
                    <a:p>
                      <a:pPr algn="l" fontAlgn="b"/>
                      <a:r>
                        <a:rPr lang="en-US" sz="1100" b="0" i="0" u="sng" strike="noStrike">
                          <a:solidFill>
                            <a:srgbClr val="467886"/>
                          </a:solidFill>
                          <a:effectLst/>
                          <a:latin typeface="Aptos Narrow" panose="020B0004020202020204" pitchFamily="34" charset="0"/>
                          <a:hlinkClick r:id="rId17"/>
                        </a:rPr>
                        <a:t>MN M365 13TH BI-ANNUAL FALL WORKSHOP DAY</a:t>
                      </a:r>
                      <a:endParaRPr lang="en-US" sz="1100" b="0" i="0" u="sng" strike="noStrike">
                        <a:solidFill>
                          <a:srgbClr val="467886"/>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ptos Narrow" panose="020B0004020202020204" pitchFamily="34" charset="0"/>
                        </a:rPr>
                        <a:t>10/25/2024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ptos Narrow" panose="020B0004020202020204" pitchFamily="34" charset="0"/>
                        </a:rPr>
                        <a:t>10/25/2024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ptos Narrow" panose="020B0004020202020204" pitchFamily="34" charset="0"/>
                        </a:rPr>
                        <a:t>Edina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ptos Narrow" panose="020B0004020202020204" pitchFamily="34" charset="0"/>
                        </a:rPr>
                        <a:t>MN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ptos Narrow" panose="020B0004020202020204" pitchFamily="34" charset="0"/>
                        </a:rPr>
                        <a:t>United States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3969375"/>
                  </a:ext>
                </a:extLst>
              </a:tr>
              <a:tr h="102126">
                <a:tc>
                  <a:txBody>
                    <a:bodyPr/>
                    <a:lstStyle/>
                    <a:p>
                      <a:pPr algn="l" fontAlgn="b"/>
                      <a:r>
                        <a:rPr lang="en-US" sz="1100" b="0" i="0" u="sng" strike="noStrike">
                          <a:solidFill>
                            <a:srgbClr val="467886"/>
                          </a:solidFill>
                          <a:effectLst/>
                          <a:latin typeface="Aptos Narrow" panose="020B0004020202020204" pitchFamily="34" charset="0"/>
                          <a:hlinkClick r:id="rId18"/>
                        </a:rPr>
                        <a:t>M365 COMMUNITY DAYS MTL 2024</a:t>
                      </a:r>
                      <a:endParaRPr lang="en-US" sz="1100" b="0" i="0" u="sng" strike="noStrike">
                        <a:solidFill>
                          <a:srgbClr val="467886"/>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ptos Narrow" panose="020B0004020202020204" pitchFamily="34" charset="0"/>
                        </a:rPr>
                        <a:t>10/26/2024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ptos Narrow" panose="020B0004020202020204" pitchFamily="34" charset="0"/>
                        </a:rPr>
                        <a:t>10/26/2024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ptos Narrow" panose="020B0004020202020204" pitchFamily="34" charset="0"/>
                        </a:rPr>
                        <a:t>Montreal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ptos Narrow" panose="020B0004020202020204" pitchFamily="34" charset="0"/>
                        </a:rPr>
                        <a:t>QC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ptos Narrow" panose="020B0004020202020204" pitchFamily="34" charset="0"/>
                        </a:rPr>
                        <a:t>Canada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1853070"/>
                  </a:ext>
                </a:extLst>
              </a:tr>
              <a:tr h="102126">
                <a:tc>
                  <a:txBody>
                    <a:bodyPr/>
                    <a:lstStyle/>
                    <a:p>
                      <a:pPr algn="l" fontAlgn="b"/>
                      <a:r>
                        <a:rPr lang="en-US" sz="1100" b="0" i="0" u="sng" strike="noStrike">
                          <a:solidFill>
                            <a:srgbClr val="467886"/>
                          </a:solidFill>
                          <a:effectLst/>
                          <a:latin typeface="Aptos Narrow" panose="020B0004020202020204" pitchFamily="34" charset="0"/>
                          <a:hlinkClick r:id="rId19"/>
                        </a:rPr>
                        <a:t>Iowa Code Camp 2024</a:t>
                      </a:r>
                      <a:endParaRPr lang="en-US" sz="1100" b="0" i="0" u="sng" strike="noStrike">
                        <a:solidFill>
                          <a:srgbClr val="467886"/>
                        </a:solidFill>
                        <a:effectLst/>
                        <a:latin typeface="Aptos Narrow" panose="020B000402020202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ptos Narrow" panose="020B0004020202020204" pitchFamily="34" charset="0"/>
                        </a:rPr>
                        <a:t>10/26/2024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Aptos Narrow" panose="020B0004020202020204" pitchFamily="34" charset="0"/>
                        </a:rPr>
                        <a:t>10/26/2024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ptos Narrow" panose="020B0004020202020204" pitchFamily="34" charset="0"/>
                        </a:rPr>
                        <a:t>Ankeny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ptos Narrow" panose="020B0004020202020204" pitchFamily="34" charset="0"/>
                        </a:rPr>
                        <a:t>Iowa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Aptos Narrow" panose="020B0004020202020204" pitchFamily="34" charset="0"/>
                        </a:rPr>
                        <a:t>United States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5504414"/>
                  </a:ext>
                </a:extLst>
              </a:tr>
            </a:tbl>
          </a:graphicData>
        </a:graphic>
      </p:graphicFrame>
      <p:sp>
        <p:nvSpPr>
          <p:cNvPr id="5" name="TextBox 4">
            <a:extLst>
              <a:ext uri="{FF2B5EF4-FFF2-40B4-BE49-F238E27FC236}">
                <a16:creationId xmlns:a16="http://schemas.microsoft.com/office/drawing/2014/main" id="{CAD76178-FF76-A192-3092-529359496F43}"/>
              </a:ext>
            </a:extLst>
          </p:cNvPr>
          <p:cNvSpPr txBox="1"/>
          <p:nvPr/>
        </p:nvSpPr>
        <p:spPr>
          <a:xfrm>
            <a:off x="82645" y="733627"/>
            <a:ext cx="11887199"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These events often serve underrepresented or emerging markets. They are organized by volunteers and are free to attendees. Newly branded “Community Days” events may cover any part of the Microsoft technical stack and/or cater to roles or industries. These are a vibrant opportunity for recruiting, career development and technical skilling. A full list of community led events can be found at </a:t>
            </a:r>
            <a:r>
              <a:rPr kumimoji="0" lang="en-US" sz="1200" b="0" i="0" u="none" strike="noStrike" kern="1200" cap="none" spc="0" normalizeH="0" baseline="0" noProof="0">
                <a:ln>
                  <a:noFill/>
                </a:ln>
                <a:solidFill>
                  <a:prstClr val="black"/>
                </a:solidFill>
                <a:effectLst/>
                <a:uLnTx/>
                <a:uFillTx/>
                <a:latin typeface="Segoe UI"/>
                <a:ea typeface="+mn-ea"/>
                <a:cs typeface="Segoe UI"/>
                <a:hlinkClick r:id="rId20">
                  <a:extLst>
                    <a:ext uri="{A12FA001-AC4F-418D-AE19-62706E023703}">
                      <ahyp:hlinkClr xmlns:ahyp="http://schemas.microsoft.com/office/drawing/2018/hyperlinkcolor" val="tx"/>
                    </a:ext>
                  </a:extLst>
                </a:hlinkClick>
              </a:rPr>
              <a:t>CommunityDays.org</a:t>
            </a:r>
            <a:r>
              <a:rPr kumimoji="0" lang="en-US" sz="1200" b="0" i="0" u="none" strike="noStrike" kern="1200" cap="none" spc="0" normalizeH="0" baseline="0" noProof="0">
                <a:ln>
                  <a:noFill/>
                </a:ln>
                <a:solidFill>
                  <a:prstClr val="black"/>
                </a:solidFill>
                <a:effectLst/>
                <a:uLnTx/>
                <a:uFillTx/>
                <a:latin typeface="Segoe UI"/>
                <a:ea typeface="+mn-ea"/>
                <a:cs typeface="Segoe UI"/>
              </a:rPr>
              <a:t>.  </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161149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EC833E-53C5-AA4E-1800-A5F37122DA64}"/>
              </a:ext>
            </a:extLst>
          </p:cNvPr>
          <p:cNvPicPr>
            <a:picLocks noChangeAspect="1"/>
          </p:cNvPicPr>
          <p:nvPr/>
        </p:nvPicPr>
        <p:blipFill>
          <a:blip r:embed="rId2"/>
          <a:stretch>
            <a:fillRect/>
          </a:stretch>
        </p:blipFill>
        <p:spPr>
          <a:xfrm>
            <a:off x="0" y="7096"/>
            <a:ext cx="12192000" cy="6843807"/>
          </a:xfrm>
          <a:prstGeom prst="rect">
            <a:avLst/>
          </a:prstGeom>
        </p:spPr>
      </p:pic>
    </p:spTree>
    <p:extLst>
      <p:ext uri="{BB962C8B-B14F-4D97-AF65-F5344CB8AC3E}">
        <p14:creationId xmlns:p14="http://schemas.microsoft.com/office/powerpoint/2010/main" val="1747385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5800" y="5817752"/>
            <a:ext cx="354448" cy="354448"/>
          </a:xfrm>
          <a:custGeom>
            <a:avLst/>
            <a:gdLst/>
            <a:ahLst/>
            <a:cxnLst/>
            <a:rect l="l" t="t" r="r" b="b"/>
            <a:pathLst>
              <a:path w="531672" h="531672">
                <a:moveTo>
                  <a:pt x="0" y="0"/>
                </a:moveTo>
                <a:lnTo>
                  <a:pt x="531672" y="0"/>
                </a:lnTo>
                <a:lnTo>
                  <a:pt x="531672" y="531672"/>
                </a:lnTo>
                <a:lnTo>
                  <a:pt x="0" y="5316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nvGrpSpPr>
          <p:cNvPr id="3" name="Group 3"/>
          <p:cNvGrpSpPr/>
          <p:nvPr/>
        </p:nvGrpSpPr>
        <p:grpSpPr>
          <a:xfrm>
            <a:off x="7485196" y="0"/>
            <a:ext cx="4706804" cy="6858000"/>
            <a:chOff x="0" y="0"/>
            <a:chExt cx="7095071" cy="10337800"/>
          </a:xfrm>
        </p:grpSpPr>
        <p:sp>
          <p:nvSpPr>
            <p:cNvPr id="4" name="Freeform 4"/>
            <p:cNvSpPr/>
            <p:nvPr/>
          </p:nvSpPr>
          <p:spPr>
            <a:xfrm>
              <a:off x="0" y="0"/>
              <a:ext cx="7095109" cy="10337800"/>
            </a:xfrm>
            <a:custGeom>
              <a:avLst/>
              <a:gdLst/>
              <a:ahLst/>
              <a:cxnLst/>
              <a:rect l="l" t="t" r="r" b="b"/>
              <a:pathLst>
                <a:path w="7095109" h="10337800">
                  <a:moveTo>
                    <a:pt x="2370709" y="0"/>
                  </a:moveTo>
                  <a:lnTo>
                    <a:pt x="0" y="4292600"/>
                  </a:lnTo>
                  <a:lnTo>
                    <a:pt x="3776091" y="9084691"/>
                  </a:lnTo>
                  <a:lnTo>
                    <a:pt x="2590800" y="10337800"/>
                  </a:lnTo>
                  <a:lnTo>
                    <a:pt x="7095109" y="10337800"/>
                  </a:lnTo>
                  <a:lnTo>
                    <a:pt x="7095109" y="0"/>
                  </a:lnTo>
                  <a:close/>
                </a:path>
              </a:pathLst>
            </a:custGeom>
            <a:blipFill>
              <a:blip r:embed="rId4"/>
              <a:stretch>
                <a:fillRect l="-42908" r="-7564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5" name="Group 5"/>
          <p:cNvGrpSpPr/>
          <p:nvPr/>
        </p:nvGrpSpPr>
        <p:grpSpPr>
          <a:xfrm rot="19307509">
            <a:off x="7981010" y="2239277"/>
            <a:ext cx="708325" cy="4489892"/>
            <a:chOff x="0" y="0"/>
            <a:chExt cx="279832" cy="1773784"/>
          </a:xfrm>
        </p:grpSpPr>
        <p:sp>
          <p:nvSpPr>
            <p:cNvPr id="6" name="Freeform 6"/>
            <p:cNvSpPr/>
            <p:nvPr/>
          </p:nvSpPr>
          <p:spPr>
            <a:xfrm>
              <a:off x="0" y="0"/>
              <a:ext cx="279832" cy="1773784"/>
            </a:xfrm>
            <a:custGeom>
              <a:avLst/>
              <a:gdLst/>
              <a:ahLst/>
              <a:cxnLst/>
              <a:rect l="l" t="t" r="r" b="b"/>
              <a:pathLst>
                <a:path w="279832" h="1773784">
                  <a:moveTo>
                    <a:pt x="0" y="0"/>
                  </a:moveTo>
                  <a:lnTo>
                    <a:pt x="279832" y="0"/>
                  </a:lnTo>
                  <a:lnTo>
                    <a:pt x="279832" y="1773784"/>
                  </a:lnTo>
                  <a:lnTo>
                    <a:pt x="0" y="1773784"/>
                  </a:lnTo>
                  <a:close/>
                </a:path>
              </a:pathLst>
            </a:custGeom>
            <a:solidFill>
              <a:srgbClr val="008BD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7" name="TextBox 7"/>
            <p:cNvSpPr txBox="1"/>
            <p:nvPr/>
          </p:nvSpPr>
          <p:spPr>
            <a:xfrm>
              <a:off x="0" y="-66675"/>
              <a:ext cx="279832" cy="1840459"/>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8" name="Group 8"/>
          <p:cNvGrpSpPr/>
          <p:nvPr/>
        </p:nvGrpSpPr>
        <p:grpSpPr>
          <a:xfrm rot="7221385">
            <a:off x="8734354" y="6267360"/>
            <a:ext cx="1682635" cy="635372"/>
            <a:chOff x="0" y="0"/>
            <a:chExt cx="1614384" cy="609600"/>
          </a:xfrm>
        </p:grpSpPr>
        <p:sp>
          <p:nvSpPr>
            <p:cNvPr id="9" name="Freeform 9"/>
            <p:cNvSpPr/>
            <p:nvPr/>
          </p:nvSpPr>
          <p:spPr>
            <a:xfrm>
              <a:off x="0" y="0"/>
              <a:ext cx="1614384" cy="609600"/>
            </a:xfrm>
            <a:custGeom>
              <a:avLst/>
              <a:gdLst/>
              <a:ahLst/>
              <a:cxnLst/>
              <a:rect l="l" t="t" r="r" b="b"/>
              <a:pathLst>
                <a:path w="1614384" h="609600">
                  <a:moveTo>
                    <a:pt x="203200" y="0"/>
                  </a:moveTo>
                  <a:lnTo>
                    <a:pt x="1614384" y="0"/>
                  </a:lnTo>
                  <a:lnTo>
                    <a:pt x="1411184" y="609600"/>
                  </a:lnTo>
                  <a:lnTo>
                    <a:pt x="0" y="609600"/>
                  </a:lnTo>
                  <a:lnTo>
                    <a:pt x="203200" y="0"/>
                  </a:lnTo>
                  <a:close/>
                </a:path>
              </a:pathLst>
            </a:custGeom>
            <a:solidFill>
              <a:srgbClr val="008BD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TextBox 10"/>
            <p:cNvSpPr txBox="1"/>
            <p:nvPr/>
          </p:nvSpPr>
          <p:spPr>
            <a:xfrm>
              <a:off x="101600" y="-66675"/>
              <a:ext cx="1411184" cy="67627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1" name="Group 11"/>
          <p:cNvGrpSpPr/>
          <p:nvPr/>
        </p:nvGrpSpPr>
        <p:grpSpPr>
          <a:xfrm rot="7221385">
            <a:off x="7536195" y="6388448"/>
            <a:ext cx="2558444" cy="393197"/>
            <a:chOff x="0" y="0"/>
            <a:chExt cx="2454669" cy="377249"/>
          </a:xfrm>
        </p:grpSpPr>
        <p:sp>
          <p:nvSpPr>
            <p:cNvPr id="12" name="Freeform 12"/>
            <p:cNvSpPr/>
            <p:nvPr/>
          </p:nvSpPr>
          <p:spPr>
            <a:xfrm>
              <a:off x="0" y="0"/>
              <a:ext cx="2454669" cy="377249"/>
            </a:xfrm>
            <a:custGeom>
              <a:avLst/>
              <a:gdLst/>
              <a:ahLst/>
              <a:cxnLst/>
              <a:rect l="l" t="t" r="r" b="b"/>
              <a:pathLst>
                <a:path w="2454669" h="377249">
                  <a:moveTo>
                    <a:pt x="203200" y="0"/>
                  </a:moveTo>
                  <a:lnTo>
                    <a:pt x="2454669" y="0"/>
                  </a:lnTo>
                  <a:lnTo>
                    <a:pt x="2251469" y="377249"/>
                  </a:lnTo>
                  <a:lnTo>
                    <a:pt x="0" y="377249"/>
                  </a:lnTo>
                  <a:lnTo>
                    <a:pt x="203200" y="0"/>
                  </a:lnTo>
                  <a:close/>
                </a:path>
              </a:pathLst>
            </a:custGeom>
            <a:solidFill>
              <a:srgbClr val="008BD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TextBox 13"/>
            <p:cNvSpPr txBox="1"/>
            <p:nvPr/>
          </p:nvSpPr>
          <p:spPr>
            <a:xfrm>
              <a:off x="101600" y="-66675"/>
              <a:ext cx="2251469" cy="443924"/>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4" name="Group 14"/>
          <p:cNvGrpSpPr/>
          <p:nvPr/>
        </p:nvGrpSpPr>
        <p:grpSpPr>
          <a:xfrm rot="7091654">
            <a:off x="6057797" y="637261"/>
            <a:ext cx="2758724" cy="393197"/>
            <a:chOff x="0" y="0"/>
            <a:chExt cx="2646825" cy="377249"/>
          </a:xfrm>
        </p:grpSpPr>
        <p:sp>
          <p:nvSpPr>
            <p:cNvPr id="15" name="Freeform 15"/>
            <p:cNvSpPr/>
            <p:nvPr/>
          </p:nvSpPr>
          <p:spPr>
            <a:xfrm>
              <a:off x="0" y="0"/>
              <a:ext cx="2646825" cy="377249"/>
            </a:xfrm>
            <a:custGeom>
              <a:avLst/>
              <a:gdLst/>
              <a:ahLst/>
              <a:cxnLst/>
              <a:rect l="l" t="t" r="r" b="b"/>
              <a:pathLst>
                <a:path w="2646825" h="377249">
                  <a:moveTo>
                    <a:pt x="203200" y="0"/>
                  </a:moveTo>
                  <a:lnTo>
                    <a:pt x="2646825" y="0"/>
                  </a:lnTo>
                  <a:lnTo>
                    <a:pt x="2443625" y="377249"/>
                  </a:lnTo>
                  <a:lnTo>
                    <a:pt x="0" y="377249"/>
                  </a:lnTo>
                  <a:lnTo>
                    <a:pt x="203200" y="0"/>
                  </a:lnTo>
                  <a:close/>
                </a:path>
              </a:pathLst>
            </a:custGeom>
            <a:solidFill>
              <a:srgbClr val="008BD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TextBox 16"/>
            <p:cNvSpPr txBox="1"/>
            <p:nvPr/>
          </p:nvSpPr>
          <p:spPr>
            <a:xfrm>
              <a:off x="101600" y="-66675"/>
              <a:ext cx="2443625" cy="443924"/>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7" name="Group 17"/>
          <p:cNvGrpSpPr/>
          <p:nvPr/>
        </p:nvGrpSpPr>
        <p:grpSpPr>
          <a:xfrm rot="1710481">
            <a:off x="7689184" y="-1078178"/>
            <a:ext cx="708325" cy="4457700"/>
            <a:chOff x="0" y="0"/>
            <a:chExt cx="279832" cy="1761067"/>
          </a:xfrm>
        </p:grpSpPr>
        <p:sp>
          <p:nvSpPr>
            <p:cNvPr id="18" name="Freeform 18"/>
            <p:cNvSpPr/>
            <p:nvPr/>
          </p:nvSpPr>
          <p:spPr>
            <a:xfrm>
              <a:off x="0" y="0"/>
              <a:ext cx="279832" cy="1761067"/>
            </a:xfrm>
            <a:custGeom>
              <a:avLst/>
              <a:gdLst/>
              <a:ahLst/>
              <a:cxnLst/>
              <a:rect l="l" t="t" r="r" b="b"/>
              <a:pathLst>
                <a:path w="279832" h="1761067">
                  <a:moveTo>
                    <a:pt x="0" y="0"/>
                  </a:moveTo>
                  <a:lnTo>
                    <a:pt x="279832" y="0"/>
                  </a:lnTo>
                  <a:lnTo>
                    <a:pt x="279832" y="1761067"/>
                  </a:lnTo>
                  <a:lnTo>
                    <a:pt x="0" y="1761067"/>
                  </a:lnTo>
                  <a:close/>
                </a:path>
              </a:pathLst>
            </a:custGeom>
            <a:solidFill>
              <a:srgbClr val="008BD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TextBox 19"/>
            <p:cNvSpPr txBox="1"/>
            <p:nvPr/>
          </p:nvSpPr>
          <p:spPr>
            <a:xfrm>
              <a:off x="0" y="-66675"/>
              <a:ext cx="279832" cy="1827742"/>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20" name="Group 20"/>
          <p:cNvGrpSpPr/>
          <p:nvPr/>
        </p:nvGrpSpPr>
        <p:grpSpPr>
          <a:xfrm rot="1744249">
            <a:off x="11455764" y="1484491"/>
            <a:ext cx="1472473" cy="9725343"/>
            <a:chOff x="0" y="0"/>
            <a:chExt cx="581718" cy="3842111"/>
          </a:xfrm>
        </p:grpSpPr>
        <p:sp>
          <p:nvSpPr>
            <p:cNvPr id="21" name="Freeform 21"/>
            <p:cNvSpPr/>
            <p:nvPr/>
          </p:nvSpPr>
          <p:spPr>
            <a:xfrm>
              <a:off x="0" y="0"/>
              <a:ext cx="581718" cy="3842111"/>
            </a:xfrm>
            <a:custGeom>
              <a:avLst/>
              <a:gdLst/>
              <a:ahLst/>
              <a:cxnLst/>
              <a:rect l="l" t="t" r="r" b="b"/>
              <a:pathLst>
                <a:path w="581718" h="3842111">
                  <a:moveTo>
                    <a:pt x="0" y="0"/>
                  </a:moveTo>
                  <a:lnTo>
                    <a:pt x="581718" y="0"/>
                  </a:lnTo>
                  <a:lnTo>
                    <a:pt x="581718" y="3842111"/>
                  </a:lnTo>
                  <a:lnTo>
                    <a:pt x="0" y="3842111"/>
                  </a:lnTo>
                  <a:close/>
                </a:path>
              </a:pathLst>
            </a:custGeom>
            <a:solidFill>
              <a:srgbClr val="008BD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TextBox 22"/>
            <p:cNvSpPr txBox="1"/>
            <p:nvPr/>
          </p:nvSpPr>
          <p:spPr>
            <a:xfrm>
              <a:off x="0" y="-66675"/>
              <a:ext cx="581718" cy="3908786"/>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1867"/>
                </a:lnSpc>
                <a:spcBef>
                  <a:spcPts val="0"/>
                </a:spcBef>
                <a:spcAft>
                  <a:spcPts val="0"/>
                </a:spcAft>
                <a:buClrTx/>
                <a:buSzTx/>
                <a:buFontTx/>
                <a:buNone/>
                <a:tabLst/>
                <a:defRPr/>
              </a:pPr>
              <a:endParaRPr kumimoji="0" sz="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3" name="Freeform 23"/>
          <p:cNvSpPr/>
          <p:nvPr/>
        </p:nvSpPr>
        <p:spPr>
          <a:xfrm>
            <a:off x="8223121" y="5353415"/>
            <a:ext cx="2705100" cy="1082040"/>
          </a:xfrm>
          <a:custGeom>
            <a:avLst/>
            <a:gdLst/>
            <a:ahLst/>
            <a:cxnLst/>
            <a:rect l="l" t="t" r="r" b="b"/>
            <a:pathLst>
              <a:path w="4057650" h="1623060">
                <a:moveTo>
                  <a:pt x="0" y="0"/>
                </a:moveTo>
                <a:lnTo>
                  <a:pt x="4057650" y="0"/>
                </a:lnTo>
                <a:lnTo>
                  <a:pt x="4057650" y="1623060"/>
                </a:lnTo>
                <a:lnTo>
                  <a:pt x="0" y="162306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TextBox 24"/>
          <p:cNvSpPr txBox="1"/>
          <p:nvPr/>
        </p:nvSpPr>
        <p:spPr>
          <a:xfrm>
            <a:off x="685800" y="2199597"/>
            <a:ext cx="5410200" cy="178858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6966"/>
              </a:lnSpc>
              <a:spcBef>
                <a:spcPts val="0"/>
              </a:spcBef>
              <a:spcAft>
                <a:spcPts val="0"/>
              </a:spcAft>
              <a:buClrTx/>
              <a:buSzTx/>
              <a:buFontTx/>
              <a:buNone/>
              <a:tabLst/>
              <a:defRPr/>
            </a:pPr>
            <a:r>
              <a:rPr kumimoji="0" lang="en-US" sz="6333" b="0" i="0" u="none" strike="noStrike" kern="1200" cap="none" spc="0" normalizeH="0" baseline="0" noProof="0">
                <a:ln>
                  <a:noFill/>
                </a:ln>
                <a:solidFill>
                  <a:srgbClr val="1D3380"/>
                </a:solidFill>
                <a:effectLst/>
                <a:uLnTx/>
                <a:uFillTx/>
                <a:latin typeface="Open Sans Bold"/>
                <a:ea typeface="+mn-ea"/>
                <a:cs typeface="+mn-cs"/>
              </a:rPr>
              <a:t>Experts Live</a:t>
            </a:r>
          </a:p>
          <a:p>
            <a:pPr marL="0" marR="0" lvl="0" indent="0" algn="l" defTabSz="609539" rtl="0" eaLnBrk="1" fontAlgn="auto" latinLnBrk="0" hangingPunct="1">
              <a:lnSpc>
                <a:spcPts val="6966"/>
              </a:lnSpc>
              <a:spcBef>
                <a:spcPts val="0"/>
              </a:spcBef>
              <a:spcAft>
                <a:spcPts val="0"/>
              </a:spcAft>
              <a:buClrTx/>
              <a:buSzTx/>
              <a:buFontTx/>
              <a:buNone/>
              <a:tabLst/>
              <a:defRPr/>
            </a:pPr>
            <a:r>
              <a:rPr kumimoji="0" lang="en-US" sz="6333" b="0" i="0" u="none" strike="noStrike" kern="1200" cap="none" spc="0" normalizeH="0" baseline="0" noProof="0">
                <a:ln>
                  <a:noFill/>
                </a:ln>
                <a:solidFill>
                  <a:srgbClr val="1D3380"/>
                </a:solidFill>
                <a:effectLst/>
                <a:uLnTx/>
                <a:uFillTx/>
                <a:latin typeface="Open Sans Bold"/>
                <a:ea typeface="+mn-ea"/>
                <a:cs typeface="+mn-cs"/>
              </a:rPr>
              <a:t>Europe 2024</a:t>
            </a:r>
          </a:p>
        </p:txBody>
      </p:sp>
      <p:sp>
        <p:nvSpPr>
          <p:cNvPr id="25" name="TextBox 25"/>
          <p:cNvSpPr txBox="1"/>
          <p:nvPr/>
        </p:nvSpPr>
        <p:spPr>
          <a:xfrm>
            <a:off x="1141440" y="5856335"/>
            <a:ext cx="2249461" cy="2988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427"/>
              </a:lnSpc>
              <a:spcBef>
                <a:spcPct val="0"/>
              </a:spcBef>
              <a:spcAft>
                <a:spcPts val="0"/>
              </a:spcAft>
              <a:buClrTx/>
              <a:buSzTx/>
              <a:buFontTx/>
              <a:buNone/>
              <a:tabLst/>
              <a:defRPr/>
            </a:pPr>
            <a:r>
              <a:rPr kumimoji="0" lang="en-US" sz="1733" b="0" i="0" u="none" strike="noStrike" kern="1200" cap="none" spc="0" normalizeH="0" baseline="0" noProof="0">
                <a:ln>
                  <a:noFill/>
                </a:ln>
                <a:solidFill>
                  <a:srgbClr val="1D3380"/>
                </a:solidFill>
                <a:effectLst/>
                <a:uLnTx/>
                <a:uFillTx/>
                <a:latin typeface="Open Sans Bold"/>
                <a:ea typeface="+mn-ea"/>
                <a:cs typeface="+mn-cs"/>
              </a:rPr>
              <a:t>www.expertslive.eu</a:t>
            </a:r>
          </a:p>
        </p:txBody>
      </p:sp>
      <p:sp>
        <p:nvSpPr>
          <p:cNvPr id="26" name="TextBox 26"/>
          <p:cNvSpPr txBox="1"/>
          <p:nvPr/>
        </p:nvSpPr>
        <p:spPr>
          <a:xfrm>
            <a:off x="748426" y="4245040"/>
            <a:ext cx="4993697" cy="30324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539" rtl="0" eaLnBrk="1" fontAlgn="auto" latinLnBrk="0" hangingPunct="1">
              <a:lnSpc>
                <a:spcPts val="2520"/>
              </a:lnSpc>
              <a:spcBef>
                <a:spcPct val="0"/>
              </a:spcBef>
              <a:spcAft>
                <a:spcPts val="0"/>
              </a:spcAft>
              <a:buClrTx/>
              <a:buSzTx/>
              <a:buFontTx/>
              <a:buNone/>
              <a:tabLst/>
              <a:defRPr/>
            </a:pPr>
            <a:r>
              <a:rPr kumimoji="0" lang="en-US" sz="1800" b="0" i="0" u="none" strike="noStrike" kern="1200" cap="none" spc="0" normalizeH="0" baseline="0" noProof="0">
                <a:ln>
                  <a:noFill/>
                </a:ln>
                <a:solidFill>
                  <a:srgbClr val="1F87C9"/>
                </a:solidFill>
                <a:effectLst/>
                <a:uLnTx/>
                <a:uFillTx/>
                <a:latin typeface="Open Sans Bold"/>
                <a:ea typeface="+mn-ea"/>
                <a:cs typeface="+mn-cs"/>
              </a:rPr>
              <a:t>Where the </a:t>
            </a:r>
            <a:r>
              <a:rPr kumimoji="0" lang="en-US" sz="1800" b="0" i="0" u="none" strike="noStrike" kern="1200" cap="none" spc="0" normalizeH="0" baseline="0" noProof="0" err="1">
                <a:ln>
                  <a:noFill/>
                </a:ln>
                <a:solidFill>
                  <a:srgbClr val="1F87C9"/>
                </a:solidFill>
                <a:effectLst/>
                <a:uLnTx/>
                <a:uFillTx/>
                <a:latin typeface="Open Sans Bold"/>
                <a:ea typeface="+mn-ea"/>
                <a:cs typeface="+mn-cs"/>
              </a:rPr>
              <a:t>Microso</a:t>
            </a:r>
            <a:r>
              <a:rPr kumimoji="0" lang="en-CH" sz="1800" b="0" i="0" u="none" strike="noStrike" kern="1200" cap="none" spc="0" normalizeH="0" baseline="0" noProof="0">
                <a:ln>
                  <a:noFill/>
                </a:ln>
                <a:solidFill>
                  <a:srgbClr val="1F87C9"/>
                </a:solidFill>
                <a:effectLst/>
                <a:uLnTx/>
                <a:uFillTx/>
                <a:latin typeface="Open Sans Bold"/>
                <a:ea typeface="+mn-ea"/>
                <a:cs typeface="+mn-cs"/>
              </a:rPr>
              <a:t>f</a:t>
            </a:r>
            <a:r>
              <a:rPr kumimoji="0" lang="en-US" sz="1800" b="0" i="0" u="none" strike="noStrike" kern="1200" cap="none" spc="0" normalizeH="0" baseline="0" noProof="0">
                <a:ln>
                  <a:noFill/>
                </a:ln>
                <a:solidFill>
                  <a:srgbClr val="1F87C9"/>
                </a:solidFill>
                <a:effectLst/>
                <a:uLnTx/>
                <a:uFillTx/>
                <a:latin typeface="Open Sans Bold"/>
                <a:ea typeface="+mn-ea"/>
                <a:cs typeface="+mn-cs"/>
              </a:rPr>
              <a:t>t community connects.</a:t>
            </a:r>
          </a:p>
        </p:txBody>
      </p:sp>
    </p:spTree>
    <p:extLst>
      <p:ext uri="{BB962C8B-B14F-4D97-AF65-F5344CB8AC3E}">
        <p14:creationId xmlns:p14="http://schemas.microsoft.com/office/powerpoint/2010/main" val="3037125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C6D8BA-EB52-5D97-629E-1C861F606E7F}"/>
              </a:ext>
            </a:extLst>
          </p:cNvPr>
          <p:cNvSpPr/>
          <p:nvPr/>
        </p:nvSpPr>
        <p:spPr>
          <a:xfrm>
            <a:off x="0" y="0"/>
            <a:ext cx="12192000" cy="6858000"/>
          </a:xfrm>
          <a:prstGeom prst="rect">
            <a:avLst/>
          </a:prstGeom>
          <a:gradFill flip="none" rotWithShape="1">
            <a:gsLst>
              <a:gs pos="33000">
                <a:srgbClr val="463668"/>
              </a:gs>
              <a:gs pos="100000">
                <a:srgbClr val="B243B6"/>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3A677113-F4E9-A6EB-D829-F5942FF6B2A4}"/>
              </a:ext>
            </a:extLst>
          </p:cNvPr>
          <p:cNvPicPr>
            <a:picLocks noChangeAspect="1"/>
          </p:cNvPicPr>
          <p:nvPr/>
        </p:nvPicPr>
        <p:blipFill>
          <a:blip r:embed="rId3"/>
          <a:stretch>
            <a:fillRect/>
          </a:stretch>
        </p:blipFill>
        <p:spPr>
          <a:xfrm>
            <a:off x="8707030" y="3315743"/>
            <a:ext cx="2951552" cy="2951552"/>
          </a:xfrm>
          <a:prstGeom prst="rect">
            <a:avLst/>
          </a:prstGeom>
        </p:spPr>
      </p:pic>
      <p:pic>
        <p:nvPicPr>
          <p:cNvPr id="3" name="Picture 2" descr="A person smiling for a selfie&#10;&#10;Description automatically generated with low confidence">
            <a:extLst>
              <a:ext uri="{FF2B5EF4-FFF2-40B4-BE49-F238E27FC236}">
                <a16:creationId xmlns:a16="http://schemas.microsoft.com/office/drawing/2014/main" id="{6430D0FC-3F77-18A6-0FF9-0C205CCBBE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4652" y="3482554"/>
            <a:ext cx="2060441" cy="1995646"/>
          </a:xfrm>
          <a:prstGeom prst="rect">
            <a:avLst/>
          </a:prstGeom>
        </p:spPr>
      </p:pic>
      <p:sp>
        <p:nvSpPr>
          <p:cNvPr id="7" name="Title 9">
            <a:extLst>
              <a:ext uri="{FF2B5EF4-FFF2-40B4-BE49-F238E27FC236}">
                <a16:creationId xmlns:a16="http://schemas.microsoft.com/office/drawing/2014/main" id="{0EDCAE57-262E-4AEA-FE29-6928EC3141E0}"/>
              </a:ext>
            </a:extLst>
          </p:cNvPr>
          <p:cNvSpPr txBox="1">
            <a:spLocks/>
          </p:cNvSpPr>
          <p:nvPr/>
        </p:nvSpPr>
        <p:spPr>
          <a:xfrm>
            <a:off x="568917" y="2791465"/>
            <a:ext cx="3323072" cy="772189"/>
          </a:xfrm>
          <a:prstGeom prst="rect">
            <a:avLst/>
          </a:prstGeom>
        </p:spPr>
        <p:txBody>
          <a:bodyPr vert="horz" lIns="91440" tIns="45720" rIns="91440" bIns="45720" rtlCol="0" anchor="t">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t>Karuana Gatimu</a:t>
            </a:r>
            <a:br>
              <a:rPr kumimoji="0" lang="en-US" sz="24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br>
            <a:endParaRPr kumimoji="0" lang="en-US" sz="2400" b="0" i="1"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endParaRPr>
          </a:p>
        </p:txBody>
      </p:sp>
      <p:sp>
        <p:nvSpPr>
          <p:cNvPr id="8" name="Title 9">
            <a:extLst>
              <a:ext uri="{FF2B5EF4-FFF2-40B4-BE49-F238E27FC236}">
                <a16:creationId xmlns:a16="http://schemas.microsoft.com/office/drawing/2014/main" id="{C852F22D-FA05-7657-9F3A-3EDF2CA2629F}"/>
              </a:ext>
            </a:extLst>
          </p:cNvPr>
          <p:cNvSpPr txBox="1">
            <a:spLocks/>
          </p:cNvSpPr>
          <p:nvPr/>
        </p:nvSpPr>
        <p:spPr>
          <a:xfrm>
            <a:off x="603187" y="5477483"/>
            <a:ext cx="3323072" cy="772189"/>
          </a:xfrm>
          <a:prstGeom prst="rect">
            <a:avLst/>
          </a:prstGeom>
        </p:spPr>
        <p:txBody>
          <a:bodyPr vert="horz" lIns="91440" tIns="45720" rIns="91440" bIns="45720" rtlCol="0" anchor="t">
            <a:norm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t>Heather Cook</a:t>
            </a:r>
            <a:br>
              <a:rPr kumimoji="0" lang="en-US" sz="24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br>
            <a:endParaRPr kumimoji="0" lang="en-US" sz="2400" b="0" i="1"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endParaRPr>
          </a:p>
        </p:txBody>
      </p:sp>
      <p:sp>
        <p:nvSpPr>
          <p:cNvPr id="9" name="Title 9">
            <a:extLst>
              <a:ext uri="{FF2B5EF4-FFF2-40B4-BE49-F238E27FC236}">
                <a16:creationId xmlns:a16="http://schemas.microsoft.com/office/drawing/2014/main" id="{D78AB2E7-BED0-F74D-9A9F-E0DC6A134B13}"/>
              </a:ext>
            </a:extLst>
          </p:cNvPr>
          <p:cNvSpPr txBox="1">
            <a:spLocks/>
          </p:cNvSpPr>
          <p:nvPr/>
        </p:nvSpPr>
        <p:spPr>
          <a:xfrm>
            <a:off x="4199257" y="1383075"/>
            <a:ext cx="7259637" cy="14017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t>Monday’s at Microsoft</a:t>
            </a:r>
            <a:br>
              <a:rPr kumimoji="0" lang="en-US" sz="5600" b="0" i="0"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br>
            <a:r>
              <a:rPr kumimoji="0" lang="en-US" sz="3600" b="0" i="1"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rPr>
              <a:t>with Karuana &amp; Heather</a:t>
            </a:r>
            <a:endParaRPr kumimoji="0" lang="en-US" sz="5600" b="0" i="1" u="none" strike="noStrike" kern="1200" cap="none" spc="0" normalizeH="0" baseline="0" noProof="0">
              <a:ln>
                <a:noFill/>
              </a:ln>
              <a:solidFill>
                <a:srgbClr val="EBEBEB"/>
              </a:solidFill>
              <a:effectLst/>
              <a:uLnTx/>
              <a:uFillTx/>
              <a:latin typeface="Segoe UI Semibold" panose="020B0702040204020203" pitchFamily="34" charset="0"/>
              <a:ea typeface="+mj-ea"/>
              <a:cs typeface="Segoe UI Semibold" panose="020B0702040204020203" pitchFamily="34" charset="0"/>
            </a:endParaRPr>
          </a:p>
        </p:txBody>
      </p:sp>
      <p:sp>
        <p:nvSpPr>
          <p:cNvPr id="11" name="Rectangle 10">
            <a:extLst>
              <a:ext uri="{FF2B5EF4-FFF2-40B4-BE49-F238E27FC236}">
                <a16:creationId xmlns:a16="http://schemas.microsoft.com/office/drawing/2014/main" id="{B7796CF9-E8F6-39B9-0F43-883055E28BC4}"/>
              </a:ext>
            </a:extLst>
          </p:cNvPr>
          <p:cNvSpPr/>
          <p:nvPr/>
        </p:nvSpPr>
        <p:spPr>
          <a:xfrm>
            <a:off x="0" y="0"/>
            <a:ext cx="12192000" cy="876919"/>
          </a:xfrm>
          <a:prstGeom prst="rect">
            <a:avLst/>
          </a:prstGeom>
          <a:solidFill>
            <a:srgbClr val="DF5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0B828C28-45FE-BCCA-B75B-E491C22DECDE}"/>
              </a:ext>
            </a:extLst>
          </p:cNvPr>
          <p:cNvSpPr txBox="1"/>
          <p:nvPr/>
        </p:nvSpPr>
        <p:spPr>
          <a:xfrm>
            <a:off x="4199257" y="2975894"/>
            <a:ext cx="606507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Learn - Explore – Connect In the Microsoft Community</a:t>
            </a:r>
          </a:p>
        </p:txBody>
      </p:sp>
      <p:sp>
        <p:nvSpPr>
          <p:cNvPr id="12" name="Rectangle 11">
            <a:extLst>
              <a:ext uri="{FF2B5EF4-FFF2-40B4-BE49-F238E27FC236}">
                <a16:creationId xmlns:a16="http://schemas.microsoft.com/office/drawing/2014/main" id="{91CA66E1-5ADC-A28E-C6E3-6C089CB15033}"/>
              </a:ext>
            </a:extLst>
          </p:cNvPr>
          <p:cNvSpPr/>
          <p:nvPr/>
        </p:nvSpPr>
        <p:spPr>
          <a:xfrm>
            <a:off x="0" y="5981081"/>
            <a:ext cx="12192000" cy="876919"/>
          </a:xfrm>
          <a:prstGeom prst="rect">
            <a:avLst/>
          </a:prstGeom>
          <a:solidFill>
            <a:srgbClr val="DF5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descr="A person with braids smiling&#10;&#10;Description automatically generated with low confidence">
            <a:extLst>
              <a:ext uri="{FF2B5EF4-FFF2-40B4-BE49-F238E27FC236}">
                <a16:creationId xmlns:a16="http://schemas.microsoft.com/office/drawing/2014/main" id="{493D55CC-9B78-49EF-FE28-C58B8C5842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9068" y="608328"/>
            <a:ext cx="2151611" cy="2037125"/>
          </a:xfrm>
          <a:prstGeom prst="ellipse">
            <a:avLst/>
          </a:prstGeom>
        </p:spPr>
      </p:pic>
      <p:sp>
        <p:nvSpPr>
          <p:cNvPr id="13" name="TextBox 12">
            <a:extLst>
              <a:ext uri="{FF2B5EF4-FFF2-40B4-BE49-F238E27FC236}">
                <a16:creationId xmlns:a16="http://schemas.microsoft.com/office/drawing/2014/main" id="{838EB6BF-4639-4BB0-9DE5-E60040523974}"/>
              </a:ext>
            </a:extLst>
          </p:cNvPr>
          <p:cNvSpPr txBox="1"/>
          <p:nvPr/>
        </p:nvSpPr>
        <p:spPr>
          <a:xfrm>
            <a:off x="4199257" y="3575801"/>
            <a:ext cx="3739330" cy="200054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Bi-weekly @ 8am PT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Watch 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Community Linked</a:t>
            </a:r>
          </a:p>
        </p:txBody>
      </p:sp>
      <p:pic>
        <p:nvPicPr>
          <p:cNvPr id="14" name="Picture 13">
            <a:extLst>
              <a:ext uri="{FF2B5EF4-FFF2-40B4-BE49-F238E27FC236}">
                <a16:creationId xmlns:a16="http://schemas.microsoft.com/office/drawing/2014/main" id="{1A9E2E1F-E642-B87A-1ADA-5FD8D6DDB3B2}"/>
              </a:ext>
            </a:extLst>
          </p:cNvPr>
          <p:cNvPicPr>
            <a:picLocks noChangeAspect="1"/>
          </p:cNvPicPr>
          <p:nvPr/>
        </p:nvPicPr>
        <p:blipFill>
          <a:blip r:embed="rId6"/>
          <a:stretch>
            <a:fillRect/>
          </a:stretch>
        </p:blipFill>
        <p:spPr>
          <a:xfrm>
            <a:off x="5236841" y="5056301"/>
            <a:ext cx="744220" cy="418624"/>
          </a:xfrm>
          <a:prstGeom prst="rect">
            <a:avLst/>
          </a:prstGeom>
        </p:spPr>
      </p:pic>
      <p:sp>
        <p:nvSpPr>
          <p:cNvPr id="4" name="TextBox 3">
            <a:extLst>
              <a:ext uri="{FF2B5EF4-FFF2-40B4-BE49-F238E27FC236}">
                <a16:creationId xmlns:a16="http://schemas.microsoft.com/office/drawing/2014/main" id="{6BEC4A09-8C56-A2C1-B3A2-60E3EE59680B}"/>
              </a:ext>
            </a:extLst>
          </p:cNvPr>
          <p:cNvSpPr txBox="1"/>
          <p:nvPr/>
        </p:nvSpPr>
        <p:spPr>
          <a:xfrm>
            <a:off x="4199257" y="5576349"/>
            <a:ext cx="49876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mn-cs"/>
                <a:hlinkClick r:id="rId7">
                  <a:extLst>
                    <a:ext uri="{A12FA001-AC4F-418D-AE19-62706E023703}">
                      <ahyp:hlinkClr xmlns:ahyp="http://schemas.microsoft.com/office/drawing/2018/hyperlinkcolor" val="tx"/>
                    </a:ext>
                  </a:extLst>
                </a:hlinkClick>
              </a:rPr>
              <a:t>https://aka.ms/microsoftcommunitylinkedin</a:t>
            </a:r>
            <a:r>
              <a:rPr kumimoji="0" lang="en-US" sz="1800" b="0" i="0" u="none" strike="noStrike" kern="1200" cap="none" spc="0" normalizeH="0" baseline="0" noProof="0">
                <a:ln>
                  <a:noFill/>
                </a:ln>
                <a:solidFill>
                  <a:srgbClr val="FFFFFF"/>
                </a:solidFill>
                <a:effectLst/>
                <a:uLnTx/>
                <a:uFillTx/>
                <a:latin typeface="Segoe UI"/>
                <a:ea typeface="+mn-ea"/>
                <a:cs typeface="+mn-cs"/>
              </a:rPr>
              <a:t> </a:t>
            </a:r>
          </a:p>
        </p:txBody>
      </p:sp>
    </p:spTree>
    <p:extLst>
      <p:ext uri="{BB962C8B-B14F-4D97-AF65-F5344CB8AC3E}">
        <p14:creationId xmlns:p14="http://schemas.microsoft.com/office/powerpoint/2010/main" val="2326954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1060C"/>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8946AA3-3D68-D604-216C-4BEF466741F9}"/>
              </a:ext>
            </a:extLst>
          </p:cNvPr>
          <p:cNvSpPr txBox="1"/>
          <p:nvPr/>
        </p:nvSpPr>
        <p:spPr>
          <a:xfrm>
            <a:off x="620486" y="426193"/>
            <a:ext cx="10951028" cy="193899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Segoe UI"/>
                <a:ea typeface="+mn-ea"/>
                <a:cs typeface="Segoe UI"/>
              </a:rPr>
              <a:t>We want your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srgbClr val="FFFFFF"/>
                </a:solidFill>
                <a:latin typeface="Segoe UI"/>
                <a:cs typeface="Segoe UI"/>
                <a:hlinkClick r:id="rId2"/>
              </a:rPr>
              <a:t>https://aka.ms/MGCIFeedbackSeptember</a:t>
            </a:r>
            <a:endParaRPr kumimoji="0" lang="en-US" sz="4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2" name="Picture 1" descr="A qr code with a few squares&#10;&#10;Description automatically generated">
            <a:extLst>
              <a:ext uri="{FF2B5EF4-FFF2-40B4-BE49-F238E27FC236}">
                <a16:creationId xmlns:a16="http://schemas.microsoft.com/office/drawing/2014/main" id="{81091B1E-F01B-1CDC-A4F5-9E6418AF521F}"/>
              </a:ext>
            </a:extLst>
          </p:cNvPr>
          <p:cNvPicPr>
            <a:picLocks noChangeAspect="1"/>
          </p:cNvPicPr>
          <p:nvPr/>
        </p:nvPicPr>
        <p:blipFill>
          <a:blip r:embed="rId3"/>
          <a:stretch>
            <a:fillRect/>
          </a:stretch>
        </p:blipFill>
        <p:spPr>
          <a:xfrm>
            <a:off x="749477" y="2908712"/>
            <a:ext cx="1266825" cy="1228725"/>
          </a:xfrm>
          <a:prstGeom prst="rect">
            <a:avLst/>
          </a:prstGeom>
        </p:spPr>
      </p:pic>
    </p:spTree>
    <p:extLst>
      <p:ext uri="{BB962C8B-B14F-4D97-AF65-F5344CB8AC3E}">
        <p14:creationId xmlns:p14="http://schemas.microsoft.com/office/powerpoint/2010/main" val="2826809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FFE39-9F49-CA45-AB77-955AEC2E8742}"/>
              </a:ext>
            </a:extLst>
          </p:cNvPr>
          <p:cNvSpPr>
            <a:spLocks noGrp="1"/>
          </p:cNvSpPr>
          <p:nvPr>
            <p:ph type="title"/>
          </p:nvPr>
        </p:nvSpPr>
        <p:spPr>
          <a:xfrm>
            <a:off x="5580452" y="516181"/>
            <a:ext cx="5212080" cy="430887"/>
          </a:xfrm>
        </p:spPr>
        <p:txBody>
          <a:bodyPr>
            <a:noAutofit/>
          </a:bodyPr>
          <a:lstStyle/>
          <a:p>
            <a:r>
              <a:rPr lang="en-US" sz="3600">
                <a:solidFill>
                  <a:srgbClr val="1A1A1A"/>
                </a:solidFill>
                <a:latin typeface="Segoe UI Semibold" panose="020B0702040204020203" pitchFamily="34" charset="0"/>
                <a:cs typeface="Segoe UI Semibold" panose="020B0702040204020203" pitchFamily="34" charset="0"/>
              </a:rPr>
              <a:t>Agenda</a:t>
            </a:r>
          </a:p>
        </p:txBody>
      </p:sp>
      <p:sp>
        <p:nvSpPr>
          <p:cNvPr id="4" name="Text Placeholder 3">
            <a:extLst>
              <a:ext uri="{FF2B5EF4-FFF2-40B4-BE49-F238E27FC236}">
                <a16:creationId xmlns:a16="http://schemas.microsoft.com/office/drawing/2014/main" id="{C92F00AA-CA86-AD4C-8F6C-E492BF085A71}"/>
              </a:ext>
            </a:extLst>
          </p:cNvPr>
          <p:cNvSpPr>
            <a:spLocks noGrp="1"/>
          </p:cNvSpPr>
          <p:nvPr>
            <p:ph type="body" sz="quarter" idx="12"/>
          </p:nvPr>
        </p:nvSpPr>
        <p:spPr>
          <a:xfrm>
            <a:off x="5628640" y="1439070"/>
            <a:ext cx="6034442" cy="1785104"/>
          </a:xfrm>
        </p:spPr>
        <p:txBody>
          <a:bodyPr vert="horz" wrap="square" lIns="91440" tIns="45720" rIns="91440" bIns="45720" rtlCol="0" anchor="t">
            <a:spAutoFit/>
          </a:bodyPr>
          <a:lstStyle/>
          <a:p>
            <a:pPr marL="914400" indent="-914400">
              <a:lnSpc>
                <a:spcPct val="100000"/>
              </a:lnSpc>
              <a:spcBef>
                <a:spcPts val="1200"/>
              </a:spcBef>
            </a:pPr>
            <a:r>
              <a:rPr lang="en-US" sz="1400" dirty="0">
                <a:solidFill>
                  <a:srgbClr val="1A1A1A"/>
                </a:solidFill>
                <a:latin typeface="Segoe UI Semibold"/>
                <a:cs typeface="Segoe UI Semibold"/>
              </a:rPr>
              <a:t>Intro </a:t>
            </a:r>
            <a:endParaRPr lang="en-US" sz="1400" dirty="0">
              <a:solidFill>
                <a:schemeClr val="tx1"/>
              </a:solidFill>
              <a:latin typeface="Segoe UI" panose="020B0502040204020203" pitchFamily="34" charset="0"/>
              <a:cs typeface="Segoe UI" panose="020B0502040204020203" pitchFamily="34" charset="0"/>
            </a:endParaRPr>
          </a:p>
          <a:p>
            <a:pPr marL="914400" indent="-914400">
              <a:lnSpc>
                <a:spcPct val="100000"/>
              </a:lnSpc>
              <a:spcBef>
                <a:spcPts val="1200"/>
              </a:spcBef>
            </a:pPr>
            <a:r>
              <a:rPr lang="en-US" sz="1400" dirty="0">
                <a:solidFill>
                  <a:schemeClr val="tx1"/>
                </a:solidFill>
                <a:latin typeface="Segoe UI Semibold"/>
                <a:cs typeface="Segoe UI Semibold"/>
              </a:rPr>
              <a:t>Guest Speaker: Rachel Irabor- Creating an Inclusive Community</a:t>
            </a:r>
            <a:endParaRPr lang="en-US" sz="1400" dirty="0">
              <a:solidFill>
                <a:schemeClr val="tx1"/>
              </a:solidFill>
              <a:highlight>
                <a:srgbClr val="FFFFFF"/>
              </a:highlight>
              <a:latin typeface="Segoe UI Semibold" panose="020B0702040204020203" pitchFamily="34" charset="0"/>
              <a:cs typeface="Segoe UI Semibold" panose="020B0702040204020203" pitchFamily="34" charset="0"/>
            </a:endParaRPr>
          </a:p>
          <a:p>
            <a:pPr marL="914400" indent="-914400">
              <a:lnSpc>
                <a:spcPct val="100000"/>
              </a:lnSpc>
              <a:spcBef>
                <a:spcPts val="1200"/>
              </a:spcBef>
            </a:pPr>
            <a:r>
              <a:rPr lang="en-US" sz="1400" dirty="0">
                <a:solidFill>
                  <a:schemeClr val="tx1"/>
                </a:solidFill>
                <a:latin typeface="Segoe UI Semibold"/>
                <a:cs typeface="Segoe UI Semibold"/>
              </a:rPr>
              <a:t>Announcements | Newest releases in community</a:t>
            </a:r>
            <a:endParaRPr lang="en-US" sz="1400" dirty="0">
              <a:solidFill>
                <a:schemeClr val="tx1"/>
              </a:solidFill>
              <a:latin typeface="Segoe UI"/>
              <a:cs typeface="Segoe UI"/>
            </a:endParaRPr>
          </a:p>
          <a:p>
            <a:pPr marL="914400" indent="-914400">
              <a:lnSpc>
                <a:spcPct val="100000"/>
              </a:lnSpc>
              <a:spcBef>
                <a:spcPts val="1200"/>
              </a:spcBef>
            </a:pPr>
            <a:r>
              <a:rPr lang="en-US" sz="1400" dirty="0">
                <a:solidFill>
                  <a:srgbClr val="1A1A1A"/>
                </a:solidFill>
                <a:latin typeface="Segoe UI Semibold"/>
                <a:cs typeface="Segoe UI Semibold"/>
              </a:rPr>
              <a:t>Community events &amp; updates</a:t>
            </a:r>
          </a:p>
          <a:p>
            <a:pPr marL="914400" indent="-914400">
              <a:lnSpc>
                <a:spcPct val="100000"/>
              </a:lnSpc>
              <a:spcBef>
                <a:spcPts val="1200"/>
              </a:spcBef>
            </a:pPr>
            <a:r>
              <a:rPr lang="en-US" sz="1400" dirty="0">
                <a:solidFill>
                  <a:srgbClr val="1A1A1A"/>
                </a:solidFill>
                <a:latin typeface="Segoe UI Semibold"/>
                <a:cs typeface="Segoe UI Semibold"/>
              </a:rPr>
              <a:t>Open discussion forum</a:t>
            </a:r>
          </a:p>
        </p:txBody>
      </p:sp>
      <p:pic>
        <p:nvPicPr>
          <p:cNvPr id="11" name="Picture 10" descr="A person writing on a whiteboard&#10;&#10;Description automatically generated with low confidence">
            <a:extLst>
              <a:ext uri="{FF2B5EF4-FFF2-40B4-BE49-F238E27FC236}">
                <a16:creationId xmlns:a16="http://schemas.microsoft.com/office/drawing/2014/main" id="{70155FED-4B6C-9B51-E65E-654329C5E8CC}"/>
              </a:ext>
            </a:extLst>
          </p:cNvPr>
          <p:cNvPicPr>
            <a:picLocks noChangeAspect="1"/>
          </p:cNvPicPr>
          <p:nvPr/>
        </p:nvPicPr>
        <p:blipFill rotWithShape="1">
          <a:blip r:embed="rId2"/>
          <a:srcRect r="11856"/>
          <a:stretch/>
        </p:blipFill>
        <p:spPr>
          <a:xfrm>
            <a:off x="-4093028" y="0"/>
            <a:ext cx="9074331" cy="6858000"/>
          </a:xfrm>
          <a:prstGeom prst="rect">
            <a:avLst/>
          </a:prstGeom>
        </p:spPr>
      </p:pic>
    </p:spTree>
    <p:extLst>
      <p:ext uri="{BB962C8B-B14F-4D97-AF65-F5344CB8AC3E}">
        <p14:creationId xmlns:p14="http://schemas.microsoft.com/office/powerpoint/2010/main" val="286557359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5A0DD-BC90-16A5-AEDA-678B823227DF}"/>
              </a:ext>
            </a:extLst>
          </p:cNvPr>
          <p:cNvSpPr>
            <a:spLocks noGrp="1"/>
          </p:cNvSpPr>
          <p:nvPr>
            <p:ph type="title"/>
          </p:nvPr>
        </p:nvSpPr>
        <p:spPr>
          <a:xfrm>
            <a:off x="588263" y="2875002"/>
            <a:ext cx="2386712" cy="1107996"/>
          </a:xfrm>
        </p:spPr>
        <p:txBody>
          <a:bodyPr/>
          <a:lstStyle/>
          <a:p>
            <a:r>
              <a:rPr lang="en-US">
                <a:cs typeface="Segoe UI"/>
              </a:rPr>
              <a:t>Rachel Irabor</a:t>
            </a:r>
            <a:endParaRPr lang="en-US"/>
          </a:p>
        </p:txBody>
      </p:sp>
      <p:sp>
        <p:nvSpPr>
          <p:cNvPr id="3" name="Text Placeholder 2">
            <a:extLst>
              <a:ext uri="{FF2B5EF4-FFF2-40B4-BE49-F238E27FC236}">
                <a16:creationId xmlns:a16="http://schemas.microsoft.com/office/drawing/2014/main" id="{D5B3034A-28B8-4DB3-0259-0EB47E1B4EF9}"/>
              </a:ext>
            </a:extLst>
          </p:cNvPr>
          <p:cNvSpPr>
            <a:spLocks noGrp="1"/>
          </p:cNvSpPr>
          <p:nvPr>
            <p:ph type="body" sz="quarter" idx="10"/>
          </p:nvPr>
        </p:nvSpPr>
        <p:spPr>
          <a:xfrm>
            <a:off x="7124106" y="1479191"/>
            <a:ext cx="4819992" cy="1107996"/>
          </a:xfrm>
        </p:spPr>
        <p:txBody>
          <a:bodyPr/>
          <a:lstStyle/>
          <a:p>
            <a:pPr marL="0" indent="0">
              <a:buNone/>
            </a:pPr>
            <a:r>
              <a:rPr lang="en-US" sz="3600" b="1">
                <a:cs typeface="Segoe UI"/>
              </a:rPr>
              <a:t>Creating an Inclusive Community </a:t>
            </a:r>
            <a:endParaRPr lang="en-US" sz="3600" b="1"/>
          </a:p>
        </p:txBody>
      </p:sp>
    </p:spTree>
    <p:extLst>
      <p:ext uri="{BB962C8B-B14F-4D97-AF65-F5344CB8AC3E}">
        <p14:creationId xmlns:p14="http://schemas.microsoft.com/office/powerpoint/2010/main" val="215734202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092F3F-CE3C-F9CE-3BAA-9D6F435EF82D}"/>
              </a:ext>
            </a:extLst>
          </p:cNvPr>
          <p:cNvSpPr>
            <a:spLocks noGrp="1"/>
          </p:cNvSpPr>
          <p:nvPr>
            <p:ph type="body" sz="quarter" idx="11"/>
          </p:nvPr>
        </p:nvSpPr>
        <p:spPr>
          <a:xfrm>
            <a:off x="7528846" y="1019441"/>
            <a:ext cx="4125366" cy="5392245"/>
          </a:xfrm>
        </p:spPr>
        <p:txBody>
          <a:bodyPr/>
          <a:lstStyle/>
          <a:p>
            <a:r>
              <a:rPr lang="en-US" sz="2200" dirty="0">
                <a:latin typeface="Arial"/>
                <a:cs typeface="Arial"/>
              </a:rPr>
              <a:t>•</a:t>
            </a:r>
            <a:r>
              <a:rPr lang="en-US" sz="2200" dirty="0">
                <a:cs typeface="Segoe UI"/>
              </a:rPr>
              <a:t>Microsoft MVP for Business Applications.</a:t>
            </a:r>
            <a:endParaRPr lang="en-US" dirty="0">
              <a:cs typeface="Segoe UI"/>
            </a:endParaRPr>
          </a:p>
          <a:p>
            <a:r>
              <a:rPr lang="en-US" sz="2200" dirty="0">
                <a:latin typeface="Arial"/>
                <a:cs typeface="Arial"/>
              </a:rPr>
              <a:t>•</a:t>
            </a:r>
            <a:r>
              <a:rPr lang="en-US" sz="2200" dirty="0">
                <a:cs typeface="Segoe UI"/>
              </a:rPr>
              <a:t>Power Platform and Dynamics 365 CRM Developer.</a:t>
            </a:r>
            <a:endParaRPr lang="en-US" dirty="0">
              <a:cs typeface="Segoe UI"/>
            </a:endParaRPr>
          </a:p>
          <a:p>
            <a:r>
              <a:rPr lang="en-US" sz="2200" dirty="0">
                <a:latin typeface="Arial"/>
                <a:cs typeface="Arial"/>
              </a:rPr>
              <a:t>•</a:t>
            </a:r>
            <a:r>
              <a:rPr lang="en-US" sz="2200" dirty="0">
                <a:cs typeface="Segoe UI"/>
              </a:rPr>
              <a:t>Power Platform Advocate</a:t>
            </a:r>
            <a:endParaRPr lang="en-US" dirty="0">
              <a:cs typeface="Segoe UI"/>
            </a:endParaRPr>
          </a:p>
          <a:p>
            <a:r>
              <a:rPr lang="en-US" sz="2200" dirty="0">
                <a:latin typeface="Arial"/>
                <a:cs typeface="Arial"/>
              </a:rPr>
              <a:t>•</a:t>
            </a:r>
            <a:r>
              <a:rPr lang="en-US" sz="2200" dirty="0">
                <a:cs typeface="Segoe UI"/>
              </a:rPr>
              <a:t>Organizer of Dynamics 365 and Power Platform User Group Malta.</a:t>
            </a:r>
            <a:endParaRPr lang="en-US" dirty="0">
              <a:cs typeface="Segoe UI"/>
            </a:endParaRPr>
          </a:p>
          <a:p>
            <a:r>
              <a:rPr lang="en-US" sz="2200" dirty="0">
                <a:latin typeface="Arial"/>
                <a:cs typeface="Arial"/>
              </a:rPr>
              <a:t>•Part of the Lead </a:t>
            </a:r>
            <a:r>
              <a:rPr lang="en-US" sz="2200" dirty="0">
                <a:cs typeface="Segoe UI"/>
              </a:rPr>
              <a:t>for the Power Platform User Group Nigeria.</a:t>
            </a:r>
            <a:endParaRPr lang="en-US" dirty="0">
              <a:cs typeface="Segoe UI"/>
            </a:endParaRPr>
          </a:p>
          <a:p>
            <a:r>
              <a:rPr lang="en-US" sz="2200" dirty="0">
                <a:latin typeface="Arial"/>
                <a:cs typeface="Arial"/>
              </a:rPr>
              <a:t>•</a:t>
            </a:r>
            <a:r>
              <a:rPr lang="en-US" sz="2200" dirty="0">
                <a:cs typeface="Segoe UI"/>
              </a:rPr>
              <a:t>Community Builder.</a:t>
            </a:r>
            <a:endParaRPr lang="en-US" dirty="0">
              <a:cs typeface="Segoe UI"/>
            </a:endParaRPr>
          </a:p>
          <a:p>
            <a:r>
              <a:rPr lang="en-US" sz="2200" dirty="0">
                <a:latin typeface="Arial"/>
                <a:cs typeface="Arial"/>
              </a:rPr>
              <a:t>•</a:t>
            </a:r>
            <a:r>
              <a:rPr lang="en-US" sz="2200" dirty="0">
                <a:cs typeface="Segoe UI"/>
              </a:rPr>
              <a:t>YouTuber.</a:t>
            </a:r>
            <a:endParaRPr lang="en-US" dirty="0">
              <a:cs typeface="Segoe UI"/>
            </a:endParaRPr>
          </a:p>
          <a:p>
            <a:r>
              <a:rPr lang="en-US" sz="2200" dirty="0">
                <a:latin typeface="Arial"/>
                <a:cs typeface="Arial"/>
              </a:rPr>
              <a:t>•</a:t>
            </a:r>
            <a:r>
              <a:rPr lang="en-US" sz="2200" dirty="0">
                <a:cs typeface="Segoe UI"/>
              </a:rPr>
              <a:t>Podcaster.</a:t>
            </a:r>
            <a:endParaRPr lang="en-US" dirty="0">
              <a:cs typeface="Segoe UI"/>
            </a:endParaRPr>
          </a:p>
          <a:p>
            <a:endParaRPr lang="en-US" dirty="0"/>
          </a:p>
        </p:txBody>
      </p:sp>
      <p:pic>
        <p:nvPicPr>
          <p:cNvPr id="4" name="Picture 3" descr="A person in a superhero garment holding a phone&#10;&#10;Description automatically generated">
            <a:extLst>
              <a:ext uri="{FF2B5EF4-FFF2-40B4-BE49-F238E27FC236}">
                <a16:creationId xmlns:a16="http://schemas.microsoft.com/office/drawing/2014/main" id="{F5F87127-CC58-F64D-6E6A-C13EF8EBD191}"/>
              </a:ext>
            </a:extLst>
          </p:cNvPr>
          <p:cNvPicPr>
            <a:picLocks noChangeAspect="1"/>
          </p:cNvPicPr>
          <p:nvPr/>
        </p:nvPicPr>
        <p:blipFill>
          <a:blip r:embed="rId2"/>
          <a:stretch>
            <a:fillRect/>
          </a:stretch>
        </p:blipFill>
        <p:spPr>
          <a:xfrm>
            <a:off x="3042" y="0"/>
            <a:ext cx="6775077" cy="6838790"/>
          </a:xfrm>
          <a:prstGeom prst="rect">
            <a:avLst/>
          </a:prstGeom>
        </p:spPr>
      </p:pic>
      <p:pic>
        <p:nvPicPr>
          <p:cNvPr id="5" name="Picture 4">
            <a:extLst>
              <a:ext uri="{FF2B5EF4-FFF2-40B4-BE49-F238E27FC236}">
                <a16:creationId xmlns:a16="http://schemas.microsoft.com/office/drawing/2014/main" id="{8B23DF69-0E84-7B7E-888B-157674C7702F}"/>
              </a:ext>
            </a:extLst>
          </p:cNvPr>
          <p:cNvPicPr>
            <a:picLocks noChangeAspect="1"/>
          </p:cNvPicPr>
          <p:nvPr/>
        </p:nvPicPr>
        <p:blipFill>
          <a:blip r:embed="rId3"/>
          <a:stretch>
            <a:fillRect/>
          </a:stretch>
        </p:blipFill>
        <p:spPr>
          <a:xfrm>
            <a:off x="7222605" y="0"/>
            <a:ext cx="4737848" cy="1034223"/>
          </a:xfrm>
          <a:prstGeom prst="rect">
            <a:avLst/>
          </a:prstGeom>
        </p:spPr>
      </p:pic>
    </p:spTree>
    <p:extLst>
      <p:ext uri="{BB962C8B-B14F-4D97-AF65-F5344CB8AC3E}">
        <p14:creationId xmlns:p14="http://schemas.microsoft.com/office/powerpoint/2010/main" val="330982195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15CFE-1090-37A6-CBA2-B3177BD260D4}"/>
              </a:ext>
            </a:extLst>
          </p:cNvPr>
          <p:cNvSpPr>
            <a:spLocks noGrp="1"/>
          </p:cNvSpPr>
          <p:nvPr>
            <p:ph type="title"/>
          </p:nvPr>
        </p:nvSpPr>
        <p:spPr/>
        <p:txBody>
          <a:bodyPr/>
          <a:lstStyle/>
          <a:p>
            <a:r>
              <a:rPr lang="en-US">
                <a:ea typeface="Calibri Light"/>
                <a:cs typeface="Calibri Light"/>
              </a:rPr>
              <a:t>Inclusivity</a:t>
            </a:r>
            <a:endParaRPr lang="en-US"/>
          </a:p>
        </p:txBody>
      </p:sp>
      <p:sp>
        <p:nvSpPr>
          <p:cNvPr id="3" name="Content Placeholder 2">
            <a:extLst>
              <a:ext uri="{FF2B5EF4-FFF2-40B4-BE49-F238E27FC236}">
                <a16:creationId xmlns:a16="http://schemas.microsoft.com/office/drawing/2014/main" id="{F24D5A73-C857-595F-8AF3-2A6F9DFEB748}"/>
              </a:ext>
            </a:extLst>
          </p:cNvPr>
          <p:cNvSpPr>
            <a:spLocks noGrp="1"/>
          </p:cNvSpPr>
          <p:nvPr>
            <p:ph idx="1"/>
          </p:nvPr>
        </p:nvSpPr>
        <p:spPr>
          <a:xfrm>
            <a:off x="838200" y="1522662"/>
            <a:ext cx="5071432" cy="4654301"/>
          </a:xfrm>
        </p:spPr>
        <p:txBody>
          <a:bodyPr vert="horz" lIns="91440" tIns="45720" rIns="91440" bIns="45720" rtlCol="0" anchor="t">
            <a:normAutofit/>
          </a:bodyPr>
          <a:lstStyle/>
          <a:p>
            <a:r>
              <a:rPr lang="en-US" sz="3600">
                <a:latin typeface="Segoe UI"/>
                <a:cs typeface="Segoe UI"/>
              </a:rPr>
              <a:t>What does it mean?</a:t>
            </a:r>
            <a:endParaRPr lang="en-US" sz="3600">
              <a:ea typeface="Calibri" panose="020F0502020204030204"/>
              <a:cs typeface="Calibri" panose="020F0502020204030204"/>
            </a:endParaRPr>
          </a:p>
          <a:p>
            <a:r>
              <a:rPr lang="en-US" sz="3600">
                <a:latin typeface="Segoe UI"/>
                <a:cs typeface="Segoe UI"/>
              </a:rPr>
              <a:t>Why do you want one?</a:t>
            </a:r>
            <a:endParaRPr lang="en-US" sz="3600">
              <a:ea typeface="Calibri"/>
              <a:cs typeface="Calibri"/>
            </a:endParaRPr>
          </a:p>
          <a:p>
            <a:endParaRPr lang="en-US" sz="4400">
              <a:ea typeface="Calibri"/>
              <a:cs typeface="Calibri"/>
            </a:endParaRPr>
          </a:p>
        </p:txBody>
      </p:sp>
      <p:pic>
        <p:nvPicPr>
          <p:cNvPr id="4" name="Picture 3" descr="A group of people sitting around a table&#10;&#10;Description automatically generated">
            <a:extLst>
              <a:ext uri="{FF2B5EF4-FFF2-40B4-BE49-F238E27FC236}">
                <a16:creationId xmlns:a16="http://schemas.microsoft.com/office/drawing/2014/main" id="{172F5EBE-1817-6EC8-4668-E992D94C20C2}"/>
              </a:ext>
            </a:extLst>
          </p:cNvPr>
          <p:cNvPicPr>
            <a:picLocks noChangeAspect="1"/>
          </p:cNvPicPr>
          <p:nvPr/>
        </p:nvPicPr>
        <p:blipFill>
          <a:blip r:embed="rId2"/>
          <a:stretch>
            <a:fillRect/>
          </a:stretch>
        </p:blipFill>
        <p:spPr>
          <a:xfrm>
            <a:off x="6099321" y="-18361"/>
            <a:ext cx="7484828" cy="6876361"/>
          </a:xfrm>
          <a:prstGeom prst="rect">
            <a:avLst/>
          </a:prstGeom>
        </p:spPr>
      </p:pic>
    </p:spTree>
    <p:extLst>
      <p:ext uri="{BB962C8B-B14F-4D97-AF65-F5344CB8AC3E}">
        <p14:creationId xmlns:p14="http://schemas.microsoft.com/office/powerpoint/2010/main" val="1423205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3F8C23-AD3B-E1F6-1C37-5D8E34A760ED}"/>
              </a:ext>
            </a:extLst>
          </p:cNvPr>
          <p:cNvPicPr>
            <a:picLocks noChangeAspect="1"/>
          </p:cNvPicPr>
          <p:nvPr/>
        </p:nvPicPr>
        <p:blipFill rotWithShape="1">
          <a:blip r:embed="rId3"/>
          <a:srcRect/>
          <a:stretch/>
        </p:blipFill>
        <p:spPr>
          <a:xfrm>
            <a:off x="20" y="10"/>
            <a:ext cx="12191980" cy="6857990"/>
          </a:xfrm>
          <a:prstGeom prst="rect">
            <a:avLst/>
          </a:prstGeom>
          <a:noFill/>
        </p:spPr>
      </p:pic>
      <p:sp>
        <p:nvSpPr>
          <p:cNvPr id="3" name="Text Placeholder 2">
            <a:extLst>
              <a:ext uri="{FF2B5EF4-FFF2-40B4-BE49-F238E27FC236}">
                <a16:creationId xmlns:a16="http://schemas.microsoft.com/office/drawing/2014/main" id="{B0FC3FE1-DBB8-A6CA-C142-891EDC68CD2B}"/>
              </a:ext>
            </a:extLst>
          </p:cNvPr>
          <p:cNvSpPr>
            <a:spLocks noGrp="1"/>
          </p:cNvSpPr>
          <p:nvPr>
            <p:ph type="title"/>
          </p:nvPr>
        </p:nvSpPr>
        <p:spPr>
          <a:xfrm>
            <a:off x="-3" y="0"/>
            <a:ext cx="12386824" cy="6858000"/>
          </a:xfrm>
          <a:solidFill>
            <a:schemeClr val="accent1"/>
          </a:solidFill>
        </p:spPr>
        <p:txBody>
          <a:bodyPr wrap="square" anchor="ctr">
            <a:normAutofit/>
          </a:bodyPr>
          <a:lstStyle/>
          <a:p>
            <a:pPr>
              <a:lnSpc>
                <a:spcPct val="90000"/>
              </a:lnSpc>
            </a:pPr>
            <a:r>
              <a:rPr lang="en-GB" sz="4800"/>
              <a:t>Inclusivity: providing equal access to opportunities and resources for people who might otherwise be excluded. Such as those having disabilities or belonging to a minority group.</a:t>
            </a:r>
            <a:endParaRPr lang="en-GB" sz="4800">
              <a:ea typeface="Calibri Light"/>
              <a:cs typeface="Calibri Light"/>
            </a:endParaRPr>
          </a:p>
        </p:txBody>
      </p:sp>
    </p:spTree>
    <p:extLst>
      <p:ext uri="{BB962C8B-B14F-4D97-AF65-F5344CB8AC3E}">
        <p14:creationId xmlns:p14="http://schemas.microsoft.com/office/powerpoint/2010/main" val="308016863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57C7E-31E8-85EC-1A1F-9C44E8F1BB4B}"/>
              </a:ext>
            </a:extLst>
          </p:cNvPr>
          <p:cNvSpPr>
            <a:spLocks noGrp="1"/>
          </p:cNvSpPr>
          <p:nvPr>
            <p:ph type="title"/>
          </p:nvPr>
        </p:nvSpPr>
        <p:spPr>
          <a:xfrm>
            <a:off x="588263" y="457200"/>
            <a:ext cx="11018520" cy="553998"/>
          </a:xfrm>
        </p:spPr>
        <p:txBody>
          <a:bodyPr>
            <a:normAutofit fontScale="90000"/>
          </a:bodyPr>
          <a:lstStyle/>
          <a:p>
            <a:r>
              <a:rPr lang="en-US"/>
              <a:t>What does the community mean to you?</a:t>
            </a:r>
            <a:endParaRPr lang="en-GB"/>
          </a:p>
        </p:txBody>
      </p:sp>
      <p:pic>
        <p:nvPicPr>
          <p:cNvPr id="10" name="Picture Placeholder 9" descr="A group of people standing in a circle&#10;&#10;Description automatically generated">
            <a:extLst>
              <a:ext uri="{FF2B5EF4-FFF2-40B4-BE49-F238E27FC236}">
                <a16:creationId xmlns:a16="http://schemas.microsoft.com/office/drawing/2014/main" id="{90AF0AF9-D7B3-D0C9-31D4-9EF57ECBDF63}"/>
              </a:ext>
            </a:extLst>
          </p:cNvPr>
          <p:cNvPicPr>
            <a:picLocks noGrp="1" noChangeAspect="1"/>
          </p:cNvPicPr>
          <p:nvPr>
            <p:ph type="pic" sz="quarter" idx="13"/>
          </p:nvPr>
        </p:nvPicPr>
        <p:blipFill>
          <a:blip r:embed="rId3"/>
          <a:srcRect l="16667" r="16667"/>
          <a:stretch>
            <a:fillRect/>
          </a:stretch>
        </p:blipFill>
        <p:spPr/>
      </p:pic>
      <p:pic>
        <p:nvPicPr>
          <p:cNvPr id="14" name="Picture Placeholder 13" descr="A group of people standing in front of a projector screen&#10;&#10;Description automatically generated">
            <a:extLst>
              <a:ext uri="{FF2B5EF4-FFF2-40B4-BE49-F238E27FC236}">
                <a16:creationId xmlns:a16="http://schemas.microsoft.com/office/drawing/2014/main" id="{E07AF415-744E-7A91-4D03-9F76CE90ED66}"/>
              </a:ext>
            </a:extLst>
          </p:cNvPr>
          <p:cNvPicPr>
            <a:picLocks noGrp="1" noChangeAspect="1"/>
          </p:cNvPicPr>
          <p:nvPr>
            <p:ph type="pic" sz="quarter" idx="14"/>
          </p:nvPr>
        </p:nvPicPr>
        <p:blipFill>
          <a:blip r:embed="rId4"/>
          <a:srcRect l="12517" r="12517"/>
          <a:stretch>
            <a:fillRect/>
          </a:stretch>
        </p:blipFill>
        <p:spPr/>
      </p:pic>
      <p:pic>
        <p:nvPicPr>
          <p:cNvPr id="16" name="Picture Placeholder 15" descr="A group of men sitting at a table with a computer&#10;&#10;Description automatically generated">
            <a:extLst>
              <a:ext uri="{FF2B5EF4-FFF2-40B4-BE49-F238E27FC236}">
                <a16:creationId xmlns:a16="http://schemas.microsoft.com/office/drawing/2014/main" id="{D82BF299-800C-23FC-347A-9FEC77F7FFB7}"/>
              </a:ext>
            </a:extLst>
          </p:cNvPr>
          <p:cNvPicPr>
            <a:picLocks noGrp="1" noChangeAspect="1"/>
          </p:cNvPicPr>
          <p:nvPr>
            <p:ph type="pic" sz="quarter" idx="15"/>
          </p:nvPr>
        </p:nvPicPr>
        <p:blipFill>
          <a:blip r:embed="rId5"/>
          <a:srcRect t="22838" b="22838"/>
          <a:stretch>
            <a:fillRect/>
          </a:stretch>
        </p:blipFill>
        <p:spPr>
          <a:xfrm rot="16200000">
            <a:off x="8132763" y="2027238"/>
            <a:ext cx="3475037" cy="3473450"/>
          </a:xfrm>
        </p:spPr>
      </p:pic>
    </p:spTree>
    <p:extLst>
      <p:ext uri="{BB962C8B-B14F-4D97-AF65-F5344CB8AC3E}">
        <p14:creationId xmlns:p14="http://schemas.microsoft.com/office/powerpoint/2010/main" val="287006421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607E64B-D637-C646-6384-38771AE552A0}"/>
              </a:ext>
            </a:extLst>
          </p:cNvPr>
          <p:cNvSpPr txBox="1"/>
          <p:nvPr/>
        </p:nvSpPr>
        <p:spPr>
          <a:xfrm>
            <a:off x="180109" y="277648"/>
            <a:ext cx="9328067" cy="55399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effectLst/>
                <a:uLnTx/>
                <a:uFillTx/>
                <a:latin typeface="Aptos" panose="020B0004020202020204" pitchFamily="34" charset="0"/>
                <a:ea typeface="+mn-ea"/>
                <a:cs typeface="+mn-cs"/>
              </a:rPr>
              <a:t>Communitydays.org statistics (Live)</a:t>
            </a:r>
          </a:p>
        </p:txBody>
      </p:sp>
      <p:sp>
        <p:nvSpPr>
          <p:cNvPr id="2" name="TextBox 1">
            <a:extLst>
              <a:ext uri="{FF2B5EF4-FFF2-40B4-BE49-F238E27FC236}">
                <a16:creationId xmlns:a16="http://schemas.microsoft.com/office/drawing/2014/main" id="{2EB1F426-6A15-9DAA-4331-2FB5FBD0B4F5}"/>
              </a:ext>
            </a:extLst>
          </p:cNvPr>
          <p:cNvSpPr txBox="1"/>
          <p:nvPr/>
        </p:nvSpPr>
        <p:spPr>
          <a:xfrm>
            <a:off x="1674002" y="6426463"/>
            <a:ext cx="9924585" cy="307777"/>
          </a:xfrm>
          <a:prstGeom prst="rect">
            <a:avLst/>
          </a:prstGeom>
          <a:noFill/>
        </p:spPr>
        <p:txBody>
          <a:bodyPr wrap="square" lIns="0" tIns="0" rIns="0" bIns="0" rtlCol="0">
            <a:spAutoFit/>
          </a:bodyPr>
          <a:lstStyle/>
          <a:p>
            <a:pPr algn="l"/>
            <a:r>
              <a:rPr lang="en-US" sz="2000"/>
              <a:t>Note: Guest attendees may have challenge viewing this data in this slide. </a:t>
            </a:r>
          </a:p>
        </p:txBody>
      </p:sp>
      <p:pic>
        <p:nvPicPr>
          <p:cNvPr id="3" name="Picture 2" descr="A screenshot of a computer screen&#10;&#10;Description automatically generated">
            <a:extLst>
              <a:ext uri="{FF2B5EF4-FFF2-40B4-BE49-F238E27FC236}">
                <a16:creationId xmlns:a16="http://schemas.microsoft.com/office/drawing/2014/main" id="{2541315A-9EE9-B727-A6B9-1517169F1739}"/>
              </a:ext>
            </a:extLst>
          </p:cNvPr>
          <p:cNvPicPr>
            <a:picLocks noChangeAspect="1"/>
          </p:cNvPicPr>
          <p:nvPr/>
        </p:nvPicPr>
        <p:blipFill>
          <a:blip r:embed="rId2"/>
          <a:stretch>
            <a:fillRect/>
          </a:stretch>
        </p:blipFill>
        <p:spPr>
          <a:xfrm>
            <a:off x="177452" y="173214"/>
            <a:ext cx="11680521" cy="6261051"/>
          </a:xfrm>
          <a:prstGeom prst="rect">
            <a:avLst/>
          </a:prstGeom>
        </p:spPr>
      </p:pic>
    </p:spTree>
    <p:extLst>
      <p:ext uri="{BB962C8B-B14F-4D97-AF65-F5344CB8AC3E}">
        <p14:creationId xmlns:p14="http://schemas.microsoft.com/office/powerpoint/2010/main" val="1214186311"/>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F7E1CF81D4474482883740FD559BFA" ma:contentTypeVersion="17" ma:contentTypeDescription="Create a new document." ma:contentTypeScope="" ma:versionID="8416050e5f0c8310121ace2eff051a13">
  <xsd:schema xmlns:xsd="http://www.w3.org/2001/XMLSchema" xmlns:xs="http://www.w3.org/2001/XMLSchema" xmlns:p="http://schemas.microsoft.com/office/2006/metadata/properties" xmlns:ns1="http://schemas.microsoft.com/sharepoint/v3" xmlns:ns2="69c30713-af12-44e2-9e41-c108ae8adae4" xmlns:ns3="287f6557-18c0-4370-ae54-94b6b987281a" targetNamespace="http://schemas.microsoft.com/office/2006/metadata/properties" ma:root="true" ma:fieldsID="9482b2394f6a8ad54bdc97ca3a376140" ns1:_="" ns2:_="" ns3:_="">
    <xsd:import namespace="http://schemas.microsoft.com/sharepoint/v3"/>
    <xsd:import namespace="69c30713-af12-44e2-9e41-c108ae8adae4"/>
    <xsd:import namespace="287f6557-18c0-4370-ae54-94b6b987281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element ref="ns1:PublishingStartDate" minOccurs="0"/>
                <xsd:element ref="ns1:PublishingExpirationDate" minOccurs="0"/>
                <xsd:element ref="ns2:MediaServiceObjectDetectorVersions" minOccurs="0"/>
                <xsd:element ref="ns2:Meeting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2"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3"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9c30713-af12-44e2-9e41-c108ae8adae4"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9a67c07f-dccb-43db-a12a-df4e5df68473"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etingDate" ma:index="25" nillable="true" ma:displayName="Meeting Date" ma:format="DateOnly" ma:internalName="Meeting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87f6557-18c0-4370-ae54-94b6b987281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d8502372-ea9a-4a82-a456-77cd451784c1}" ma:internalName="TaxCatchAll" ma:showField="CatchAllData" ma:web="287f6557-18c0-4370-ae54-94b6b987281a">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lcf76f155ced4ddcb4097134ff3c332f xmlns="69c30713-af12-44e2-9e41-c108ae8adae4">
      <Terms xmlns="http://schemas.microsoft.com/office/infopath/2007/PartnerControls"/>
    </lcf76f155ced4ddcb4097134ff3c332f>
    <PublishingStartDate xmlns="http://schemas.microsoft.com/sharepoint/v3" xsi:nil="true"/>
    <MeetingDate xmlns="69c30713-af12-44e2-9e41-c108ae8adae4" xsi:nil="true"/>
    <TaxCatchAll xmlns="287f6557-18c0-4370-ae54-94b6b987281a" xsi:nil="true"/>
  </documentManagement>
</p:properties>
</file>

<file path=customXml/itemProps1.xml><?xml version="1.0" encoding="utf-8"?>
<ds:datastoreItem xmlns:ds="http://schemas.openxmlformats.org/officeDocument/2006/customXml" ds:itemID="{76C994B2-1577-47E3-8EBF-ACAE865048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9c30713-af12-44e2-9e41-c108ae8adae4"/>
    <ds:schemaRef ds:uri="287f6557-18c0-4370-ae54-94b6b98728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DD21748-1729-47D3-97D7-6B87E6771B21}">
  <ds:schemaRefs>
    <ds:schemaRef ds:uri="http://schemas.microsoft.com/sharepoint/v3/contenttype/forms"/>
  </ds:schemaRefs>
</ds:datastoreItem>
</file>

<file path=customXml/itemProps3.xml><?xml version="1.0" encoding="utf-8"?>
<ds:datastoreItem xmlns:ds="http://schemas.openxmlformats.org/officeDocument/2006/customXml" ds:itemID="{4B56B130-BD2C-4704-985E-7DA9210EBAC2}">
  <ds:schemaRefs>
    <ds:schemaRef ds:uri="http://schemas.microsoft.com/office/2006/metadata/properties"/>
    <ds:schemaRef ds:uri="http://schemas.microsoft.com/office/infopath/2007/PartnerControls"/>
    <ds:schemaRef ds:uri="http://schemas.microsoft.com/sharepoint/v3"/>
    <ds:schemaRef ds:uri="69c30713-af12-44e2-9e41-c108ae8adae4"/>
    <ds:schemaRef ds:uri="287f6557-18c0-4370-ae54-94b6b987281a"/>
  </ds:schemaRefs>
</ds:datastoreItem>
</file>

<file path=docProps/app.xml><?xml version="1.0" encoding="utf-8"?>
<Properties xmlns="http://schemas.openxmlformats.org/officeDocument/2006/extended-properties" xmlns:vt="http://schemas.openxmlformats.org/officeDocument/2006/docPropsVTypes">
  <Template>office theme</Template>
  <TotalTime>1</TotalTime>
  <Words>2110</Words>
  <Application>Microsoft Office PowerPoint</Application>
  <PresentationFormat>Widescreen</PresentationFormat>
  <Paragraphs>453</Paragraphs>
  <Slides>24</Slides>
  <Notes>8</Notes>
  <HiddenSlides>0</HiddenSlides>
  <MMClips>0</MMClips>
  <ScaleCrop>false</ScaleCrop>
  <HeadingPairs>
    <vt:vector size="4" baseType="variant">
      <vt:variant>
        <vt:lpstr>Theme</vt:lpstr>
      </vt:variant>
      <vt:variant>
        <vt:i4>4</vt:i4>
      </vt:variant>
      <vt:variant>
        <vt:lpstr>Slide Titles</vt:lpstr>
      </vt:variant>
      <vt:variant>
        <vt:i4>24</vt:i4>
      </vt:variant>
    </vt:vector>
  </HeadingPairs>
  <TitlesOfParts>
    <vt:vector size="28" baseType="lpstr">
      <vt:lpstr>1_office theme</vt:lpstr>
      <vt:lpstr>2_Office Theme</vt:lpstr>
      <vt:lpstr>2_White Template</vt:lpstr>
      <vt:lpstr>5_Office Theme</vt:lpstr>
      <vt:lpstr>PowerPoint Presentation</vt:lpstr>
      <vt:lpstr>PowerPoint Presentation</vt:lpstr>
      <vt:lpstr>Agenda</vt:lpstr>
      <vt:lpstr>Rachel Irabor</vt:lpstr>
      <vt:lpstr>PowerPoint Presentation</vt:lpstr>
      <vt:lpstr>Inclusivity</vt:lpstr>
      <vt:lpstr>Inclusivity: providing equal access to opportunities and resources for people who might otherwise be excluded. Such as those having disabilities or belonging to a minority group.</vt:lpstr>
      <vt:lpstr>What does the community mean to you?</vt:lpstr>
      <vt:lpstr>PowerPoint Presentation</vt:lpstr>
      <vt:lpstr>PowerPoint Presentation</vt:lpstr>
      <vt:lpstr>PowerPoint Presentation</vt:lpstr>
      <vt:lpstr>Volunteers for Testing and Features</vt:lpstr>
      <vt:lpstr>PowerPoint Presentation</vt:lpstr>
      <vt:lpstr>PowerPoint Presentation</vt:lpstr>
      <vt:lpstr>PowerPoint Presentation</vt:lpstr>
      <vt:lpstr>Microsoft Global Community Initiative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Cassinerio, Dario</cp:lastModifiedBy>
  <cp:revision>4</cp:revision>
  <dcterms:created xsi:type="dcterms:W3CDTF">2024-09-04T21:43:43Z</dcterms:created>
  <dcterms:modified xsi:type="dcterms:W3CDTF">2025-01-13T14:23:07Z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0x01010005F7E1CF81D4474482883740FD559BFA</vt:lpwstr>
  </property>
  <property fmtid="{D5CDD505-2E9C-101B-9397-08002B2CF9AE}" pid="3" name="MediaServiceImageTags">
    <vt:lpwstr/>
  </property>
</Properties>
</file>