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112_934E9BC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3_407279CE.xml" ContentType="application/vnd.ms-powerpoint.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39" r:id="rId5"/>
    <p:sldMasterId id="2147483792" r:id="rId6"/>
    <p:sldMasterId id="2147483849" r:id="rId7"/>
    <p:sldMasterId id="2147483861" r:id="rId8"/>
  </p:sldMasterIdLst>
  <p:notesMasterIdLst>
    <p:notesMasterId r:id="rId33"/>
  </p:notesMasterIdLst>
  <p:sldIdLst>
    <p:sldId id="259" r:id="rId9"/>
    <p:sldId id="1832" r:id="rId10"/>
    <p:sldId id="258" r:id="rId11"/>
    <p:sldId id="257" r:id="rId12"/>
    <p:sldId id="2147483646" r:id="rId13"/>
    <p:sldId id="267" r:id="rId14"/>
    <p:sldId id="274" r:id="rId15"/>
    <p:sldId id="275" r:id="rId16"/>
    <p:sldId id="256" r:id="rId17"/>
    <p:sldId id="271" r:id="rId18"/>
    <p:sldId id="285" r:id="rId19"/>
    <p:sldId id="286" r:id="rId20"/>
    <p:sldId id="287" r:id="rId21"/>
    <p:sldId id="288" r:id="rId22"/>
    <p:sldId id="289" r:id="rId23"/>
    <p:sldId id="291" r:id="rId24"/>
    <p:sldId id="292" r:id="rId25"/>
    <p:sldId id="2147483647" r:id="rId26"/>
    <p:sldId id="2147481305" r:id="rId27"/>
    <p:sldId id="2147481304" r:id="rId28"/>
    <p:sldId id="2147481276" r:id="rId29"/>
    <p:sldId id="2147468667" r:id="rId30"/>
    <p:sldId id="2147481277" r:id="rId31"/>
    <p:sldId id="21474801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59"/>
            <p14:sldId id="1832"/>
            <p14:sldId id="258"/>
          </p14:sldIdLst>
        </p14:section>
        <p14:section name="Announcements" id="{47260544-EBF5-48AC-B48C-2C185CFFEB58}">
          <p14:sldIdLst>
            <p14:sldId id="257"/>
            <p14:sldId id="2147483646"/>
          </p14:sldIdLst>
        </p14:section>
        <p14:section name="Subcommittee Updates" id="{11891567-505E-469F-A5D5-25CDD197FD73}">
          <p14:sldIdLst>
            <p14:sldId id="267"/>
            <p14:sldId id="274"/>
            <p14:sldId id="275"/>
          </p14:sldIdLst>
        </p14:section>
        <p14:section name="Primary topic" id="{87B72586-ADC5-4930-8168-B26B656BAD91}">
          <p14:sldIdLst>
            <p14:sldId id="256"/>
            <p14:sldId id="271"/>
            <p14:sldId id="285"/>
            <p14:sldId id="286"/>
            <p14:sldId id="287"/>
            <p14:sldId id="288"/>
            <p14:sldId id="289"/>
            <p14:sldId id="291"/>
            <p14:sldId id="292"/>
            <p14:sldId id="2147483647"/>
          </p14:sldIdLst>
        </p14:section>
        <p14:section name="Closing" id="{789B1ED1-99D6-4118-A1BF-F35685B4D9EF}">
          <p14:sldIdLst>
            <p14:sldId id="2147481305"/>
            <p14:sldId id="2147481304"/>
            <p14:sldId id="2147481276"/>
            <p14:sldId id="2147468667"/>
          </p14:sldIdLst>
        </p14:section>
        <p14:section name="Event Promo" id="{FE4D0001-A072-49CA-B1C5-8F756BBC0BB1}">
          <p14:sldIdLst>
            <p14:sldId id="2147481277"/>
          </p14:sldIdLst>
        </p14:section>
        <p14:section name="Feedback" id="{D65104E5-64D9-4F77-AA74-CA565F512C24}">
          <p14:sldIdLst>
            <p14:sldId id="2147480180"/>
          </p14:sldIdLst>
        </p14:section>
        <p14:section name="BackUp" id="{C3C90AB6-42F3-4A17-A21E-83B64272D1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5DC3652B-1DEF-3DC3-632E-E9A14A549401}" name="Josh Leporati" initials="JL" userId="S::jolepora@microsoft.com::ca50561b-4f2f-4ca8-baa4-ce5fc2b2589f" providerId="AD"/>
  <p188:author id="{68C62B30-018E-0EDC-9F0C-A6AE9D67D1E6}" name="Aaron Bode (FREEMIND SEATTLE LLC)" initials="" userId="S::v-abode@microsoft.com::b5716581-6471-43ca-9ad0-dce665805ee1" providerId="AD"/>
  <p188:author id="{878F3C44-5142-8893-7295-9466E1944D7E}" name="Jegadesh Sankar Selvasrinivasan (LTIMindtree Limited)" initials="JS" userId="S::v-jselvasrin@microsoft.com::c29dd642-ee52-4635-881d-b823f00e596d" providerId="AD"/>
  <p188:author id="{F19F5F47-F106-2476-2487-3418C970089A}" name="Wes Preston" initials="WP" userId="S::wes_trecstone.com#ext#@msftcommunity.onmicrosoft.com::5897d9c0-0499-4cd2-84a3-e9489ba21eb0" providerId="AD"/>
  <p188:author id="{7DC1B14C-FD7B-BDE5-31CA-42B08BC45C82}" name="Heather Cook" initials="" userId="S::henewman@microsoft.com::d1eb30f2-355b-4c6f-9309-2798410e6011" providerId="AD"/>
  <p188:author id="{9001A551-4733-091D-53E3-D2994A5251C0}" name="Karuana Gatimu" initials="KG" userId="S::karuanag@microsoft.com::c835d73b-5b64-4378-9cc4-37e921133843" providerId="AD"/>
  <p188:author id="{06DEA380-FABF-1FD5-EC37-FBB6C5353A11}" name="David Leveille" initials="DL" userId="S::david_crushnetworks.com#ext#@msftcommunity.onmicrosoft.com::0faf5112-f04e-4160-84fc-c1e17afcef17" providerId="AD"/>
  <p188:author id="{8C6B3388-2508-ADAB-F2C1-9AF86F0202E8}" name="Jegadesh Sankar Selvasrinivasan" initials="JS" userId="S::jegadesh.selvasrinivasan@msftcommunity.com::a060d3d0-e49e-4bc3-a6f8-804865ee2b27" providerId="AD"/>
  <p188:author id="{CB7B68A1-4208-96B1-9DF4-C573EB67B07D}" name="Jessie Hwang" initials="JH" userId="S::jhwang@microsoft.com::85f2306c-fd56-49d2-8dff-e96751c6f345" providerId="AD"/>
  <p188:author id="{0FB78EA1-2E88-30CD-C1B6-E07F7C7B0BE1}" name="Tom Daly" initials="TD" userId="S::tom.daly@msftcommunity.com::ba888ad2-2092-4f1c-9110-cb57566804b0" providerId="AD"/>
  <p188:author id="{F72066A5-E0E1-B058-3336-504DCA5E7E51}" name="Heather Cook" initials="HC" userId="S::heather.cook@msftcommunity.com::7f6a0c67-470c-404b-901d-efae19d6ffa5" providerId="AD"/>
  <p188:author id="{4439FCB3-01EC-712A-7700-C774D39F4969}" name="Lucy Hitz" initials="LH" userId="S::lucyhitz@microsoft.com::a4e75190-d189-48d8-b958-369c2f752a94" providerId="AD"/>
  <p188:author id="{5F0308BC-FE40-73EC-78EA-D8A56DDFA6DA}" name="Mark Kashman" initials="MK" userId="S::mkashman@microsoft.com::c1cb8e32-781e-4bfc-b17e-805b710f1f0d" providerId="AD"/>
  <p188:author id="{4E3391BF-D071-7172-A99A-CDFCCF69A529}" name="Tiffany Lee" initials="TL" userId="S::tifflee@microsoft.com::cd7e1fae-29b8-4ea8-ae33-0ba64a0f6d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7E9C"/>
    <a:srgbClr val="001B2A"/>
    <a:srgbClr val="031825"/>
    <a:srgbClr val="011925"/>
    <a:srgbClr val="001925"/>
    <a:srgbClr val="C43D22"/>
    <a:srgbClr val="E64C26"/>
    <a:srgbClr val="F25022"/>
    <a:srgbClr val="CB3A16"/>
    <a:srgbClr val="3387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3ABE4-B925-ECCB-D027-EEEF9CF7CE52}" v="85" dt="2024-11-11T21:43:29.989"/>
    <p1510:client id="{A8C71014-1496-4D29-87B0-6524F1574354}" v="17" dt="2024-11-11T19:09:37.424"/>
    <p1510:client id="{D935B595-8D44-67D4-F199-BE668A95D9FC}" v="3" dt="2024-11-11T19:31:49.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dora  Katanic" userId="S::k_isidora_hotmail.com#ext#@msftcommunity.onmicrosoft.com::ebdd2bdd-4fcf-4bb2-a73d-02e229e6f54a" providerId="AD" clId="Web-{CB342A85-DE57-CAD1-B5F5-021BE956D098}"/>
    <pc:docChg chg="modSld">
      <pc:chgData name="Isidora  Katanic" userId="S::k_isidora_hotmail.com#ext#@msftcommunity.onmicrosoft.com::ebdd2bdd-4fcf-4bb2-a73d-02e229e6f54a" providerId="AD" clId="Web-{CB342A85-DE57-CAD1-B5F5-021BE956D098}" dt="2024-11-08T21:11:34.919" v="364" actId="20577"/>
      <pc:docMkLst>
        <pc:docMk/>
      </pc:docMkLst>
      <pc:sldChg chg="delSp modSp">
        <pc:chgData name="Isidora  Katanic" userId="S::k_isidora_hotmail.com#ext#@msftcommunity.onmicrosoft.com::ebdd2bdd-4fcf-4bb2-a73d-02e229e6f54a" providerId="AD" clId="Web-{CB342A85-DE57-CAD1-B5F5-021BE956D098}" dt="2024-11-08T21:11:34.919" v="364" actId="20577"/>
        <pc:sldMkLst>
          <pc:docMk/>
          <pc:sldMk cId="3606703409" sldId="267"/>
        </pc:sldMkLst>
        <pc:spChg chg="del mod">
          <ac:chgData name="Isidora  Katanic" userId="S::k_isidora_hotmail.com#ext#@msftcommunity.onmicrosoft.com::ebdd2bdd-4fcf-4bb2-a73d-02e229e6f54a" providerId="AD" clId="Web-{CB342A85-DE57-CAD1-B5F5-021BE956D098}" dt="2024-11-08T21:07:48.955" v="5"/>
          <ac:spMkLst>
            <pc:docMk/>
            <pc:sldMk cId="3606703409" sldId="267"/>
            <ac:spMk id="5" creationId="{DB526106-668A-7047-D742-A1F551737586}"/>
          </ac:spMkLst>
        </pc:spChg>
        <pc:spChg chg="mod">
          <ac:chgData name="Isidora  Katanic" userId="S::k_isidora_hotmail.com#ext#@msftcommunity.onmicrosoft.com::ebdd2bdd-4fcf-4bb2-a73d-02e229e6f54a" providerId="AD" clId="Web-{CB342A85-DE57-CAD1-B5F5-021BE956D098}" dt="2024-11-08T21:11:34.919" v="364" actId="20577"/>
          <ac:spMkLst>
            <pc:docMk/>
            <pc:sldMk cId="3606703409" sldId="267"/>
            <ac:spMk id="23" creationId="{2B5B3C5A-3FB3-A926-3570-7227390B05A8}"/>
          </ac:spMkLst>
        </pc:spChg>
      </pc:sldChg>
    </pc:docChg>
  </pc:docChgLst>
  <pc:docChgLst>
    <pc:chgData name="Wes Preston" userId="S::wes_trecstone.com#ext#@msftcommunity.onmicrosoft.com::5897d9c0-0499-4cd2-84a3-e9489ba21eb0" providerId="AD" clId="Web-{D5BAD213-249C-3B7E-8FF2-C27B242AF84F}"/>
    <pc:docChg chg="mod modSld">
      <pc:chgData name="Wes Preston" userId="S::wes_trecstone.com#ext#@msftcommunity.onmicrosoft.com::5897d9c0-0499-4cd2-84a3-e9489ba21eb0" providerId="AD" clId="Web-{D5BAD213-249C-3B7E-8FF2-C27B242AF84F}" dt="2024-11-07T20:30:55.581" v="190"/>
      <pc:docMkLst>
        <pc:docMk/>
      </pc:docMkLst>
      <pc:sldChg chg="modSp">
        <pc:chgData name="Wes Preston" userId="S::wes_trecstone.com#ext#@msftcommunity.onmicrosoft.com::5897d9c0-0499-4cd2-84a3-e9489ba21eb0" providerId="AD" clId="Web-{D5BAD213-249C-3B7E-8FF2-C27B242AF84F}" dt="2024-11-07T20:30:44.143" v="189"/>
        <pc:sldMkLst>
          <pc:docMk/>
          <pc:sldMk cId="1081244110" sldId="275"/>
        </pc:sldMkLst>
        <pc:graphicFrameChg chg="mod modGraphic">
          <ac:chgData name="Wes Preston" userId="S::wes_trecstone.com#ext#@msftcommunity.onmicrosoft.com::5897d9c0-0499-4cd2-84a3-e9489ba21eb0" providerId="AD" clId="Web-{D5BAD213-249C-3B7E-8FF2-C27B242AF84F}" dt="2024-11-07T20:30:44.143" v="189"/>
          <ac:graphicFrameMkLst>
            <pc:docMk/>
            <pc:sldMk cId="1081244110" sldId="275"/>
            <ac:graphicFrameMk id="2" creationId="{3DA559A0-9288-E501-BD0B-8065C604B66C}"/>
          </ac:graphicFrameMkLst>
        </pc:graphicFrameChg>
      </pc:sldChg>
    </pc:docChg>
  </pc:docChgLst>
  <pc:docChgLst>
    <pc:chgData name="Jegadesh Sankar Selvasrinivasan" userId="S::jegadesh.selvasrinivasan@msftcommunity.com::a060d3d0-e49e-4bc3-a6f8-804865ee2b27" providerId="AD" clId="Web-{085066E5-8171-9DCF-23CF-F5882546CCD7}"/>
    <pc:docChg chg="modSld">
      <pc:chgData name="Jegadesh Sankar Selvasrinivasan" userId="S::jegadesh.selvasrinivasan@msftcommunity.com::a060d3d0-e49e-4bc3-a6f8-804865ee2b27" providerId="AD" clId="Web-{085066E5-8171-9DCF-23CF-F5882546CCD7}" dt="2024-11-07T18:27:01.371" v="62" actId="20577"/>
      <pc:docMkLst>
        <pc:docMk/>
      </pc:docMkLst>
      <pc:sldChg chg="addSp delSp modSp">
        <pc:chgData name="Jegadesh Sankar Selvasrinivasan" userId="S::jegadesh.selvasrinivasan@msftcommunity.com::a060d3d0-e49e-4bc3-a6f8-804865ee2b27" providerId="AD" clId="Web-{085066E5-8171-9DCF-23CF-F5882546CCD7}" dt="2024-11-07T18:26:55.027" v="61"/>
        <pc:sldMkLst>
          <pc:docMk/>
          <pc:sldMk cId="3606703409" sldId="267"/>
        </pc:sldMkLst>
        <pc:spChg chg="add del mod">
          <ac:chgData name="Jegadesh Sankar Selvasrinivasan" userId="S::jegadesh.selvasrinivasan@msftcommunity.com::a060d3d0-e49e-4bc3-a6f8-804865ee2b27" providerId="AD" clId="Web-{085066E5-8171-9DCF-23CF-F5882546CCD7}" dt="2024-11-07T18:26:53.901" v="60"/>
          <ac:spMkLst>
            <pc:docMk/>
            <pc:sldMk cId="3606703409" sldId="267"/>
            <ac:spMk id="3" creationId="{5AC9D0DF-895F-86E4-3856-4541CE477348}"/>
          </ac:spMkLst>
        </pc:spChg>
        <pc:spChg chg="add">
          <ac:chgData name="Jegadesh Sankar Selvasrinivasan" userId="S::jegadesh.selvasrinivasan@msftcommunity.com::a060d3d0-e49e-4bc3-a6f8-804865ee2b27" providerId="AD" clId="Web-{085066E5-8171-9DCF-23CF-F5882546CCD7}" dt="2024-11-07T18:26:55.027" v="61"/>
          <ac:spMkLst>
            <pc:docMk/>
            <pc:sldMk cId="3606703409" sldId="267"/>
            <ac:spMk id="5" creationId="{DB526106-668A-7047-D742-A1F551737586}"/>
          </ac:spMkLst>
        </pc:spChg>
        <pc:spChg chg="mod">
          <ac:chgData name="Jegadesh Sankar Selvasrinivasan" userId="S::jegadesh.selvasrinivasan@msftcommunity.com::a060d3d0-e49e-4bc3-a6f8-804865ee2b27" providerId="AD" clId="Web-{085066E5-8171-9DCF-23CF-F5882546CCD7}" dt="2024-11-07T18:26:04.759" v="49" actId="20577"/>
          <ac:spMkLst>
            <pc:docMk/>
            <pc:sldMk cId="3606703409" sldId="267"/>
            <ac:spMk id="22" creationId="{B945BF98-9FAB-E564-E84C-D78403311A17}"/>
          </ac:spMkLst>
        </pc:spChg>
      </pc:sldChg>
      <pc:sldChg chg="addSp delSp modSp">
        <pc:chgData name="Jegadesh Sankar Selvasrinivasan" userId="S::jegadesh.selvasrinivasan@msftcommunity.com::a060d3d0-e49e-4bc3-a6f8-804865ee2b27" providerId="AD" clId="Web-{085066E5-8171-9DCF-23CF-F5882546CCD7}" dt="2024-11-07T18:26:35.776" v="57"/>
        <pc:sldMkLst>
          <pc:docMk/>
          <pc:sldMk cId="2471402443" sldId="274"/>
        </pc:sldMkLst>
        <pc:spChg chg="add del">
          <ac:chgData name="Jegadesh Sankar Selvasrinivasan" userId="S::jegadesh.selvasrinivasan@msftcommunity.com::a060d3d0-e49e-4bc3-a6f8-804865ee2b27" providerId="AD" clId="Web-{085066E5-8171-9DCF-23CF-F5882546CCD7}" dt="2024-11-07T18:24:58.475" v="5"/>
          <ac:spMkLst>
            <pc:docMk/>
            <pc:sldMk cId="2471402443" sldId="274"/>
            <ac:spMk id="17" creationId="{3535E572-2E24-574A-7058-A1BFDF7DDC44}"/>
          </ac:spMkLst>
        </pc:spChg>
        <pc:spChg chg="mod">
          <ac:chgData name="Jegadesh Sankar Selvasrinivasan" userId="S::jegadesh.selvasrinivasan@msftcommunity.com::a060d3d0-e49e-4bc3-a6f8-804865ee2b27" providerId="AD" clId="Web-{085066E5-8171-9DCF-23CF-F5882546CCD7}" dt="2024-11-07T18:24:28.505" v="1" actId="20577"/>
          <ac:spMkLst>
            <pc:docMk/>
            <pc:sldMk cId="2471402443" sldId="274"/>
            <ac:spMk id="22" creationId="{48CCD975-E470-ABE8-C7ED-2660094343ED}"/>
          </ac:spMkLst>
        </pc:spChg>
        <pc:spChg chg="add del mod">
          <ac:chgData name="Jegadesh Sankar Selvasrinivasan" userId="S::jegadesh.selvasrinivasan@msftcommunity.com::a060d3d0-e49e-4bc3-a6f8-804865ee2b27" providerId="AD" clId="Web-{085066E5-8171-9DCF-23CF-F5882546CCD7}" dt="2024-11-07T18:26:34.260" v="56"/>
          <ac:spMkLst>
            <pc:docMk/>
            <pc:sldMk cId="2471402443" sldId="274"/>
            <ac:spMk id="27" creationId="{C1D01AA0-4579-BB20-A910-C345D4C23CE8}"/>
          </ac:spMkLst>
        </pc:spChg>
        <pc:spChg chg="add">
          <ac:chgData name="Jegadesh Sankar Selvasrinivasan" userId="S::jegadesh.selvasrinivasan@msftcommunity.com::a060d3d0-e49e-4bc3-a6f8-804865ee2b27" providerId="AD" clId="Web-{085066E5-8171-9DCF-23CF-F5882546CCD7}" dt="2024-11-07T18:26:35.776" v="57"/>
          <ac:spMkLst>
            <pc:docMk/>
            <pc:sldMk cId="2471402443" sldId="274"/>
            <ac:spMk id="36" creationId="{B9AED01E-0456-F1BB-03EB-81E6A9B339E4}"/>
          </ac:spMkLst>
        </pc:spChg>
      </pc:sldChg>
      <pc:sldChg chg="addSp modSp">
        <pc:chgData name="Jegadesh Sankar Selvasrinivasan" userId="S::jegadesh.selvasrinivasan@msftcommunity.com::a060d3d0-e49e-4bc3-a6f8-804865ee2b27" providerId="AD" clId="Web-{085066E5-8171-9DCF-23CF-F5882546CCD7}" dt="2024-11-07T18:27:01.371" v="62" actId="20577"/>
        <pc:sldMkLst>
          <pc:docMk/>
          <pc:sldMk cId="1081244110" sldId="275"/>
        </pc:sldMkLst>
        <pc:spChg chg="add mod">
          <ac:chgData name="Jegadesh Sankar Selvasrinivasan" userId="S::jegadesh.selvasrinivasan@msftcommunity.com::a060d3d0-e49e-4bc3-a6f8-804865ee2b27" providerId="AD" clId="Web-{085066E5-8171-9DCF-23CF-F5882546CCD7}" dt="2024-11-07T18:26:20.103" v="53" actId="1076"/>
          <ac:spMkLst>
            <pc:docMk/>
            <pc:sldMk cId="1081244110" sldId="275"/>
            <ac:spMk id="4" creationId="{17B0E99F-4C75-9EB4-991B-1B172094EB44}"/>
          </ac:spMkLst>
        </pc:spChg>
        <pc:spChg chg="mod">
          <ac:chgData name="Jegadesh Sankar Selvasrinivasan" userId="S::jegadesh.selvasrinivasan@msftcommunity.com::a060d3d0-e49e-4bc3-a6f8-804865ee2b27" providerId="AD" clId="Web-{085066E5-8171-9DCF-23CF-F5882546CCD7}" dt="2024-11-07T18:27:01.371" v="62" actId="20577"/>
          <ac:spMkLst>
            <pc:docMk/>
            <pc:sldMk cId="1081244110" sldId="275"/>
            <ac:spMk id="22" creationId="{C9C77ACF-363E-4DB0-2606-F2EB994AEC69}"/>
          </ac:spMkLst>
        </pc:spChg>
      </pc:sldChg>
    </pc:docChg>
  </pc:docChgLst>
  <pc:docChgLst>
    <pc:chgData name="Tiffany Lee" userId="2f085014-14f7-4c93-95ee-48bce0698914" providerId="ADAL" clId="{5B46DD6E-7F22-4996-AEC5-6F1404901A5A}"/>
    <pc:docChg chg="undo custSel delSld modSld">
      <pc:chgData name="Tiffany Lee" userId="2f085014-14f7-4c93-95ee-48bce0698914" providerId="ADAL" clId="{5B46DD6E-7F22-4996-AEC5-6F1404901A5A}" dt="2024-11-07T19:42:45.369" v="50" actId="20577"/>
      <pc:docMkLst>
        <pc:docMk/>
      </pc:docMkLst>
      <pc:sldChg chg="del">
        <pc:chgData name="Tiffany Lee" userId="2f085014-14f7-4c93-95ee-48bce0698914" providerId="ADAL" clId="{5B46DD6E-7F22-4996-AEC5-6F1404901A5A}" dt="2024-11-07T19:32:15.872" v="0"/>
        <pc:sldMkLst>
          <pc:docMk/>
          <pc:sldMk cId="0" sldId="256"/>
        </pc:sldMkLst>
      </pc:sldChg>
      <pc:sldChg chg="del">
        <pc:chgData name="Tiffany Lee" userId="2f085014-14f7-4c93-95ee-48bce0698914" providerId="ADAL" clId="{5B46DD6E-7F22-4996-AEC5-6F1404901A5A}" dt="2024-11-07T19:32:15.872" v="0"/>
        <pc:sldMkLst>
          <pc:docMk/>
          <pc:sldMk cId="1913753783" sldId="271"/>
        </pc:sldMkLst>
      </pc:sldChg>
      <pc:sldChg chg="addSp delSp mod">
        <pc:chgData name="Tiffany Lee" userId="2f085014-14f7-4c93-95ee-48bce0698914" providerId="ADAL" clId="{5B46DD6E-7F22-4996-AEC5-6F1404901A5A}" dt="2024-11-07T19:32:22.701" v="2" actId="22"/>
        <pc:sldMkLst>
          <pc:docMk/>
          <pc:sldMk cId="1081244110" sldId="275"/>
        </pc:sldMkLst>
        <pc:spChg chg="add del">
          <ac:chgData name="Tiffany Lee" userId="2f085014-14f7-4c93-95ee-48bce0698914" providerId="ADAL" clId="{5B46DD6E-7F22-4996-AEC5-6F1404901A5A}" dt="2024-11-07T19:32:22.701" v="2" actId="22"/>
          <ac:spMkLst>
            <pc:docMk/>
            <pc:sldMk cId="1081244110" sldId="275"/>
            <ac:spMk id="6" creationId="{4514E5DB-9AC9-4373-D7FE-CC018E9884C2}"/>
          </ac:spMkLst>
        </pc:spChg>
      </pc:sldChg>
      <pc:sldChg chg="del">
        <pc:chgData name="Tiffany Lee" userId="2f085014-14f7-4c93-95ee-48bce0698914" providerId="ADAL" clId="{5B46DD6E-7F22-4996-AEC5-6F1404901A5A}" dt="2024-11-07T19:32:15.872" v="0"/>
        <pc:sldMkLst>
          <pc:docMk/>
          <pc:sldMk cId="3144429882" sldId="285"/>
        </pc:sldMkLst>
      </pc:sldChg>
      <pc:sldChg chg="del">
        <pc:chgData name="Tiffany Lee" userId="2f085014-14f7-4c93-95ee-48bce0698914" providerId="ADAL" clId="{5B46DD6E-7F22-4996-AEC5-6F1404901A5A}" dt="2024-11-07T19:32:15.872" v="0"/>
        <pc:sldMkLst>
          <pc:docMk/>
          <pc:sldMk cId="4126258613" sldId="286"/>
        </pc:sldMkLst>
      </pc:sldChg>
      <pc:sldChg chg="del">
        <pc:chgData name="Tiffany Lee" userId="2f085014-14f7-4c93-95ee-48bce0698914" providerId="ADAL" clId="{5B46DD6E-7F22-4996-AEC5-6F1404901A5A}" dt="2024-11-07T19:32:15.872" v="0"/>
        <pc:sldMkLst>
          <pc:docMk/>
          <pc:sldMk cId="299534359" sldId="287"/>
        </pc:sldMkLst>
      </pc:sldChg>
      <pc:sldChg chg="del">
        <pc:chgData name="Tiffany Lee" userId="2f085014-14f7-4c93-95ee-48bce0698914" providerId="ADAL" clId="{5B46DD6E-7F22-4996-AEC5-6F1404901A5A}" dt="2024-11-07T19:32:15.872" v="0"/>
        <pc:sldMkLst>
          <pc:docMk/>
          <pc:sldMk cId="1143732709" sldId="288"/>
        </pc:sldMkLst>
      </pc:sldChg>
      <pc:sldChg chg="del">
        <pc:chgData name="Tiffany Lee" userId="2f085014-14f7-4c93-95ee-48bce0698914" providerId="ADAL" clId="{5B46DD6E-7F22-4996-AEC5-6F1404901A5A}" dt="2024-11-07T19:32:15.872" v="0"/>
        <pc:sldMkLst>
          <pc:docMk/>
          <pc:sldMk cId="1214559755" sldId="289"/>
        </pc:sldMkLst>
      </pc:sldChg>
      <pc:sldChg chg="del">
        <pc:chgData name="Tiffany Lee" userId="2f085014-14f7-4c93-95ee-48bce0698914" providerId="ADAL" clId="{5B46DD6E-7F22-4996-AEC5-6F1404901A5A}" dt="2024-11-07T19:32:15.872" v="0"/>
        <pc:sldMkLst>
          <pc:docMk/>
          <pc:sldMk cId="984041103" sldId="291"/>
        </pc:sldMkLst>
      </pc:sldChg>
      <pc:sldChg chg="del">
        <pc:chgData name="Tiffany Lee" userId="2f085014-14f7-4c93-95ee-48bce0698914" providerId="ADAL" clId="{5B46DD6E-7F22-4996-AEC5-6F1404901A5A}" dt="2024-11-07T19:32:15.872" v="0"/>
        <pc:sldMkLst>
          <pc:docMk/>
          <pc:sldMk cId="51137937" sldId="292"/>
        </pc:sldMkLst>
      </pc:sldChg>
      <pc:sldChg chg="modSp mod">
        <pc:chgData name="Tiffany Lee" userId="2f085014-14f7-4c93-95ee-48bce0698914" providerId="ADAL" clId="{5B46DD6E-7F22-4996-AEC5-6F1404901A5A}" dt="2024-11-07T19:42:45.369" v="50" actId="20577"/>
        <pc:sldMkLst>
          <pc:docMk/>
          <pc:sldMk cId="2562594773" sldId="2147468667"/>
        </pc:sldMkLst>
        <pc:spChg chg="mod">
          <ac:chgData name="Tiffany Lee" userId="2f085014-14f7-4c93-95ee-48bce0698914" providerId="ADAL" clId="{5B46DD6E-7F22-4996-AEC5-6F1404901A5A}" dt="2024-11-07T19:42:45.369" v="50" actId="20577"/>
          <ac:spMkLst>
            <pc:docMk/>
            <pc:sldMk cId="2562594773" sldId="2147468667"/>
            <ac:spMk id="2" creationId="{863128B4-242F-EF53-1711-D25A4A7D57E8}"/>
          </ac:spMkLst>
        </pc:spChg>
      </pc:sldChg>
    </pc:docChg>
  </pc:docChgLst>
  <pc:docChgLst>
    <pc:chgData name="Jegadesh Sankar Selvasrinivasan" userId="a060d3d0-e49e-4bc3-a6f8-804865ee2b27" providerId="ADAL" clId="{A8C71014-1496-4D29-87B0-6524F1574354}"/>
    <pc:docChg chg="custSel addSld modSld sldOrd addSection modSection">
      <pc:chgData name="Jegadesh Sankar Selvasrinivasan" userId="a060d3d0-e49e-4bc3-a6f8-804865ee2b27" providerId="ADAL" clId="{A8C71014-1496-4D29-87B0-6524F1574354}" dt="2024-11-11T19:08:54.634" v="15" actId="17846"/>
      <pc:docMkLst>
        <pc:docMk/>
      </pc:docMkLst>
      <pc:sldChg chg="ord">
        <pc:chgData name="Jegadesh Sankar Selvasrinivasan" userId="a060d3d0-e49e-4bc3-a6f8-804865ee2b27" providerId="ADAL" clId="{A8C71014-1496-4D29-87B0-6524F1574354}" dt="2024-11-11T19:08:33.668" v="13"/>
        <pc:sldMkLst>
          <pc:docMk/>
          <pc:sldMk cId="2459892982" sldId="273"/>
        </pc:sldMkLst>
      </pc:sldChg>
      <pc:sldChg chg="ord">
        <pc:chgData name="Jegadesh Sankar Selvasrinivasan" userId="a060d3d0-e49e-4bc3-a6f8-804865ee2b27" providerId="ADAL" clId="{A8C71014-1496-4D29-87B0-6524F1574354}" dt="2024-11-11T19:08:33.668" v="13"/>
        <pc:sldMkLst>
          <pc:docMk/>
          <pc:sldMk cId="93275150" sldId="2147481269"/>
        </pc:sldMkLst>
      </pc:sldChg>
      <pc:sldChg chg="addSp delSp modSp mod">
        <pc:chgData name="Jegadesh Sankar Selvasrinivasan" userId="a060d3d0-e49e-4bc3-a6f8-804865ee2b27" providerId="ADAL" clId="{A8C71014-1496-4D29-87B0-6524F1574354}" dt="2024-11-11T19:03:19.127" v="11" actId="403"/>
        <pc:sldMkLst>
          <pc:docMk/>
          <pc:sldMk cId="2608418645" sldId="2147481276"/>
        </pc:sldMkLst>
        <pc:spChg chg="mod">
          <ac:chgData name="Jegadesh Sankar Selvasrinivasan" userId="a060d3d0-e49e-4bc3-a6f8-804865ee2b27" providerId="ADAL" clId="{A8C71014-1496-4D29-87B0-6524F1574354}" dt="2024-11-11T19:03:19.127" v="11" actId="403"/>
          <ac:spMkLst>
            <pc:docMk/>
            <pc:sldMk cId="2608418645" sldId="2147481276"/>
            <ac:spMk id="13" creationId="{34B71614-94A7-1288-FED4-8CBBCCAC9EE0}"/>
          </ac:spMkLst>
        </pc:spChg>
        <pc:picChg chg="add mod modCrop">
          <ac:chgData name="Jegadesh Sankar Selvasrinivasan" userId="a060d3d0-e49e-4bc3-a6f8-804865ee2b27" providerId="ADAL" clId="{A8C71014-1496-4D29-87B0-6524F1574354}" dt="2024-11-11T19:02:59.493" v="7" actId="732"/>
          <ac:picMkLst>
            <pc:docMk/>
            <pc:sldMk cId="2608418645" sldId="2147481276"/>
            <ac:picMk id="5" creationId="{F98765FD-6ECA-A742-ED38-D9E5C4FBA9A4}"/>
          </ac:picMkLst>
        </pc:picChg>
        <pc:picChg chg="del">
          <ac:chgData name="Jegadesh Sankar Selvasrinivasan" userId="a060d3d0-e49e-4bc3-a6f8-804865ee2b27" providerId="ADAL" clId="{A8C71014-1496-4D29-87B0-6524F1574354}" dt="2024-11-11T19:02:32.839" v="2" actId="478"/>
          <ac:picMkLst>
            <pc:docMk/>
            <pc:sldMk cId="2608418645" sldId="2147481276"/>
            <ac:picMk id="6" creationId="{BAF00E60-4874-BB80-677D-7FDD0AED174B}"/>
          </ac:picMkLst>
        </pc:picChg>
      </pc:sldChg>
      <pc:sldChg chg="add">
        <pc:chgData name="Jegadesh Sankar Selvasrinivasan" userId="a060d3d0-e49e-4bc3-a6f8-804865ee2b27" providerId="ADAL" clId="{A8C71014-1496-4D29-87B0-6524F1574354}" dt="2024-11-11T19:00:55.375" v="0"/>
        <pc:sldMkLst>
          <pc:docMk/>
          <pc:sldMk cId="3019165208" sldId="2147481304"/>
        </pc:sldMkLst>
      </pc:sldChg>
      <pc:sldChg chg="add">
        <pc:chgData name="Jegadesh Sankar Selvasrinivasan" userId="a060d3d0-e49e-4bc3-a6f8-804865ee2b27" providerId="ADAL" clId="{A8C71014-1496-4D29-87B0-6524F1574354}" dt="2024-11-11T19:01:19.858" v="1"/>
        <pc:sldMkLst>
          <pc:docMk/>
          <pc:sldMk cId="2004317235" sldId="2147481305"/>
        </pc:sldMkLst>
      </pc:sldChg>
    </pc:docChg>
  </pc:docChgLst>
  <pc:docChgLst>
    <pc:chgData name="Jegadesh Sankar Selvasrinivasan" userId="S::jegadesh.selvasrinivasan@msftcommunity.com::a060d3d0-e49e-4bc3-a6f8-804865ee2b27" providerId="AD" clId="Web-{12F3ABE4-B925-ECCB-D027-EEEF9CF7CE52}"/>
    <pc:docChg chg="addSld delSld modSld sldOrd modSection">
      <pc:chgData name="Jegadesh Sankar Selvasrinivasan" userId="S::jegadesh.selvasrinivasan@msftcommunity.com::a060d3d0-e49e-4bc3-a6f8-804865ee2b27" providerId="AD" clId="Web-{12F3ABE4-B925-ECCB-D027-EEEF9CF7CE52}" dt="2024-11-11T21:43:29.989" v="48"/>
      <pc:docMkLst>
        <pc:docMk/>
      </pc:docMkLst>
      <pc:sldChg chg="modSp">
        <pc:chgData name="Jegadesh Sankar Selvasrinivasan" userId="S::jegadesh.selvasrinivasan@msftcommunity.com::a060d3d0-e49e-4bc3-a6f8-804865ee2b27" providerId="AD" clId="Web-{12F3ABE4-B925-ECCB-D027-EEEF9CF7CE52}" dt="2024-11-11T19:53:15.621" v="3" actId="20577"/>
        <pc:sldMkLst>
          <pc:docMk/>
          <pc:sldMk cId="3606703409" sldId="267"/>
        </pc:sldMkLst>
        <pc:spChg chg="mod">
          <ac:chgData name="Jegadesh Sankar Selvasrinivasan" userId="S::jegadesh.selvasrinivasan@msftcommunity.com::a060d3d0-e49e-4bc3-a6f8-804865ee2b27" providerId="AD" clId="Web-{12F3ABE4-B925-ECCB-D027-EEEF9CF7CE52}" dt="2024-11-11T19:53:15.621" v="3" actId="20577"/>
          <ac:spMkLst>
            <pc:docMk/>
            <pc:sldMk cId="3606703409" sldId="267"/>
            <ac:spMk id="23" creationId="{2B5B3C5A-3FB3-A926-3570-7227390B05A8}"/>
          </ac:spMkLst>
        </pc:spChg>
      </pc:sldChg>
      <pc:sldChg chg="del">
        <pc:chgData name="Jegadesh Sankar Selvasrinivasan" userId="S::jegadesh.selvasrinivasan@msftcommunity.com::a060d3d0-e49e-4bc3-a6f8-804865ee2b27" providerId="AD" clId="Web-{12F3ABE4-B925-ECCB-D027-EEEF9CF7CE52}" dt="2024-11-11T21:43:28.942" v="47"/>
        <pc:sldMkLst>
          <pc:docMk/>
          <pc:sldMk cId="2459892982" sldId="273"/>
        </pc:sldMkLst>
      </pc:sldChg>
      <pc:sldChg chg="mod modShow">
        <pc:chgData name="Jegadesh Sankar Selvasrinivasan" userId="S::jegadesh.selvasrinivasan@msftcommunity.com::a060d3d0-e49e-4bc3-a6f8-804865ee2b27" providerId="AD" clId="Web-{12F3ABE4-B925-ECCB-D027-EEEF9CF7CE52}" dt="2024-11-11T19:59:51.822" v="4"/>
        <pc:sldMkLst>
          <pc:docMk/>
          <pc:sldMk cId="1081244110" sldId="275"/>
        </pc:sldMkLst>
      </pc:sldChg>
      <pc:sldChg chg="modSp">
        <pc:chgData name="Jegadesh Sankar Selvasrinivasan" userId="S::jegadesh.selvasrinivasan@msftcommunity.com::a060d3d0-e49e-4bc3-a6f8-804865ee2b27" providerId="AD" clId="Web-{12F3ABE4-B925-ECCB-D027-EEEF9CF7CE52}" dt="2024-11-11T20:03:48.940" v="30" actId="20577"/>
        <pc:sldMkLst>
          <pc:docMk/>
          <pc:sldMk cId="2826809132" sldId="2147480180"/>
        </pc:sldMkLst>
        <pc:spChg chg="mod">
          <ac:chgData name="Jegadesh Sankar Selvasrinivasan" userId="S::jegadesh.selvasrinivasan@msftcommunity.com::a060d3d0-e49e-4bc3-a6f8-804865ee2b27" providerId="AD" clId="Web-{12F3ABE4-B925-ECCB-D027-EEEF9CF7CE52}" dt="2024-11-11T20:03:48.940" v="30" actId="20577"/>
          <ac:spMkLst>
            <pc:docMk/>
            <pc:sldMk cId="2826809132" sldId="2147480180"/>
            <ac:spMk id="6" creationId="{58946AA3-3D68-D604-216C-4BEF466741F9}"/>
          </ac:spMkLst>
        </pc:spChg>
      </pc:sldChg>
      <pc:sldChg chg="del">
        <pc:chgData name="Jegadesh Sankar Selvasrinivasan" userId="S::jegadesh.selvasrinivasan@msftcommunity.com::a060d3d0-e49e-4bc3-a6f8-804865ee2b27" providerId="AD" clId="Web-{12F3ABE4-B925-ECCB-D027-EEEF9CF7CE52}" dt="2024-11-11T21:43:29.989" v="48"/>
        <pc:sldMkLst>
          <pc:docMk/>
          <pc:sldMk cId="93275150" sldId="2147481269"/>
        </pc:sldMkLst>
      </pc:sldChg>
      <pc:sldChg chg="ord">
        <pc:chgData name="Jegadesh Sankar Selvasrinivasan" userId="S::jegadesh.selvasrinivasan@msftcommunity.com::a060d3d0-e49e-4bc3-a6f8-804865ee2b27" providerId="AD" clId="Web-{12F3ABE4-B925-ECCB-D027-EEEF9CF7CE52}" dt="2024-11-11T20:02:51.969" v="13"/>
        <pc:sldMkLst>
          <pc:docMk/>
          <pc:sldMk cId="2608418645" sldId="2147481276"/>
        </pc:sldMkLst>
      </pc:sldChg>
      <pc:sldChg chg="addSp delSp modSp">
        <pc:chgData name="Jegadesh Sankar Selvasrinivasan" userId="S::jegadesh.selvasrinivasan@msftcommunity.com::a060d3d0-e49e-4bc3-a6f8-804865ee2b27" providerId="AD" clId="Web-{12F3ABE4-B925-ECCB-D027-EEEF9CF7CE52}" dt="2024-11-11T21:43:15.598" v="46" actId="1076"/>
        <pc:sldMkLst>
          <pc:docMk/>
          <pc:sldMk cId="3019165208" sldId="2147481304"/>
        </pc:sldMkLst>
        <pc:picChg chg="add del mod">
          <ac:chgData name="Jegadesh Sankar Selvasrinivasan" userId="S::jegadesh.selvasrinivasan@msftcommunity.com::a060d3d0-e49e-4bc3-a6f8-804865ee2b27" providerId="AD" clId="Web-{12F3ABE4-B925-ECCB-D027-EEEF9CF7CE52}" dt="2024-11-11T21:42:53.753" v="42"/>
          <ac:picMkLst>
            <pc:docMk/>
            <pc:sldMk cId="3019165208" sldId="2147481304"/>
            <ac:picMk id="2" creationId="{5E7C40D2-56E4-AEB4-8413-F8EA22D8329C}"/>
          </ac:picMkLst>
        </pc:picChg>
        <pc:picChg chg="add mod">
          <ac:chgData name="Jegadesh Sankar Selvasrinivasan" userId="S::jegadesh.selvasrinivasan@msftcommunity.com::a060d3d0-e49e-4bc3-a6f8-804865ee2b27" providerId="AD" clId="Web-{12F3ABE4-B925-ECCB-D027-EEEF9CF7CE52}" dt="2024-11-11T21:43:15.598" v="46" actId="1076"/>
          <ac:picMkLst>
            <pc:docMk/>
            <pc:sldMk cId="3019165208" sldId="2147481304"/>
            <ac:picMk id="3" creationId="{795A750B-1087-1444-2B36-8E918C3561E7}"/>
          </ac:picMkLst>
        </pc:picChg>
        <pc:picChg chg="add del">
          <ac:chgData name="Jegadesh Sankar Selvasrinivasan" userId="S::jegadesh.selvasrinivasan@msftcommunity.com::a060d3d0-e49e-4bc3-a6f8-804865ee2b27" providerId="AD" clId="Web-{12F3ABE4-B925-ECCB-D027-EEEF9CF7CE52}" dt="2024-11-11T21:40:54.640" v="36"/>
          <ac:picMkLst>
            <pc:docMk/>
            <pc:sldMk cId="3019165208" sldId="2147481304"/>
            <ac:picMk id="10" creationId="{CE2A8CAD-7151-7325-6B30-E195E86523B7}"/>
          </ac:picMkLst>
        </pc:picChg>
      </pc:sldChg>
      <pc:sldChg chg="addSp delSp modSp">
        <pc:chgData name="Jegadesh Sankar Selvasrinivasan" userId="S::jegadesh.selvasrinivasan@msftcommunity.com::a060d3d0-e49e-4bc3-a6f8-804865ee2b27" providerId="AD" clId="Web-{12F3ABE4-B925-ECCB-D027-EEEF9CF7CE52}" dt="2024-11-11T21:40:21.779" v="33" actId="1076"/>
        <pc:sldMkLst>
          <pc:docMk/>
          <pc:sldMk cId="2004317235" sldId="2147481305"/>
        </pc:sldMkLst>
        <pc:spChg chg="mod">
          <ac:chgData name="Jegadesh Sankar Selvasrinivasan" userId="S::jegadesh.selvasrinivasan@msftcommunity.com::a060d3d0-e49e-4bc3-a6f8-804865ee2b27" providerId="AD" clId="Web-{12F3ABE4-B925-ECCB-D027-EEEF9CF7CE52}" dt="2024-11-11T20:02:16.874" v="12" actId="20577"/>
          <ac:spMkLst>
            <pc:docMk/>
            <pc:sldMk cId="2004317235" sldId="2147481305"/>
            <ac:spMk id="4" creationId="{4CF655EC-D8CB-EA14-254B-4078DE8C954A}"/>
          </ac:spMkLst>
        </pc:spChg>
        <pc:picChg chg="del">
          <ac:chgData name="Jegadesh Sankar Selvasrinivasan" userId="S::jegadesh.selvasrinivasan@msftcommunity.com::a060d3d0-e49e-4bc3-a6f8-804865ee2b27" providerId="AD" clId="Web-{12F3ABE4-B925-ECCB-D027-EEEF9CF7CE52}" dt="2024-11-11T21:40:16.842" v="31"/>
          <ac:picMkLst>
            <pc:docMk/>
            <pc:sldMk cId="2004317235" sldId="2147481305"/>
            <ac:picMk id="2" creationId="{9DBCB7AD-CB6E-84E9-512A-F06DAAAFC448}"/>
          </ac:picMkLst>
        </pc:picChg>
        <pc:picChg chg="add mod">
          <ac:chgData name="Jegadesh Sankar Selvasrinivasan" userId="S::jegadesh.selvasrinivasan@msftcommunity.com::a060d3d0-e49e-4bc3-a6f8-804865ee2b27" providerId="AD" clId="Web-{12F3ABE4-B925-ECCB-D027-EEEF9CF7CE52}" dt="2024-11-11T21:40:21.779" v="33" actId="1076"/>
          <ac:picMkLst>
            <pc:docMk/>
            <pc:sldMk cId="2004317235" sldId="2147481305"/>
            <ac:picMk id="3" creationId="{A2A30A99-7D71-88BA-4EFE-159732349D38}"/>
          </ac:picMkLst>
        </pc:picChg>
      </pc:sldChg>
      <pc:sldChg chg="add ord replId">
        <pc:chgData name="Jegadesh Sankar Selvasrinivasan" userId="S::jegadesh.selvasrinivasan@msftcommunity.com::a060d3d0-e49e-4bc3-a6f8-804865ee2b27" providerId="AD" clId="Web-{12F3ABE4-B925-ECCB-D027-EEEF9CF7CE52}" dt="2024-11-11T20:01:37.326" v="6"/>
        <pc:sldMkLst>
          <pc:docMk/>
          <pc:sldMk cId="2226416332" sldId="2147483647"/>
        </pc:sldMkLst>
      </pc:sldChg>
    </pc:docChg>
  </pc:docChgLst>
  <pc:docChgLst>
    <pc:chgData name="David Leveille" userId="S::david_crushnetworks.com#ext#@msftcommunity.onmicrosoft.com::0faf5112-f04e-4160-84fc-c1e17afcef17" providerId="AD" clId="Web-{D935B595-8D44-67D4-F199-BE668A95D9FC}"/>
    <pc:docChg chg="mod modSld">
      <pc:chgData name="David Leveille" userId="S::david_crushnetworks.com#ext#@msftcommunity.onmicrosoft.com::0faf5112-f04e-4160-84fc-c1e17afcef17" providerId="AD" clId="Web-{D935B595-8D44-67D4-F199-BE668A95D9FC}" dt="2024-11-11T19:31:49.557" v="1"/>
      <pc:docMkLst>
        <pc:docMk/>
      </pc:docMkLst>
      <pc:sldChg chg="delSp">
        <pc:chgData name="David Leveille" userId="S::david_crushnetworks.com#ext#@msftcommunity.onmicrosoft.com::0faf5112-f04e-4160-84fc-c1e17afcef17" providerId="AD" clId="Web-{D935B595-8D44-67D4-F199-BE668A95D9FC}" dt="2024-11-11T19:31:40.244" v="0"/>
        <pc:sldMkLst>
          <pc:docMk/>
          <pc:sldMk cId="1081244110" sldId="275"/>
        </pc:sldMkLst>
        <pc:spChg chg="del">
          <ac:chgData name="David Leveille" userId="S::david_crushnetworks.com#ext#@msftcommunity.onmicrosoft.com::0faf5112-f04e-4160-84fc-c1e17afcef17" providerId="AD" clId="Web-{D935B595-8D44-67D4-F199-BE668A95D9FC}" dt="2024-11-11T19:31:40.244" v="0"/>
          <ac:spMkLst>
            <pc:docMk/>
            <pc:sldMk cId="1081244110" sldId="275"/>
            <ac:spMk id="4" creationId="{17B0E99F-4C75-9EB4-991B-1B172094EB44}"/>
          </ac:spMkLst>
        </pc:spChg>
      </pc:sldChg>
    </pc:docChg>
  </pc:docChgLst>
  <pc:docChgLst>
    <pc:chgData name="Tom Daly" userId="S::tom.daly@msftcommunity.com::ba888ad2-2092-4f1c-9110-cb57566804b0" providerId="AD" clId="Web-{F02912B8-E324-D169-35A3-96A81FD61CB9}"/>
    <pc:docChg chg="modSld">
      <pc:chgData name="Tom Daly" userId="S::tom.daly@msftcommunity.com::ba888ad2-2092-4f1c-9110-cb57566804b0" providerId="AD" clId="Web-{F02912B8-E324-D169-35A3-96A81FD61CB9}" dt="2024-11-07T19:32:42.496" v="139"/>
      <pc:docMkLst>
        <pc:docMk/>
      </pc:docMkLst>
      <pc:sldChg chg="delSp modSp">
        <pc:chgData name="Tom Daly" userId="S::tom.daly@msftcommunity.com::ba888ad2-2092-4f1c-9110-cb57566804b0" providerId="AD" clId="Web-{F02912B8-E324-D169-35A3-96A81FD61CB9}" dt="2024-11-07T19:32:42.496" v="139"/>
        <pc:sldMkLst>
          <pc:docMk/>
          <pc:sldMk cId="2471402443" sldId="274"/>
        </pc:sldMkLst>
        <pc:spChg chg="del">
          <ac:chgData name="Tom Daly" userId="S::tom.daly@msftcommunity.com::ba888ad2-2092-4f1c-9110-cb57566804b0" providerId="AD" clId="Web-{F02912B8-E324-D169-35A3-96A81FD61CB9}" dt="2024-11-07T19:32:42.496" v="139"/>
          <ac:spMkLst>
            <pc:docMk/>
            <pc:sldMk cId="2471402443" sldId="274"/>
            <ac:spMk id="36" creationId="{B9AED01E-0456-F1BB-03EB-81E6A9B339E4}"/>
          </ac:spMkLst>
        </pc:spChg>
        <pc:graphicFrameChg chg="modGraphic">
          <ac:chgData name="Tom Daly" userId="S::tom.daly@msftcommunity.com::ba888ad2-2092-4f1c-9110-cb57566804b0" providerId="AD" clId="Web-{F02912B8-E324-D169-35A3-96A81FD61CB9}" dt="2024-11-07T19:32:39.371" v="138" actId="20577"/>
          <ac:graphicFrameMkLst>
            <pc:docMk/>
            <pc:sldMk cId="2471402443" sldId="274"/>
            <ac:graphicFrameMk id="6" creationId="{D75EC0A9-EE7A-53D3-F3AE-C8B4AD12CCD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aadarani-my.sharepoint.com/personal/mike_maadarani_com/Documents/SPSaturday%20Events%20Canada%20Inc/2024/All%20Attende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 Attendees.xlsx]Sheet9!PivotTable1</c:name>
    <c:fmtId val="-1"/>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Attendee Area of Interests (%) </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s>
    <c:plotArea>
      <c:layout/>
      <c:pieChart>
        <c:varyColors val="1"/>
        <c:ser>
          <c:idx val="0"/>
          <c:order val="0"/>
          <c:tx>
            <c:strRef>
              <c:f>Sheet9!$D$4</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6E-4653-847B-B6CCAC61DE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6E-4653-847B-B6CCAC61DE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6E-4653-847B-B6CCAC61DE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6E-4653-847B-B6CCAC61DE4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6E-4653-847B-B6CCAC61DE4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A6E-4653-847B-B6CCAC61DE4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A6E-4653-847B-B6CCAC61DE4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Sheet9!$C$5:$C$12</c:f>
              <c:strCache>
                <c:ptCount val="7"/>
                <c:pt idx="0">
                  <c:v>AI &amp; Employee Engagement</c:v>
                </c:pt>
                <c:pt idx="1">
                  <c:v>Business Applications (Power Platform/Power BI/Dynamics)</c:v>
                </c:pt>
                <c:pt idx="2">
                  <c:v>Collaboration (SharePoint &amp; OneDrive Topics)</c:v>
                </c:pt>
                <c:pt idx="3">
                  <c:v>General/Other</c:v>
                </c:pt>
                <c:pt idx="4">
                  <c:v>Modern Workplace</c:v>
                </c:pt>
                <c:pt idx="5">
                  <c:v>Security &amp; Compliance (Defender/Purview/Sentinal Topics)</c:v>
                </c:pt>
                <c:pt idx="6">
                  <c:v>Solution Development (All Dev/Copilot Dev/PowerShell/Etc.)</c:v>
                </c:pt>
              </c:strCache>
            </c:strRef>
          </c:cat>
          <c:val>
            <c:numRef>
              <c:f>Sheet9!$D$5:$D$12</c:f>
              <c:numCache>
                <c:formatCode>General</c:formatCode>
                <c:ptCount val="7"/>
                <c:pt idx="0">
                  <c:v>16.8</c:v>
                </c:pt>
                <c:pt idx="1">
                  <c:v>15.799999999999999</c:v>
                </c:pt>
                <c:pt idx="2">
                  <c:v>17.400000000000002</c:v>
                </c:pt>
                <c:pt idx="3">
                  <c:v>11</c:v>
                </c:pt>
                <c:pt idx="4">
                  <c:v>12.799999999999999</c:v>
                </c:pt>
                <c:pt idx="5">
                  <c:v>13.5</c:v>
                </c:pt>
                <c:pt idx="6">
                  <c:v>13</c:v>
                </c:pt>
              </c:numCache>
            </c:numRef>
          </c:val>
          <c:extLst>
            <c:ext xmlns:c16="http://schemas.microsoft.com/office/drawing/2014/chart" uri="{C3380CC4-5D6E-409C-BE32-E72D297353CC}">
              <c16:uniqueId val="{0000000E-5A6E-4653-847B-B6CCAC61DE4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2_934E9BCB.xml><?xml version="1.0" encoding="utf-8"?>
<p188:cmLst xmlns:a="http://schemas.openxmlformats.org/drawingml/2006/main" xmlns:r="http://schemas.openxmlformats.org/officeDocument/2006/relationships" xmlns:p188="http://schemas.microsoft.com/office/powerpoint/2018/8/main">
  <p188:cm id="{532FBADE-8213-4FF8-99B9-278C5DD73387}" authorId="{8C6B3388-2508-ADAB-F2C1-9AF86F0202E8}" status="resolved" created="2024-11-07T18:23:53.410" complete="100000">
    <ac:txMkLst xmlns:ac="http://schemas.microsoft.com/office/drawing/2013/main/command">
      <pc:docMk xmlns:pc="http://schemas.microsoft.com/office/powerpoint/2013/main/command"/>
      <pc:sldMk xmlns:pc="http://schemas.microsoft.com/office/powerpoint/2013/main/command" cId="2471402443" sldId="274"/>
      <ac:spMk id="20" creationId="{FA77E591-D54C-C822-0A59-77169EF51F65}"/>
      <ac:txMk cp="0" len="32">
        <ac:context len="33" hash="559132008"/>
      </ac:txMk>
    </ac:txMkLst>
    <p188:pos x="7328829" y="55756"/>
    <p188:replyLst>
      <p188:reply id="{29C1CFB3-755B-448F-BF54-689BEFC6EF8F}" authorId="{0FB78EA1-2E88-30CD-C1B6-E07F7C7B0BE1}" created="2024-11-07T19:32:47.637">
        <p188:txBody>
          <a:bodyPr/>
          <a:lstStyle/>
          <a:p>
            <a:r>
              <a:rPr lang="en-US"/>
              <a:t>updated</a:t>
            </a:r>
          </a:p>
        </p188:txBody>
        <p188:extLst>
          <p:ext xmlns:p="http://schemas.openxmlformats.org/presentationml/2006/main" uri="{57CB4572-C831-44C2-8A1C-0ADB6CCDFE69}">
            <p223:reactions xmlns:p223="http://schemas.microsoft.com/office/powerpoint/2022/03/main">
              <p223:rxn type="👍">
                <p223:instance time="2024-11-11T19:09:35.509" authorId="{97A7BC27-2F00-3DB2-8BF3-5060B73E820F}"/>
              </p223:rxn>
            </p223:reactions>
          </p:ext>
        </p188:extLst>
      </p188:reply>
    </p188:replyLst>
    <p188:txBody>
      <a:bodyPr/>
      <a:lstStyle/>
      <a:p>
        <a:r>
          <a:rPr lang="en-US"/>
          <a:t>[@Tom Daly]  Can you please update this slide when you get a chance? I cam move the same slide to all other deck's for this month's presentation. Thanks </a:t>
        </a:r>
      </a:p>
    </p188:txBody>
  </p188:cm>
</p188:cmLst>
</file>

<file path=ppt/comments/modernComment_113_407279CE.xml><?xml version="1.0" encoding="utf-8"?>
<p188:cmLst xmlns:a="http://schemas.openxmlformats.org/drawingml/2006/main" xmlns:r="http://schemas.openxmlformats.org/officeDocument/2006/relationships" xmlns:p188="http://schemas.microsoft.com/office/powerpoint/2018/8/main">
  <p188:cm id="{E32535FF-A390-4130-834F-5F9B0AA038B9}" authorId="{8C6B3388-2508-ADAB-F2C1-9AF86F0202E8}" status="resolved" created="2024-11-07T18:28:40.609" complete="100000">
    <pc:sldMkLst xmlns:pc="http://schemas.microsoft.com/office/powerpoint/2013/main/command">
      <pc:docMk/>
      <pc:sldMk cId="1081244110" sldId="275"/>
    </pc:sldMkLst>
    <p188:replyLst>
      <p188:reply id="{B2FFDF61-FDA0-4D93-9953-3CA74C1FDB50}" authorId="{F19F5F47-F106-2476-2487-3418C970089A}" created="2024-11-07T20:30:55.581">
        <p188:txBody>
          <a:bodyPr/>
          <a:lstStyle/>
          <a:p>
            <a:r>
              <a:rPr lang="en-US"/>
              <a:t>How's that? </a:t>
            </a:r>
          </a:p>
        </p188:txBody>
      </p188:reply>
      <p188:reply id="{C9366EF0-8995-4858-86F5-22571DD683DC}" authorId="{06DEA380-FABF-1FD5-EC37-FBB6C5353A11}" created="2024-11-11T19:31:49.557">
        <p188:txBody>
          <a:bodyPr/>
          <a:lstStyle/>
          <a:p>
            <a:r>
              <a:rPr lang="en-US"/>
              <a:t>Looks good. Removed the warning. </a:t>
            </a:r>
          </a:p>
        </p188:txBody>
      </p188:reply>
      <p188:reply id="{F42DEF83-A02D-4606-BC8F-25A16320C744}" authorId="{8C6B3388-2508-ADAB-F2C1-9AF86F0202E8}" created="2024-11-11T20:01:08.231">
        <p188:txBody>
          <a:bodyPr/>
          <a:lstStyle/>
          <a:p>
            <a:r>
              <a:rPr lang="en-US"/>
              <a:t>Done</a:t>
            </a:r>
          </a:p>
        </p188:txBody>
      </p188:reply>
    </p188:replyLst>
    <p188:txBody>
      <a:bodyPr/>
      <a:lstStyle/>
      <a:p>
        <a:r>
          <a:rPr lang="en-US"/>
          <a:t>@david@crushnetworks.com  and @wes@trecstone.com Can you please update this slide?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D54849-146C-4EFD-A722-8C4F596A70AF}"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57664769-7CCE-4D9C-91E5-4E9B26925ADD}">
      <dgm:prSet phldrT="[Text]"/>
      <dgm:spPr>
        <a:xfrm>
          <a:off x="3443" y="238363"/>
          <a:ext cx="3357205" cy="547200"/>
        </a:xfrm>
        <a:solidFill>
          <a:srgbClr val="2C7E9C"/>
        </a:solidFill>
        <a:ln w="12700" cap="flat" cmpd="sng" algn="ctr">
          <a:solidFill>
            <a:srgbClr val="2C7E9C"/>
          </a:solidFill>
          <a:prstDash val="solid"/>
          <a:miter lim="800000"/>
        </a:ln>
        <a:effectLst/>
      </dgm:spPr>
      <dgm:t>
        <a:bodyPr/>
        <a:lstStyle/>
        <a:p>
          <a:pPr>
            <a:buNone/>
          </a:pPr>
          <a:r>
            <a:rPr lang="en-US">
              <a:solidFill>
                <a:sysClr val="window" lastClr="FFFFFF"/>
              </a:solidFill>
              <a:latin typeface="Calibri" panose="020F0502020204030204"/>
              <a:ea typeface="+mn-ea"/>
              <a:cs typeface="+mn-cs"/>
            </a:rPr>
            <a:t>Completed/Rolling Out</a:t>
          </a:r>
        </a:p>
      </dgm:t>
    </dgm:pt>
    <dgm:pt modelId="{B4FE1C08-2520-4A02-BA2A-04B45CC7C983}" type="parTrans" cxnId="{C26E7BFF-1261-4343-919B-07BFC3A46810}">
      <dgm:prSet/>
      <dgm:spPr/>
      <dgm:t>
        <a:bodyPr/>
        <a:lstStyle/>
        <a:p>
          <a:endParaRPr lang="en-US"/>
        </a:p>
      </dgm:t>
    </dgm:pt>
    <dgm:pt modelId="{1AF829CF-82D1-49B4-9232-5E31ACD8AE7C}" type="sibTrans" cxnId="{C26E7BFF-1261-4343-919B-07BFC3A46810}">
      <dgm:prSet/>
      <dgm:spPr/>
      <dgm:t>
        <a:bodyPr/>
        <a:lstStyle/>
        <a:p>
          <a:endParaRPr lang="en-US"/>
        </a:p>
      </dgm:t>
    </dgm:pt>
    <dgm:pt modelId="{9945AE55-8FB0-48F1-9A4C-E1EE644B57B1}">
      <dgm:prSet phldr="0"/>
      <dgm:spPr>
        <a:xfrm>
          <a:off x="3830657" y="785563"/>
          <a:ext cx="3357205" cy="4335384"/>
        </a:xfr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Char char="•"/>
          </a:pPr>
          <a:r>
            <a:rPr lang="en-US"/>
            <a:t>[368] Auto disable a tab [sessions, speakers, schedule, sponsors</a:t>
          </a:r>
          <a:r>
            <a:rPr lang="en-US">
              <a:solidFill>
                <a:sysClr val="windowText" lastClr="000000">
                  <a:hueOff val="0"/>
                  <a:satOff val="0"/>
                  <a:lumOff val="0"/>
                  <a:alphaOff val="0"/>
                </a:sysClr>
              </a:solidFill>
              <a:latin typeface="Calibri" panose="020F0502020204030204"/>
              <a:ea typeface="+mn-ea"/>
              <a:cs typeface="+mn-cs"/>
            </a:rPr>
            <a:t>]</a:t>
          </a:r>
          <a:endParaRPr lang="en-US"/>
        </a:p>
      </dgm:t>
    </dgm:pt>
    <dgm:pt modelId="{A55AA82C-FD0B-4616-8647-860B8D33561D}" type="parTrans" cxnId="{5F32CC56-190D-4F00-A57A-54F2153ED753}">
      <dgm:prSet/>
      <dgm:spPr/>
      <dgm:t>
        <a:bodyPr/>
        <a:lstStyle/>
        <a:p>
          <a:endParaRPr lang="en-US"/>
        </a:p>
      </dgm:t>
    </dgm:pt>
    <dgm:pt modelId="{CF73690D-04F1-4B5D-99B7-314A5D4201A3}" type="sibTrans" cxnId="{5F32CC56-190D-4F00-A57A-54F2153ED753}">
      <dgm:prSet/>
      <dgm:spPr/>
      <dgm:t>
        <a:bodyPr/>
        <a:lstStyle/>
        <a:p>
          <a:endParaRPr lang="en-US"/>
        </a:p>
      </dgm:t>
    </dgm:pt>
    <dgm:pt modelId="{B1E2C55D-FA6D-454E-B073-151B0FD43F8E}">
      <dgm:prSet/>
      <dgm:spPr>
        <a:xfrm>
          <a:off x="7657871" y="238363"/>
          <a:ext cx="3357205" cy="547200"/>
        </a:xfrm>
        <a:solidFill>
          <a:srgbClr val="2C7E9C"/>
        </a:solidFill>
        <a:ln w="12700" cap="flat" cmpd="sng" algn="ctr">
          <a:solidFill>
            <a:srgbClr val="2C7E9C"/>
          </a:solidFill>
          <a:prstDash val="solid"/>
          <a:miter lim="800000"/>
        </a:ln>
        <a:effectLst/>
      </dgm:spPr>
      <dgm:t>
        <a:bodyPr/>
        <a:lstStyle/>
        <a:p>
          <a:pPr>
            <a:buNone/>
          </a:pPr>
          <a:r>
            <a:rPr lang="en-US">
              <a:solidFill>
                <a:sysClr val="window" lastClr="FFFFFF"/>
              </a:solidFill>
              <a:latin typeface="Calibri" panose="020F0502020204030204"/>
              <a:ea typeface="+mn-ea"/>
              <a:cs typeface="+mn-cs"/>
            </a:rPr>
            <a:t>Up Next</a:t>
          </a:r>
          <a:endParaRPr lang="en-US">
            <a:solidFill>
              <a:sysClr val="window" lastClr="FFFFFF"/>
            </a:solidFill>
            <a:latin typeface="Segoe UI"/>
            <a:ea typeface="+mn-ea"/>
            <a:cs typeface="Segoe UI"/>
          </a:endParaRPr>
        </a:p>
      </dgm:t>
    </dgm:pt>
    <dgm:pt modelId="{B659DB62-F0C8-4C3A-A73B-91491A8170C3}" type="parTrans" cxnId="{39E2DC8D-3779-42C3-8659-AACB9B79BAB2}">
      <dgm:prSet/>
      <dgm:spPr/>
      <dgm:t>
        <a:bodyPr/>
        <a:lstStyle/>
        <a:p>
          <a:endParaRPr lang="en-US"/>
        </a:p>
      </dgm:t>
    </dgm:pt>
    <dgm:pt modelId="{AB1CEF09-8ADC-4E08-AF74-0BE3C2EB5686}" type="sibTrans" cxnId="{39E2DC8D-3779-42C3-8659-AACB9B79BAB2}">
      <dgm:prSet/>
      <dgm:spPr/>
      <dgm:t>
        <a:bodyPr/>
        <a:lstStyle/>
        <a:p>
          <a:endParaRPr lang="en-US"/>
        </a:p>
      </dgm:t>
    </dgm:pt>
    <dgm:pt modelId="{11C8EDC1-2E29-41EF-AE0E-241E1486431E}">
      <dgm:prSet phldr="0"/>
      <dgm:spPr/>
      <dgm:t>
        <a:bodyPr/>
        <a:lstStyle/>
        <a:p>
          <a:pPr rtl="0"/>
          <a:r>
            <a:rPr lang="en-US" b="0">
              <a:latin typeface="Calibri"/>
              <a:ea typeface="+mn-ea"/>
              <a:cs typeface="+mn-cs"/>
            </a:rPr>
            <a:t>Sync Dev / Staging Pipelines</a:t>
          </a:r>
        </a:p>
      </dgm:t>
    </dgm:pt>
    <dgm:pt modelId="{C1C031B3-3966-4FD9-A40D-54C6DB692FA0}" type="parTrans" cxnId="{1805D7B2-6D36-4E43-90BB-1CBEF56BD273}">
      <dgm:prSet/>
      <dgm:spPr/>
    </dgm:pt>
    <dgm:pt modelId="{CEB48804-A8B4-423A-9F3C-874513E493F2}" type="sibTrans" cxnId="{1805D7B2-6D36-4E43-90BB-1CBEF56BD273}">
      <dgm:prSet/>
      <dgm:spPr/>
    </dgm:pt>
    <dgm:pt modelId="{EFE7FF8C-DA81-4497-98DB-9670E7DA377B}">
      <dgm:prSet phldr="0"/>
      <dgm:spPr/>
      <dgm:t>
        <a:bodyPr/>
        <a:lstStyle/>
        <a:p>
          <a:pPr rtl="0"/>
          <a:r>
            <a:rPr lang="en-US" b="0">
              <a:latin typeface="Calibri"/>
              <a:ea typeface="+mn-ea"/>
              <a:cs typeface="+mn-cs"/>
            </a:rPr>
            <a:t>[618] Slow Event Form Next/Prev</a:t>
          </a:r>
        </a:p>
      </dgm:t>
    </dgm:pt>
    <dgm:pt modelId="{74B1C781-E622-4C78-8B7C-1D57C9BB3B75}" type="parTrans" cxnId="{C531AB07-CDE8-4DC6-8661-2E1F49236FE8}">
      <dgm:prSet/>
      <dgm:spPr/>
    </dgm:pt>
    <dgm:pt modelId="{E5BADC7F-5FBA-4A07-9EA9-C8D16A54AF0E}" type="sibTrans" cxnId="{C531AB07-CDE8-4DC6-8661-2E1F49236FE8}">
      <dgm:prSet/>
      <dgm:spPr/>
    </dgm:pt>
    <dgm:pt modelId="{D43EF133-779C-415D-97AC-FD5A7764F9B1}">
      <dgm:prSet phldr="0"/>
      <dgm:spPr/>
      <dgm:t>
        <a:bodyPr/>
        <a:lstStyle/>
        <a:p>
          <a:r>
            <a:rPr lang="en-US" b="0"/>
            <a:t>[619] Style Adjustments September'24</a:t>
          </a:r>
        </a:p>
      </dgm:t>
    </dgm:pt>
    <dgm:pt modelId="{F193377E-3EC0-4434-A815-2804AE7B8097}" type="parTrans" cxnId="{8B818C64-D53B-4433-A973-F64EC051C1B6}">
      <dgm:prSet/>
      <dgm:spPr/>
    </dgm:pt>
    <dgm:pt modelId="{C066E242-2246-4DD6-8725-82AE07855661}" type="sibTrans" cxnId="{8B818C64-D53B-4433-A973-F64EC051C1B6}">
      <dgm:prSet/>
      <dgm:spPr/>
    </dgm:pt>
    <dgm:pt modelId="{3E4F10A4-A510-4594-8D25-CDA96ADD4349}">
      <dgm:prSet phldr="0"/>
      <dgm:spPr/>
      <dgm:t>
        <a:bodyPr/>
        <a:lstStyle/>
        <a:p>
          <a:pPr rtl="0"/>
          <a:r>
            <a:rPr lang="en-US" b="0"/>
            <a:t>[620] Schedule Missing Information</a:t>
          </a:r>
          <a:endParaRPr lang="en-US" b="0">
            <a:latin typeface="Segoe UI Semibold"/>
          </a:endParaRPr>
        </a:p>
      </dgm:t>
    </dgm:pt>
    <dgm:pt modelId="{113FD3E1-23A7-461E-B8EB-967764B512A2}" type="parTrans" cxnId="{B7DE12C0-D269-451A-BFAA-05921B0451AC}">
      <dgm:prSet/>
      <dgm:spPr/>
    </dgm:pt>
    <dgm:pt modelId="{043AED82-540F-4525-A9F9-42B96AC17C69}" type="sibTrans" cxnId="{B7DE12C0-D269-451A-BFAA-05921B0451AC}">
      <dgm:prSet/>
      <dgm:spPr/>
    </dgm:pt>
    <dgm:pt modelId="{D38E7524-7EFC-4824-98D8-1F5C9B6E765F}">
      <dgm:prSet phldr="0"/>
      <dgm:spPr/>
      <dgm:t>
        <a:bodyPr/>
        <a:lstStyle/>
        <a:p>
          <a:pPr rtl="0"/>
          <a:r>
            <a:rPr lang="en-US" b="0">
              <a:ea typeface="+mn-ea"/>
            </a:rPr>
            <a:t>[</a:t>
          </a:r>
          <a:r>
            <a:rPr lang="en-US" b="0">
              <a:latin typeface="Segoe UI Semibold"/>
              <a:ea typeface="+mn-ea"/>
            </a:rPr>
            <a:t>621] Merge Profile disappears on new create</a:t>
          </a:r>
        </a:p>
      </dgm:t>
    </dgm:pt>
    <dgm:pt modelId="{996295B7-C512-4DB2-886D-10D3765FA3A6}" type="parTrans" cxnId="{459DE93D-C314-4C55-BD81-C13515AB231E}">
      <dgm:prSet/>
      <dgm:spPr/>
    </dgm:pt>
    <dgm:pt modelId="{A8250233-91D6-4513-BA65-722611741DA9}" type="sibTrans" cxnId="{459DE93D-C314-4C55-BD81-C13515AB231E}">
      <dgm:prSet/>
      <dgm:spPr/>
    </dgm:pt>
    <dgm:pt modelId="{09A7ABAF-A23D-4F2C-8950-113F9A945505}">
      <dgm:prSet phldr="0"/>
      <dgm:spPr/>
      <dgm:t>
        <a:bodyPr/>
        <a:lstStyle/>
        <a:p>
          <a:r>
            <a:rPr lang="en-US">
              <a:solidFill>
                <a:sysClr val="window" lastClr="FFFFFF"/>
              </a:solidFill>
              <a:latin typeface="Calibri Light"/>
              <a:ea typeface="+mn-ea"/>
              <a:cs typeface="Calibri Light"/>
            </a:rPr>
            <a:t>Working on it</a:t>
          </a:r>
          <a:endParaRPr lang="en-US">
            <a:latin typeface="Calibri"/>
            <a:cs typeface="Calibri"/>
          </a:endParaRPr>
        </a:p>
      </dgm:t>
    </dgm:pt>
    <dgm:pt modelId="{54C7EEB7-AD57-4640-A807-B5599E9116E8}" type="parTrans" cxnId="{8985F684-9D1A-414A-8C7C-33D92085ED5B}">
      <dgm:prSet/>
      <dgm:spPr/>
    </dgm:pt>
    <dgm:pt modelId="{0D4FD2B9-9493-494E-A09A-1AD458DB7672}" type="sibTrans" cxnId="{8985F684-9D1A-414A-8C7C-33D92085ED5B}">
      <dgm:prSet/>
      <dgm:spPr/>
    </dgm:pt>
    <dgm:pt modelId="{CDE1E32F-8A14-406D-8021-AEBFF5A903C9}">
      <dgm:prSet phldr="0"/>
      <dgm:spPr/>
      <dgm:t>
        <a:bodyPr/>
        <a:lstStyle/>
        <a:p>
          <a:r>
            <a:rPr lang="en-US" b="0">
              <a:latin typeface="Segoe UI Semibold"/>
            </a:rPr>
            <a:t>[</a:t>
          </a:r>
          <a:r>
            <a:rPr lang="en-US" b="0"/>
            <a:t>622] Force users to add a name if there is no name from the auth provider</a:t>
          </a:r>
          <a:endParaRPr lang="en-US" b="0">
            <a:ea typeface="+mn-ea"/>
          </a:endParaRPr>
        </a:p>
      </dgm:t>
    </dgm:pt>
    <dgm:pt modelId="{C29E3008-56B6-4F03-9722-44440CFB14E9}" type="parTrans" cxnId="{876AB061-4B16-4481-8AB1-0A9F90F678D8}">
      <dgm:prSet/>
      <dgm:spPr/>
    </dgm:pt>
    <dgm:pt modelId="{3919410F-AFA4-42BA-B970-7F5BC86D0F0E}" type="sibTrans" cxnId="{876AB061-4B16-4481-8AB1-0A9F90F678D8}">
      <dgm:prSet/>
      <dgm:spPr/>
    </dgm:pt>
    <dgm:pt modelId="{D3AFBF0A-9502-4BE1-9290-6B4C51D0B095}">
      <dgm:prSet phldr="0"/>
      <dgm:spPr/>
      <dgm:t>
        <a:bodyPr/>
        <a:lstStyle/>
        <a:p>
          <a:pPr rtl="0"/>
          <a:r>
            <a:rPr lang="en-US"/>
            <a:t>[631] Event Date out of order for some timezones</a:t>
          </a:r>
          <a:endParaRPr lang="en-US">
            <a:latin typeface="Segoe UI Semibold"/>
            <a:ea typeface="+mn-ea"/>
            <a:cs typeface="Segoe UI Semibold"/>
          </a:endParaRPr>
        </a:p>
      </dgm:t>
    </dgm:pt>
    <dgm:pt modelId="{D078EBB4-FBB0-4AE1-BFE4-8A7BBA8352C4}" type="parTrans" cxnId="{AD58EDF2-FE81-4012-8091-28602645E6C1}">
      <dgm:prSet/>
      <dgm:spPr/>
    </dgm:pt>
    <dgm:pt modelId="{286A3210-38F6-4015-9369-43258A9EFC26}" type="sibTrans" cxnId="{AD58EDF2-FE81-4012-8091-28602645E6C1}">
      <dgm:prSet/>
      <dgm:spPr/>
    </dgm:pt>
    <dgm:pt modelId="{62565CE2-691D-411D-B3BF-3BBD8B982CC2}">
      <dgm:prSet phldr="0"/>
      <dgm:spPr/>
      <dgm:t>
        <a:bodyPr/>
        <a:lstStyle/>
        <a:p>
          <a:pPr rtl="0"/>
          <a:r>
            <a:rPr lang="en-US"/>
            <a:t>[521] Ability to list Events as a List</a:t>
          </a:r>
          <a:endParaRPr lang="en-US">
            <a:latin typeface="Segoe UI Semibold"/>
            <a:ea typeface="+mn-ea"/>
            <a:cs typeface="Segoe UI Semibold"/>
          </a:endParaRPr>
        </a:p>
      </dgm:t>
    </dgm:pt>
    <dgm:pt modelId="{84214DEE-F6EE-4B50-BAE8-7597730DF062}" type="parTrans" cxnId="{9F0D6E6A-BCAD-4509-8196-91F26E4182D8}">
      <dgm:prSet/>
      <dgm:spPr/>
    </dgm:pt>
    <dgm:pt modelId="{3E33B12D-B993-4307-98EB-8A9A07C0D2DA}" type="sibTrans" cxnId="{9F0D6E6A-BCAD-4509-8196-91F26E4182D8}">
      <dgm:prSet/>
      <dgm:spPr/>
    </dgm:pt>
    <dgm:pt modelId="{608DDA1B-F812-4725-8D6D-BB1E4454D2D6}">
      <dgm:prSet phldr="0"/>
      <dgm:spPr/>
      <dgm:t>
        <a:bodyPr/>
        <a:lstStyle/>
        <a:p>
          <a:pPr rtl="0"/>
          <a:r>
            <a:rPr lang="en-US"/>
            <a:t>[626] Redirect Other Events</a:t>
          </a:r>
          <a:endParaRPr lang="en-US">
            <a:latin typeface="Segoe UI Semibold"/>
            <a:ea typeface="+mn-ea"/>
            <a:cs typeface="Segoe UI Semibold"/>
          </a:endParaRPr>
        </a:p>
      </dgm:t>
    </dgm:pt>
    <dgm:pt modelId="{8A6C8569-837E-48A0-BA3E-FDDAF5BA9D7B}" type="parTrans" cxnId="{C5087974-D457-4ECE-B61A-DC9EF60CF429}">
      <dgm:prSet/>
      <dgm:spPr/>
    </dgm:pt>
    <dgm:pt modelId="{E8CD9D3A-E82F-4E66-A49B-ECE13A0A73A3}" type="sibTrans" cxnId="{C5087974-D457-4ECE-B61A-DC9EF60CF429}">
      <dgm:prSet/>
      <dgm:spPr/>
    </dgm:pt>
    <dgm:pt modelId="{B734B5AC-CB07-48F8-9889-982ED859CBB6}">
      <dgm:prSet phldr="0"/>
      <dgm:spPr/>
      <dgm:t>
        <a:bodyPr/>
        <a:lstStyle/>
        <a:p>
          <a:pPr rtl="0"/>
          <a:r>
            <a:rPr lang="en-US"/>
            <a:t>[630] Speakerboard Event Dates Sorting Incorrectly</a:t>
          </a:r>
          <a:endParaRPr lang="en-US">
            <a:latin typeface="Segoe UI Semibold"/>
            <a:ea typeface="+mn-ea"/>
            <a:cs typeface="Segoe UI Semibold"/>
          </a:endParaRPr>
        </a:p>
      </dgm:t>
    </dgm:pt>
    <dgm:pt modelId="{EEC1F52A-66A7-4FC6-99A6-5AEECDC5BE88}" type="parTrans" cxnId="{AC957356-35ED-47D3-8D89-98ECA475271F}">
      <dgm:prSet/>
      <dgm:spPr/>
    </dgm:pt>
    <dgm:pt modelId="{408BA8CD-656F-4294-B7CE-B3A1B649CBF1}" type="sibTrans" cxnId="{AC957356-35ED-47D3-8D89-98ECA475271F}">
      <dgm:prSet/>
      <dgm:spPr/>
    </dgm:pt>
    <dgm:pt modelId="{9C18D308-4A69-4534-BEE5-441898EA1D1D}">
      <dgm:prSet phldr="0"/>
      <dgm:spPr/>
      <dgm:t>
        <a:bodyPr/>
        <a:lstStyle/>
        <a:p>
          <a:pPr rtl="0"/>
          <a:r>
            <a:rPr lang="en-US"/>
            <a:t>[629] October'24 Style Adjustments</a:t>
          </a:r>
          <a:endParaRPr lang="en-US">
            <a:latin typeface="Segoe UI Semibold"/>
            <a:ea typeface="+mn-ea"/>
            <a:cs typeface="Segoe UI Semibold"/>
          </a:endParaRPr>
        </a:p>
      </dgm:t>
    </dgm:pt>
    <dgm:pt modelId="{1AB13FC3-DF0F-4775-9C63-F3C23DE526A6}" type="parTrans" cxnId="{0840EB34-9CE5-44BA-AB94-A31BD6735A0E}">
      <dgm:prSet/>
      <dgm:spPr/>
    </dgm:pt>
    <dgm:pt modelId="{8E10ABCD-1290-49A0-B844-AFE8FE9F0BDE}" type="sibTrans" cxnId="{0840EB34-9CE5-44BA-AB94-A31BD6735A0E}">
      <dgm:prSet/>
      <dgm:spPr/>
    </dgm:pt>
    <dgm:pt modelId="{CD131140-8755-4DD8-AFD8-6F7F7DB7F12B}">
      <dgm:prSet phldr="0"/>
      <dgm:spPr/>
      <dgm:t>
        <a:bodyPr/>
        <a:lstStyle/>
        <a:p>
          <a:pPr rtl="0"/>
          <a:r>
            <a:rPr lang="en-US"/>
            <a:t>[627] Home Content - Requirements </a:t>
          </a:r>
          <a:endParaRPr lang="en-US">
            <a:latin typeface="Segoe UI Semibold"/>
            <a:ea typeface="+mn-ea"/>
            <a:cs typeface="Segoe UI Semibold"/>
          </a:endParaRPr>
        </a:p>
      </dgm:t>
    </dgm:pt>
    <dgm:pt modelId="{26718B03-0DFF-4695-9A45-B549081D31F9}" type="parTrans" cxnId="{B3890C53-FD2C-4271-95B0-99C232D781DD}">
      <dgm:prSet/>
      <dgm:spPr/>
    </dgm:pt>
    <dgm:pt modelId="{7F1DBAD1-B0E2-4F8E-BCF1-B7741CF0FFDC}" type="sibTrans" cxnId="{B3890C53-FD2C-4271-95B0-99C232D781DD}">
      <dgm:prSet/>
      <dgm:spPr/>
    </dgm:pt>
    <dgm:pt modelId="{5A39470B-9F24-4C00-A89E-828AB9EFB164}">
      <dgm:prSet phldr="0"/>
      <dgm:spPr/>
      <dgm:t>
        <a:bodyPr/>
        <a:lstStyle/>
        <a:p>
          <a:pPr rtl="0"/>
          <a:r>
            <a:rPr lang="en-US"/>
            <a:t>[628] Adding Date to Session Times</a:t>
          </a:r>
          <a:endParaRPr lang="en-US">
            <a:latin typeface="Segoe UI Semibold"/>
            <a:ea typeface="+mn-ea"/>
            <a:cs typeface="Segoe UI Semibold"/>
          </a:endParaRPr>
        </a:p>
      </dgm:t>
    </dgm:pt>
    <dgm:pt modelId="{2701A1AD-C4F3-4A70-87D9-6EB5DFE96D0F}" type="parTrans" cxnId="{7660B119-B410-48D5-B079-5486EE78F23B}">
      <dgm:prSet/>
      <dgm:spPr/>
    </dgm:pt>
    <dgm:pt modelId="{F4C6AC75-0ABD-4C9E-A3F9-9E5666CDF156}" type="sibTrans" cxnId="{7660B119-B410-48D5-B079-5486EE78F23B}">
      <dgm:prSet/>
      <dgm:spPr/>
    </dgm:pt>
    <dgm:pt modelId="{FFF8834F-EEFE-402B-B3A6-807789829074}">
      <dgm:prSet phldr="0"/>
      <dgm:spPr/>
      <dgm:t>
        <a:bodyPr/>
        <a:lstStyle/>
        <a:p>
          <a:pPr rtl="0"/>
          <a:r>
            <a:rPr lang="en-US"/>
            <a:t>[599] Admin Event Review Enhancements</a:t>
          </a:r>
          <a:endParaRPr lang="en-US">
            <a:latin typeface="Segoe UI Semibold"/>
          </a:endParaRPr>
        </a:p>
      </dgm:t>
    </dgm:pt>
    <dgm:pt modelId="{C0F62DE7-80B0-4308-85C8-FE6D6F8D3DE5}" type="parTrans" cxnId="{511148F9-6BDD-412B-8E3C-4DA86439600B}">
      <dgm:prSet/>
      <dgm:spPr/>
    </dgm:pt>
    <dgm:pt modelId="{97D8B585-C3BF-449D-A1B6-C30F21D5C2D9}" type="sibTrans" cxnId="{511148F9-6BDD-412B-8E3C-4DA86439600B}">
      <dgm:prSet/>
      <dgm:spPr/>
    </dgm:pt>
    <dgm:pt modelId="{AC554C27-14D0-4552-9DB8-CE374299CF18}">
      <dgm:prSet phldr="0"/>
      <dgm:spPr/>
      <dgm:t>
        <a:bodyPr/>
        <a:lstStyle/>
        <a:p>
          <a:pPr rtl="0"/>
          <a:r>
            <a:rPr lang="en-US"/>
            <a:t>[567] Automated reminders for Draft calls and events</a:t>
          </a:r>
        </a:p>
      </dgm:t>
    </dgm:pt>
    <dgm:pt modelId="{5905665F-34D3-477A-92BF-E77A90A7FFAF}" type="parTrans" cxnId="{EA1D312B-E911-47FA-B68B-514144484B2D}">
      <dgm:prSet/>
      <dgm:spPr/>
    </dgm:pt>
    <dgm:pt modelId="{6459765D-FDC4-479E-8ED0-26DCD4281757}" type="sibTrans" cxnId="{EA1D312B-E911-47FA-B68B-514144484B2D}">
      <dgm:prSet/>
      <dgm:spPr/>
    </dgm:pt>
    <dgm:pt modelId="{7D965956-8604-4F35-81BB-D972DF20D609}">
      <dgm:prSet phldr="0"/>
      <dgm:spPr/>
      <dgm:t>
        <a:bodyPr/>
        <a:lstStyle/>
        <a:p>
          <a:pPr rtl="0"/>
          <a:r>
            <a:rPr lang="en-US"/>
            <a:t>[593] Change Timezone on Calendar</a:t>
          </a:r>
          <a:endParaRPr lang="en-US">
            <a:latin typeface="Calibri" panose="020F0502020204030204"/>
            <a:ea typeface="+mn-ea"/>
            <a:cs typeface="+mn-cs"/>
          </a:endParaRPr>
        </a:p>
      </dgm:t>
    </dgm:pt>
    <dgm:pt modelId="{43444011-6F1E-4AA7-AF5F-ADD1BC4D16B1}" type="parTrans" cxnId="{0627411E-66B1-4F04-B798-10103D12629A}">
      <dgm:prSet/>
      <dgm:spPr/>
    </dgm:pt>
    <dgm:pt modelId="{3F152EF6-E5EC-4122-8370-AD6450F50FAA}" type="sibTrans" cxnId="{0627411E-66B1-4F04-B798-10103D12629A}">
      <dgm:prSet/>
      <dgm:spPr/>
    </dgm:pt>
    <dgm:pt modelId="{61CA0F7A-1B5A-49D0-BE73-C339C5244B34}">
      <dgm:prSet phldr="0"/>
      <dgm:spPr/>
      <dgm:t>
        <a:bodyPr/>
        <a:lstStyle/>
        <a:p>
          <a:pPr rtl="0"/>
          <a:r>
            <a:rPr lang="en-US"/>
            <a:t>[625] Event Guidelines</a:t>
          </a:r>
          <a:endParaRPr lang="en-US">
            <a:latin typeface="Segoe UI Semibold"/>
            <a:ea typeface="+mn-ea"/>
            <a:cs typeface="Segoe UI Semibold"/>
          </a:endParaRPr>
        </a:p>
      </dgm:t>
    </dgm:pt>
    <dgm:pt modelId="{BE9B1700-C4F4-4A0D-8619-7584151FEFAF}" type="parTrans" cxnId="{1FF0AFDB-1D7C-4360-8FBA-C15278D5445F}">
      <dgm:prSet/>
      <dgm:spPr/>
    </dgm:pt>
    <dgm:pt modelId="{21885328-DE97-404F-AF79-32B6C5799C71}" type="sibTrans" cxnId="{1FF0AFDB-1D7C-4360-8FBA-C15278D5445F}">
      <dgm:prSet/>
      <dgm:spPr/>
    </dgm:pt>
    <dgm:pt modelId="{C9146ECE-319A-4858-9573-8BE5D5662DA3}">
      <dgm:prSet phldr="0"/>
      <dgm:spPr/>
      <dgm:t>
        <a:bodyPr/>
        <a:lstStyle/>
        <a:p>
          <a:pPr rtl="0"/>
          <a:r>
            <a:rPr lang="en-US"/>
            <a:t>[374] Social Sharing of Events</a:t>
          </a:r>
          <a:endParaRPr lang="en-US">
            <a:latin typeface="Segoe UI Semibold"/>
          </a:endParaRPr>
        </a:p>
      </dgm:t>
    </dgm:pt>
    <dgm:pt modelId="{98DB8F17-3195-4BBE-A53B-FF55F35E3307}" type="parTrans" cxnId="{F4FAAB5A-01FD-4B03-A8F9-8E6DE6076936}">
      <dgm:prSet/>
      <dgm:spPr/>
    </dgm:pt>
    <dgm:pt modelId="{A7F93D58-0D8F-4A95-B1BC-ECEF9E36F2DF}" type="sibTrans" cxnId="{F4FAAB5A-01FD-4B03-A8F9-8E6DE6076936}">
      <dgm:prSet/>
      <dgm:spPr/>
    </dgm:pt>
    <dgm:pt modelId="{8D675A8B-7E77-42FD-A804-11127F8CD1D4}">
      <dgm:prSet phldr="0"/>
      <dgm:spPr/>
      <dgm:t>
        <a:bodyPr/>
        <a:lstStyle/>
        <a:p>
          <a:pPr rtl="0"/>
          <a:r>
            <a:rPr lang="en-US"/>
            <a:t>[364] Integration with Sessionize or Run.Events Mobile</a:t>
          </a:r>
        </a:p>
      </dgm:t>
    </dgm:pt>
    <dgm:pt modelId="{D157E1F5-F2F9-4BC4-952D-A7103A91A265}" type="parTrans" cxnId="{808C5DB0-8F75-4ECA-95D0-54F6927A1599}">
      <dgm:prSet/>
      <dgm:spPr/>
    </dgm:pt>
    <dgm:pt modelId="{94F0546B-C15A-4220-8D19-CF7AADBC1A00}" type="sibTrans" cxnId="{808C5DB0-8F75-4ECA-95D0-54F6927A1599}">
      <dgm:prSet/>
      <dgm:spPr/>
    </dgm:pt>
    <dgm:pt modelId="{753FBD37-9486-4ADF-99FF-AB844EE0A9AD}">
      <dgm:prSet phldr="0"/>
      <dgm:spPr/>
      <dgm:t>
        <a:bodyPr/>
        <a:lstStyle/>
        <a:p>
          <a:r>
            <a:rPr lang="en-US"/>
            <a:t>[520] Ability to show Events as a Calendar</a:t>
          </a:r>
        </a:p>
      </dgm:t>
    </dgm:pt>
    <dgm:pt modelId="{E9894B62-E7A6-4A96-99AE-18D3212A856F}" type="parTrans" cxnId="{A58657B1-E2C4-45DD-8D15-6BD2BEBFB8F3}">
      <dgm:prSet/>
      <dgm:spPr/>
    </dgm:pt>
    <dgm:pt modelId="{0F48F154-EB13-4B13-8566-E5D8F1622A3E}" type="sibTrans" cxnId="{A58657B1-E2C4-45DD-8D15-6BD2BEBFB8F3}">
      <dgm:prSet/>
      <dgm:spPr/>
    </dgm:pt>
    <dgm:pt modelId="{EC9A4E2B-B156-4A28-9328-4660BFABEDF9}">
      <dgm:prSet phldr="0"/>
      <dgm:spPr/>
      <dgm:t>
        <a:bodyPr/>
        <a:lstStyle/>
        <a:p>
          <a:pPr rtl="0"/>
          <a:r>
            <a:rPr lang="en-US"/>
            <a:t>[469] Enhance Event Status [Cancel/Postpone/Resubmit]</a:t>
          </a:r>
          <a:endParaRPr lang="en-US">
            <a:latin typeface="Segoe UI Semibold"/>
          </a:endParaRPr>
        </a:p>
      </dgm:t>
    </dgm:pt>
    <dgm:pt modelId="{E383C40E-C584-41A1-87DC-B871797F8812}" type="parTrans" cxnId="{9E322A2D-04B3-435B-89AD-6E6D16667447}">
      <dgm:prSet/>
      <dgm:spPr/>
    </dgm:pt>
    <dgm:pt modelId="{AD9310C3-2004-47A2-AC73-616127E9A8F6}" type="sibTrans" cxnId="{9E322A2D-04B3-435B-89AD-6E6D16667447}">
      <dgm:prSet/>
      <dgm:spPr/>
    </dgm:pt>
    <dgm:pt modelId="{93793A08-4F29-4C81-84C8-D26E870A61FA}">
      <dgm:prSet phldr="0"/>
      <dgm:spPr/>
      <dgm:t>
        <a:bodyPr/>
        <a:lstStyle/>
        <a:p>
          <a:r>
            <a:rPr lang="en-US"/>
            <a:t>[531] Address Map Integration using Bing API</a:t>
          </a:r>
        </a:p>
      </dgm:t>
    </dgm:pt>
    <dgm:pt modelId="{249BBF54-0CE4-40C1-B939-B2B6ECDB31DD}" type="parTrans" cxnId="{13EF10BA-13EA-48E8-B674-445344818D58}">
      <dgm:prSet/>
      <dgm:spPr/>
    </dgm:pt>
    <dgm:pt modelId="{99D4ADFC-D475-4392-93E9-90E7CB91CC3F}" type="sibTrans" cxnId="{13EF10BA-13EA-48E8-B674-445344818D58}">
      <dgm:prSet/>
      <dgm:spPr/>
    </dgm:pt>
    <dgm:pt modelId="{E5910B8B-1213-4159-A1A0-9595E2D019BA}" type="pres">
      <dgm:prSet presAssocID="{50D54849-146C-4EFD-A722-8C4F596A70AF}" presName="Name0" presStyleCnt="0">
        <dgm:presLayoutVars>
          <dgm:dir/>
          <dgm:animLvl val="lvl"/>
          <dgm:resizeHandles val="exact"/>
        </dgm:presLayoutVars>
      </dgm:prSet>
      <dgm:spPr/>
    </dgm:pt>
    <dgm:pt modelId="{1282784F-C9CC-47AD-83BA-3C7E8B9A88B6}" type="pres">
      <dgm:prSet presAssocID="{57664769-7CCE-4D9C-91E5-4E9B26925ADD}" presName="composite" presStyleCnt="0"/>
      <dgm:spPr/>
    </dgm:pt>
    <dgm:pt modelId="{1B043CD7-8973-4138-B822-056DBFD3FE4B}" type="pres">
      <dgm:prSet presAssocID="{57664769-7CCE-4D9C-91E5-4E9B26925ADD}" presName="parTx" presStyleLbl="alignNode1" presStyleIdx="0" presStyleCnt="3">
        <dgm:presLayoutVars>
          <dgm:chMax val="0"/>
          <dgm:chPref val="0"/>
          <dgm:bulletEnabled val="1"/>
        </dgm:presLayoutVars>
      </dgm:prSet>
      <dgm:spPr>
        <a:prstGeom prst="rect">
          <a:avLst/>
        </a:prstGeom>
      </dgm:spPr>
    </dgm:pt>
    <dgm:pt modelId="{E7ABB5D0-BFD9-4F6B-B205-970C6455D752}" type="pres">
      <dgm:prSet presAssocID="{57664769-7CCE-4D9C-91E5-4E9B26925ADD}" presName="desTx" presStyleLbl="alignAccFollowNode1" presStyleIdx="0" presStyleCnt="3">
        <dgm:presLayoutVars>
          <dgm:bulletEnabled val="1"/>
        </dgm:presLayoutVars>
      </dgm:prSet>
      <dgm:spPr>
        <a:prstGeom prst="rect">
          <a:avLst/>
        </a:prstGeom>
      </dgm:spPr>
    </dgm:pt>
    <dgm:pt modelId="{AAE281A9-3151-4947-911B-A0B105D10002}" type="pres">
      <dgm:prSet presAssocID="{1AF829CF-82D1-49B4-9232-5E31ACD8AE7C}" presName="space" presStyleCnt="0"/>
      <dgm:spPr/>
    </dgm:pt>
    <dgm:pt modelId="{9352AC39-D92A-4098-9335-27022914A205}" type="pres">
      <dgm:prSet presAssocID="{09A7ABAF-A23D-4F2C-8950-113F9A945505}" presName="composite" presStyleCnt="0"/>
      <dgm:spPr/>
    </dgm:pt>
    <dgm:pt modelId="{28C63853-45DF-4723-9728-5C855645EEA8}" type="pres">
      <dgm:prSet presAssocID="{09A7ABAF-A23D-4F2C-8950-113F9A945505}" presName="parTx" presStyleLbl="alignNode1" presStyleIdx="1" presStyleCnt="3">
        <dgm:presLayoutVars>
          <dgm:chMax val="0"/>
          <dgm:chPref val="0"/>
          <dgm:bulletEnabled val="1"/>
        </dgm:presLayoutVars>
      </dgm:prSet>
      <dgm:spPr/>
    </dgm:pt>
    <dgm:pt modelId="{B3914D36-5FAC-4122-AFE8-8B4CB1126305}" type="pres">
      <dgm:prSet presAssocID="{09A7ABAF-A23D-4F2C-8950-113F9A945505}" presName="desTx" presStyleLbl="alignAccFollowNode1" presStyleIdx="1" presStyleCnt="3">
        <dgm:presLayoutVars>
          <dgm:bulletEnabled val="1"/>
        </dgm:presLayoutVars>
      </dgm:prSet>
      <dgm:spPr/>
    </dgm:pt>
    <dgm:pt modelId="{93AA3EEC-A770-4CEF-B2C4-1315A041D444}" type="pres">
      <dgm:prSet presAssocID="{0D4FD2B9-9493-494E-A09A-1AD458DB7672}" presName="space" presStyleCnt="0"/>
      <dgm:spPr/>
    </dgm:pt>
    <dgm:pt modelId="{072EC9AB-41F2-4476-AA1B-4D543E7C833C}" type="pres">
      <dgm:prSet presAssocID="{B1E2C55D-FA6D-454E-B073-151B0FD43F8E}" presName="composite" presStyleCnt="0"/>
      <dgm:spPr/>
    </dgm:pt>
    <dgm:pt modelId="{A75F28F6-5819-4464-8A8A-6416212B5EC7}" type="pres">
      <dgm:prSet presAssocID="{B1E2C55D-FA6D-454E-B073-151B0FD43F8E}" presName="parTx" presStyleLbl="alignNode1" presStyleIdx="2" presStyleCnt="3">
        <dgm:presLayoutVars>
          <dgm:chMax val="0"/>
          <dgm:chPref val="0"/>
          <dgm:bulletEnabled val="1"/>
        </dgm:presLayoutVars>
      </dgm:prSet>
      <dgm:spPr>
        <a:prstGeom prst="rect">
          <a:avLst/>
        </a:prstGeom>
      </dgm:spPr>
    </dgm:pt>
    <dgm:pt modelId="{B9F19463-ACB8-46E5-A713-66718EC77C06}" type="pres">
      <dgm:prSet presAssocID="{B1E2C55D-FA6D-454E-B073-151B0FD43F8E}" presName="desTx" presStyleLbl="alignAccFollowNode1" presStyleIdx="2" presStyleCnt="3">
        <dgm:presLayoutVars>
          <dgm:bulletEnabled val="1"/>
        </dgm:presLayoutVars>
      </dgm:prSet>
      <dgm:spPr/>
    </dgm:pt>
  </dgm:ptLst>
  <dgm:cxnLst>
    <dgm:cxn modelId="{9E796906-6710-41F6-A1CA-D5D903846D07}" type="presOf" srcId="{EC9A4E2B-B156-4A28-9328-4660BFABEDF9}" destId="{B9F19463-ACB8-46E5-A713-66718EC77C06}" srcOrd="0" destOrd="3" presId="urn:microsoft.com/office/officeart/2005/8/layout/hList1"/>
    <dgm:cxn modelId="{C531AB07-CDE8-4DC6-8661-2E1F49236FE8}" srcId="{57664769-7CCE-4D9C-91E5-4E9B26925ADD}" destId="{EFE7FF8C-DA81-4497-98DB-9670E7DA377B}" srcOrd="1" destOrd="0" parTransId="{74B1C781-E622-4C78-8B7C-1D57C9BB3B75}" sibTransId="{E5BADC7F-5FBA-4A07-9EA9-C8D16A54AF0E}"/>
    <dgm:cxn modelId="{82DAF008-5B30-47DA-9318-D96B090443C2}" type="presOf" srcId="{9945AE55-8FB0-48F1-9A4C-E1EE644B57B1}" destId="{B3914D36-5FAC-4122-AFE8-8B4CB1126305}" srcOrd="0" destOrd="1" presId="urn:microsoft.com/office/officeart/2005/8/layout/hList1"/>
    <dgm:cxn modelId="{E5C81D0B-7994-468B-9AAA-2F3814C0B507}" type="presOf" srcId="{D43EF133-779C-415D-97AC-FD5A7764F9B1}" destId="{E7ABB5D0-BFD9-4F6B-B205-970C6455D752}" srcOrd="0" destOrd="2" presId="urn:microsoft.com/office/officeart/2005/8/layout/hList1"/>
    <dgm:cxn modelId="{7660B119-B410-48D5-B079-5486EE78F23B}" srcId="{57664769-7CCE-4D9C-91E5-4E9B26925ADD}" destId="{5A39470B-9F24-4C00-A89E-828AB9EFB164}" srcOrd="12" destOrd="0" parTransId="{2701A1AD-C4F3-4A70-87D9-6EB5DFE96D0F}" sibTransId="{F4C6AC75-0ABD-4C9E-A3F9-9E5666CDF156}"/>
    <dgm:cxn modelId="{0627411E-66B1-4F04-B798-10103D12629A}" srcId="{09A7ABAF-A23D-4F2C-8950-113F9A945505}" destId="{7D965956-8604-4F35-81BB-D972DF20D609}" srcOrd="2" destOrd="0" parTransId="{43444011-6F1E-4AA7-AF5F-ADD1BC4D16B1}" sibTransId="{3F152EF6-E5EC-4122-8370-AD6450F50FAA}"/>
    <dgm:cxn modelId="{C7E31229-69CA-4612-838E-C5358D78C955}" type="presOf" srcId="{50D54849-146C-4EFD-A722-8C4F596A70AF}" destId="{E5910B8B-1213-4159-A1A0-9595E2D019BA}" srcOrd="0" destOrd="0" presId="urn:microsoft.com/office/officeart/2005/8/layout/hList1"/>
    <dgm:cxn modelId="{EA1D312B-E911-47FA-B68B-514144484B2D}" srcId="{B1E2C55D-FA6D-454E-B073-151B0FD43F8E}" destId="{AC554C27-14D0-4552-9DB8-CE374299CF18}" srcOrd="0" destOrd="0" parTransId="{5905665F-34D3-477A-92BF-E77A90A7FFAF}" sibTransId="{6459765D-FDC4-479E-8ED0-26DCD4281757}"/>
    <dgm:cxn modelId="{9E322A2D-04B3-435B-89AD-6E6D16667447}" srcId="{B1E2C55D-FA6D-454E-B073-151B0FD43F8E}" destId="{EC9A4E2B-B156-4A28-9328-4660BFABEDF9}" srcOrd="3" destOrd="0" parTransId="{E383C40E-C584-41A1-87DC-B871797F8812}" sibTransId="{AD9310C3-2004-47A2-AC73-616127E9A8F6}"/>
    <dgm:cxn modelId="{0840EB34-9CE5-44BA-AB94-A31BD6735A0E}" srcId="{57664769-7CCE-4D9C-91E5-4E9B26925ADD}" destId="{9C18D308-4A69-4534-BEE5-441898EA1D1D}" srcOrd="10" destOrd="0" parTransId="{1AB13FC3-DF0F-4775-9C63-F3C23DE526A6}" sibTransId="{8E10ABCD-1290-49A0-B844-AFE8FE9F0BDE}"/>
    <dgm:cxn modelId="{4F55493B-AECF-4998-824B-33425C3E7004}" type="presOf" srcId="{B734B5AC-CB07-48F8-9889-982ED859CBB6}" destId="{E7ABB5D0-BFD9-4F6B-B205-970C6455D752}" srcOrd="0" destOrd="9" presId="urn:microsoft.com/office/officeart/2005/8/layout/hList1"/>
    <dgm:cxn modelId="{459DE93D-C314-4C55-BD81-C13515AB231E}" srcId="{57664769-7CCE-4D9C-91E5-4E9B26925ADD}" destId="{D38E7524-7EFC-4824-98D8-1F5C9B6E765F}" srcOrd="4" destOrd="0" parTransId="{996295B7-C512-4DB2-886D-10D3765FA3A6}" sibTransId="{A8250233-91D6-4513-BA65-722611741DA9}"/>
    <dgm:cxn modelId="{DB028D61-48C9-498D-ADA3-93EE585D80DA}" type="presOf" srcId="{3E4F10A4-A510-4594-8D25-CDA96ADD4349}" destId="{E7ABB5D0-BFD9-4F6B-B205-970C6455D752}" srcOrd="0" destOrd="3" presId="urn:microsoft.com/office/officeart/2005/8/layout/hList1"/>
    <dgm:cxn modelId="{876AB061-4B16-4481-8AB1-0A9F90F678D8}" srcId="{57664769-7CCE-4D9C-91E5-4E9B26925ADD}" destId="{CDE1E32F-8A14-406D-8021-AEBFF5A903C9}" srcOrd="5" destOrd="0" parTransId="{C29E3008-56B6-4F03-9722-44440CFB14E9}" sibTransId="{3919410F-AFA4-42BA-B970-7F5BC86D0F0E}"/>
    <dgm:cxn modelId="{8B818C64-D53B-4433-A973-F64EC051C1B6}" srcId="{57664769-7CCE-4D9C-91E5-4E9B26925ADD}" destId="{D43EF133-779C-415D-97AC-FD5A7764F9B1}" srcOrd="2" destOrd="0" parTransId="{F193377E-3EC0-4434-A815-2804AE7B8097}" sibTransId="{C066E242-2246-4DD6-8725-82AE07855661}"/>
    <dgm:cxn modelId="{AEB47245-001F-49D1-9FD9-323516DE0A06}" type="presOf" srcId="{61CA0F7A-1B5A-49D0-BE73-C339C5244B34}" destId="{B3914D36-5FAC-4122-AFE8-8B4CB1126305}" srcOrd="0" destOrd="3" presId="urn:microsoft.com/office/officeart/2005/8/layout/hList1"/>
    <dgm:cxn modelId="{60D1C868-7241-4847-AE44-1A927C3B2047}" type="presOf" srcId="{D3AFBF0A-9502-4BE1-9290-6B4C51D0B095}" destId="{E7ABB5D0-BFD9-4F6B-B205-970C6455D752}" srcOrd="0" destOrd="6" presId="urn:microsoft.com/office/officeart/2005/8/layout/hList1"/>
    <dgm:cxn modelId="{9F0D6E6A-BCAD-4509-8196-91F26E4182D8}" srcId="{57664769-7CCE-4D9C-91E5-4E9B26925ADD}" destId="{62565CE2-691D-411D-B3BF-3BBD8B982CC2}" srcOrd="7" destOrd="0" parTransId="{84214DEE-F6EE-4B50-BAE8-7597730DF062}" sibTransId="{3E33B12D-B993-4307-98EB-8A9A07C0D2DA}"/>
    <dgm:cxn modelId="{0777226F-83B0-4B63-A2E1-01C2D4B5A39E}" type="presOf" srcId="{EFE7FF8C-DA81-4497-98DB-9670E7DA377B}" destId="{E7ABB5D0-BFD9-4F6B-B205-970C6455D752}" srcOrd="0" destOrd="1" presId="urn:microsoft.com/office/officeart/2005/8/layout/hList1"/>
    <dgm:cxn modelId="{29F4DF72-5DA4-4558-8CD7-81269C9697DE}" type="presOf" srcId="{C9146ECE-319A-4858-9573-8BE5D5662DA3}" destId="{B9F19463-ACB8-46E5-A713-66718EC77C06}" srcOrd="0" destOrd="1" presId="urn:microsoft.com/office/officeart/2005/8/layout/hList1"/>
    <dgm:cxn modelId="{B3890C53-FD2C-4271-95B0-99C232D781DD}" srcId="{57664769-7CCE-4D9C-91E5-4E9B26925ADD}" destId="{CD131140-8755-4DD8-AFD8-6F7F7DB7F12B}" srcOrd="11" destOrd="0" parTransId="{26718B03-0DFF-4695-9A45-B549081D31F9}" sibTransId="{7F1DBAD1-B0E2-4F8E-BCF1-B7741CF0FFDC}"/>
    <dgm:cxn modelId="{18B77573-2A57-410B-9342-B7E0FC076EC9}" type="presOf" srcId="{62565CE2-691D-411D-B3BF-3BBD8B982CC2}" destId="{E7ABB5D0-BFD9-4F6B-B205-970C6455D752}" srcOrd="0" destOrd="7" presId="urn:microsoft.com/office/officeart/2005/8/layout/hList1"/>
    <dgm:cxn modelId="{C5087974-D457-4ECE-B61A-DC9EF60CF429}" srcId="{57664769-7CCE-4D9C-91E5-4E9B26925ADD}" destId="{608DDA1B-F812-4725-8D6D-BB1E4454D2D6}" srcOrd="8" destOrd="0" parTransId="{8A6C8569-837E-48A0-BA3E-FDDAF5BA9D7B}" sibTransId="{E8CD9D3A-E82F-4E66-A49B-ECE13A0A73A3}"/>
    <dgm:cxn modelId="{AC957356-35ED-47D3-8D89-98ECA475271F}" srcId="{57664769-7CCE-4D9C-91E5-4E9B26925ADD}" destId="{B734B5AC-CB07-48F8-9889-982ED859CBB6}" srcOrd="9" destOrd="0" parTransId="{EEC1F52A-66A7-4FC6-99A6-5AEECDC5BE88}" sibTransId="{408BA8CD-656F-4294-B7CE-B3A1B649CBF1}"/>
    <dgm:cxn modelId="{5F32CC56-190D-4F00-A57A-54F2153ED753}" srcId="{09A7ABAF-A23D-4F2C-8950-113F9A945505}" destId="{9945AE55-8FB0-48F1-9A4C-E1EE644B57B1}" srcOrd="1" destOrd="0" parTransId="{A55AA82C-FD0B-4616-8647-860B8D33561D}" sibTransId="{CF73690D-04F1-4B5D-99B7-314A5D4201A3}"/>
    <dgm:cxn modelId="{4DCBBB57-F837-4583-8A1E-23B6B9F7CDFC}" type="presOf" srcId="{FFF8834F-EEFE-402B-B3A6-807789829074}" destId="{B3914D36-5FAC-4122-AFE8-8B4CB1126305}" srcOrd="0" destOrd="0" presId="urn:microsoft.com/office/officeart/2005/8/layout/hList1"/>
    <dgm:cxn modelId="{DB4AC157-7843-4DD6-946A-B89742634641}" type="presOf" srcId="{B1E2C55D-FA6D-454E-B073-151B0FD43F8E}" destId="{A75F28F6-5819-4464-8A8A-6416212B5EC7}" srcOrd="0" destOrd="0" presId="urn:microsoft.com/office/officeart/2005/8/layout/hList1"/>
    <dgm:cxn modelId="{F4FAAB5A-01FD-4B03-A8F9-8E6DE6076936}" srcId="{B1E2C55D-FA6D-454E-B073-151B0FD43F8E}" destId="{C9146ECE-319A-4858-9573-8BE5D5662DA3}" srcOrd="1" destOrd="0" parTransId="{98DB8F17-3195-4BBE-A53B-FF55F35E3307}" sibTransId="{A7F93D58-0D8F-4A95-B1BC-ECEF9E36F2DF}"/>
    <dgm:cxn modelId="{7434407B-8004-41C9-B33E-C279081D4183}" type="presOf" srcId="{93793A08-4F29-4C81-84C8-D26E870A61FA}" destId="{B3914D36-5FAC-4122-AFE8-8B4CB1126305}" srcOrd="0" destOrd="5" presId="urn:microsoft.com/office/officeart/2005/8/layout/hList1"/>
    <dgm:cxn modelId="{3DC4AF7E-343F-49CB-9EAB-B582CFB93302}" type="presOf" srcId="{5A39470B-9F24-4C00-A89E-828AB9EFB164}" destId="{E7ABB5D0-BFD9-4F6B-B205-970C6455D752}" srcOrd="0" destOrd="12" presId="urn:microsoft.com/office/officeart/2005/8/layout/hList1"/>
    <dgm:cxn modelId="{314D2980-F81E-47D8-A88E-42591E74800C}" type="presOf" srcId="{7D965956-8604-4F35-81BB-D972DF20D609}" destId="{B3914D36-5FAC-4122-AFE8-8B4CB1126305}" srcOrd="0" destOrd="2" presId="urn:microsoft.com/office/officeart/2005/8/layout/hList1"/>
    <dgm:cxn modelId="{8985F684-9D1A-414A-8C7C-33D92085ED5B}" srcId="{50D54849-146C-4EFD-A722-8C4F596A70AF}" destId="{09A7ABAF-A23D-4F2C-8950-113F9A945505}" srcOrd="1" destOrd="0" parTransId="{54C7EEB7-AD57-4640-A807-B5599E9116E8}" sibTransId="{0D4FD2B9-9493-494E-A09A-1AD458DB7672}"/>
    <dgm:cxn modelId="{FEEEC587-C8E5-4D5E-9E18-CCB2110941BB}" type="presOf" srcId="{AC554C27-14D0-4552-9DB8-CE374299CF18}" destId="{B9F19463-ACB8-46E5-A713-66718EC77C06}" srcOrd="0" destOrd="0" presId="urn:microsoft.com/office/officeart/2005/8/layout/hList1"/>
    <dgm:cxn modelId="{39E2DC8D-3779-42C3-8659-AACB9B79BAB2}" srcId="{50D54849-146C-4EFD-A722-8C4F596A70AF}" destId="{B1E2C55D-FA6D-454E-B073-151B0FD43F8E}" srcOrd="2" destOrd="0" parTransId="{B659DB62-F0C8-4C3A-A73B-91491A8170C3}" sibTransId="{AB1CEF09-8ADC-4E08-AF74-0BE3C2EB5686}"/>
    <dgm:cxn modelId="{9677AAA9-555D-4683-BB3D-F874D53C4580}" type="presOf" srcId="{608DDA1B-F812-4725-8D6D-BB1E4454D2D6}" destId="{E7ABB5D0-BFD9-4F6B-B205-970C6455D752}" srcOrd="0" destOrd="8" presId="urn:microsoft.com/office/officeart/2005/8/layout/hList1"/>
    <dgm:cxn modelId="{808C5DB0-8F75-4ECA-95D0-54F6927A1599}" srcId="{B1E2C55D-FA6D-454E-B073-151B0FD43F8E}" destId="{8D675A8B-7E77-42FD-A804-11127F8CD1D4}" srcOrd="2" destOrd="0" parTransId="{D157E1F5-F2F9-4BC4-952D-A7103A91A265}" sibTransId="{94F0546B-C15A-4220-8D19-CF7AADBC1A00}"/>
    <dgm:cxn modelId="{A58657B1-E2C4-45DD-8D15-6BD2BEBFB8F3}" srcId="{09A7ABAF-A23D-4F2C-8950-113F9A945505}" destId="{753FBD37-9486-4ADF-99FF-AB844EE0A9AD}" srcOrd="4" destOrd="0" parTransId="{E9894B62-E7A6-4A96-99AE-18D3212A856F}" sibTransId="{0F48F154-EB13-4B13-8566-E5D8F1622A3E}"/>
    <dgm:cxn modelId="{1805D7B2-6D36-4E43-90BB-1CBEF56BD273}" srcId="{57664769-7CCE-4D9C-91E5-4E9B26925ADD}" destId="{11C8EDC1-2E29-41EF-AE0E-241E1486431E}" srcOrd="0" destOrd="0" parTransId="{C1C031B3-3966-4FD9-A40D-54C6DB692FA0}" sibTransId="{CEB48804-A8B4-423A-9F3C-874513E493F2}"/>
    <dgm:cxn modelId="{13EF10BA-13EA-48E8-B674-445344818D58}" srcId="{09A7ABAF-A23D-4F2C-8950-113F9A945505}" destId="{93793A08-4F29-4C81-84C8-D26E870A61FA}" srcOrd="5" destOrd="0" parTransId="{249BBF54-0CE4-40C1-B939-B2B6ECDB31DD}" sibTransId="{99D4ADFC-D475-4392-93E9-90E7CB91CC3F}"/>
    <dgm:cxn modelId="{B7DE12C0-D269-451A-BFAA-05921B0451AC}" srcId="{57664769-7CCE-4D9C-91E5-4E9B26925ADD}" destId="{3E4F10A4-A510-4594-8D25-CDA96ADD4349}" srcOrd="3" destOrd="0" parTransId="{113FD3E1-23A7-461E-B8EB-967764B512A2}" sibTransId="{043AED82-540F-4525-A9F9-42B96AC17C69}"/>
    <dgm:cxn modelId="{6AB13CC9-6C7E-4A7B-B977-17D95D8842F9}" type="presOf" srcId="{11C8EDC1-2E29-41EF-AE0E-241E1486431E}" destId="{E7ABB5D0-BFD9-4F6B-B205-970C6455D752}" srcOrd="0" destOrd="0" presId="urn:microsoft.com/office/officeart/2005/8/layout/hList1"/>
    <dgm:cxn modelId="{7377D9CE-8D5A-4552-9830-C75CCB0FE020}" type="presOf" srcId="{753FBD37-9486-4ADF-99FF-AB844EE0A9AD}" destId="{B3914D36-5FAC-4122-AFE8-8B4CB1126305}" srcOrd="0" destOrd="4" presId="urn:microsoft.com/office/officeart/2005/8/layout/hList1"/>
    <dgm:cxn modelId="{C409A9D3-D3E8-4AB1-BDC0-B59D5B97AD46}" type="presOf" srcId="{CDE1E32F-8A14-406D-8021-AEBFF5A903C9}" destId="{E7ABB5D0-BFD9-4F6B-B205-970C6455D752}" srcOrd="0" destOrd="5" presId="urn:microsoft.com/office/officeart/2005/8/layout/hList1"/>
    <dgm:cxn modelId="{1FF0AFDB-1D7C-4360-8FBA-C15278D5445F}" srcId="{09A7ABAF-A23D-4F2C-8950-113F9A945505}" destId="{61CA0F7A-1B5A-49D0-BE73-C339C5244B34}" srcOrd="3" destOrd="0" parTransId="{BE9B1700-C4F4-4A0D-8619-7584151FEFAF}" sibTransId="{21885328-DE97-404F-AF79-32B6C5799C71}"/>
    <dgm:cxn modelId="{B9D39BE0-70DD-4FEE-950B-F10F38B065CC}" type="presOf" srcId="{D38E7524-7EFC-4824-98D8-1F5C9B6E765F}" destId="{E7ABB5D0-BFD9-4F6B-B205-970C6455D752}" srcOrd="0" destOrd="4" presId="urn:microsoft.com/office/officeart/2005/8/layout/hList1"/>
    <dgm:cxn modelId="{6EA99BE7-370B-47FB-8165-58209A36D341}" type="presOf" srcId="{57664769-7CCE-4D9C-91E5-4E9B26925ADD}" destId="{1B043CD7-8973-4138-B822-056DBFD3FE4B}" srcOrd="0" destOrd="0" presId="urn:microsoft.com/office/officeart/2005/8/layout/hList1"/>
    <dgm:cxn modelId="{78E923EC-4839-4454-8C23-0B88F19F0791}" type="presOf" srcId="{9C18D308-4A69-4534-BEE5-441898EA1D1D}" destId="{E7ABB5D0-BFD9-4F6B-B205-970C6455D752}" srcOrd="0" destOrd="10" presId="urn:microsoft.com/office/officeart/2005/8/layout/hList1"/>
    <dgm:cxn modelId="{850194F0-3C16-4DDD-A30A-22C200F0C790}" type="presOf" srcId="{8D675A8B-7E77-42FD-A804-11127F8CD1D4}" destId="{B9F19463-ACB8-46E5-A713-66718EC77C06}" srcOrd="0" destOrd="2" presId="urn:microsoft.com/office/officeart/2005/8/layout/hList1"/>
    <dgm:cxn modelId="{87602AF1-6B6E-4B08-9526-DC159ACBE163}" type="presOf" srcId="{09A7ABAF-A23D-4F2C-8950-113F9A945505}" destId="{28C63853-45DF-4723-9728-5C855645EEA8}" srcOrd="0" destOrd="0" presId="urn:microsoft.com/office/officeart/2005/8/layout/hList1"/>
    <dgm:cxn modelId="{AD58EDF2-FE81-4012-8091-28602645E6C1}" srcId="{57664769-7CCE-4D9C-91E5-4E9B26925ADD}" destId="{D3AFBF0A-9502-4BE1-9290-6B4C51D0B095}" srcOrd="6" destOrd="0" parTransId="{D078EBB4-FBB0-4AE1-BFE4-8A7BBA8352C4}" sibTransId="{286A3210-38F6-4015-9369-43258A9EFC26}"/>
    <dgm:cxn modelId="{511148F9-6BDD-412B-8E3C-4DA86439600B}" srcId="{09A7ABAF-A23D-4F2C-8950-113F9A945505}" destId="{FFF8834F-EEFE-402B-B3A6-807789829074}" srcOrd="0" destOrd="0" parTransId="{C0F62DE7-80B0-4308-85C8-FE6D6F8D3DE5}" sibTransId="{97D8B585-C3BF-449D-A1B6-C30F21D5C2D9}"/>
    <dgm:cxn modelId="{D44206FA-67CC-43E5-BB7F-20EFB7E90564}" type="presOf" srcId="{CD131140-8755-4DD8-AFD8-6F7F7DB7F12B}" destId="{E7ABB5D0-BFD9-4F6B-B205-970C6455D752}" srcOrd="0" destOrd="11" presId="urn:microsoft.com/office/officeart/2005/8/layout/hList1"/>
    <dgm:cxn modelId="{C26E7BFF-1261-4343-919B-07BFC3A46810}" srcId="{50D54849-146C-4EFD-A722-8C4F596A70AF}" destId="{57664769-7CCE-4D9C-91E5-4E9B26925ADD}" srcOrd="0" destOrd="0" parTransId="{B4FE1C08-2520-4A02-BA2A-04B45CC7C983}" sibTransId="{1AF829CF-82D1-49B4-9232-5E31ACD8AE7C}"/>
    <dgm:cxn modelId="{E803A8D6-FC1A-44EA-8AFB-CBCEDBF7C911}" type="presParOf" srcId="{E5910B8B-1213-4159-A1A0-9595E2D019BA}" destId="{1282784F-C9CC-47AD-83BA-3C7E8B9A88B6}" srcOrd="0" destOrd="0" presId="urn:microsoft.com/office/officeart/2005/8/layout/hList1"/>
    <dgm:cxn modelId="{85EE400B-24FE-475C-916C-8A70D3AA9E5A}" type="presParOf" srcId="{1282784F-C9CC-47AD-83BA-3C7E8B9A88B6}" destId="{1B043CD7-8973-4138-B822-056DBFD3FE4B}" srcOrd="0" destOrd="0" presId="urn:microsoft.com/office/officeart/2005/8/layout/hList1"/>
    <dgm:cxn modelId="{BD359CD5-4762-4A5B-B516-F7262E265500}" type="presParOf" srcId="{1282784F-C9CC-47AD-83BA-3C7E8B9A88B6}" destId="{E7ABB5D0-BFD9-4F6B-B205-970C6455D752}" srcOrd="1" destOrd="0" presId="urn:microsoft.com/office/officeart/2005/8/layout/hList1"/>
    <dgm:cxn modelId="{5BA62E6E-5911-4637-B353-1BC8ACE790DB}" type="presParOf" srcId="{E5910B8B-1213-4159-A1A0-9595E2D019BA}" destId="{AAE281A9-3151-4947-911B-A0B105D10002}" srcOrd="1" destOrd="0" presId="urn:microsoft.com/office/officeart/2005/8/layout/hList1"/>
    <dgm:cxn modelId="{968E5FBC-2906-4196-A980-2B85C971306D}" type="presParOf" srcId="{E5910B8B-1213-4159-A1A0-9595E2D019BA}" destId="{9352AC39-D92A-4098-9335-27022914A205}" srcOrd="2" destOrd="0" presId="urn:microsoft.com/office/officeart/2005/8/layout/hList1"/>
    <dgm:cxn modelId="{4CE31AEF-8812-40A4-9078-F86799615F7D}" type="presParOf" srcId="{9352AC39-D92A-4098-9335-27022914A205}" destId="{28C63853-45DF-4723-9728-5C855645EEA8}" srcOrd="0" destOrd="0" presId="urn:microsoft.com/office/officeart/2005/8/layout/hList1"/>
    <dgm:cxn modelId="{33E33626-FA6F-404C-8167-421BDD4CC20D}" type="presParOf" srcId="{9352AC39-D92A-4098-9335-27022914A205}" destId="{B3914D36-5FAC-4122-AFE8-8B4CB1126305}" srcOrd="1" destOrd="0" presId="urn:microsoft.com/office/officeart/2005/8/layout/hList1"/>
    <dgm:cxn modelId="{3CC6AE8E-7B51-47FD-8BC0-1C528215BDEB}" type="presParOf" srcId="{E5910B8B-1213-4159-A1A0-9595E2D019BA}" destId="{93AA3EEC-A770-4CEF-B2C4-1315A041D444}" srcOrd="3" destOrd="0" presId="urn:microsoft.com/office/officeart/2005/8/layout/hList1"/>
    <dgm:cxn modelId="{AAB80A57-83D0-4C63-BDB5-E966235BAEEB}" type="presParOf" srcId="{E5910B8B-1213-4159-A1A0-9595E2D019BA}" destId="{072EC9AB-41F2-4476-AA1B-4D543E7C833C}" srcOrd="4" destOrd="0" presId="urn:microsoft.com/office/officeart/2005/8/layout/hList1"/>
    <dgm:cxn modelId="{459C3E01-14AA-4033-910B-6C9AADF2D58C}" type="presParOf" srcId="{072EC9AB-41F2-4476-AA1B-4D543E7C833C}" destId="{A75F28F6-5819-4464-8A8A-6416212B5EC7}" srcOrd="0" destOrd="0" presId="urn:microsoft.com/office/officeart/2005/8/layout/hList1"/>
    <dgm:cxn modelId="{10ED6511-5BEC-4060-8B7E-75F28D9E399C}" type="presParOf" srcId="{072EC9AB-41F2-4476-AA1B-4D543E7C833C}" destId="{B9F19463-ACB8-46E5-A713-66718EC77C0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43CD7-8973-4138-B822-056DBFD3FE4B}">
      <dsp:nvSpPr>
        <dsp:cNvPr id="0" name=""/>
        <dsp:cNvSpPr/>
      </dsp:nvSpPr>
      <dsp:spPr>
        <a:xfrm>
          <a:off x="3443" y="249115"/>
          <a:ext cx="3357205" cy="403200"/>
        </a:xfrm>
        <a:prstGeom prst="rect">
          <a:avLst/>
        </a:prstGeom>
        <a:solidFill>
          <a:srgbClr val="2C7E9C"/>
        </a:solidFill>
        <a:ln w="12700" cap="flat" cmpd="sng" algn="ctr">
          <a:solidFill>
            <a:srgbClr val="2C7E9C"/>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panose="020F0502020204030204"/>
              <a:ea typeface="+mn-ea"/>
              <a:cs typeface="+mn-cs"/>
            </a:rPr>
            <a:t>Completed/Rolling Out</a:t>
          </a:r>
        </a:p>
      </dsp:txBody>
      <dsp:txXfrm>
        <a:off x="3443" y="249115"/>
        <a:ext cx="3357205" cy="403200"/>
      </dsp:txXfrm>
    </dsp:sp>
    <dsp:sp modelId="{E7ABB5D0-BFD9-4F6B-B205-970C6455D752}">
      <dsp:nvSpPr>
        <dsp:cNvPr id="0" name=""/>
        <dsp:cNvSpPr/>
      </dsp:nvSpPr>
      <dsp:spPr>
        <a:xfrm>
          <a:off x="3443" y="652315"/>
          <a:ext cx="3357205" cy="445788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0" kern="1200">
              <a:latin typeface="Calibri"/>
              <a:ea typeface="+mn-ea"/>
              <a:cs typeface="+mn-cs"/>
            </a:rPr>
            <a:t>Sync Dev / Staging Pipelines</a:t>
          </a:r>
        </a:p>
        <a:p>
          <a:pPr marL="114300" lvl="1" indent="-114300" algn="l" defTabSz="622300" rtl="0">
            <a:lnSpc>
              <a:spcPct val="90000"/>
            </a:lnSpc>
            <a:spcBef>
              <a:spcPct val="0"/>
            </a:spcBef>
            <a:spcAft>
              <a:spcPct val="15000"/>
            </a:spcAft>
            <a:buChar char="•"/>
          </a:pPr>
          <a:r>
            <a:rPr lang="en-US" sz="1400" b="0" kern="1200">
              <a:latin typeface="Calibri"/>
              <a:ea typeface="+mn-ea"/>
              <a:cs typeface="+mn-cs"/>
            </a:rPr>
            <a:t>[618] Slow Event Form Next/Prev</a:t>
          </a:r>
        </a:p>
        <a:p>
          <a:pPr marL="114300" lvl="1" indent="-114300" algn="l" defTabSz="622300">
            <a:lnSpc>
              <a:spcPct val="90000"/>
            </a:lnSpc>
            <a:spcBef>
              <a:spcPct val="0"/>
            </a:spcBef>
            <a:spcAft>
              <a:spcPct val="15000"/>
            </a:spcAft>
            <a:buChar char="•"/>
          </a:pPr>
          <a:r>
            <a:rPr lang="en-US" sz="1400" b="0" kern="1200"/>
            <a:t>[619] Style Adjustments September'24</a:t>
          </a:r>
        </a:p>
        <a:p>
          <a:pPr marL="114300" lvl="1" indent="-114300" algn="l" defTabSz="622300" rtl="0">
            <a:lnSpc>
              <a:spcPct val="90000"/>
            </a:lnSpc>
            <a:spcBef>
              <a:spcPct val="0"/>
            </a:spcBef>
            <a:spcAft>
              <a:spcPct val="15000"/>
            </a:spcAft>
            <a:buChar char="•"/>
          </a:pPr>
          <a:r>
            <a:rPr lang="en-US" sz="1400" b="0" kern="1200"/>
            <a:t>[620] Schedule Missing Information</a:t>
          </a:r>
          <a:endParaRPr lang="en-US" sz="1400" b="0" kern="1200">
            <a:latin typeface="Segoe UI Semibold"/>
          </a:endParaRPr>
        </a:p>
        <a:p>
          <a:pPr marL="114300" lvl="1" indent="-114300" algn="l" defTabSz="622300" rtl="0">
            <a:lnSpc>
              <a:spcPct val="90000"/>
            </a:lnSpc>
            <a:spcBef>
              <a:spcPct val="0"/>
            </a:spcBef>
            <a:spcAft>
              <a:spcPct val="15000"/>
            </a:spcAft>
            <a:buChar char="•"/>
          </a:pPr>
          <a:r>
            <a:rPr lang="en-US" sz="1400" b="0" kern="1200">
              <a:ea typeface="+mn-ea"/>
            </a:rPr>
            <a:t>[</a:t>
          </a:r>
          <a:r>
            <a:rPr lang="en-US" sz="1400" b="0" kern="1200">
              <a:latin typeface="Segoe UI Semibold"/>
              <a:ea typeface="+mn-ea"/>
            </a:rPr>
            <a:t>621] Merge Profile disappears on new create</a:t>
          </a:r>
        </a:p>
        <a:p>
          <a:pPr marL="114300" lvl="1" indent="-114300" algn="l" defTabSz="622300">
            <a:lnSpc>
              <a:spcPct val="90000"/>
            </a:lnSpc>
            <a:spcBef>
              <a:spcPct val="0"/>
            </a:spcBef>
            <a:spcAft>
              <a:spcPct val="15000"/>
            </a:spcAft>
            <a:buChar char="•"/>
          </a:pPr>
          <a:r>
            <a:rPr lang="en-US" sz="1400" b="0" kern="1200">
              <a:latin typeface="Segoe UI Semibold"/>
            </a:rPr>
            <a:t>[</a:t>
          </a:r>
          <a:r>
            <a:rPr lang="en-US" sz="1400" b="0" kern="1200"/>
            <a:t>622] Force users to add a name if there is no name from the auth provider</a:t>
          </a:r>
          <a:endParaRPr lang="en-US" sz="1400" b="0" kern="1200">
            <a:ea typeface="+mn-ea"/>
          </a:endParaRPr>
        </a:p>
        <a:p>
          <a:pPr marL="114300" lvl="1" indent="-114300" algn="l" defTabSz="622300" rtl="0">
            <a:lnSpc>
              <a:spcPct val="90000"/>
            </a:lnSpc>
            <a:spcBef>
              <a:spcPct val="0"/>
            </a:spcBef>
            <a:spcAft>
              <a:spcPct val="15000"/>
            </a:spcAft>
            <a:buChar char="•"/>
          </a:pPr>
          <a:r>
            <a:rPr lang="en-US" sz="1400" kern="1200"/>
            <a:t>[631] Event Date out of order for some timezones</a:t>
          </a:r>
          <a:endParaRPr lang="en-US" sz="1400" kern="1200">
            <a:latin typeface="Segoe UI Semibold"/>
            <a:ea typeface="+mn-ea"/>
            <a:cs typeface="Segoe UI Semibold"/>
          </a:endParaRPr>
        </a:p>
        <a:p>
          <a:pPr marL="114300" lvl="1" indent="-114300" algn="l" defTabSz="622300" rtl="0">
            <a:lnSpc>
              <a:spcPct val="90000"/>
            </a:lnSpc>
            <a:spcBef>
              <a:spcPct val="0"/>
            </a:spcBef>
            <a:spcAft>
              <a:spcPct val="15000"/>
            </a:spcAft>
            <a:buChar char="•"/>
          </a:pPr>
          <a:r>
            <a:rPr lang="en-US" sz="1400" kern="1200"/>
            <a:t>[521] Ability to list Events as a List</a:t>
          </a:r>
          <a:endParaRPr lang="en-US" sz="1400" kern="1200">
            <a:latin typeface="Segoe UI Semibold"/>
            <a:ea typeface="+mn-ea"/>
            <a:cs typeface="Segoe UI Semibold"/>
          </a:endParaRPr>
        </a:p>
        <a:p>
          <a:pPr marL="114300" lvl="1" indent="-114300" algn="l" defTabSz="622300" rtl="0">
            <a:lnSpc>
              <a:spcPct val="90000"/>
            </a:lnSpc>
            <a:spcBef>
              <a:spcPct val="0"/>
            </a:spcBef>
            <a:spcAft>
              <a:spcPct val="15000"/>
            </a:spcAft>
            <a:buChar char="•"/>
          </a:pPr>
          <a:r>
            <a:rPr lang="en-US" sz="1400" kern="1200"/>
            <a:t>[626] Redirect Other Events</a:t>
          </a:r>
          <a:endParaRPr lang="en-US" sz="1400" kern="1200">
            <a:latin typeface="Segoe UI Semibold"/>
            <a:ea typeface="+mn-ea"/>
            <a:cs typeface="Segoe UI Semibold"/>
          </a:endParaRPr>
        </a:p>
        <a:p>
          <a:pPr marL="114300" lvl="1" indent="-114300" algn="l" defTabSz="622300" rtl="0">
            <a:lnSpc>
              <a:spcPct val="90000"/>
            </a:lnSpc>
            <a:spcBef>
              <a:spcPct val="0"/>
            </a:spcBef>
            <a:spcAft>
              <a:spcPct val="15000"/>
            </a:spcAft>
            <a:buChar char="•"/>
          </a:pPr>
          <a:r>
            <a:rPr lang="en-US" sz="1400" kern="1200"/>
            <a:t>[630] Speakerboard Event Dates Sorting Incorrectly</a:t>
          </a:r>
          <a:endParaRPr lang="en-US" sz="1400" kern="1200">
            <a:latin typeface="Segoe UI Semibold"/>
            <a:ea typeface="+mn-ea"/>
            <a:cs typeface="Segoe UI Semibold"/>
          </a:endParaRPr>
        </a:p>
        <a:p>
          <a:pPr marL="114300" lvl="1" indent="-114300" algn="l" defTabSz="622300" rtl="0">
            <a:lnSpc>
              <a:spcPct val="90000"/>
            </a:lnSpc>
            <a:spcBef>
              <a:spcPct val="0"/>
            </a:spcBef>
            <a:spcAft>
              <a:spcPct val="15000"/>
            </a:spcAft>
            <a:buChar char="•"/>
          </a:pPr>
          <a:r>
            <a:rPr lang="en-US" sz="1400" kern="1200"/>
            <a:t>[629] October'24 Style Adjustments</a:t>
          </a:r>
          <a:endParaRPr lang="en-US" sz="1400" kern="1200">
            <a:latin typeface="Segoe UI Semibold"/>
            <a:ea typeface="+mn-ea"/>
            <a:cs typeface="Segoe UI Semibold"/>
          </a:endParaRPr>
        </a:p>
        <a:p>
          <a:pPr marL="114300" lvl="1" indent="-114300" algn="l" defTabSz="622300" rtl="0">
            <a:lnSpc>
              <a:spcPct val="90000"/>
            </a:lnSpc>
            <a:spcBef>
              <a:spcPct val="0"/>
            </a:spcBef>
            <a:spcAft>
              <a:spcPct val="15000"/>
            </a:spcAft>
            <a:buChar char="•"/>
          </a:pPr>
          <a:r>
            <a:rPr lang="en-US" sz="1400" kern="1200"/>
            <a:t>[627] Home Content - Requirements </a:t>
          </a:r>
          <a:endParaRPr lang="en-US" sz="1400" kern="1200">
            <a:latin typeface="Segoe UI Semibold"/>
            <a:ea typeface="+mn-ea"/>
            <a:cs typeface="Segoe UI Semibold"/>
          </a:endParaRPr>
        </a:p>
        <a:p>
          <a:pPr marL="114300" lvl="1" indent="-114300" algn="l" defTabSz="622300" rtl="0">
            <a:lnSpc>
              <a:spcPct val="90000"/>
            </a:lnSpc>
            <a:spcBef>
              <a:spcPct val="0"/>
            </a:spcBef>
            <a:spcAft>
              <a:spcPct val="15000"/>
            </a:spcAft>
            <a:buChar char="•"/>
          </a:pPr>
          <a:r>
            <a:rPr lang="en-US" sz="1400" kern="1200"/>
            <a:t>[628] Adding Date to Session Times</a:t>
          </a:r>
          <a:endParaRPr lang="en-US" sz="1400" kern="1200">
            <a:latin typeface="Segoe UI Semibold"/>
            <a:ea typeface="+mn-ea"/>
            <a:cs typeface="Segoe UI Semibold"/>
          </a:endParaRPr>
        </a:p>
      </dsp:txBody>
      <dsp:txXfrm>
        <a:off x="3443" y="652315"/>
        <a:ext cx="3357205" cy="4457880"/>
      </dsp:txXfrm>
    </dsp:sp>
    <dsp:sp modelId="{28C63853-45DF-4723-9728-5C855645EEA8}">
      <dsp:nvSpPr>
        <dsp:cNvPr id="0" name=""/>
        <dsp:cNvSpPr/>
      </dsp:nvSpPr>
      <dsp:spPr>
        <a:xfrm>
          <a:off x="3830657" y="249115"/>
          <a:ext cx="3357205" cy="4032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Light"/>
              <a:ea typeface="+mn-ea"/>
              <a:cs typeface="Calibri Light"/>
            </a:rPr>
            <a:t>Working on it</a:t>
          </a:r>
          <a:endParaRPr lang="en-US" sz="1400" kern="1200">
            <a:latin typeface="Calibri"/>
            <a:cs typeface="Calibri"/>
          </a:endParaRPr>
        </a:p>
      </dsp:txBody>
      <dsp:txXfrm>
        <a:off x="3830657" y="249115"/>
        <a:ext cx="3357205" cy="403200"/>
      </dsp:txXfrm>
    </dsp:sp>
    <dsp:sp modelId="{B3914D36-5FAC-4122-AFE8-8B4CB1126305}">
      <dsp:nvSpPr>
        <dsp:cNvPr id="0" name=""/>
        <dsp:cNvSpPr/>
      </dsp:nvSpPr>
      <dsp:spPr>
        <a:xfrm>
          <a:off x="3830657" y="652315"/>
          <a:ext cx="3357205" cy="445788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t>[599] Admin Event Review Enhancements</a:t>
          </a:r>
          <a:endParaRPr lang="en-US" sz="1400" kern="1200">
            <a:latin typeface="Segoe UI Semibold"/>
          </a:endParaRPr>
        </a:p>
        <a:p>
          <a:pPr marL="114300" lvl="1" indent="-114300" algn="l" defTabSz="622300">
            <a:lnSpc>
              <a:spcPct val="90000"/>
            </a:lnSpc>
            <a:spcBef>
              <a:spcPct val="0"/>
            </a:spcBef>
            <a:spcAft>
              <a:spcPct val="15000"/>
            </a:spcAft>
            <a:buChar char="•"/>
          </a:pPr>
          <a:r>
            <a:rPr lang="en-US" sz="1400" kern="1200"/>
            <a:t>[368] Auto disable a tab [sessions, speakers, schedule, sponsors</a:t>
          </a:r>
          <a:r>
            <a:rPr lang="en-US" sz="1400" kern="1200">
              <a:solidFill>
                <a:sysClr val="windowText" lastClr="000000">
                  <a:hueOff val="0"/>
                  <a:satOff val="0"/>
                  <a:lumOff val="0"/>
                  <a:alphaOff val="0"/>
                </a:sysClr>
              </a:solidFill>
              <a:latin typeface="Calibri" panose="020F0502020204030204"/>
              <a:ea typeface="+mn-ea"/>
              <a:cs typeface="+mn-cs"/>
            </a:rPr>
            <a:t>]</a:t>
          </a:r>
          <a:endParaRPr lang="en-US" sz="1400" kern="1200"/>
        </a:p>
        <a:p>
          <a:pPr marL="114300" lvl="1" indent="-114300" algn="l" defTabSz="622300" rtl="0">
            <a:lnSpc>
              <a:spcPct val="90000"/>
            </a:lnSpc>
            <a:spcBef>
              <a:spcPct val="0"/>
            </a:spcBef>
            <a:spcAft>
              <a:spcPct val="15000"/>
            </a:spcAft>
            <a:buChar char="•"/>
          </a:pPr>
          <a:r>
            <a:rPr lang="en-US" sz="1400" kern="1200"/>
            <a:t>[593] Change Timezone on Calendar</a:t>
          </a:r>
          <a:endParaRPr lang="en-US" sz="1400" kern="1200">
            <a:latin typeface="Calibri" panose="020F0502020204030204"/>
            <a:ea typeface="+mn-ea"/>
            <a:cs typeface="+mn-cs"/>
          </a:endParaRPr>
        </a:p>
        <a:p>
          <a:pPr marL="114300" lvl="1" indent="-114300" algn="l" defTabSz="622300" rtl="0">
            <a:lnSpc>
              <a:spcPct val="90000"/>
            </a:lnSpc>
            <a:spcBef>
              <a:spcPct val="0"/>
            </a:spcBef>
            <a:spcAft>
              <a:spcPct val="15000"/>
            </a:spcAft>
            <a:buChar char="•"/>
          </a:pPr>
          <a:r>
            <a:rPr lang="en-US" sz="1400" kern="1200"/>
            <a:t>[625] Event Guidelines</a:t>
          </a:r>
          <a:endParaRPr lang="en-US" sz="1400" kern="1200">
            <a:latin typeface="Segoe UI Semibold"/>
            <a:ea typeface="+mn-ea"/>
            <a:cs typeface="Segoe UI Semibold"/>
          </a:endParaRPr>
        </a:p>
        <a:p>
          <a:pPr marL="114300" lvl="1" indent="-114300" algn="l" defTabSz="622300">
            <a:lnSpc>
              <a:spcPct val="90000"/>
            </a:lnSpc>
            <a:spcBef>
              <a:spcPct val="0"/>
            </a:spcBef>
            <a:spcAft>
              <a:spcPct val="15000"/>
            </a:spcAft>
            <a:buChar char="•"/>
          </a:pPr>
          <a:r>
            <a:rPr lang="en-US" sz="1400" kern="1200"/>
            <a:t>[520] Ability to show Events as a Calendar</a:t>
          </a:r>
        </a:p>
        <a:p>
          <a:pPr marL="114300" lvl="1" indent="-114300" algn="l" defTabSz="622300">
            <a:lnSpc>
              <a:spcPct val="90000"/>
            </a:lnSpc>
            <a:spcBef>
              <a:spcPct val="0"/>
            </a:spcBef>
            <a:spcAft>
              <a:spcPct val="15000"/>
            </a:spcAft>
            <a:buChar char="•"/>
          </a:pPr>
          <a:r>
            <a:rPr lang="en-US" sz="1400" kern="1200"/>
            <a:t>[531] Address Map Integration using Bing API</a:t>
          </a:r>
        </a:p>
      </dsp:txBody>
      <dsp:txXfrm>
        <a:off x="3830657" y="652315"/>
        <a:ext cx="3357205" cy="4457880"/>
      </dsp:txXfrm>
    </dsp:sp>
    <dsp:sp modelId="{A75F28F6-5819-4464-8A8A-6416212B5EC7}">
      <dsp:nvSpPr>
        <dsp:cNvPr id="0" name=""/>
        <dsp:cNvSpPr/>
      </dsp:nvSpPr>
      <dsp:spPr>
        <a:xfrm>
          <a:off x="7657871" y="249115"/>
          <a:ext cx="3357205" cy="403200"/>
        </a:xfrm>
        <a:prstGeom prst="rect">
          <a:avLst/>
        </a:prstGeom>
        <a:solidFill>
          <a:srgbClr val="2C7E9C"/>
        </a:solidFill>
        <a:ln w="12700" cap="flat" cmpd="sng" algn="ctr">
          <a:solidFill>
            <a:srgbClr val="2C7E9C"/>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 lastClr="FFFFFF"/>
              </a:solidFill>
              <a:latin typeface="Calibri" panose="020F0502020204030204"/>
              <a:ea typeface="+mn-ea"/>
              <a:cs typeface="+mn-cs"/>
            </a:rPr>
            <a:t>Up Next</a:t>
          </a:r>
          <a:endParaRPr lang="en-US" sz="1400" kern="1200">
            <a:solidFill>
              <a:sysClr val="window" lastClr="FFFFFF"/>
            </a:solidFill>
            <a:latin typeface="Segoe UI"/>
            <a:ea typeface="+mn-ea"/>
            <a:cs typeface="Segoe UI"/>
          </a:endParaRPr>
        </a:p>
      </dsp:txBody>
      <dsp:txXfrm>
        <a:off x="7657871" y="249115"/>
        <a:ext cx="3357205" cy="403200"/>
      </dsp:txXfrm>
    </dsp:sp>
    <dsp:sp modelId="{B9F19463-ACB8-46E5-A713-66718EC77C06}">
      <dsp:nvSpPr>
        <dsp:cNvPr id="0" name=""/>
        <dsp:cNvSpPr/>
      </dsp:nvSpPr>
      <dsp:spPr>
        <a:xfrm>
          <a:off x="7657871" y="652315"/>
          <a:ext cx="3357205" cy="445788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t>[567] Automated reminders for Draft calls and events</a:t>
          </a:r>
        </a:p>
        <a:p>
          <a:pPr marL="114300" lvl="1" indent="-114300" algn="l" defTabSz="622300" rtl="0">
            <a:lnSpc>
              <a:spcPct val="90000"/>
            </a:lnSpc>
            <a:spcBef>
              <a:spcPct val="0"/>
            </a:spcBef>
            <a:spcAft>
              <a:spcPct val="15000"/>
            </a:spcAft>
            <a:buChar char="•"/>
          </a:pPr>
          <a:r>
            <a:rPr lang="en-US" sz="1400" kern="1200"/>
            <a:t>[374] Social Sharing of Events</a:t>
          </a:r>
          <a:endParaRPr lang="en-US" sz="1400" kern="1200">
            <a:latin typeface="Segoe UI Semibold"/>
          </a:endParaRPr>
        </a:p>
        <a:p>
          <a:pPr marL="114300" lvl="1" indent="-114300" algn="l" defTabSz="622300" rtl="0">
            <a:lnSpc>
              <a:spcPct val="90000"/>
            </a:lnSpc>
            <a:spcBef>
              <a:spcPct val="0"/>
            </a:spcBef>
            <a:spcAft>
              <a:spcPct val="15000"/>
            </a:spcAft>
            <a:buChar char="•"/>
          </a:pPr>
          <a:r>
            <a:rPr lang="en-US" sz="1400" kern="1200"/>
            <a:t>[364] Integration with Sessionize or Run.Events Mobile</a:t>
          </a:r>
        </a:p>
        <a:p>
          <a:pPr marL="114300" lvl="1" indent="-114300" algn="l" defTabSz="622300" rtl="0">
            <a:lnSpc>
              <a:spcPct val="90000"/>
            </a:lnSpc>
            <a:spcBef>
              <a:spcPct val="0"/>
            </a:spcBef>
            <a:spcAft>
              <a:spcPct val="15000"/>
            </a:spcAft>
            <a:buChar char="•"/>
          </a:pPr>
          <a:r>
            <a:rPr lang="en-US" sz="1400" kern="1200"/>
            <a:t>[469] Enhance Event Status [Cancel/Postpone/Resubmit]</a:t>
          </a:r>
          <a:endParaRPr lang="en-US" sz="1400" kern="1200">
            <a:latin typeface="Segoe UI Semibold"/>
          </a:endParaRPr>
        </a:p>
      </dsp:txBody>
      <dsp:txXfrm>
        <a:off x="7657871" y="652315"/>
        <a:ext cx="3357205" cy="4457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F6B81-0CE7-44F9-BAC7-6B2BFDF72E53}"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229AA-753F-4F96-9A96-7E8D89E702A8}" type="slidenum">
              <a:rPr lang="en-US" smtClean="0"/>
              <a:t>‹#›</a:t>
            </a:fld>
            <a:endParaRPr lang="en-US"/>
          </a:p>
        </p:txBody>
      </p:sp>
    </p:spTree>
    <p:extLst>
      <p:ext uri="{BB962C8B-B14F-4D97-AF65-F5344CB8AC3E}">
        <p14:creationId xmlns:p14="http://schemas.microsoft.com/office/powerpoint/2010/main" val="2030816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11/11/2024 1:43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4868B-CB5E-4E7C-90EB-0FA021A27B5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71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4868B-CB5E-4E7C-90EB-0FA021A27B5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85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07DEA-9B7B-D748-04E2-25866B9DA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C5346-3E32-75C2-D423-0C391F6A7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A5946-C367-EA70-DA4D-1678496FBE1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FD6246E-987C-B5B3-F0A6-4941101CF6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4868B-CB5E-4E7C-90EB-0FA021A27B5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17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4352-7B88-8AF6-5D9E-9D21D03AD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22136-0B02-F79E-2D27-864C3B8E6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C390B-5FFF-000B-E7D1-D5E7F6F015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7C70A-8A10-0FFB-6D9C-25B11B1E9D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3287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5.xml"/><Relationship Id="rId4" Type="http://schemas.openxmlformats.org/officeDocument/2006/relationships/hyperlink" Target="https://logosmarcas.net/microsoft-logo/" TargetMode="Externa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27.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33.jpe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5.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27.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19.emf"/></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736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4002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70280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0104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0422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4121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9514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371312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3881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65991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00941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34340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596055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767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379780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8752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58142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12354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35027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52370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10937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80846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3035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11814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02523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94236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24593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5947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40137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9880238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195518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290720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813950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40985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88651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2521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5040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59884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5713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1051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73521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951781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11/11/2024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225555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11/11/2024</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5784638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11/11/2024</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37096060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hank you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C6312F-9124-34BB-DCAD-52DC2E3CE9B3}"/>
              </a:ext>
            </a:extLst>
          </p:cNvPr>
          <p:cNvSpPr/>
          <p:nvPr userDrawn="1"/>
        </p:nvSpPr>
        <p:spPr>
          <a:xfrm>
            <a:off x="303005" y="3429000"/>
            <a:ext cx="8574451" cy="1198085"/>
          </a:xfrm>
          <a:prstGeom prst="rect">
            <a:avLst/>
          </a:prstGeom>
        </p:spPr>
        <p:txBody>
          <a:bodyPr wrap="square">
            <a:spAutoFit/>
          </a:bodyPr>
          <a:lstStyle/>
          <a:p>
            <a:pPr lvl="1">
              <a:lnSpc>
                <a:spcPct val="120000"/>
              </a:lnSpc>
            </a:pPr>
            <a:r>
              <a:rPr lang="en-US" sz="6600" b="1">
                <a:solidFill>
                  <a:srgbClr val="00C5EB"/>
                </a:solidFill>
                <a:latin typeface="Segoe UI Semibold" panose="020B0702040204020203" pitchFamily="34" charset="0"/>
                <a:ea typeface="Proxima Nova" charset="0"/>
                <a:cs typeface="Segoe UI Semibold" panose="020B0702040204020203" pitchFamily="34" charset="0"/>
              </a:rPr>
              <a:t>Thank You</a:t>
            </a:r>
          </a:p>
        </p:txBody>
      </p:sp>
      <p:pic>
        <p:nvPicPr>
          <p:cNvPr id="2" name="Picture 2" descr="Image">
            <a:extLst>
              <a:ext uri="{FF2B5EF4-FFF2-40B4-BE49-F238E27FC236}">
                <a16:creationId xmlns:a16="http://schemas.microsoft.com/office/drawing/2014/main" id="{5369D280-BEC9-DFA8-23D3-5C5F8296618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03788" y="52208"/>
            <a:ext cx="1183257" cy="118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110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r>
              <a:rPr lang="en-CA"/>
              <a:t>2022-11-04	</a:t>
            </a:r>
          </a:p>
        </p:txBody>
      </p:sp>
      <p:sp>
        <p:nvSpPr>
          <p:cNvPr id="5" name="Footer Placeholder 4"/>
          <p:cNvSpPr>
            <a:spLocks noGrp="1"/>
          </p:cNvSpPr>
          <p:nvPr>
            <p:ph type="ftr" sz="quarter" idx="11"/>
          </p:nvPr>
        </p:nvSpPr>
        <p:spPr/>
        <p:txBody>
          <a:bodyPr/>
          <a:lstStyle/>
          <a:p>
            <a:r>
              <a:rPr lang="en-CA"/>
              <a:t>#M365OTTAWA</a:t>
            </a:r>
          </a:p>
        </p:txBody>
      </p:sp>
      <p:sp>
        <p:nvSpPr>
          <p:cNvPr id="6" name="Slide Number Placeholder 5"/>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34163115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1424" y="274638"/>
            <a:ext cx="8570976" cy="1143000"/>
          </a:xfrm>
        </p:spPr>
        <p:txBody>
          <a:bodyPr/>
          <a:lstStyle>
            <a:lvl1pPr algn="l">
              <a:defRPr>
                <a:solidFill>
                  <a:schemeClr val="bg1">
                    <a:lumMod val="50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CA"/>
          </a:p>
        </p:txBody>
      </p:sp>
      <p:sp>
        <p:nvSpPr>
          <p:cNvPr id="6" name="Slide Number Placeholder 5"/>
          <p:cNvSpPr>
            <a:spLocks noGrp="1"/>
          </p:cNvSpPr>
          <p:nvPr>
            <p:ph type="sldNum" sz="quarter" idx="12"/>
          </p:nvPr>
        </p:nvSpPr>
        <p:spPr/>
        <p:txBody>
          <a:bodyPr/>
          <a:lstStyle/>
          <a:p>
            <a:r>
              <a:rPr lang="en-CA"/>
              <a:t>#M365OTTAWA</a:t>
            </a:r>
          </a:p>
        </p:txBody>
      </p:sp>
      <p:pic>
        <p:nvPicPr>
          <p:cNvPr id="7" name="Picture 6" descr="A logo with a red leaf&#10;&#10;Description automatically generated">
            <a:extLst>
              <a:ext uri="{FF2B5EF4-FFF2-40B4-BE49-F238E27FC236}">
                <a16:creationId xmlns:a16="http://schemas.microsoft.com/office/drawing/2014/main" id="{B71CDE78-81D1-7153-1D90-7E0D7B4009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344" y="88033"/>
            <a:ext cx="2268252" cy="1512168"/>
          </a:xfrm>
          <a:prstGeom prst="rect">
            <a:avLst/>
          </a:prstGeom>
        </p:spPr>
      </p:pic>
      <p:sp>
        <p:nvSpPr>
          <p:cNvPr id="4" name="Date Placeholder 3"/>
          <p:cNvSpPr>
            <a:spLocks noGrp="1"/>
          </p:cNvSpPr>
          <p:nvPr>
            <p:ph type="dt" sz="half" idx="10"/>
          </p:nvPr>
        </p:nvSpPr>
        <p:spPr>
          <a:solidFill>
            <a:srgbClr val="B8A27B">
              <a:alpha val="22000"/>
            </a:srgbClr>
          </a:solidFill>
        </p:spPr>
        <p:txBody>
          <a:bodyPr/>
          <a:lstStyle>
            <a:lvl1pPr>
              <a:defRPr b="1">
                <a:solidFill>
                  <a:schemeClr val="bg1"/>
                </a:solidFill>
              </a:defRPr>
            </a:lvl1pPr>
          </a:lstStyle>
          <a:p>
            <a:r>
              <a:rPr lang="en-CA"/>
              <a:t>M365Ottawa.com</a:t>
            </a:r>
          </a:p>
        </p:txBody>
      </p:sp>
    </p:spTree>
    <p:extLst>
      <p:ext uri="{BB962C8B-B14F-4D97-AF65-F5344CB8AC3E}">
        <p14:creationId xmlns:p14="http://schemas.microsoft.com/office/powerpoint/2010/main" val="31358492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CA"/>
              <a:t>2022-11-04	</a:t>
            </a:r>
          </a:p>
        </p:txBody>
      </p:sp>
      <p:sp>
        <p:nvSpPr>
          <p:cNvPr id="5" name="Footer Placeholder 4"/>
          <p:cNvSpPr>
            <a:spLocks noGrp="1"/>
          </p:cNvSpPr>
          <p:nvPr>
            <p:ph type="ftr" sz="quarter" idx="11"/>
          </p:nvPr>
        </p:nvSpPr>
        <p:spPr/>
        <p:txBody>
          <a:bodyPr/>
          <a:lstStyle/>
          <a:p>
            <a:r>
              <a:rPr lang="en-CA"/>
              <a:t>#M365OTTAWA</a:t>
            </a:r>
          </a:p>
        </p:txBody>
      </p:sp>
      <p:sp>
        <p:nvSpPr>
          <p:cNvPr id="6" name="Slide Number Placeholder 5"/>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643021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r>
              <a:rPr lang="en-CA"/>
              <a:t>2022-11-04	</a:t>
            </a:r>
          </a:p>
        </p:txBody>
      </p:sp>
      <p:sp>
        <p:nvSpPr>
          <p:cNvPr id="6" name="Footer Placeholder 5"/>
          <p:cNvSpPr>
            <a:spLocks noGrp="1"/>
          </p:cNvSpPr>
          <p:nvPr>
            <p:ph type="ftr" sz="quarter" idx="11"/>
          </p:nvPr>
        </p:nvSpPr>
        <p:spPr/>
        <p:txBody>
          <a:bodyPr/>
          <a:lstStyle/>
          <a:p>
            <a:r>
              <a:rPr lang="en-CA"/>
              <a:t>#M365OTTAWA</a:t>
            </a:r>
          </a:p>
        </p:txBody>
      </p:sp>
      <p:sp>
        <p:nvSpPr>
          <p:cNvPr id="7" name="Slide Number Placeholder 6"/>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641936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r>
              <a:rPr lang="en-CA"/>
              <a:t>2022-11-04	</a:t>
            </a:r>
          </a:p>
        </p:txBody>
      </p:sp>
      <p:sp>
        <p:nvSpPr>
          <p:cNvPr id="8" name="Footer Placeholder 7"/>
          <p:cNvSpPr>
            <a:spLocks noGrp="1"/>
          </p:cNvSpPr>
          <p:nvPr>
            <p:ph type="ftr" sz="quarter" idx="11"/>
          </p:nvPr>
        </p:nvSpPr>
        <p:spPr/>
        <p:txBody>
          <a:bodyPr/>
          <a:lstStyle/>
          <a:p>
            <a:r>
              <a:rPr lang="en-CA"/>
              <a:t>#M365OTTAWA</a:t>
            </a:r>
          </a:p>
        </p:txBody>
      </p:sp>
      <p:sp>
        <p:nvSpPr>
          <p:cNvPr id="9" name="Slide Number Placeholder 8"/>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3824310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r>
              <a:rPr lang="en-CA"/>
              <a:t>2022-11-04	</a:t>
            </a:r>
          </a:p>
        </p:txBody>
      </p:sp>
      <p:sp>
        <p:nvSpPr>
          <p:cNvPr id="4" name="Footer Placeholder 3"/>
          <p:cNvSpPr>
            <a:spLocks noGrp="1"/>
          </p:cNvSpPr>
          <p:nvPr>
            <p:ph type="ftr" sz="quarter" idx="11"/>
          </p:nvPr>
        </p:nvSpPr>
        <p:spPr/>
        <p:txBody>
          <a:bodyPr/>
          <a:lstStyle/>
          <a:p>
            <a:r>
              <a:rPr lang="en-CA"/>
              <a:t>#M365OTTAWA</a:t>
            </a:r>
          </a:p>
        </p:txBody>
      </p:sp>
      <p:sp>
        <p:nvSpPr>
          <p:cNvPr id="5" name="Slide Number Placeholder 4"/>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8514235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CA"/>
              <a:t>2022-11-04	</a:t>
            </a:r>
          </a:p>
        </p:txBody>
      </p:sp>
      <p:sp>
        <p:nvSpPr>
          <p:cNvPr id="3" name="Footer Placeholder 2"/>
          <p:cNvSpPr>
            <a:spLocks noGrp="1"/>
          </p:cNvSpPr>
          <p:nvPr>
            <p:ph type="ftr" sz="quarter" idx="11"/>
          </p:nvPr>
        </p:nvSpPr>
        <p:spPr/>
        <p:txBody>
          <a:bodyPr/>
          <a:lstStyle/>
          <a:p>
            <a:r>
              <a:rPr lang="en-CA"/>
              <a:t>#M365OTTAWA</a:t>
            </a:r>
          </a:p>
        </p:txBody>
      </p:sp>
      <p:sp>
        <p:nvSpPr>
          <p:cNvPr id="4" name="Slide Number Placeholder 3"/>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35177632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CA"/>
              <a:t>2022-11-04	</a:t>
            </a:r>
          </a:p>
        </p:txBody>
      </p:sp>
      <p:sp>
        <p:nvSpPr>
          <p:cNvPr id="6" name="Footer Placeholder 5"/>
          <p:cNvSpPr>
            <a:spLocks noGrp="1"/>
          </p:cNvSpPr>
          <p:nvPr>
            <p:ph type="ftr" sz="quarter" idx="11"/>
          </p:nvPr>
        </p:nvSpPr>
        <p:spPr/>
        <p:txBody>
          <a:bodyPr/>
          <a:lstStyle/>
          <a:p>
            <a:r>
              <a:rPr lang="en-CA"/>
              <a:t>#M365OTTAWA</a:t>
            </a:r>
          </a:p>
        </p:txBody>
      </p:sp>
      <p:sp>
        <p:nvSpPr>
          <p:cNvPr id="7" name="Slide Number Placeholder 6"/>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1371744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CA"/>
              <a:t>2022-11-04	</a:t>
            </a:r>
          </a:p>
        </p:txBody>
      </p:sp>
      <p:sp>
        <p:nvSpPr>
          <p:cNvPr id="6" name="Footer Placeholder 5"/>
          <p:cNvSpPr>
            <a:spLocks noGrp="1"/>
          </p:cNvSpPr>
          <p:nvPr>
            <p:ph type="ftr" sz="quarter" idx="11"/>
          </p:nvPr>
        </p:nvSpPr>
        <p:spPr/>
        <p:txBody>
          <a:bodyPr/>
          <a:lstStyle/>
          <a:p>
            <a:r>
              <a:rPr lang="en-CA"/>
              <a:t>#M365OTTAWA</a:t>
            </a:r>
          </a:p>
        </p:txBody>
      </p:sp>
      <p:sp>
        <p:nvSpPr>
          <p:cNvPr id="7" name="Slide Number Placeholder 6"/>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0132276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r>
              <a:rPr lang="en-CA"/>
              <a:t>2022-11-04	</a:t>
            </a:r>
          </a:p>
        </p:txBody>
      </p:sp>
      <p:sp>
        <p:nvSpPr>
          <p:cNvPr id="5" name="Footer Placeholder 4"/>
          <p:cNvSpPr>
            <a:spLocks noGrp="1"/>
          </p:cNvSpPr>
          <p:nvPr>
            <p:ph type="ftr" sz="quarter" idx="11"/>
          </p:nvPr>
        </p:nvSpPr>
        <p:spPr/>
        <p:txBody>
          <a:bodyPr/>
          <a:lstStyle/>
          <a:p>
            <a:r>
              <a:rPr lang="en-CA"/>
              <a:t>#M365OTTAWA</a:t>
            </a:r>
          </a:p>
        </p:txBody>
      </p:sp>
      <p:sp>
        <p:nvSpPr>
          <p:cNvPr id="6" name="Slide Number Placeholder 5"/>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7890252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r>
              <a:rPr lang="en-CA"/>
              <a:t>2022-11-04	</a:t>
            </a:r>
          </a:p>
        </p:txBody>
      </p:sp>
      <p:sp>
        <p:nvSpPr>
          <p:cNvPr id="5" name="Footer Placeholder 4"/>
          <p:cNvSpPr>
            <a:spLocks noGrp="1"/>
          </p:cNvSpPr>
          <p:nvPr>
            <p:ph type="ftr" sz="quarter" idx="11"/>
          </p:nvPr>
        </p:nvSpPr>
        <p:spPr/>
        <p:txBody>
          <a:bodyPr/>
          <a:lstStyle/>
          <a:p>
            <a:r>
              <a:rPr lang="en-CA"/>
              <a:t>#M365OTTAWA</a:t>
            </a:r>
          </a:p>
        </p:txBody>
      </p:sp>
      <p:sp>
        <p:nvSpPr>
          <p:cNvPr id="6" name="Slide Number Placeholder 5"/>
          <p:cNvSpPr>
            <a:spLocks noGrp="1"/>
          </p:cNvSpPr>
          <p:nvPr>
            <p:ph type="sldNum" sz="quarter" idx="12"/>
          </p:nvPr>
        </p:nvSpPr>
        <p:spPr/>
        <p:txBody>
          <a:bodyPr/>
          <a:lstStyle/>
          <a:p>
            <a:fld id="{D44FFBB9-AA12-477C-A122-A815EBD803D3}" type="slidenum">
              <a:rPr lang="en-CA" smtClean="0"/>
              <a:t>‹#›</a:t>
            </a:fld>
            <a:endParaRPr lang="en-CA"/>
          </a:p>
        </p:txBody>
      </p:sp>
    </p:spTree>
    <p:extLst>
      <p:ext uri="{BB962C8B-B14F-4D97-AF65-F5344CB8AC3E}">
        <p14:creationId xmlns:p14="http://schemas.microsoft.com/office/powerpoint/2010/main" val="17366122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69C89C97-CBA1-C2EA-3169-AD4B4FF20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381230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3812309"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3" name="Picture 2" descr="Logo&#10;&#10;Description automatically generated">
            <a:extLst>
              <a:ext uri="{FF2B5EF4-FFF2-40B4-BE49-F238E27FC236}">
                <a16:creationId xmlns:a16="http://schemas.microsoft.com/office/drawing/2014/main" id="{37CCE0AA-0336-8037-6FC6-E50D6422511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550" y="186744"/>
            <a:ext cx="1124716" cy="632653"/>
          </a:xfrm>
          <a:prstGeom prst="rect">
            <a:avLst/>
          </a:prstGeom>
        </p:spPr>
      </p:pic>
    </p:spTree>
    <p:extLst>
      <p:ext uri="{BB962C8B-B14F-4D97-AF65-F5344CB8AC3E}">
        <p14:creationId xmlns:p14="http://schemas.microsoft.com/office/powerpoint/2010/main" val="3536779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3812309"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3812309"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A2992766-F8F4-AF02-149B-2B2829E3A1F2}"/>
              </a:ext>
            </a:extLst>
          </p:cNvPr>
          <p:cNvPicPr>
            <a:picLocks noChangeAspect="1"/>
          </p:cNvPicPr>
          <p:nvPr userDrawn="1"/>
        </p:nvPicPr>
        <p:blipFill>
          <a:blip r:embed="rId2"/>
          <a:stretch>
            <a:fillRect/>
          </a:stretch>
        </p:blipFill>
        <p:spPr bwMode="black">
          <a:xfrm>
            <a:off x="584200" y="325601"/>
            <a:ext cx="1366245" cy="292608"/>
          </a:xfrm>
          <a:prstGeom prst="rect">
            <a:avLst/>
          </a:prstGeom>
        </p:spPr>
      </p:pic>
    </p:spTree>
    <p:extLst>
      <p:ext uri="{BB962C8B-B14F-4D97-AF65-F5344CB8AC3E}">
        <p14:creationId xmlns:p14="http://schemas.microsoft.com/office/powerpoint/2010/main" val="4243374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pic>
        <p:nvPicPr>
          <p:cNvPr id="2" name="MS logo white - EMF" descr="Microsoft logo white text version">
            <a:extLst>
              <a:ext uri="{FF2B5EF4-FFF2-40B4-BE49-F238E27FC236}">
                <a16:creationId xmlns:a16="http://schemas.microsoft.com/office/drawing/2014/main" id="{A89BCA28-9BD8-87A0-E9DD-3A6E375D6374}"/>
              </a:ext>
            </a:extLst>
          </p:cNvPr>
          <p:cNvPicPr>
            <a:picLocks noChangeAspect="1"/>
          </p:cNvPicPr>
          <p:nvPr/>
        </p:nvPicPr>
        <p:blipFill>
          <a:blip r:embed="rId2"/>
          <a:stretch>
            <a:fillRect/>
          </a:stretch>
        </p:blipFill>
        <p:spPr bwMode="black">
          <a:xfrm>
            <a:off x="584200" y="325601"/>
            <a:ext cx="1366245" cy="292608"/>
          </a:xfrm>
          <a:prstGeom prst="rect">
            <a:avLst/>
          </a:prstGeom>
        </p:spPr>
      </p:pic>
      <p:sp>
        <p:nvSpPr>
          <p:cNvPr id="3" name="Title 1">
            <a:extLst>
              <a:ext uri="{FF2B5EF4-FFF2-40B4-BE49-F238E27FC236}">
                <a16:creationId xmlns:a16="http://schemas.microsoft.com/office/drawing/2014/main" id="{436487F5-E95E-1B91-2277-613BBF4FBD10}"/>
              </a:ext>
            </a:extLst>
          </p:cNvPr>
          <p:cNvSpPr txBox="1">
            <a:spLocks/>
          </p:cNvSpPr>
          <p:nvPr/>
        </p:nvSpPr>
        <p:spPr>
          <a:xfrm>
            <a:off x="584200" y="5715040"/>
            <a:ext cx="9144000" cy="553998"/>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algn="l" defTabSz="932742" rtl="0" eaLnBrk="1" latinLnBrk="0" hangingPunct="1">
              <a:lnSpc>
                <a:spcPct val="100000"/>
              </a:lnSpc>
              <a:spcBef>
                <a:spcPct val="0"/>
              </a:spcBef>
              <a:buNone/>
            </a:pPr>
            <a:r>
              <a:rPr lang="en-US" sz="3600" b="0" kern="1200" cap="none" spc="-50" baseline="0">
                <a:ln w="3175">
                  <a:noFill/>
                </a:ln>
                <a:solidFill>
                  <a:schemeClr val="accent3"/>
                </a:solidFill>
                <a:effectLst/>
                <a:latin typeface="+mj-lt"/>
                <a:ea typeface="+mn-ea"/>
                <a:cs typeface="Segoe UI" panose="020B0502040204020203" pitchFamily="34" charset="0"/>
              </a:rPr>
              <a:t>Thank you</a:t>
            </a:r>
          </a:p>
        </p:txBody>
      </p:sp>
    </p:spTree>
    <p:extLst>
      <p:ext uri="{BB962C8B-B14F-4D97-AF65-F5344CB8AC3E}">
        <p14:creationId xmlns:p14="http://schemas.microsoft.com/office/powerpoint/2010/main" val="373068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2" name="MS logo white - EMF" descr="Microsoft logo white text version">
            <a:extLst>
              <a:ext uri="{FF2B5EF4-FFF2-40B4-BE49-F238E27FC236}">
                <a16:creationId xmlns:a16="http://schemas.microsoft.com/office/drawing/2014/main" id="{DF295CDA-AD07-D4F6-11FA-2869161A2BC9}"/>
              </a:ext>
            </a:extLst>
          </p:cNvPr>
          <p:cNvPicPr>
            <a:picLocks noChangeAspect="1"/>
          </p:cNvPicPr>
          <p:nvPr/>
        </p:nvPicPr>
        <p:blipFill>
          <a:blip r:embed="rId2"/>
          <a:stretch>
            <a:fillRect/>
          </a:stretch>
        </p:blipFill>
        <p:spPr bwMode="black">
          <a:xfrm>
            <a:off x="584200" y="325601"/>
            <a:ext cx="1366245" cy="292608"/>
          </a:xfrm>
          <a:prstGeom prst="rect">
            <a:avLst/>
          </a:prstGeom>
        </p:spPr>
      </p:pic>
    </p:spTree>
    <p:extLst>
      <p:ext uri="{BB962C8B-B14F-4D97-AF65-F5344CB8AC3E}">
        <p14:creationId xmlns:p14="http://schemas.microsoft.com/office/powerpoint/2010/main" val="518945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0601305"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85868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0601305"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8370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56044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0439955"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6788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0486137" cy="553998"/>
          </a:xfr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1647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0495373" cy="553998"/>
          </a:xfrm>
        </p:spPr>
        <p:txBody>
          <a:bodyPr wrap="square">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7186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61671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5160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4972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80833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8660221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25512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0643155"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2326370"/>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4998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060621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50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0587737" cy="553998"/>
          </a:xfrm>
        </p:spPr>
        <p:txBody>
          <a:bodyPr wrap="square"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3141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0421482" cy="553998"/>
          </a:xfrm>
        </p:spPr>
        <p:txBody>
          <a:bodyPr wrap="square"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256182"/>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0689337" cy="553998"/>
          </a:xfrm>
        </p:spPr>
        <p:txBody>
          <a:bodyPr wrap="square"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8162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9125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6582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6321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476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2305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043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1580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02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929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458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8315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03018644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0652392" cy="553998"/>
          </a:xfrm>
        </p:spPr>
        <p:txBody>
          <a:bodyPr wrap="square">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43580238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8855894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00451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44657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61034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4" y="457200"/>
            <a:ext cx="4047692"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0464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734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763663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175391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938693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9467768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517379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73598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1420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400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00559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18341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279601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28292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08004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13170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95378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37456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7132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35680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6184830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40231035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54256051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0422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13196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12678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4264858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5792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77777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1813451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9698807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03044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2186711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8630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1983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24739186"/>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2498590402"/>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3302478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3689382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3690317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4981868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317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891565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66052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475860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364954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764356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611493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693621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312828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642707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273923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219498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09525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316050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44585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3F8BAB2-DD8A-9F21-5811-4F763314A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35619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35619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058971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92224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299B3CE7-FA85-A82E-8E14-383F97A90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3395657"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3395657"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Subtitle</a:t>
            </a:r>
          </a:p>
        </p:txBody>
      </p:sp>
    </p:spTree>
    <p:extLst>
      <p:ext uri="{BB962C8B-B14F-4D97-AF65-F5344CB8AC3E}">
        <p14:creationId xmlns:p14="http://schemas.microsoft.com/office/powerpoint/2010/main" val="2100328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748278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657579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575496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797278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Section Title w Sub">
    <p:bg>
      <p:bgPr>
        <a:gradFill>
          <a:gsLst>
            <a:gs pos="100000">
              <a:schemeClr val="accent1"/>
            </a:gs>
            <a:gs pos="18000">
              <a:schemeClr val="accent2"/>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53759"/>
            <a:ext cx="9144000" cy="830997"/>
          </a:xfrm>
          <a:noFill/>
        </p:spPr>
        <p:txBody>
          <a:bodyPr lIns="0" tIns="0" rIns="0" bIns="0" anchor="t" anchorCtr="0">
            <a:spAutoFit/>
          </a:bodyPr>
          <a:lstStyle>
            <a:lvl1pPr algn="l" defTabSz="932742" rtl="0" eaLnBrk="1" latinLnBrk="0" hangingPunct="1">
              <a:lnSpc>
                <a:spcPct val="90000"/>
              </a:lnSpc>
              <a:spcBef>
                <a:spcPct val="0"/>
              </a:spcBef>
              <a:buNone/>
              <a:defRPr lang="en-US" sz="6000" b="0" kern="1200" cap="none" spc="-50" baseline="0" dirty="0">
                <a:ln w="3175">
                  <a:noFill/>
                </a:ln>
                <a:solidFill>
                  <a:schemeClr val="accent3"/>
                </a:solidFill>
                <a:effectLst/>
                <a:latin typeface="+mj-lt"/>
                <a:ea typeface="+mn-ea"/>
                <a:cs typeface="Segoe UI" pitchFamily="34" charset="0"/>
              </a:defRPr>
            </a:lvl1pPr>
          </a:lstStyle>
          <a:p>
            <a:r>
              <a:rPr lang="en-US"/>
              <a:t>Section title with subtitle</a:t>
            </a:r>
          </a:p>
        </p:txBody>
      </p:sp>
      <p:sp>
        <p:nvSpPr>
          <p:cNvPr id="5" name="Content Placeholder 4">
            <a:extLst>
              <a:ext uri="{FF2B5EF4-FFF2-40B4-BE49-F238E27FC236}">
                <a16:creationId xmlns:a16="http://schemas.microsoft.com/office/drawing/2014/main" id="{0C53513F-FB5E-B031-210C-0C1FF1255416}"/>
              </a:ext>
            </a:extLst>
          </p:cNvPr>
          <p:cNvSpPr>
            <a:spLocks noGrp="1"/>
          </p:cNvSpPr>
          <p:nvPr>
            <p:ph sz="quarter" idx="10" hasCustomPrompt="1"/>
          </p:nvPr>
        </p:nvSpPr>
        <p:spPr>
          <a:xfrm>
            <a:off x="585216" y="4048125"/>
            <a:ext cx="9110663" cy="430887"/>
          </a:xfrm>
        </p:spPr>
        <p:txBody>
          <a:bodyPr/>
          <a:lstStyle>
            <a:lvl1pPr marL="0" indent="0">
              <a:buNone/>
              <a:defRPr/>
            </a:lvl1pPr>
          </a:lstStyle>
          <a:p>
            <a:pPr lvl="0"/>
            <a:r>
              <a:rPr lang="en-US"/>
              <a:t>Subtitle here</a:t>
            </a:r>
          </a:p>
        </p:txBody>
      </p:sp>
    </p:spTree>
    <p:extLst>
      <p:ext uri="{BB962C8B-B14F-4D97-AF65-F5344CB8AC3E}">
        <p14:creationId xmlns:p14="http://schemas.microsoft.com/office/powerpoint/2010/main" val="1682743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934428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93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1061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0153057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42267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973718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page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6671B8-76DA-FDAF-AABD-E42F22BB267B}"/>
              </a:ext>
            </a:extLst>
          </p:cNvPr>
          <p:cNvSpPr txBox="1"/>
          <p:nvPr userDrawn="1"/>
        </p:nvSpPr>
        <p:spPr>
          <a:xfrm>
            <a:off x="11269189" y="436976"/>
            <a:ext cx="442725" cy="280013"/>
          </a:xfrm>
          <a:prstGeom prst="rect">
            <a:avLst/>
          </a:prstGeom>
          <a:noFill/>
        </p:spPr>
        <p:txBody>
          <a:bodyPr wrap="square" rtlCol="0">
            <a:spAutoFit/>
          </a:bodyPr>
          <a:lstStyle/>
          <a:p>
            <a:pPr marR="0" lvl="0" algn="r">
              <a:lnSpc>
                <a:spcPct val="107000"/>
              </a:lnSpc>
              <a:spcBef>
                <a:spcPts val="0"/>
              </a:spcBef>
              <a:spcAft>
                <a:spcPts val="0"/>
              </a:spcAft>
            </a:pPr>
            <a:fld id="{C25694D7-CB1B-424F-BDFB-8D3D31121017}" type="slidenum">
              <a:rPr lang="en-US" sz="1200" smtClean="0">
                <a:solidFill>
                  <a:srgbClr val="000000"/>
                </a:solidFill>
                <a:latin typeface="Segoe UI Semibold" panose="020B0702040204020203" pitchFamily="34" charset="0"/>
                <a:ea typeface="Calibri" panose="020F0502020204030204" pitchFamily="34" charset="0"/>
                <a:cs typeface="Segoe UI Semibold" panose="020B0702040204020203" pitchFamily="34" charset="0"/>
              </a:rPr>
              <a:t>‹#›</a:t>
            </a:fld>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A84C05AC-D249-3D46-677F-2FF6D8625E6E}"/>
              </a:ext>
            </a:extLst>
          </p:cNvPr>
          <p:cNvSpPr/>
          <p:nvPr userDrawn="1"/>
        </p:nvSpPr>
        <p:spPr>
          <a:xfrm>
            <a:off x="10951633" y="421484"/>
            <a:ext cx="807598" cy="310996"/>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7532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84E8055-81A2-0BAB-4C0B-37F14CDAEF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0C1A98-7763-578E-ABB0-928496A4AD83}"/>
              </a:ext>
            </a:extLst>
          </p:cNvPr>
          <p:cNvSpPr>
            <a:spLocks noGrp="1"/>
          </p:cNvSpPr>
          <p:nvPr>
            <p:ph type="title"/>
          </p:nvPr>
        </p:nvSpPr>
        <p:spPr>
          <a:xfrm>
            <a:off x="376237" y="3749040"/>
            <a:ext cx="9415463" cy="942023"/>
          </a:xfrm>
          <a:prstGeom prst="rect">
            <a:avLst/>
          </a:prstGeom>
        </p:spPr>
        <p:txBody>
          <a:bodyPr anchor="ct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6BEB5B37-7042-8F94-5C0F-065064DC1570}"/>
              </a:ext>
            </a:extLst>
          </p:cNvPr>
          <p:cNvSpPr>
            <a:spLocks noGrp="1"/>
          </p:cNvSpPr>
          <p:nvPr>
            <p:ph type="body" sz="quarter" idx="10"/>
          </p:nvPr>
        </p:nvSpPr>
        <p:spPr>
          <a:xfrm>
            <a:off x="414332" y="4691063"/>
            <a:ext cx="5529267" cy="451101"/>
          </a:xfrm>
          <a:prstGeom prst="rect">
            <a:avLst/>
          </a:prstGeom>
        </p:spPr>
        <p:txBody>
          <a:bodyPr anchor="t"/>
          <a:lstStyle>
            <a:lvl1pPr marL="0" indent="0">
              <a:lnSpc>
                <a:spcPct val="110000"/>
              </a:lnSpc>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7462736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32104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1A98-7763-578E-ABB0-928496A4AD83}"/>
              </a:ext>
            </a:extLst>
          </p:cNvPr>
          <p:cNvSpPr>
            <a:spLocks noGrp="1"/>
          </p:cNvSpPr>
          <p:nvPr>
            <p:ph type="title"/>
          </p:nvPr>
        </p:nvSpPr>
        <p:spPr>
          <a:xfrm>
            <a:off x="376237" y="3749040"/>
            <a:ext cx="9415463" cy="942023"/>
          </a:xfrm>
          <a:prstGeom prst="rect">
            <a:avLst/>
          </a:prstGeom>
        </p:spPr>
        <p:txBody>
          <a:bodyPr anchor="ctr"/>
          <a:lstStyle>
            <a:lvl1pPr>
              <a:defRPr>
                <a:solidFill>
                  <a:schemeClr val="bg1"/>
                </a:solidFill>
              </a:defRPr>
            </a:lvl1pPr>
          </a:lstStyle>
          <a:p>
            <a:r>
              <a:rPr lang="en-US"/>
              <a:t>Click to edit Master title style</a:t>
            </a:r>
          </a:p>
        </p:txBody>
      </p:sp>
      <p:sp>
        <p:nvSpPr>
          <p:cNvPr id="3" name="Text Placeholder 8">
            <a:extLst>
              <a:ext uri="{FF2B5EF4-FFF2-40B4-BE49-F238E27FC236}">
                <a16:creationId xmlns:a16="http://schemas.microsoft.com/office/drawing/2014/main" id="{6BEB5B37-7042-8F94-5C0F-065064DC1570}"/>
              </a:ext>
            </a:extLst>
          </p:cNvPr>
          <p:cNvSpPr>
            <a:spLocks noGrp="1"/>
          </p:cNvSpPr>
          <p:nvPr>
            <p:ph type="body" sz="quarter" idx="10"/>
          </p:nvPr>
        </p:nvSpPr>
        <p:spPr>
          <a:xfrm>
            <a:off x="414332" y="4691063"/>
            <a:ext cx="5529267" cy="451101"/>
          </a:xfrm>
          <a:prstGeom prst="rect">
            <a:avLst/>
          </a:prstGeom>
        </p:spPr>
        <p:txBody>
          <a:bodyPr anchor="t"/>
          <a:lstStyle>
            <a:lvl1pPr marL="0" indent="0">
              <a:lnSpc>
                <a:spcPct val="110000"/>
              </a:lnSpc>
              <a:buNone/>
              <a:defRPr sz="2000">
                <a:solidFill>
                  <a:srgbClr val="50E6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643388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ext layout">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693934-4963-6D6E-7068-FB198FD1D933}"/>
              </a:ext>
            </a:extLst>
          </p:cNvPr>
          <p:cNvSpPr>
            <a:spLocks noGrp="1"/>
          </p:cNvSpPr>
          <p:nvPr>
            <p:ph type="title"/>
          </p:nvPr>
        </p:nvSpPr>
        <p:spPr>
          <a:xfrm>
            <a:off x="395290" y="412751"/>
            <a:ext cx="5548310" cy="830263"/>
          </a:xfrm>
          <a:prstGeom prst="rect">
            <a:avLst/>
          </a:prstGeom>
        </p:spPr>
        <p:txBody>
          <a:bodyPr/>
          <a:lstStyle>
            <a:lvl1pPr>
              <a:defRPr sz="1600">
                <a:solidFill>
                  <a:schemeClr val="bg1"/>
                </a:solidFill>
              </a:defRPr>
            </a:lvl1pPr>
          </a:lstStyle>
          <a:p>
            <a:r>
              <a:rPr lang="en-US"/>
              <a:t>Click to edit Master title style</a:t>
            </a:r>
          </a:p>
        </p:txBody>
      </p:sp>
      <p:sp>
        <p:nvSpPr>
          <p:cNvPr id="4" name="Text Placeholder 8">
            <a:extLst>
              <a:ext uri="{FF2B5EF4-FFF2-40B4-BE49-F238E27FC236}">
                <a16:creationId xmlns:a16="http://schemas.microsoft.com/office/drawing/2014/main" id="{C05612E0-6430-2101-06AC-03C16DABAF0C}"/>
              </a:ext>
            </a:extLst>
          </p:cNvPr>
          <p:cNvSpPr>
            <a:spLocks noGrp="1"/>
          </p:cNvSpPr>
          <p:nvPr>
            <p:ph type="body" sz="quarter" idx="10"/>
          </p:nvPr>
        </p:nvSpPr>
        <p:spPr>
          <a:xfrm>
            <a:off x="414332" y="1554480"/>
            <a:ext cx="5529267" cy="451101"/>
          </a:xfrm>
          <a:prstGeom prst="rect">
            <a:avLst/>
          </a:prstGeom>
        </p:spPr>
        <p:txBody>
          <a:bodyPr anchor="t"/>
          <a:lstStyle>
            <a:lvl1pPr marL="0" indent="0">
              <a:lnSpc>
                <a:spcPct val="110000"/>
              </a:lnSpc>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06063159"/>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Gray box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7301A-502E-DB36-1DD5-F2AB91841D0E}"/>
              </a:ext>
            </a:extLst>
          </p:cNvPr>
          <p:cNvSpPr/>
          <p:nvPr userDrawn="1"/>
        </p:nvSpPr>
        <p:spPr bwMode="auto">
          <a:xfrm>
            <a:off x="6248400" y="0"/>
            <a:ext cx="59436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D7B350C-C924-DC6A-A765-B3139D354A64}"/>
              </a:ext>
            </a:extLst>
          </p:cNvPr>
          <p:cNvSpPr>
            <a:spLocks noGrp="1"/>
          </p:cNvSpPr>
          <p:nvPr>
            <p:ph type="title"/>
          </p:nvPr>
        </p:nvSpPr>
        <p:spPr>
          <a:xfrm>
            <a:off x="395290" y="412751"/>
            <a:ext cx="5548310" cy="215444"/>
          </a:xfrm>
          <a:prstGeom prst="rect">
            <a:avLst/>
          </a:prstGeom>
        </p:spPr>
        <p:txBody>
          <a:bodyPr/>
          <a:lstStyle>
            <a:lvl1pPr>
              <a:defRPr sz="1400">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D98878E-B4F6-BBBC-7053-E3FE111B1512}"/>
              </a:ext>
            </a:extLst>
          </p:cNvPr>
          <p:cNvSpPr>
            <a:spLocks noGrp="1"/>
          </p:cNvSpPr>
          <p:nvPr>
            <p:ph type="body" sz="quarter" idx="10"/>
          </p:nvPr>
        </p:nvSpPr>
        <p:spPr>
          <a:xfrm>
            <a:off x="414332" y="1554480"/>
            <a:ext cx="5529267" cy="451101"/>
          </a:xfrm>
          <a:prstGeom prst="rect">
            <a:avLst/>
          </a:prstGeom>
        </p:spPr>
        <p:txBody>
          <a:bodyPr anchor="t"/>
          <a:lstStyle>
            <a:lvl1pPr marL="0" indent="0">
              <a:lnSpc>
                <a:spcPct val="11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A picture containing chart&#10;&#10;Description automatically generated">
            <a:extLst>
              <a:ext uri="{FF2B5EF4-FFF2-40B4-BE49-F238E27FC236}">
                <a16:creationId xmlns:a16="http://schemas.microsoft.com/office/drawing/2014/main" id="{6D5AFBA5-B675-B5CB-BCCE-B656341167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152" y="350282"/>
            <a:ext cx="362949" cy="362949"/>
          </a:xfrm>
          <a:prstGeom prst="rect">
            <a:avLst/>
          </a:prstGeom>
        </p:spPr>
      </p:pic>
    </p:spTree>
    <p:extLst>
      <p:ext uri="{BB962C8B-B14F-4D97-AF65-F5344CB8AC3E}">
        <p14:creationId xmlns:p14="http://schemas.microsoft.com/office/powerpoint/2010/main" val="174994013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EE35F3-DF0B-5C8B-5576-73CBC5CFB35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21748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Yellow background_with bo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2CA24-F1ED-2A59-53A0-94F2BDDEE67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93E26A-3B59-0F93-E281-5565970B48A1}"/>
              </a:ext>
              <a:ext uri="{C183D7F6-B498-43B3-948B-1728B52AA6E4}">
                <adec:decorative xmlns:adec="http://schemas.microsoft.com/office/drawing/2017/decorative" val="1"/>
              </a:ext>
            </a:extLst>
          </p:cNvPr>
          <p:cNvSpPr/>
          <p:nvPr userDrawn="1"/>
        </p:nvSpPr>
        <p:spPr bwMode="auto">
          <a:xfrm>
            <a:off x="582043" y="587048"/>
            <a:ext cx="11027346" cy="5681990"/>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12728340"/>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Section Title">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6DA2D-8E39-434A-8382-6F96F99089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8" y="2438285"/>
            <a:ext cx="2940541" cy="2940541"/>
          </a:xfrm>
          <a:prstGeom prst="rect">
            <a:avLst/>
          </a:prstGeom>
        </p:spPr>
      </p:pic>
      <p:pic>
        <p:nvPicPr>
          <p:cNvPr id="4" name="Picture 3">
            <a:extLst>
              <a:ext uri="{FF2B5EF4-FFF2-40B4-BE49-F238E27FC236}">
                <a16:creationId xmlns:a16="http://schemas.microsoft.com/office/drawing/2014/main" id="{3960F31C-29F4-4066-88FC-AB6A4EF40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4" y="2438285"/>
            <a:ext cx="2940541" cy="2940541"/>
          </a:xfrm>
          <a:prstGeom prst="rect">
            <a:avLst/>
          </a:prstGeom>
        </p:spPr>
      </p:pic>
      <p:pic>
        <p:nvPicPr>
          <p:cNvPr id="5" name="Picture 4">
            <a:extLst>
              <a:ext uri="{FF2B5EF4-FFF2-40B4-BE49-F238E27FC236}">
                <a16:creationId xmlns:a16="http://schemas.microsoft.com/office/drawing/2014/main" id="{E67FDC27-43ED-40AB-A6EE-AAF3498F46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7" y="2438285"/>
            <a:ext cx="2940541" cy="2940541"/>
          </a:xfrm>
          <a:prstGeom prst="rect">
            <a:avLst/>
          </a:prstGeom>
        </p:spPr>
      </p:pic>
      <p:pic>
        <p:nvPicPr>
          <p:cNvPr id="6" name="Picture 5">
            <a:extLst>
              <a:ext uri="{FF2B5EF4-FFF2-40B4-BE49-F238E27FC236}">
                <a16:creationId xmlns:a16="http://schemas.microsoft.com/office/drawing/2014/main" id="{D9A5CE8D-F751-4417-9BF0-2EA648432B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31" y="2438285"/>
            <a:ext cx="2940541" cy="2940541"/>
          </a:xfrm>
          <a:prstGeom prst="rect">
            <a:avLst/>
          </a:prstGeom>
        </p:spPr>
      </p:pic>
      <p:sp>
        <p:nvSpPr>
          <p:cNvPr id="7" name="Title 1">
            <a:extLst>
              <a:ext uri="{FF2B5EF4-FFF2-40B4-BE49-F238E27FC236}">
                <a16:creationId xmlns:a16="http://schemas.microsoft.com/office/drawing/2014/main" id="{A39DF9E6-5EB9-4183-B9DD-4FD10CA2AC42}"/>
              </a:ext>
            </a:extLst>
          </p:cNvPr>
          <p:cNvSpPr txBox="1">
            <a:spLocks/>
          </p:cNvSpPr>
          <p:nvPr userDrawn="1"/>
        </p:nvSpPr>
        <p:spPr>
          <a:xfrm>
            <a:off x="588263" y="509155"/>
            <a:ext cx="11018520" cy="1490333"/>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en-US" sz="4400">
                <a:solidFill>
                  <a:schemeClr val="tx1"/>
                </a:solidFill>
              </a:rPr>
              <a:t>Microsoft Confidential</a:t>
            </a:r>
          </a:p>
          <a:p>
            <a:r>
              <a:rPr lang="en-US" sz="4400" i="1">
                <a:solidFill>
                  <a:schemeClr val="tx1"/>
                </a:solidFill>
                <a:latin typeface="+mn-lt"/>
              </a:rPr>
              <a:t>All content is NDA unless otherwise stated</a:t>
            </a:r>
          </a:p>
        </p:txBody>
      </p:sp>
    </p:spTree>
    <p:extLst>
      <p:ext uri="{BB962C8B-B14F-4D97-AF65-F5344CB8AC3E}">
        <p14:creationId xmlns:p14="http://schemas.microsoft.com/office/powerpoint/2010/main" val="3680145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100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11/11/2024</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395093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761767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2993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27723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04202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175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52987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08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8228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2936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56988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244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9592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551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31838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005952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67569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10606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04538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500413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323234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730014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282922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96159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356500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590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701004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07641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89033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93624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9510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6141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03297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6153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1149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67604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491163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43191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8734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917918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426375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646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51671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07407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54739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5995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170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974391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7697668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11/11/2024</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617636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11/11/2024</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31708006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578176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678652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09303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92274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38153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044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94343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slideLayout" Target="../slideLayouts/slideLayout91.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3" Type="http://schemas.openxmlformats.org/officeDocument/2006/relationships/image" Target="../media/image17.png"/><Relationship Id="rId5" Type="http://schemas.openxmlformats.org/officeDocument/2006/relationships/slideLayout" Target="../slideLayouts/slideLayout4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54" Type="http://schemas.openxmlformats.org/officeDocument/2006/relationships/image" Target="../media/image18.svg"/><Relationship Id="rId1" Type="http://schemas.openxmlformats.org/officeDocument/2006/relationships/slideLayout" Target="../slideLayouts/slideLayout42.xml"/><Relationship Id="rId6" Type="http://schemas.openxmlformats.org/officeDocument/2006/relationships/slideLayout" Target="../slideLayouts/slideLayout47.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image" Target="../media/image17.png"/><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image" Target="../media/image18.svg"/><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82.xml"/><Relationship Id="rId117" Type="http://schemas.openxmlformats.org/officeDocument/2006/relationships/slideLayout" Target="../slideLayouts/slideLayout273.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63" Type="http://schemas.openxmlformats.org/officeDocument/2006/relationships/slideLayout" Target="../slideLayouts/slideLayout219.xml"/><Relationship Id="rId68" Type="http://schemas.openxmlformats.org/officeDocument/2006/relationships/slideLayout" Target="../slideLayouts/slideLayout224.xml"/><Relationship Id="rId84" Type="http://schemas.openxmlformats.org/officeDocument/2006/relationships/slideLayout" Target="../slideLayouts/slideLayout240.xml"/><Relationship Id="rId89" Type="http://schemas.openxmlformats.org/officeDocument/2006/relationships/slideLayout" Target="../slideLayouts/slideLayout245.xml"/><Relationship Id="rId112" Type="http://schemas.openxmlformats.org/officeDocument/2006/relationships/slideLayout" Target="../slideLayouts/slideLayout268.xml"/><Relationship Id="rId16" Type="http://schemas.openxmlformats.org/officeDocument/2006/relationships/slideLayout" Target="../slideLayouts/slideLayout172.xml"/><Relationship Id="rId107" Type="http://schemas.openxmlformats.org/officeDocument/2006/relationships/slideLayout" Target="../slideLayouts/slideLayout263.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53" Type="http://schemas.openxmlformats.org/officeDocument/2006/relationships/slideLayout" Target="../slideLayouts/slideLayout209.xml"/><Relationship Id="rId58" Type="http://schemas.openxmlformats.org/officeDocument/2006/relationships/slideLayout" Target="../slideLayouts/slideLayout214.xml"/><Relationship Id="rId74" Type="http://schemas.openxmlformats.org/officeDocument/2006/relationships/slideLayout" Target="../slideLayouts/slideLayout230.xml"/><Relationship Id="rId79" Type="http://schemas.openxmlformats.org/officeDocument/2006/relationships/slideLayout" Target="../slideLayouts/slideLayout235.xml"/><Relationship Id="rId102" Type="http://schemas.openxmlformats.org/officeDocument/2006/relationships/slideLayout" Target="../slideLayouts/slideLayout258.xml"/><Relationship Id="rId5" Type="http://schemas.openxmlformats.org/officeDocument/2006/relationships/slideLayout" Target="../slideLayouts/slideLayout161.xml"/><Relationship Id="rId90" Type="http://schemas.openxmlformats.org/officeDocument/2006/relationships/slideLayout" Target="../slideLayouts/slideLayout246.xml"/><Relationship Id="rId95" Type="http://schemas.openxmlformats.org/officeDocument/2006/relationships/slideLayout" Target="../slideLayouts/slideLayout251.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113" Type="http://schemas.openxmlformats.org/officeDocument/2006/relationships/slideLayout" Target="../slideLayouts/slideLayout269.xml"/><Relationship Id="rId118" Type="http://schemas.openxmlformats.org/officeDocument/2006/relationships/slideLayout" Target="../slideLayouts/slideLayout274.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59" Type="http://schemas.openxmlformats.org/officeDocument/2006/relationships/slideLayout" Target="../slideLayouts/slideLayout215.xml"/><Relationship Id="rId103" Type="http://schemas.openxmlformats.org/officeDocument/2006/relationships/slideLayout" Target="../slideLayouts/slideLayout259.xml"/><Relationship Id="rId108" Type="http://schemas.openxmlformats.org/officeDocument/2006/relationships/slideLayout" Target="../slideLayouts/slideLayout264.xml"/><Relationship Id="rId54" Type="http://schemas.openxmlformats.org/officeDocument/2006/relationships/slideLayout" Target="../slideLayouts/slideLayout210.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91" Type="http://schemas.openxmlformats.org/officeDocument/2006/relationships/slideLayout" Target="../slideLayouts/slideLayout247.xml"/><Relationship Id="rId96" Type="http://schemas.openxmlformats.org/officeDocument/2006/relationships/slideLayout" Target="../slideLayouts/slideLayout25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49" Type="http://schemas.openxmlformats.org/officeDocument/2006/relationships/slideLayout" Target="../slideLayouts/slideLayout205.xml"/><Relationship Id="rId114" Type="http://schemas.openxmlformats.org/officeDocument/2006/relationships/slideLayout" Target="../slideLayouts/slideLayout270.xml"/><Relationship Id="rId119" Type="http://schemas.openxmlformats.org/officeDocument/2006/relationships/slideLayout" Target="../slideLayouts/slideLayout275.xml"/><Relationship Id="rId44" Type="http://schemas.openxmlformats.org/officeDocument/2006/relationships/slideLayout" Target="../slideLayouts/slideLayout200.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109" Type="http://schemas.openxmlformats.org/officeDocument/2006/relationships/slideLayout" Target="../slideLayouts/slideLayout26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97" Type="http://schemas.openxmlformats.org/officeDocument/2006/relationships/slideLayout" Target="../slideLayouts/slideLayout253.xml"/><Relationship Id="rId104" Type="http://schemas.openxmlformats.org/officeDocument/2006/relationships/slideLayout" Target="../slideLayouts/slideLayout260.xml"/><Relationship Id="rId120" Type="http://schemas.openxmlformats.org/officeDocument/2006/relationships/theme" Target="../theme/theme5.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92" Type="http://schemas.openxmlformats.org/officeDocument/2006/relationships/slideLayout" Target="../slideLayouts/slideLayout248.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110" Type="http://schemas.openxmlformats.org/officeDocument/2006/relationships/slideLayout" Target="../slideLayouts/slideLayout266.xml"/><Relationship Id="rId115" Type="http://schemas.openxmlformats.org/officeDocument/2006/relationships/slideLayout" Target="../slideLayouts/slideLayout271.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56" Type="http://schemas.openxmlformats.org/officeDocument/2006/relationships/slideLayout" Target="../slideLayouts/slideLayout212.xml"/><Relationship Id="rId77" Type="http://schemas.openxmlformats.org/officeDocument/2006/relationships/slideLayout" Target="../slideLayouts/slideLayout233.xml"/><Relationship Id="rId100" Type="http://schemas.openxmlformats.org/officeDocument/2006/relationships/slideLayout" Target="../slideLayouts/slideLayout256.xml"/><Relationship Id="rId105" Type="http://schemas.openxmlformats.org/officeDocument/2006/relationships/slideLayout" Target="../slideLayouts/slideLayout261.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93" Type="http://schemas.openxmlformats.org/officeDocument/2006/relationships/slideLayout" Target="../slideLayouts/slideLayout249.xml"/><Relationship Id="rId98" Type="http://schemas.openxmlformats.org/officeDocument/2006/relationships/slideLayout" Target="../slideLayouts/slideLayout254.xml"/><Relationship Id="rId121" Type="http://schemas.openxmlformats.org/officeDocument/2006/relationships/image" Target="../media/image46.emf"/><Relationship Id="rId3" Type="http://schemas.openxmlformats.org/officeDocument/2006/relationships/slideLayout" Target="../slideLayouts/slideLayout159.xml"/><Relationship Id="rId25" Type="http://schemas.openxmlformats.org/officeDocument/2006/relationships/slideLayout" Target="../slideLayouts/slideLayout181.xml"/><Relationship Id="rId46" Type="http://schemas.openxmlformats.org/officeDocument/2006/relationships/slideLayout" Target="../slideLayouts/slideLayout202.xml"/><Relationship Id="rId67" Type="http://schemas.openxmlformats.org/officeDocument/2006/relationships/slideLayout" Target="../slideLayouts/slideLayout223.xml"/><Relationship Id="rId116" Type="http://schemas.openxmlformats.org/officeDocument/2006/relationships/slideLayout" Target="../slideLayouts/slideLayout272.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62" Type="http://schemas.openxmlformats.org/officeDocument/2006/relationships/slideLayout" Target="../slideLayouts/slideLayout218.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111" Type="http://schemas.openxmlformats.org/officeDocument/2006/relationships/slideLayout" Target="../slideLayouts/slideLayout267.xml"/><Relationship Id="rId15" Type="http://schemas.openxmlformats.org/officeDocument/2006/relationships/slideLayout" Target="../slideLayouts/slideLayout171.xml"/><Relationship Id="rId36" Type="http://schemas.openxmlformats.org/officeDocument/2006/relationships/slideLayout" Target="../slideLayouts/slideLayout192.xml"/><Relationship Id="rId57" Type="http://schemas.openxmlformats.org/officeDocument/2006/relationships/slideLayout" Target="../slideLayouts/slideLayout213.xml"/><Relationship Id="rId106" Type="http://schemas.openxmlformats.org/officeDocument/2006/relationships/slideLayout" Target="../slideLayouts/slideLayout262.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52" Type="http://schemas.openxmlformats.org/officeDocument/2006/relationships/slideLayout" Target="../slideLayouts/slideLayout208.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94" Type="http://schemas.openxmlformats.org/officeDocument/2006/relationships/slideLayout" Target="../slideLayouts/slideLayout250.xml"/><Relationship Id="rId99" Type="http://schemas.openxmlformats.org/officeDocument/2006/relationships/slideLayout" Target="../slideLayouts/slideLayout255.xml"/><Relationship Id="rId101" Type="http://schemas.openxmlformats.org/officeDocument/2006/relationships/slideLayout" Target="../slideLayouts/slideLayout257.xml"/><Relationship Id="rId1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67520870"/>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90" r:id="rId50"/>
    <p:sldLayoutId id="2147483791"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90902392"/>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r>
              <a:rPr lang="en-CA"/>
              <a:t>2022-11-04</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solidFill>
                <a:latin typeface="Abadi" panose="020B0604020104020204" pitchFamily="34" charset="0"/>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r>
              <a:rPr lang="en-CA"/>
              <a:t>#M365OTTAWA</a:t>
            </a:r>
          </a:p>
        </p:txBody>
      </p:sp>
    </p:spTree>
    <p:extLst>
      <p:ext uri="{BB962C8B-B14F-4D97-AF65-F5344CB8AC3E}">
        <p14:creationId xmlns:p14="http://schemas.microsoft.com/office/powerpoint/2010/main" val="417172223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914400" rtl="0" eaLnBrk="1" latinLnBrk="0" hangingPunct="1">
        <a:spcBef>
          <a:spcPct val="0"/>
        </a:spcBef>
        <a:buNone/>
        <a:defRPr sz="4400" kern="1200">
          <a:solidFill>
            <a:schemeClr val="tx1"/>
          </a:solidFill>
          <a:latin typeface="Abadi" panose="020B06040201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badi" panose="020B06040201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badi" panose="020B06040201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badi" panose="020B06040201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badi" panose="020B06040201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badi" panose="020B06040201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0601305"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0605365"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21"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pic>
        <p:nvPicPr>
          <p:cNvPr id="6" name="NEW Brand Colors 2018">
            <a:extLst>
              <a:ext uri="{FF2B5EF4-FFF2-40B4-BE49-F238E27FC236}">
                <a16:creationId xmlns:a16="http://schemas.microsoft.com/office/drawing/2014/main" id="{D7B6A50D-E664-EEF3-8FE0-2E6C770551E5}"/>
              </a:ext>
            </a:extLst>
          </p:cNvPr>
          <p:cNvPicPr>
            <a:picLocks noChangeAspect="1"/>
          </p:cNvPicPr>
          <p:nvPr userDrawn="1"/>
        </p:nvPicPr>
        <p:blipFill>
          <a:blip r:embed="rId122"/>
          <a:stretch>
            <a:fillRect/>
          </a:stretch>
        </p:blipFill>
        <p:spPr>
          <a:xfrm rot="5400000">
            <a:off x="9288988" y="2942644"/>
            <a:ext cx="6858000" cy="972712"/>
          </a:xfrm>
          <a:prstGeom prst="rect">
            <a:avLst/>
          </a:prstGeom>
        </p:spPr>
      </p:pic>
    </p:spTree>
    <p:extLst>
      <p:ext uri="{BB962C8B-B14F-4D97-AF65-F5344CB8AC3E}">
        <p14:creationId xmlns:p14="http://schemas.microsoft.com/office/powerpoint/2010/main" val="269510014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 id="2147483899" r:id="rId38"/>
    <p:sldLayoutId id="2147483900" r:id="rId39"/>
    <p:sldLayoutId id="2147483901" r:id="rId40"/>
    <p:sldLayoutId id="2147483902" r:id="rId41"/>
    <p:sldLayoutId id="2147483903" r:id="rId42"/>
    <p:sldLayoutId id="2147483904" r:id="rId43"/>
    <p:sldLayoutId id="2147483905" r:id="rId44"/>
    <p:sldLayoutId id="2147483906" r:id="rId45"/>
    <p:sldLayoutId id="2147483907" r:id="rId46"/>
    <p:sldLayoutId id="2147483908" r:id="rId47"/>
    <p:sldLayoutId id="2147483909" r:id="rId48"/>
    <p:sldLayoutId id="2147483910" r:id="rId49"/>
    <p:sldLayoutId id="2147483911" r:id="rId50"/>
    <p:sldLayoutId id="2147483912" r:id="rId51"/>
    <p:sldLayoutId id="2147483913" r:id="rId52"/>
    <p:sldLayoutId id="2147483914" r:id="rId53"/>
    <p:sldLayoutId id="2147483915" r:id="rId54"/>
    <p:sldLayoutId id="2147483916" r:id="rId55"/>
    <p:sldLayoutId id="2147483917" r:id="rId56"/>
    <p:sldLayoutId id="2147483918" r:id="rId57"/>
    <p:sldLayoutId id="2147483919" r:id="rId58"/>
    <p:sldLayoutId id="2147483920" r:id="rId59"/>
    <p:sldLayoutId id="2147483921" r:id="rId60"/>
    <p:sldLayoutId id="2147483922" r:id="rId61"/>
    <p:sldLayoutId id="2147483923" r:id="rId62"/>
    <p:sldLayoutId id="2147483924" r:id="rId63"/>
    <p:sldLayoutId id="2147483925" r:id="rId64"/>
    <p:sldLayoutId id="2147483926" r:id="rId65"/>
    <p:sldLayoutId id="2147483927" r:id="rId66"/>
    <p:sldLayoutId id="2147483928" r:id="rId67"/>
    <p:sldLayoutId id="2147483929" r:id="rId68"/>
    <p:sldLayoutId id="2147483930" r:id="rId69"/>
    <p:sldLayoutId id="2147483931" r:id="rId70"/>
    <p:sldLayoutId id="2147483932" r:id="rId71"/>
    <p:sldLayoutId id="2147483933" r:id="rId72"/>
    <p:sldLayoutId id="2147483934" r:id="rId73"/>
    <p:sldLayoutId id="2147483935" r:id="rId74"/>
    <p:sldLayoutId id="2147483936" r:id="rId75"/>
    <p:sldLayoutId id="2147483937" r:id="rId76"/>
    <p:sldLayoutId id="2147483938" r:id="rId77"/>
    <p:sldLayoutId id="2147483939" r:id="rId78"/>
    <p:sldLayoutId id="2147483940" r:id="rId79"/>
    <p:sldLayoutId id="2147483941" r:id="rId80"/>
    <p:sldLayoutId id="2147483942" r:id="rId81"/>
    <p:sldLayoutId id="2147483943" r:id="rId82"/>
    <p:sldLayoutId id="2147483944" r:id="rId83"/>
    <p:sldLayoutId id="2147483945" r:id="rId84"/>
    <p:sldLayoutId id="2147483946" r:id="rId85"/>
    <p:sldLayoutId id="2147483947" r:id="rId86"/>
    <p:sldLayoutId id="2147483948" r:id="rId87"/>
    <p:sldLayoutId id="2147483949" r:id="rId88"/>
    <p:sldLayoutId id="2147483950" r:id="rId89"/>
    <p:sldLayoutId id="2147483951" r:id="rId90"/>
    <p:sldLayoutId id="2147483952" r:id="rId91"/>
    <p:sldLayoutId id="2147483953" r:id="rId92"/>
    <p:sldLayoutId id="2147483954" r:id="rId93"/>
    <p:sldLayoutId id="2147483955" r:id="rId94"/>
    <p:sldLayoutId id="2147483956" r:id="rId95"/>
    <p:sldLayoutId id="2147483957" r:id="rId96"/>
    <p:sldLayoutId id="2147483958" r:id="rId97"/>
    <p:sldLayoutId id="2147483959" r:id="rId98"/>
    <p:sldLayoutId id="2147483960" r:id="rId99"/>
    <p:sldLayoutId id="2147483961" r:id="rId100"/>
    <p:sldLayoutId id="2147483962" r:id="rId101"/>
    <p:sldLayoutId id="2147483963" r:id="rId102"/>
    <p:sldLayoutId id="2147483964" r:id="rId103"/>
    <p:sldLayoutId id="2147483965" r:id="rId104"/>
    <p:sldLayoutId id="2147483966" r:id="rId105"/>
    <p:sldLayoutId id="2147483967" r:id="rId106"/>
    <p:sldLayoutId id="2147483968" r:id="rId107"/>
    <p:sldLayoutId id="2147483969" r:id="rId108"/>
    <p:sldLayoutId id="2147483970" r:id="rId109"/>
    <p:sldLayoutId id="2147483971" r:id="rId110"/>
    <p:sldLayoutId id="2147483972" r:id="rId111"/>
    <p:sldLayoutId id="2147483973" r:id="rId112"/>
    <p:sldLayoutId id="2147483974" r:id="rId113"/>
    <p:sldLayoutId id="2147483975" r:id="rId114"/>
    <p:sldLayoutId id="2147483976" r:id="rId115"/>
    <p:sldLayoutId id="2147483977" r:id="rId116"/>
    <p:sldLayoutId id="2147483978" r:id="rId117"/>
    <p:sldLayoutId id="2147483979" r:id="rId118"/>
    <p:sldLayoutId id="2147483980" r:id="rId119"/>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12">
          <p15:clr>
            <a:srgbClr val="F26B43"/>
          </p15:clr>
        </p15:guide>
        <p15:guide id="32" pos="312">
          <p15:clr>
            <a:srgbClr val="F26B43"/>
          </p15:clr>
        </p15:guide>
        <p15:guide id="33" pos="1320">
          <p15:clr>
            <a:srgbClr val="F26B43"/>
          </p15:clr>
        </p15:guide>
        <p15:guide id="34" pos="1512">
          <p15:clr>
            <a:srgbClr val="F26B43"/>
          </p15:clr>
        </p15:guide>
        <p15:guide id="35" pos="2520">
          <p15:clr>
            <a:srgbClr val="F26B43"/>
          </p15:clr>
        </p15:guide>
        <p15:guide id="36" pos="2736">
          <p15:clr>
            <a:srgbClr val="F26B43"/>
          </p15:clr>
        </p15:guide>
        <p15:guide id="37" pos="3744">
          <p15:clr>
            <a:srgbClr val="F26B43"/>
          </p15:clr>
        </p15:guide>
        <p15:guide id="38" pos="3936">
          <p15:clr>
            <a:srgbClr val="F26B43"/>
          </p15:clr>
        </p15:guide>
        <p15:guide id="39" pos="4968">
          <p15:clr>
            <a:srgbClr val="F26B43"/>
          </p15:clr>
        </p15:guide>
        <p15:guide id="40" pos="5160">
          <p15:clr>
            <a:srgbClr val="F26B43"/>
          </p15:clr>
        </p15:guide>
        <p15:guide id="41" pos="6168">
          <p15:clr>
            <a:srgbClr val="F26B43"/>
          </p15:clr>
        </p15:guide>
        <p15:guide id="42" pos="6384">
          <p15:clr>
            <a:srgbClr val="F26B43"/>
          </p15:clr>
        </p15:guide>
        <p15:guide id="43" pos="73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5.png"/><Relationship Id="rId1" Type="http://schemas.openxmlformats.org/officeDocument/2006/relationships/slideLayout" Target="../slideLayouts/slideLayout152.xml"/><Relationship Id="rId4" Type="http://schemas.openxmlformats.org/officeDocument/2006/relationships/hyperlink" Target="https://pixabay.com/en/canada-ottawa-parliament-federal-118487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45.png"/><Relationship Id="rId1" Type="http://schemas.openxmlformats.org/officeDocument/2006/relationships/slideLayout" Target="../slideLayouts/slideLayout15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5.png"/><Relationship Id="rId1" Type="http://schemas.openxmlformats.org/officeDocument/2006/relationships/slideLayout" Target="../slideLayouts/slideLayout152.xml"/><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5.png"/><Relationship Id="rId1" Type="http://schemas.openxmlformats.org/officeDocument/2006/relationships/slideLayout" Target="../slideLayouts/slideLayout15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59.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hyperlink" Target="https://www.communitydays.org/" TargetMode="External"/><Relationship Id="rId2" Type="http://schemas.openxmlformats.org/officeDocument/2006/relationships/notesSlide" Target="../notesSlides/notesSlide5.xml"/><Relationship Id="rId1" Type="http://schemas.openxmlformats.org/officeDocument/2006/relationships/slideLayout" Target="../slideLayouts/slideLayout142.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microsoft.com/events/codeofconduc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hyperlink" Target="https://aka.ms/M365Champions" TargetMode="Externa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40.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hyperlink" Target="https://aka.ms/becomeachamp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12.xml"/><Relationship Id="rId4" Type="http://schemas.openxmlformats.org/officeDocument/2006/relationships/hyperlink" Target="https://aka.ms/M365Champion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ondaysAtMicrosoft&#8203;" TargetMode="External"/><Relationship Id="rId2" Type="http://schemas.openxmlformats.org/officeDocument/2006/relationships/hyperlink" Target="https://www.linkedin.com/company/microsoft-community/" TargetMode="Externa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hyperlink" Target="https://aka.ms/MondaysAtMicrosoft/LI"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12_934E9BCB.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msftcommunity.sharepoint.com/:p:/r/sites/MGCI/Shared%20Documents/Event%20and%20Sponsorship%20Training/MGCI%20Training%20and%20Office%20Hours%20Topics.pptx?d=w2718731879de423caddeab4091093df4&amp;csf=1&amp;web=1&amp;e=aeLOKY" TargetMode="External"/><Relationship Id="rId2" Type="http://schemas.microsoft.com/office/2018/10/relationships/comments" Target="../comments/modernComment_113_407279CE.xml"/><Relationship Id="rId1" Type="http://schemas.openxmlformats.org/officeDocument/2006/relationships/slideLayout" Target="../slideLayouts/slideLayout13.xml"/><Relationship Id="rId4" Type="http://schemas.openxmlformats.org/officeDocument/2006/relationships/hyperlink" Target="https://teams.microsoft.com/l/entity/26bc2873-6023-480c-a11b-76b66605ce8c/_djb2_msteams_prefix_3499013905?context=%7B%22channelId%22%3A%2219%3A2274cc06cffa4df28c9ed35b90ddb2ed%40thread.tacv2%22%7D&amp;groupId=3146bda9-fabc-4f14-b513-f02023b21b1a&amp;tenantId=b4c9f32e-da17-4ded-9c95-ce9da38f25d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146.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FA50A5-07C2-7EFA-1A39-B9ADA7AC607C}"/>
              </a:ext>
            </a:extLst>
          </p:cNvPr>
          <p:cNvGraphicFramePr>
            <a:graphicFrameLocks noGrp="1"/>
          </p:cNvGraphicFramePr>
          <p:nvPr>
            <p:extLst>
              <p:ext uri="{D42A27DB-BD31-4B8C-83A1-F6EECF244321}">
                <p14:modId xmlns:p14="http://schemas.microsoft.com/office/powerpoint/2010/main" val="475851482"/>
              </p:ext>
            </p:extLst>
          </p:nvPr>
        </p:nvGraphicFramePr>
        <p:xfrm>
          <a:off x="508405" y="1489564"/>
          <a:ext cx="10112739" cy="2411773"/>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a:solidFill>
                            <a:schemeClr val="bg1"/>
                          </a:solidFill>
                          <a:effectLst/>
                          <a:latin typeface="Segoe UI Semibold"/>
                        </a:rPr>
                        <a:t>Microsoft Global</a:t>
                      </a:r>
                      <a:br>
                        <a:rPr lang="en-US" sz="6000">
                          <a:solidFill>
                            <a:schemeClr val="bg1"/>
                          </a:solidFill>
                          <a:effectLst/>
                          <a:latin typeface="Segoe UI Semibold"/>
                        </a:rPr>
                      </a:br>
                      <a:r>
                        <a:rPr lang="en-US" sz="6000">
                          <a:solidFill>
                            <a:schemeClr val="bg1"/>
                          </a:solidFill>
                          <a:effectLst/>
                          <a:latin typeface="Segoe UI Semibold"/>
                        </a:rPr>
                        <a:t>Community Initiative</a:t>
                      </a:r>
                      <a:br>
                        <a:rPr lang="en-US" sz="6600">
                          <a:solidFill>
                            <a:schemeClr val="bg1"/>
                          </a:solidFill>
                          <a:effectLst/>
                          <a:latin typeface="Segoe UI Semibold"/>
                        </a:rPr>
                      </a:br>
                      <a:r>
                        <a:rPr lang="en-US" sz="5400">
                          <a:solidFill>
                            <a:schemeClr val="bg1"/>
                          </a:solidFill>
                          <a:effectLst/>
                          <a:latin typeface="Segoe UI Semibold"/>
                        </a:rPr>
                        <a:t>general session</a:t>
                      </a:r>
                      <a:endParaRPr lang="en-US" sz="4000" spc="600">
                        <a:solidFill>
                          <a:schemeClr val="bg1"/>
                        </a:solidFill>
                        <a:effectLst/>
                        <a:latin typeface="+mn-lt"/>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98383" y="4282406"/>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15927C40-434E-B842-3021-1B2A2AD2BE61}"/>
              </a:ext>
            </a:extLst>
          </p:cNvPr>
          <p:cNvGraphicFramePr>
            <a:graphicFrameLocks noGrp="1"/>
          </p:cNvGraphicFramePr>
          <p:nvPr>
            <p:extLst>
              <p:ext uri="{D42A27DB-BD31-4B8C-83A1-F6EECF244321}">
                <p14:modId xmlns:p14="http://schemas.microsoft.com/office/powerpoint/2010/main" val="2440631717"/>
              </p:ext>
            </p:extLst>
          </p:nvPr>
        </p:nvGraphicFramePr>
        <p:xfrm>
          <a:off x="1527486" y="4486000"/>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panose="020B0502040204020203" pitchFamily="34" charset="0"/>
                          <a:cs typeface="Segoe UI Semibold" panose="020B0502040204020203" pitchFamily="34" charset="0"/>
                        </a:rPr>
                        <a:t>November 2024</a:t>
                      </a: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933" y="4500040"/>
            <a:ext cx="532553" cy="500853"/>
          </a:xfrm>
          <a:prstGeom prst="rect">
            <a:avLst/>
          </a:prstGeom>
        </p:spPr>
      </p:pic>
      <p:sp>
        <p:nvSpPr>
          <p:cNvPr id="4" name="TextBox 1">
            <a:extLst>
              <a:ext uri="{FF2B5EF4-FFF2-40B4-BE49-F238E27FC236}">
                <a16:creationId xmlns:a16="http://schemas.microsoft.com/office/drawing/2014/main" id="{EA02B893-4507-5D2A-886D-E7D41D397509}"/>
              </a:ext>
            </a:extLst>
          </p:cNvPr>
          <p:cNvSpPr txBox="1"/>
          <p:nvPr/>
        </p:nvSpPr>
        <p:spPr>
          <a:xfrm>
            <a:off x="762000" y="5599597"/>
            <a:ext cx="1087418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We will get started at 10 min after the hour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Grab a refreshment!</a:t>
            </a:r>
          </a:p>
        </p:txBody>
      </p:sp>
    </p:spTree>
    <p:extLst>
      <p:ext uri="{BB962C8B-B14F-4D97-AF65-F5344CB8AC3E}">
        <p14:creationId xmlns:p14="http://schemas.microsoft.com/office/powerpoint/2010/main" val="29709370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3AF3ED-3879-BA3D-AB31-E85BB9131825}"/>
              </a:ext>
            </a:extLst>
          </p:cNvPr>
          <p:cNvSpPr/>
          <p:nvPr/>
        </p:nvSpPr>
        <p:spPr>
          <a:xfrm>
            <a:off x="0" y="1367775"/>
            <a:ext cx="12192000" cy="481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18D3812-8391-7427-EB13-B1BC667F4E25}"/>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ABOUT M365 OTTAWA</a:t>
            </a:r>
          </a:p>
        </p:txBody>
      </p:sp>
      <p:sp>
        <p:nvSpPr>
          <p:cNvPr id="11" name="TextBox 10">
            <a:extLst>
              <a:ext uri="{FF2B5EF4-FFF2-40B4-BE49-F238E27FC236}">
                <a16:creationId xmlns:a16="http://schemas.microsoft.com/office/drawing/2014/main" id="{41604816-452C-BF6C-7B0D-8CCCEBADBBD4}"/>
              </a:ext>
            </a:extLst>
          </p:cNvPr>
          <p:cNvSpPr txBox="1"/>
          <p:nvPr/>
        </p:nvSpPr>
        <p:spPr>
          <a:xfrm>
            <a:off x="6094157" y="1740817"/>
            <a:ext cx="5884069" cy="36779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Microsoft 365 Ottawa Event is a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free</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community‐focused technology event dedicated to educating and engaging members of the local technical community.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event draws upon the expertise of IT professionals, developers and solutions architects who come together to share their real-world experiences, lessons learned, best practices, and general knowledge with other like‐minded individuals.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2024 event was our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12</a:t>
            </a:r>
            <a:r>
              <a:rPr kumimoji="0" lang="en-US" sz="1450" b="1" i="0" u="none" strike="noStrike" kern="1200" cap="none" spc="0" normalizeH="0" baseline="3000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a:t>
            </a:r>
            <a:r>
              <a:rPr kumimoji="0" lang="en-US" sz="1450" b="0" i="0" u="none" strike="noStrike" kern="1200" cap="none" spc="0" normalizeH="0" baseline="3000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annual event!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are a proud part of the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Microsoft Global Community Initiative</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 movement that seeks to empower individuals and organizations to achieve more with technology.</a:t>
            </a:r>
          </a:p>
        </p:txBody>
      </p:sp>
      <p:sp>
        <p:nvSpPr>
          <p:cNvPr id="8" name="Subtitle 2">
            <a:extLst>
              <a:ext uri="{FF2B5EF4-FFF2-40B4-BE49-F238E27FC236}">
                <a16:creationId xmlns:a16="http://schemas.microsoft.com/office/drawing/2014/main" id="{57235024-09DF-24A3-9A47-496B0BEC6F1E}"/>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E8355761-BAB6-26E4-46BA-876350B36706}"/>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CB968C35-0DF4-2B20-27E6-55F703998130}"/>
              </a:ext>
            </a:extLst>
          </p:cNvPr>
          <p:cNvPicPr>
            <a:picLocks noChangeAspect="1"/>
          </p:cNvPicPr>
          <p:nvPr/>
        </p:nvPicPr>
        <p:blipFill>
          <a:blip r:embed="rId2">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pic>
        <p:nvPicPr>
          <p:cNvPr id="4" name="Picture 3" descr="A large building with a clock tower with Parliament Hill in the background&#10;&#10;Description automatically generated">
            <a:extLst>
              <a:ext uri="{FF2B5EF4-FFF2-40B4-BE49-F238E27FC236}">
                <a16:creationId xmlns:a16="http://schemas.microsoft.com/office/drawing/2014/main" id="{298F7A25-B312-532A-6730-C547E38874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3774" y="1837328"/>
            <a:ext cx="5211077" cy="3484908"/>
          </a:xfrm>
          <a:prstGeom prst="rect">
            <a:avLst/>
          </a:prstGeom>
        </p:spPr>
      </p:pic>
      <p:sp>
        <p:nvSpPr>
          <p:cNvPr id="5" name="TextBox 4">
            <a:extLst>
              <a:ext uri="{FF2B5EF4-FFF2-40B4-BE49-F238E27FC236}">
                <a16:creationId xmlns:a16="http://schemas.microsoft.com/office/drawing/2014/main" id="{8E500717-301E-2775-8255-0E9296FDE2E4}"/>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spTree>
    <p:extLst>
      <p:ext uri="{BB962C8B-B14F-4D97-AF65-F5344CB8AC3E}">
        <p14:creationId xmlns:p14="http://schemas.microsoft.com/office/powerpoint/2010/main" val="1913753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9E519-975A-5F53-3F1D-E94E03EE980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C1CE4F9-FEF0-48A2-67B4-029821335945}"/>
              </a:ext>
            </a:extLst>
          </p:cNvPr>
          <p:cNvSpPr/>
          <p:nvPr/>
        </p:nvSpPr>
        <p:spPr>
          <a:xfrm>
            <a:off x="0" y="1367775"/>
            <a:ext cx="12192000" cy="481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7A735EA-87E6-A964-7538-C129A96D6638}"/>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M365 Ottawa 2024 Recap</a:t>
            </a:r>
          </a:p>
        </p:txBody>
      </p:sp>
      <p:sp>
        <p:nvSpPr>
          <p:cNvPr id="8" name="Subtitle 2">
            <a:extLst>
              <a:ext uri="{FF2B5EF4-FFF2-40B4-BE49-F238E27FC236}">
                <a16:creationId xmlns:a16="http://schemas.microsoft.com/office/drawing/2014/main" id="{955E050D-8316-C48D-D792-9FDE85C9D748}"/>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2961B900-D22F-62AE-C861-599EBA1AC7F9}"/>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7320E763-191A-BF27-5D9E-94308555D052}"/>
              </a:ext>
            </a:extLst>
          </p:cNvPr>
          <p:cNvPicPr>
            <a:picLocks noChangeAspect="1"/>
          </p:cNvPicPr>
          <p:nvPr/>
        </p:nvPicPr>
        <p:blipFill>
          <a:blip r:embed="rId2">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sp>
        <p:nvSpPr>
          <p:cNvPr id="3" name="Rectangle: Rounded Corners 2">
            <a:extLst>
              <a:ext uri="{FF2B5EF4-FFF2-40B4-BE49-F238E27FC236}">
                <a16:creationId xmlns:a16="http://schemas.microsoft.com/office/drawing/2014/main" id="{955502EC-8C42-9C0B-069C-E9A33402CE92}"/>
              </a:ext>
            </a:extLst>
          </p:cNvPr>
          <p:cNvSpPr/>
          <p:nvPr/>
        </p:nvSpPr>
        <p:spPr>
          <a:xfrm>
            <a:off x="506101" y="2322933"/>
            <a:ext cx="3182112" cy="2499360"/>
          </a:xfrm>
          <a:prstGeom prst="round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6 Room</a:t>
            </a:r>
            <a:r>
              <a:rPr kumimoji="0" lang="en-CA" sz="36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6 Tracks</a:t>
            </a:r>
            <a:endParaRPr kumimoji="0" lang="en-US" sz="18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5" name="Rectangle: Rounded Corners 4">
            <a:extLst>
              <a:ext uri="{FF2B5EF4-FFF2-40B4-BE49-F238E27FC236}">
                <a16:creationId xmlns:a16="http://schemas.microsoft.com/office/drawing/2014/main" id="{73723AC1-7037-A40A-C3F6-03DCDAAE0943}"/>
              </a:ext>
            </a:extLst>
          </p:cNvPr>
          <p:cNvSpPr/>
          <p:nvPr/>
        </p:nvSpPr>
        <p:spPr>
          <a:xfrm>
            <a:off x="3871093" y="2322933"/>
            <a:ext cx="4255010" cy="2499360"/>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30 Sessions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32 Speakers</a:t>
            </a:r>
            <a:endParaRPr kumimoji="0" lang="en-US" sz="18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6" name="Rectangle: Rounded Corners 5">
            <a:extLst>
              <a:ext uri="{FF2B5EF4-FFF2-40B4-BE49-F238E27FC236}">
                <a16:creationId xmlns:a16="http://schemas.microsoft.com/office/drawing/2014/main" id="{8F24D5C3-EFE0-14E0-6F12-2E1C52E6A6CC}"/>
              </a:ext>
            </a:extLst>
          </p:cNvPr>
          <p:cNvSpPr/>
          <p:nvPr/>
        </p:nvSpPr>
        <p:spPr>
          <a:xfrm>
            <a:off x="8308983" y="2322933"/>
            <a:ext cx="3182112" cy="2499360"/>
          </a:xfrm>
          <a:prstGeom prst="roundRect">
            <a:avLst/>
          </a:prstGeom>
          <a:solidFill>
            <a:srgbClr val="82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21 Microsoft/ MVPs</a:t>
            </a:r>
            <a:endParaRPr kumimoji="0" lang="en-US" sz="18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 name="TextBox 8">
            <a:extLst>
              <a:ext uri="{FF2B5EF4-FFF2-40B4-BE49-F238E27FC236}">
                <a16:creationId xmlns:a16="http://schemas.microsoft.com/office/drawing/2014/main" id="{27E63C2B-DCB3-7C27-FA50-1D9C2D2B9BFF}"/>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spTree>
    <p:extLst>
      <p:ext uri="{BB962C8B-B14F-4D97-AF65-F5344CB8AC3E}">
        <p14:creationId xmlns:p14="http://schemas.microsoft.com/office/powerpoint/2010/main" val="31444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3C6E-5A65-D1EA-5533-9BD71EE1EA9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D1B2C5D-B14F-37F6-CADF-C8A80951A79F}"/>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M365 Ottawa 2024 Recap</a:t>
            </a:r>
          </a:p>
        </p:txBody>
      </p:sp>
      <p:sp>
        <p:nvSpPr>
          <p:cNvPr id="8" name="Subtitle 2">
            <a:extLst>
              <a:ext uri="{FF2B5EF4-FFF2-40B4-BE49-F238E27FC236}">
                <a16:creationId xmlns:a16="http://schemas.microsoft.com/office/drawing/2014/main" id="{8D71E057-FCE0-1CFD-ED56-0BB3C878662C}"/>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44DB21C6-5D50-16E4-FDBE-0CE089CFBBB5}"/>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06A45AC1-867A-5E1D-CC1A-200C9E7CDF76}"/>
              </a:ext>
            </a:extLst>
          </p:cNvPr>
          <p:cNvPicPr>
            <a:picLocks noChangeAspect="1"/>
          </p:cNvPicPr>
          <p:nvPr/>
        </p:nvPicPr>
        <p:blipFill>
          <a:blip r:embed="rId2">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sp>
        <p:nvSpPr>
          <p:cNvPr id="9" name="TextBox 8">
            <a:extLst>
              <a:ext uri="{FF2B5EF4-FFF2-40B4-BE49-F238E27FC236}">
                <a16:creationId xmlns:a16="http://schemas.microsoft.com/office/drawing/2014/main" id="{18FF7F40-0CC1-3F67-4225-75C8D7D0AEB2}"/>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pic>
        <p:nvPicPr>
          <p:cNvPr id="11" name="Picture 10" descr="A group of people in a room&#10;&#10;Description automatically generated">
            <a:extLst>
              <a:ext uri="{FF2B5EF4-FFF2-40B4-BE49-F238E27FC236}">
                <a16:creationId xmlns:a16="http://schemas.microsoft.com/office/drawing/2014/main" id="{31DE05AF-F9B3-27BF-1CC3-DCBFEE004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948" y="1831597"/>
            <a:ext cx="4770783" cy="3578087"/>
          </a:xfrm>
          <a:prstGeom prst="rect">
            <a:avLst/>
          </a:prstGeom>
        </p:spPr>
      </p:pic>
      <p:pic>
        <p:nvPicPr>
          <p:cNvPr id="14" name="Picture 13" descr="A person standing in front of a group of people in a room&#10;&#10;Description automatically generated">
            <a:extLst>
              <a:ext uri="{FF2B5EF4-FFF2-40B4-BE49-F238E27FC236}">
                <a16:creationId xmlns:a16="http://schemas.microsoft.com/office/drawing/2014/main" id="{E939B639-D4AA-6ABE-B96F-C26AC9AC8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731" y="1820638"/>
            <a:ext cx="4785395" cy="3589046"/>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593E6B8B-47DA-0D7A-12A6-2D5B4AABE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338" y="1820638"/>
            <a:ext cx="4785393" cy="3589045"/>
          </a:xfrm>
          <a:prstGeom prst="rect">
            <a:avLst/>
          </a:prstGeom>
        </p:spPr>
      </p:pic>
      <p:pic>
        <p:nvPicPr>
          <p:cNvPr id="22" name="Picture 21" descr="A group of people sitting at a table&#10;&#10;Description automatically generated">
            <a:extLst>
              <a:ext uri="{FF2B5EF4-FFF2-40B4-BE49-F238E27FC236}">
                <a16:creationId xmlns:a16="http://schemas.microsoft.com/office/drawing/2014/main" id="{A87A15DA-72A2-365C-D195-115CC1148806}"/>
              </a:ext>
            </a:extLst>
          </p:cNvPr>
          <p:cNvPicPr>
            <a:picLocks noChangeAspect="1"/>
          </p:cNvPicPr>
          <p:nvPr/>
        </p:nvPicPr>
        <p:blipFill>
          <a:blip r:embed="rId6">
            <a:extLst>
              <a:ext uri="{28A0092B-C50C-407E-A947-70E740481C1C}">
                <a14:useLocalDpi xmlns:a14="http://schemas.microsoft.com/office/drawing/2010/main" val="0"/>
              </a:ext>
            </a:extLst>
          </a:blip>
          <a:srcRect l="43365"/>
          <a:stretch/>
        </p:blipFill>
        <p:spPr>
          <a:xfrm rot="5400000">
            <a:off x="6661634" y="1238733"/>
            <a:ext cx="3589046" cy="4752853"/>
          </a:xfrm>
          <a:prstGeom prst="rect">
            <a:avLst/>
          </a:prstGeom>
        </p:spPr>
      </p:pic>
      <p:pic>
        <p:nvPicPr>
          <p:cNvPr id="24" name="Picture 23" descr="A group of people standing in a room&#10;&#10;Description automatically generated">
            <a:extLst>
              <a:ext uri="{FF2B5EF4-FFF2-40B4-BE49-F238E27FC236}">
                <a16:creationId xmlns:a16="http://schemas.microsoft.com/office/drawing/2014/main" id="{7E338551-6617-E231-3381-E5CAD7DFB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4338" y="1757463"/>
            <a:ext cx="9570788" cy="3766491"/>
          </a:xfrm>
          <a:prstGeom prst="rect">
            <a:avLst/>
          </a:prstGeom>
        </p:spPr>
      </p:pic>
    </p:spTree>
    <p:extLst>
      <p:ext uri="{BB962C8B-B14F-4D97-AF65-F5344CB8AC3E}">
        <p14:creationId xmlns:p14="http://schemas.microsoft.com/office/powerpoint/2010/main" val="412625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6A474-9B42-0A1A-1373-A707671CA48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E9B858A-F3FA-33AA-2B8E-C6178954F28C}"/>
              </a:ext>
            </a:extLst>
          </p:cNvPr>
          <p:cNvSpPr/>
          <p:nvPr/>
        </p:nvSpPr>
        <p:spPr>
          <a:xfrm>
            <a:off x="0" y="1367775"/>
            <a:ext cx="12192000" cy="481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Sold out for the 3</a:t>
            </a:r>
            <a:r>
              <a:rPr kumimoji="0" lang="en-US" sz="2800" b="0" i="0" u="none" strike="noStrike" kern="1200" cap="none" spc="0" normalizeH="0" baseline="30000" noProof="0">
                <a:ln>
                  <a:noFill/>
                </a:ln>
                <a:solidFill>
                  <a:srgbClr val="4D367D"/>
                </a:solidFill>
                <a:effectLst/>
                <a:uLnTx/>
                <a:uFillTx/>
                <a:latin typeface="Calibri"/>
                <a:ea typeface="+mn-ea"/>
                <a:cs typeface="+mn-cs"/>
              </a:rPr>
              <a:t>rd</a:t>
            </a:r>
            <a:r>
              <a:rPr kumimoji="0" lang="en-US" sz="2800" b="0" i="0" u="none" strike="noStrike" kern="1200" cap="none" spc="0" normalizeH="0" baseline="0" noProof="0">
                <a:ln>
                  <a:noFill/>
                </a:ln>
                <a:solidFill>
                  <a:srgbClr val="4D367D"/>
                </a:solidFill>
                <a:effectLst/>
                <a:uLnTx/>
                <a:uFillTx/>
                <a:latin typeface="Calibri"/>
                <a:ea typeface="+mn-ea"/>
                <a:cs typeface="+mn-cs"/>
              </a:rPr>
              <a:t> year in a row</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Total registration: 340</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Attendance: 245 (70% of the General Admission)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Sponsors: 9</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2 Platinum, 3 Gold, 3 Silver, 1 Track</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Committee: Total of 5 (4 MVPs) + 6 volunteers during the event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Platforms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DE50A03-AFB0-4D0F-10C9-62A3A5EF6863}"/>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M365 Ottawa 2024 Recap</a:t>
            </a:r>
          </a:p>
        </p:txBody>
      </p:sp>
      <p:sp>
        <p:nvSpPr>
          <p:cNvPr id="8" name="Subtitle 2">
            <a:extLst>
              <a:ext uri="{FF2B5EF4-FFF2-40B4-BE49-F238E27FC236}">
                <a16:creationId xmlns:a16="http://schemas.microsoft.com/office/drawing/2014/main" id="{DFE22D7A-D094-B0C4-969B-7A50E8D11C02}"/>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8617FCAD-E0ED-5E2D-F7B0-C1F10CA7E3BD}"/>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E3F03281-7C23-BE0A-3AA4-F11E62EC8FBF}"/>
              </a:ext>
            </a:extLst>
          </p:cNvPr>
          <p:cNvPicPr>
            <a:picLocks noChangeAspect="1"/>
          </p:cNvPicPr>
          <p:nvPr/>
        </p:nvPicPr>
        <p:blipFill>
          <a:blip r:embed="rId2">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sp>
        <p:nvSpPr>
          <p:cNvPr id="9" name="TextBox 8">
            <a:extLst>
              <a:ext uri="{FF2B5EF4-FFF2-40B4-BE49-F238E27FC236}">
                <a16:creationId xmlns:a16="http://schemas.microsoft.com/office/drawing/2014/main" id="{E8F7C4B2-9AFC-137C-78D5-227DB8F6D700}"/>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5EBFCCE-B6FF-07B3-5162-E9C60BDD7E90}"/>
              </a:ext>
            </a:extLst>
          </p:cNvPr>
          <p:cNvPicPr>
            <a:picLocks noChangeAspect="1"/>
          </p:cNvPicPr>
          <p:nvPr/>
        </p:nvPicPr>
        <p:blipFill>
          <a:blip r:embed="rId3"/>
          <a:stretch>
            <a:fillRect/>
          </a:stretch>
        </p:blipFill>
        <p:spPr>
          <a:xfrm>
            <a:off x="1399638" y="4668293"/>
            <a:ext cx="3055885" cy="594412"/>
          </a:xfrm>
          <a:prstGeom prst="rect">
            <a:avLst/>
          </a:prstGeom>
        </p:spPr>
      </p:pic>
      <p:pic>
        <p:nvPicPr>
          <p:cNvPr id="1026" name="Picture 2" descr="run.events">
            <a:extLst>
              <a:ext uri="{FF2B5EF4-FFF2-40B4-BE49-F238E27FC236}">
                <a16:creationId xmlns:a16="http://schemas.microsoft.com/office/drawing/2014/main" id="{01E9E99C-BE2B-64F3-7CDE-BE89E9605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151" y="4451909"/>
            <a:ext cx="1956534" cy="1027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ilchimp Logo and symbol, meaning, history, PNG">
            <a:extLst>
              <a:ext uri="{FF2B5EF4-FFF2-40B4-BE49-F238E27FC236}">
                <a16:creationId xmlns:a16="http://schemas.microsoft.com/office/drawing/2014/main" id="{388CDC5D-0944-9211-DC0B-A6A510844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9314" y="4343262"/>
            <a:ext cx="1956534" cy="11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B37E3-C6AF-287E-2FBF-67D9EA5ED80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1D35107-217F-2933-7B69-4B1AE558F2F0}"/>
              </a:ext>
            </a:extLst>
          </p:cNvPr>
          <p:cNvSpPr/>
          <p:nvPr/>
        </p:nvSpPr>
        <p:spPr>
          <a:xfrm>
            <a:off x="0" y="1367775"/>
            <a:ext cx="5350213" cy="481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6408169-28C5-3B5B-16D9-56496476DC46}"/>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Attendance Overview</a:t>
            </a:r>
          </a:p>
        </p:txBody>
      </p:sp>
      <p:sp>
        <p:nvSpPr>
          <p:cNvPr id="8" name="Subtitle 2">
            <a:extLst>
              <a:ext uri="{FF2B5EF4-FFF2-40B4-BE49-F238E27FC236}">
                <a16:creationId xmlns:a16="http://schemas.microsoft.com/office/drawing/2014/main" id="{C1DAAFA0-B37F-A952-A15E-6B2A7AF268FD}"/>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A2BFC024-1523-879A-2E49-3D03EAC95DE9}"/>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405C3131-6537-7856-DCF0-E097DDFEC202}"/>
              </a:ext>
            </a:extLst>
          </p:cNvPr>
          <p:cNvPicPr>
            <a:picLocks noChangeAspect="1"/>
          </p:cNvPicPr>
          <p:nvPr/>
        </p:nvPicPr>
        <p:blipFill>
          <a:blip r:embed="rId2">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sp>
        <p:nvSpPr>
          <p:cNvPr id="9" name="TextBox 8">
            <a:extLst>
              <a:ext uri="{FF2B5EF4-FFF2-40B4-BE49-F238E27FC236}">
                <a16:creationId xmlns:a16="http://schemas.microsoft.com/office/drawing/2014/main" id="{CFF09B2B-4F13-B483-D282-7717DC554394}"/>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graphicFrame>
        <p:nvGraphicFramePr>
          <p:cNvPr id="4" name="Chart 3" descr="Chart type: Pie. &#10;&#10;Description automatically generated">
            <a:extLst>
              <a:ext uri="{FF2B5EF4-FFF2-40B4-BE49-F238E27FC236}">
                <a16:creationId xmlns:a16="http://schemas.microsoft.com/office/drawing/2014/main" id="{DBDAEF4C-F2DB-2413-E683-5ADE9C3C399A}"/>
              </a:ext>
            </a:extLst>
          </p:cNvPr>
          <p:cNvGraphicFramePr>
            <a:graphicFrameLocks/>
          </p:cNvGraphicFramePr>
          <p:nvPr/>
        </p:nvGraphicFramePr>
        <p:xfrm>
          <a:off x="1888435" y="986762"/>
          <a:ext cx="8219661" cy="5192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373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913E3-C5F0-FBF2-09AE-40B5764496C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F5F4227-64F4-4426-58AC-AF11DD2F1BF9}"/>
              </a:ext>
            </a:extLst>
          </p:cNvPr>
          <p:cNvSpPr/>
          <p:nvPr/>
        </p:nvSpPr>
        <p:spPr>
          <a:xfrm>
            <a:off x="0" y="1367775"/>
            <a:ext cx="5350213" cy="481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FB39B0E-1692-BF59-62F1-36EFFF9CF9AD}"/>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Success Criteria</a:t>
            </a:r>
          </a:p>
        </p:txBody>
      </p:sp>
      <p:sp>
        <p:nvSpPr>
          <p:cNvPr id="8" name="Subtitle 2">
            <a:extLst>
              <a:ext uri="{FF2B5EF4-FFF2-40B4-BE49-F238E27FC236}">
                <a16:creationId xmlns:a16="http://schemas.microsoft.com/office/drawing/2014/main" id="{FA31429B-5640-6159-5265-1CA3E5FC389A}"/>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C72823C0-4FBF-ABBF-3AD4-03B28AA85AF9}"/>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2520B247-098F-B26C-175A-393AFFB22828}"/>
              </a:ext>
            </a:extLst>
          </p:cNvPr>
          <p:cNvPicPr>
            <a:picLocks noChangeAspect="1"/>
          </p:cNvPicPr>
          <p:nvPr/>
        </p:nvPicPr>
        <p:blipFill>
          <a:blip r:embed="rId2">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sp>
        <p:nvSpPr>
          <p:cNvPr id="9" name="TextBox 8">
            <a:extLst>
              <a:ext uri="{FF2B5EF4-FFF2-40B4-BE49-F238E27FC236}">
                <a16:creationId xmlns:a16="http://schemas.microsoft.com/office/drawing/2014/main" id="{FF5927CC-D0CD-4534-491C-974A7D26D53F}"/>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9DDEF23-99BF-47B2-A75D-BDDBF1D780A4}"/>
              </a:ext>
            </a:extLst>
          </p:cNvPr>
          <p:cNvSpPr/>
          <p:nvPr/>
        </p:nvSpPr>
        <p:spPr>
          <a:xfrm>
            <a:off x="0" y="2040136"/>
            <a:ext cx="12192000" cy="4409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Repeat the same success year over year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Listen to attendees’ feedback (event survey)</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Listen and implement speakers’ and sponsors’ feedback (where possible)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Do a lesson’s learned right after the event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Note and correct mistakes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Invest in Technology and new ideas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Keep improving attendees, speakers and sponsors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p:txBody>
      </p:sp>
    </p:spTree>
    <p:extLst>
      <p:ext uri="{BB962C8B-B14F-4D97-AF65-F5344CB8AC3E}">
        <p14:creationId xmlns:p14="http://schemas.microsoft.com/office/powerpoint/2010/main" val="121455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9596F-A1FE-3EE3-DC94-2E6CC8BCB22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E6F1BAA-5F10-A0DB-7F05-577276186E11}"/>
              </a:ext>
            </a:extLst>
          </p:cNvPr>
          <p:cNvSpPr/>
          <p:nvPr/>
        </p:nvSpPr>
        <p:spPr>
          <a:xfrm>
            <a:off x="0" y="1367775"/>
            <a:ext cx="5350213" cy="481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1838C70-FF4F-0DBC-F4EA-F9E417D8EB0D}"/>
              </a:ext>
            </a:extLst>
          </p:cNvPr>
          <p:cNvSpPr/>
          <p:nvPr/>
        </p:nvSpPr>
        <p:spPr>
          <a:xfrm>
            <a:off x="0" y="0"/>
            <a:ext cx="12192000" cy="986762"/>
          </a:xfrm>
          <a:prstGeom prst="rect">
            <a:avLst/>
          </a:prstGeom>
          <a:solidFill>
            <a:srgbClr val="459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Our Message…</a:t>
            </a:r>
          </a:p>
        </p:txBody>
      </p:sp>
      <p:sp>
        <p:nvSpPr>
          <p:cNvPr id="8" name="Subtitle 2">
            <a:extLst>
              <a:ext uri="{FF2B5EF4-FFF2-40B4-BE49-F238E27FC236}">
                <a16:creationId xmlns:a16="http://schemas.microsoft.com/office/drawing/2014/main" id="{55486CEB-458D-5E67-D283-AAEC326D57F1}"/>
              </a:ext>
            </a:extLst>
          </p:cNvPr>
          <p:cNvSpPr txBox="1">
            <a:spLocks/>
          </p:cNvSpPr>
          <p:nvPr/>
        </p:nvSpPr>
        <p:spPr>
          <a:xfrm>
            <a:off x="9449304" y="6512983"/>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a:t>
            </a:r>
          </a:p>
        </p:txBody>
      </p:sp>
      <p:sp>
        <p:nvSpPr>
          <p:cNvPr id="10" name="Subtitle 2">
            <a:extLst>
              <a:ext uri="{FF2B5EF4-FFF2-40B4-BE49-F238E27FC236}">
                <a16:creationId xmlns:a16="http://schemas.microsoft.com/office/drawing/2014/main" id="{6496DAF8-D4DE-3F8A-3B9F-319A69B8FC94}"/>
              </a:ext>
            </a:extLst>
          </p:cNvPr>
          <p:cNvSpPr txBox="1">
            <a:spLocks/>
          </p:cNvSpPr>
          <p:nvPr/>
        </p:nvSpPr>
        <p:spPr>
          <a:xfrm>
            <a:off x="295115" y="6503082"/>
            <a:ext cx="2306323" cy="450761"/>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M365MIAMI.COM</a:t>
            </a:r>
          </a:p>
        </p:txBody>
      </p:sp>
      <p:pic>
        <p:nvPicPr>
          <p:cNvPr id="2" name="Picture 1" descr="A logo with a red leaf&#10;&#10;Description automatically generated">
            <a:extLst>
              <a:ext uri="{FF2B5EF4-FFF2-40B4-BE49-F238E27FC236}">
                <a16:creationId xmlns:a16="http://schemas.microsoft.com/office/drawing/2014/main" id="{3DFB9619-5EFC-4065-9EA0-2A2659E732D8}"/>
              </a:ext>
            </a:extLst>
          </p:cNvPr>
          <p:cNvPicPr>
            <a:picLocks noChangeAspect="1"/>
          </p:cNvPicPr>
          <p:nvPr/>
        </p:nvPicPr>
        <p:blipFill>
          <a:blip r:embed="rId3">
            <a:extLst>
              <a:ext uri="{28A0092B-C50C-407E-A947-70E740481C1C}">
                <a14:useLocalDpi xmlns:a14="http://schemas.microsoft.com/office/drawing/2010/main" val="0"/>
              </a:ext>
            </a:extLst>
          </a:blip>
          <a:srcRect t="19309" b="24986"/>
          <a:stretch/>
        </p:blipFill>
        <p:spPr>
          <a:xfrm>
            <a:off x="9184705" y="5777450"/>
            <a:ext cx="3024336" cy="1123122"/>
          </a:xfrm>
          <a:prstGeom prst="rect">
            <a:avLst/>
          </a:prstGeom>
        </p:spPr>
      </p:pic>
      <p:sp>
        <p:nvSpPr>
          <p:cNvPr id="9" name="TextBox 8">
            <a:extLst>
              <a:ext uri="{FF2B5EF4-FFF2-40B4-BE49-F238E27FC236}">
                <a16:creationId xmlns:a16="http://schemas.microsoft.com/office/drawing/2014/main" id="{F66F9665-4F5E-E6B5-74E7-25FD96E06601}"/>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C7C7C"/>
                </a:solidFill>
                <a:effectLst/>
                <a:uLnTx/>
                <a:uFillTx/>
                <a:latin typeface="Calibri"/>
                <a:ea typeface="+mn-ea"/>
                <a:cs typeface="+mn-cs"/>
              </a:rPr>
              <a:t>M365Ottawa.com</a:t>
            </a:r>
            <a:endParaRPr kumimoji="0" lang="en-CA" sz="1800" b="1" i="0" u="none" strike="noStrike" kern="1200" cap="none" spc="0" normalizeH="0" baseline="0" noProof="0">
              <a:ln>
                <a:noFill/>
              </a:ln>
              <a:solidFill>
                <a:srgbClr val="7C7C7C"/>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8952909-A4B1-6045-5008-DEDC5A32469E}"/>
              </a:ext>
            </a:extLst>
          </p:cNvPr>
          <p:cNvSpPr/>
          <p:nvPr/>
        </p:nvSpPr>
        <p:spPr>
          <a:xfrm>
            <a:off x="0" y="2040137"/>
            <a:ext cx="12192000" cy="373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Start early</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Establish a strong committee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Make sure you secure the venue first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Reach out to your network of speakers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Broadcast your event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Close your Call for Speakers early (3 months before)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Pick your speakers minimum 8 weeks before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4D367D"/>
                </a:solidFill>
                <a:effectLst/>
                <a:uLnTx/>
                <a:uFillTx/>
                <a:latin typeface="Calibri"/>
                <a:ea typeface="+mn-ea"/>
                <a:cs typeface="+mn-cs"/>
              </a:rPr>
              <a:t>Show the value to sponsors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srgbClr val="4D367D"/>
              </a:solidFill>
              <a:effectLst/>
              <a:uLnTx/>
              <a:uFillTx/>
              <a:latin typeface="Calibri"/>
              <a:ea typeface="+mn-ea"/>
              <a:cs typeface="+mn-cs"/>
            </a:endParaRPr>
          </a:p>
        </p:txBody>
      </p:sp>
    </p:spTree>
    <p:extLst>
      <p:ext uri="{BB962C8B-B14F-4D97-AF65-F5344CB8AC3E}">
        <p14:creationId xmlns:p14="http://schemas.microsoft.com/office/powerpoint/2010/main" val="9840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F540-41A5-7FF8-9105-F850B2243283}"/>
            </a:ext>
          </a:extLst>
        </p:cNvPr>
        <p:cNvGrpSpPr/>
        <p:nvPr/>
      </p:nvGrpSpPr>
      <p:grpSpPr>
        <a:xfrm>
          <a:off x="0" y="0"/>
          <a:ext cx="0" cy="0"/>
          <a:chOff x="0" y="0"/>
          <a:chExt cx="0" cy="0"/>
        </a:xfrm>
      </p:grpSpPr>
      <p:pic>
        <p:nvPicPr>
          <p:cNvPr id="2" name="Picture 1" descr="A logo with a red leaf&#10;&#10;Description automatically generated">
            <a:extLst>
              <a:ext uri="{FF2B5EF4-FFF2-40B4-BE49-F238E27FC236}">
                <a16:creationId xmlns:a16="http://schemas.microsoft.com/office/drawing/2014/main" id="{E420162E-5E4E-A99C-D50E-D78717B280D2}"/>
              </a:ext>
            </a:extLst>
          </p:cNvPr>
          <p:cNvPicPr>
            <a:picLocks noChangeAspect="1"/>
          </p:cNvPicPr>
          <p:nvPr/>
        </p:nvPicPr>
        <p:blipFill>
          <a:blip r:embed="rId3">
            <a:extLst>
              <a:ext uri="{28A0092B-C50C-407E-A947-70E740481C1C}">
                <a14:useLocalDpi xmlns:a14="http://schemas.microsoft.com/office/drawing/2010/main" val="0"/>
              </a:ext>
            </a:extLst>
          </a:blip>
          <a:srcRect t="19309" b="24986"/>
          <a:stretch/>
        </p:blipFill>
        <p:spPr>
          <a:xfrm>
            <a:off x="8849271" y="5734878"/>
            <a:ext cx="3024336" cy="1123122"/>
          </a:xfrm>
          <a:prstGeom prst="rect">
            <a:avLst/>
          </a:prstGeom>
        </p:spPr>
      </p:pic>
      <p:sp>
        <p:nvSpPr>
          <p:cNvPr id="9" name="TextBox 8">
            <a:extLst>
              <a:ext uri="{FF2B5EF4-FFF2-40B4-BE49-F238E27FC236}">
                <a16:creationId xmlns:a16="http://schemas.microsoft.com/office/drawing/2014/main" id="{9B43190C-55BA-A98F-06CB-09B2844C0BD5}"/>
              </a:ext>
            </a:extLst>
          </p:cNvPr>
          <p:cNvSpPr txBox="1"/>
          <p:nvPr/>
        </p:nvSpPr>
        <p:spPr>
          <a:xfrm>
            <a:off x="82597" y="6488668"/>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mn-cs"/>
              </a:rPr>
              <a:t>M365Ottawa.com</a:t>
            </a:r>
            <a:endParaRPr kumimoji="0" lang="en-CA" sz="1800" b="1"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5">
            <a:extLst>
              <a:ext uri="{FF2B5EF4-FFF2-40B4-BE49-F238E27FC236}">
                <a16:creationId xmlns:a16="http://schemas.microsoft.com/office/drawing/2014/main" id="{8ECB2EF1-D250-7B12-548E-3DBCFD4EC4B9}"/>
              </a:ext>
            </a:extLst>
          </p:cNvPr>
          <p:cNvSpPr>
            <a:spLocks noGrp="1"/>
          </p:cNvSpPr>
          <p:nvPr>
            <p:ph type="title"/>
          </p:nvPr>
        </p:nvSpPr>
        <p:spPr/>
        <p:txBody>
          <a:bodyPr/>
          <a:lstStyle/>
          <a:p>
            <a:r>
              <a:rPr lang="en-US"/>
              <a:t>Thank you</a:t>
            </a:r>
            <a:endParaRPr lang="en-CA"/>
          </a:p>
        </p:txBody>
      </p:sp>
      <p:sp>
        <p:nvSpPr>
          <p:cNvPr id="11" name="Content Placeholder 10">
            <a:extLst>
              <a:ext uri="{FF2B5EF4-FFF2-40B4-BE49-F238E27FC236}">
                <a16:creationId xmlns:a16="http://schemas.microsoft.com/office/drawing/2014/main" id="{9D7F7DAA-B4D7-F362-6D96-EC8C0B1CD6AD}"/>
              </a:ext>
            </a:extLst>
          </p:cNvPr>
          <p:cNvSpPr>
            <a:spLocks noGrp="1"/>
          </p:cNvSpPr>
          <p:nvPr>
            <p:ph sz="quarter" idx="10"/>
          </p:nvPr>
        </p:nvSpPr>
        <p:spPr/>
        <p:txBody>
          <a:bodyPr/>
          <a:lstStyle/>
          <a:p>
            <a:r>
              <a:rPr lang="en-US"/>
              <a:t>Q&amp;A</a:t>
            </a:r>
            <a:endParaRPr lang="en-CA"/>
          </a:p>
        </p:txBody>
      </p:sp>
    </p:spTree>
    <p:extLst>
      <p:ext uri="{BB962C8B-B14F-4D97-AF65-F5344CB8AC3E}">
        <p14:creationId xmlns:p14="http://schemas.microsoft.com/office/powerpoint/2010/main" val="51137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414297" y="1914334"/>
            <a:ext cx="1095102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a:ea typeface="+mn-ea"/>
                <a:cs typeface="Segoe UI"/>
              </a:rPr>
              <a:t>We want your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FFFFFF"/>
                </a:solidFill>
                <a:latin typeface="Segoe UI"/>
                <a:cs typeface="Segoe UI"/>
              </a:rPr>
              <a:t>https://aka.ms/MGCIFeedback</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2"/>
          <a:stretch>
            <a:fillRect/>
          </a:stretch>
        </p:blipFill>
        <p:spPr>
          <a:xfrm>
            <a:off x="8593594" y="1841912"/>
            <a:ext cx="2415064" cy="2342431"/>
          </a:xfrm>
          <a:prstGeom prst="rect">
            <a:avLst/>
          </a:prstGeom>
        </p:spPr>
      </p:pic>
    </p:spTree>
    <p:extLst>
      <p:ext uri="{BB962C8B-B14F-4D97-AF65-F5344CB8AC3E}">
        <p14:creationId xmlns:p14="http://schemas.microsoft.com/office/powerpoint/2010/main" val="222641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DC81F-41B8-FF95-4187-1AEEE7DB2C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F655EC-D8CB-EA14-254B-4078DE8C954A}"/>
              </a:ext>
            </a:extLst>
          </p:cNvPr>
          <p:cNvSpPr txBox="1"/>
          <p:nvPr/>
        </p:nvSpPr>
        <p:spPr>
          <a:xfrm>
            <a:off x="82645" y="113752"/>
            <a:ext cx="11109185" cy="584775"/>
          </a:xfrm>
          <a:prstGeom prst="rect">
            <a:avLst/>
          </a:prstGeom>
          <a:solidFill>
            <a:schemeClr val="accent1"/>
          </a:solidFill>
        </p:spPr>
        <p:txBody>
          <a:bodyPr wrap="square" lIns="91440" tIns="45720" rIns="91440" bIns="45720" rtlCol="0" anchor="t">
            <a:spAutoFit/>
          </a:bodyPr>
          <a:lstStyle/>
          <a:p>
            <a:pPr>
              <a:defRPr/>
            </a:pPr>
            <a:r>
              <a:rPr kumimoji="0" lang="en-US" sz="3200" b="0" i="0" u="none" strike="noStrike" kern="1200" cap="none" spc="0" normalizeH="0" baseline="0" noProof="0">
                <a:ln>
                  <a:noFill/>
                </a:ln>
                <a:solidFill>
                  <a:prstClr val="white"/>
                </a:solidFill>
                <a:effectLst/>
                <a:uLnTx/>
                <a:uFillTx/>
                <a:latin typeface="Segoe UI Semibold"/>
                <a:cs typeface="Segoe UI Semibold"/>
              </a:rPr>
              <a:t>Upcoming Community Led Events </a:t>
            </a:r>
            <a:r>
              <a:rPr lang="en-US" sz="3200">
                <a:solidFill>
                  <a:prstClr val="white"/>
                </a:solidFill>
                <a:latin typeface="Segoe UI Semibold"/>
                <a:cs typeface="Segoe UI Semibold"/>
              </a:rPr>
              <a:t>: Nov </a:t>
            </a:r>
            <a:r>
              <a:rPr kumimoji="0" lang="en-US" sz="3200" b="0" i="0" u="none" strike="noStrike" kern="1200" cap="none" spc="0" normalizeH="0" baseline="0" noProof="0">
                <a:ln>
                  <a:noFill/>
                </a:ln>
                <a:solidFill>
                  <a:prstClr val="white"/>
                </a:solidFill>
                <a:effectLst/>
                <a:uLnTx/>
                <a:uFillTx/>
                <a:latin typeface="Segoe UI Semibold"/>
                <a:cs typeface="Segoe UI Semibold"/>
              </a:rPr>
              <a:t>thru Dec</a:t>
            </a:r>
          </a:p>
        </p:txBody>
      </p:sp>
      <p:sp>
        <p:nvSpPr>
          <p:cNvPr id="5" name="TextBox 4">
            <a:extLst>
              <a:ext uri="{FF2B5EF4-FFF2-40B4-BE49-F238E27FC236}">
                <a16:creationId xmlns:a16="http://schemas.microsoft.com/office/drawing/2014/main" id="{2B12B369-4D2A-F2B8-31C8-0D9188818FCD}"/>
              </a:ext>
            </a:extLst>
          </p:cNvPr>
          <p:cNvSpPr txBox="1"/>
          <p:nvPr/>
        </p:nvSpPr>
        <p:spPr>
          <a:xfrm>
            <a:off x="82645" y="733627"/>
            <a:ext cx="1188719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200" b="0" i="0" u="none" strike="noStrike" kern="1200" cap="none" spc="0" normalizeH="0" baseline="0" noProof="0">
                <a:ln>
                  <a:noFill/>
                </a:ln>
                <a:effectLst/>
                <a:uLnTx/>
                <a:uFillTx/>
                <a:latin typeface="Segoe UI"/>
                <a:ea typeface="+mn-ea"/>
                <a:cs typeface="Segoe UI"/>
                <a:hlinkClick r:id="rId3">
                  <a:extLst>
                    <a:ext uri="{A12FA001-AC4F-418D-AE19-62706E023703}">
                      <ahyp:hlinkClr xmlns:ahyp="http://schemas.microsoft.com/office/drawing/2018/hyperlinkcolor" val="tx"/>
                    </a:ext>
                  </a:extLst>
                </a:hlinkClick>
              </a:rPr>
              <a:t>CommunityDays.org</a:t>
            </a:r>
            <a:r>
              <a:rPr kumimoji="0" lang="en-US" sz="1200" b="0" i="0" u="none" strike="noStrike" kern="1200" cap="none" spc="0" normalizeH="0" baseline="0" noProof="0">
                <a:ln>
                  <a:noFill/>
                </a:ln>
                <a:effectLst/>
                <a:uLnTx/>
                <a:uFillTx/>
                <a:latin typeface="Segoe UI"/>
                <a:ea typeface="+mn-ea"/>
                <a:cs typeface="Segoe UI"/>
              </a:rPr>
              <a:t>.  </a:t>
            </a:r>
            <a:endParaRPr kumimoji="0" lang="en-US"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pic>
        <p:nvPicPr>
          <p:cNvPr id="3" name="Picture 2" descr="A table with names and cities&#10;&#10;Description automatically generated">
            <a:extLst>
              <a:ext uri="{FF2B5EF4-FFF2-40B4-BE49-F238E27FC236}">
                <a16:creationId xmlns:a16="http://schemas.microsoft.com/office/drawing/2014/main" id="{A2A30A99-7D71-88BA-4EFE-159732349D38}"/>
              </a:ext>
            </a:extLst>
          </p:cNvPr>
          <p:cNvPicPr>
            <a:picLocks noChangeAspect="1"/>
          </p:cNvPicPr>
          <p:nvPr/>
        </p:nvPicPr>
        <p:blipFill>
          <a:blip r:embed="rId4"/>
          <a:stretch>
            <a:fillRect/>
          </a:stretch>
        </p:blipFill>
        <p:spPr>
          <a:xfrm>
            <a:off x="0" y="1713784"/>
            <a:ext cx="12192000" cy="2891456"/>
          </a:xfrm>
          <a:prstGeom prst="rect">
            <a:avLst/>
          </a:prstGeom>
        </p:spPr>
      </p:pic>
    </p:spTree>
    <p:extLst>
      <p:ext uri="{BB962C8B-B14F-4D97-AF65-F5344CB8AC3E}">
        <p14:creationId xmlns:p14="http://schemas.microsoft.com/office/powerpoint/2010/main" val="200431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619395-CCAD-62D9-C154-CAC387B898F1}"/>
              </a:ext>
            </a:extLst>
          </p:cNvPr>
          <p:cNvSpPr txBox="1"/>
          <p:nvPr/>
        </p:nvSpPr>
        <p:spPr>
          <a:xfrm>
            <a:off x="104775" y="113752"/>
            <a:ext cx="11643088" cy="584775"/>
          </a:xfrm>
          <a:prstGeom prst="rect">
            <a:avLst/>
          </a:prstGeom>
          <a:solidFill>
            <a:schemeClr val="accent1"/>
          </a:solidFill>
        </p:spPr>
        <p:txBody>
          <a:bodyPr wrap="square" lIns="91440" tIns="45720" rIns="91440" bIns="45720" rtlCol="0" anchor="t">
            <a:spAutoFit/>
          </a:bodyPr>
          <a:lstStyle/>
          <a:p>
            <a:pPr defTabSz="914400">
              <a:defRPr/>
            </a:pPr>
            <a:r>
              <a:rPr kumimoji="0" lang="en-US" sz="3200" b="0" i="0" u="none" strike="noStrike" kern="1200" cap="none" spc="0" normalizeH="0" baseline="0" noProof="0">
                <a:ln>
                  <a:noFill/>
                </a:ln>
                <a:solidFill>
                  <a:prstClr val="white"/>
                </a:solidFill>
                <a:effectLst/>
                <a:uLnTx/>
                <a:uFillTx/>
                <a:latin typeface="Segoe UI Semibold"/>
                <a:cs typeface="Segoe UI Semibold"/>
              </a:rPr>
              <a:t>Upcoming Community Produced Events – </a:t>
            </a:r>
            <a:r>
              <a:rPr lang="en-US" sz="3200">
                <a:solidFill>
                  <a:prstClr val="white"/>
                </a:solidFill>
                <a:latin typeface="Segoe UI Semibold"/>
                <a:cs typeface="Segoe UI Semibold"/>
              </a:rPr>
              <a:t>Nov </a:t>
            </a:r>
            <a:r>
              <a:rPr kumimoji="0" lang="en-US" sz="3200" b="0" i="0" u="none" strike="noStrike" kern="1200" cap="none" spc="0" normalizeH="0" baseline="0" noProof="0">
                <a:ln>
                  <a:noFill/>
                </a:ln>
                <a:solidFill>
                  <a:prstClr val="white"/>
                </a:solidFill>
                <a:effectLst/>
                <a:uLnTx/>
                <a:uFillTx/>
                <a:latin typeface="Segoe UI Semibold"/>
                <a:cs typeface="Segoe UI Semibold"/>
              </a:rPr>
              <a:t>thru Dec</a:t>
            </a:r>
          </a:p>
        </p:txBody>
      </p:sp>
      <p:sp>
        <p:nvSpPr>
          <p:cNvPr id="8" name="TextBox 7">
            <a:extLst>
              <a:ext uri="{FF2B5EF4-FFF2-40B4-BE49-F238E27FC236}">
                <a16:creationId xmlns:a16="http://schemas.microsoft.com/office/drawing/2014/main" id="{B426AC7F-6BC3-B441-A01C-66C8129A08B7}"/>
              </a:ext>
            </a:extLst>
          </p:cNvPr>
          <p:cNvSpPr txBox="1"/>
          <p:nvPr/>
        </p:nvSpPr>
        <p:spPr>
          <a:xfrm>
            <a:off x="104774" y="743268"/>
            <a:ext cx="119835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pic>
        <p:nvPicPr>
          <p:cNvPr id="3" name="Picture 2" descr="A screenshot of a computer&#10;&#10;Description automatically generated">
            <a:extLst>
              <a:ext uri="{FF2B5EF4-FFF2-40B4-BE49-F238E27FC236}">
                <a16:creationId xmlns:a16="http://schemas.microsoft.com/office/drawing/2014/main" id="{795A750B-1087-1444-2B36-8E918C3561E7}"/>
              </a:ext>
            </a:extLst>
          </p:cNvPr>
          <p:cNvPicPr>
            <a:picLocks noChangeAspect="1"/>
          </p:cNvPicPr>
          <p:nvPr/>
        </p:nvPicPr>
        <p:blipFill>
          <a:blip r:embed="rId2"/>
          <a:stretch>
            <a:fillRect/>
          </a:stretch>
        </p:blipFill>
        <p:spPr>
          <a:xfrm>
            <a:off x="103717" y="1951567"/>
            <a:ext cx="11899900" cy="700616"/>
          </a:xfrm>
          <a:prstGeom prst="rect">
            <a:avLst/>
          </a:prstGeom>
        </p:spPr>
      </p:pic>
    </p:spTree>
    <p:extLst>
      <p:ext uri="{BB962C8B-B14F-4D97-AF65-F5344CB8AC3E}">
        <p14:creationId xmlns:p14="http://schemas.microsoft.com/office/powerpoint/2010/main" val="3019165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F70A-0141-A655-162D-92527057B51F}"/>
              </a:ext>
            </a:extLst>
          </p:cNvPr>
          <p:cNvSpPr>
            <a:spLocks noGrp="1"/>
          </p:cNvSpPr>
          <p:nvPr>
            <p:ph type="title"/>
          </p:nvPr>
        </p:nvSpPr>
        <p:spPr/>
        <p:txBody>
          <a:bodyPr/>
          <a:lstStyle/>
          <a:p>
            <a:r>
              <a:rPr lang="en-US">
                <a:cs typeface="Segoe UI"/>
              </a:rPr>
              <a:t>Holding slide for Ignite and Airlift.</a:t>
            </a:r>
            <a:endParaRPr lang="en-US"/>
          </a:p>
        </p:txBody>
      </p:sp>
      <p:sp>
        <p:nvSpPr>
          <p:cNvPr id="3" name="Text Placeholder 2">
            <a:extLst>
              <a:ext uri="{FF2B5EF4-FFF2-40B4-BE49-F238E27FC236}">
                <a16:creationId xmlns:a16="http://schemas.microsoft.com/office/drawing/2014/main" id="{FB5FDE4B-56A6-C374-4B1B-6AED1F52281E}"/>
              </a:ext>
            </a:extLst>
          </p:cNvPr>
          <p:cNvSpPr>
            <a:spLocks noGrp="1"/>
          </p:cNvSpPr>
          <p:nvPr>
            <p:ph type="body" sz="quarter" idx="10"/>
          </p:nvPr>
        </p:nvSpPr>
        <p:spPr/>
        <p:txBody>
          <a:bodyPr/>
          <a:lstStyle/>
          <a:p>
            <a:endParaRPr lang="en-US"/>
          </a:p>
        </p:txBody>
      </p:sp>
      <p:pic>
        <p:nvPicPr>
          <p:cNvPr id="11" name="Picture 10">
            <a:extLst>
              <a:ext uri="{FF2B5EF4-FFF2-40B4-BE49-F238E27FC236}">
                <a16:creationId xmlns:a16="http://schemas.microsoft.com/office/drawing/2014/main" id="{98C75AFB-3F2E-C289-3845-07623B1A348F}"/>
              </a:ext>
            </a:extLst>
          </p:cNvPr>
          <p:cNvPicPr>
            <a:picLocks noChangeAspect="1"/>
          </p:cNvPicPr>
          <p:nvPr/>
        </p:nvPicPr>
        <p:blipFill>
          <a:blip r:embed="rId2"/>
          <a:srcRect t="7968"/>
          <a:stretch/>
        </p:blipFill>
        <p:spPr>
          <a:xfrm>
            <a:off x="0" y="2095500"/>
            <a:ext cx="12192000" cy="4762500"/>
          </a:xfrm>
          <a:prstGeom prst="rect">
            <a:avLst/>
          </a:prstGeom>
        </p:spPr>
      </p:pic>
      <p:sp>
        <p:nvSpPr>
          <p:cNvPr id="13" name="TextBox 12">
            <a:extLst>
              <a:ext uri="{FF2B5EF4-FFF2-40B4-BE49-F238E27FC236}">
                <a16:creationId xmlns:a16="http://schemas.microsoft.com/office/drawing/2014/main" id="{34B71614-94A7-1288-FED4-8CBBCCAC9EE0}"/>
              </a:ext>
            </a:extLst>
          </p:cNvPr>
          <p:cNvSpPr txBox="1"/>
          <p:nvPr/>
        </p:nvSpPr>
        <p:spPr>
          <a:xfrm>
            <a:off x="8665535" y="5858540"/>
            <a:ext cx="3122605" cy="523220"/>
          </a:xfrm>
          <a:prstGeom prst="rect">
            <a:avLst/>
          </a:prstGeom>
          <a:solidFill>
            <a:srgbClr val="0070C0"/>
          </a:solidFill>
        </p:spPr>
        <p:txBody>
          <a:bodyPr wrap="square">
            <a:spAutoFit/>
          </a:bodyPr>
          <a:lstStyle/>
          <a:p>
            <a:r>
              <a:rPr lang="en-US" sz="2800">
                <a:solidFill>
                  <a:schemeClr val="bg1"/>
                </a:solidFill>
              </a:rPr>
              <a:t>aka.ms/ignite</a:t>
            </a:r>
          </a:p>
        </p:txBody>
      </p:sp>
      <p:pic>
        <p:nvPicPr>
          <p:cNvPr id="5" name="Picture 4">
            <a:extLst>
              <a:ext uri="{FF2B5EF4-FFF2-40B4-BE49-F238E27FC236}">
                <a16:creationId xmlns:a16="http://schemas.microsoft.com/office/drawing/2014/main" id="{F98765FD-6ECA-A742-ED38-D9E5C4FBA9A4}"/>
              </a:ext>
            </a:extLst>
          </p:cNvPr>
          <p:cNvPicPr>
            <a:picLocks noChangeAspect="1"/>
          </p:cNvPicPr>
          <p:nvPr/>
        </p:nvPicPr>
        <p:blipFill>
          <a:blip r:embed="rId3"/>
          <a:srcRect t="-1" b="2265"/>
          <a:stretch/>
        </p:blipFill>
        <p:spPr>
          <a:xfrm>
            <a:off x="0" y="8277"/>
            <a:ext cx="12192000" cy="2224560"/>
          </a:xfrm>
          <a:prstGeom prst="rect">
            <a:avLst/>
          </a:prstGeom>
        </p:spPr>
      </p:pic>
    </p:spTree>
    <p:extLst>
      <p:ext uri="{BB962C8B-B14F-4D97-AF65-F5344CB8AC3E}">
        <p14:creationId xmlns:p14="http://schemas.microsoft.com/office/powerpoint/2010/main" val="26084186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Reminder: </a:t>
            </a:r>
          </a:p>
          <a:p>
            <a:pPr marL="0" indent="0">
              <a:buNone/>
              <a:defRPr/>
            </a:pPr>
            <a:r>
              <a:rPr lang="en-US" sz="1800">
                <a:solidFill>
                  <a:srgbClr val="1A1A1A"/>
                </a:solidFill>
                <a:latin typeface="Segoe UI"/>
                <a:cs typeface="Segoe UI"/>
              </a:rPr>
              <a:t>No call in December-</a:t>
            </a:r>
          </a:p>
          <a:p>
            <a:pPr marL="0" indent="0">
              <a:buNone/>
              <a:defRPr/>
            </a:pPr>
            <a:r>
              <a:rPr lang="en-US" sz="1800">
                <a:solidFill>
                  <a:srgbClr val="1A1A1A"/>
                </a:solidFill>
                <a:latin typeface="Segoe UI"/>
                <a:cs typeface="Segoe UI"/>
              </a:rPr>
              <a:t>Happy Holidays! </a:t>
            </a:r>
          </a:p>
          <a:p>
            <a:pPr marL="0" indent="0">
              <a:buNone/>
              <a:defRPr/>
            </a:pPr>
            <a:endParaRPr lang="en-US" sz="2000" b="0" i="0" u="none" strike="noStrike" kern="1200" cap="none" spc="0" normalizeH="0" baseline="0" noProof="0">
              <a:ln>
                <a:noFill/>
              </a:ln>
              <a:solidFill>
                <a:srgbClr val="1A1A1A"/>
              </a:solidFill>
              <a:effectLst/>
              <a:uLnTx/>
              <a:uFillTx/>
              <a:latin typeface="Segoe UI"/>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Lst>
          </p:cNvPr>
          <p:cNvSpPr/>
          <p:nvPr/>
        </p:nvSpPr>
        <p:spPr>
          <a:xfrm>
            <a:off x="4772103" y="1466130"/>
            <a:ext cx="7172986" cy="1533343"/>
          </a:xfrm>
          <a:prstGeom prst="roundRect">
            <a:avLst>
              <a:gd name="adj" fmla="val 8174"/>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9E0E927C-241F-C45A-5D90-EA9C0A718835}"/>
              </a:ext>
            </a:extLst>
          </p:cNvPr>
          <p:cNvGraphicFramePr>
            <a:graphicFrameLocks noGrp="1"/>
          </p:cNvGraphicFramePr>
          <p:nvPr>
            <p:extLst>
              <p:ext uri="{D42A27DB-BD31-4B8C-83A1-F6EECF244321}">
                <p14:modId xmlns:p14="http://schemas.microsoft.com/office/powerpoint/2010/main" val="2950294898"/>
              </p:ext>
            </p:extLst>
          </p:nvPr>
        </p:nvGraphicFramePr>
        <p:xfrm>
          <a:off x="5496730" y="1506242"/>
          <a:ext cx="6120585" cy="1266515"/>
        </p:xfrm>
        <a:graphic>
          <a:graphicData uri="http://schemas.openxmlformats.org/drawingml/2006/table">
            <a:tbl>
              <a:tblPr bandRow="1">
                <a:tableStyleId>{5C22544A-7EE6-4342-B048-85BDC9FD1C3A}</a:tableStyleId>
              </a:tblPr>
              <a:tblGrid>
                <a:gridCol w="6120585">
                  <a:extLst>
                    <a:ext uri="{9D8B030D-6E8A-4147-A177-3AD203B41FA5}">
                      <a16:colId xmlns:a16="http://schemas.microsoft.com/office/drawing/2014/main" val="1464470149"/>
                    </a:ext>
                  </a:extLst>
                </a:gridCol>
              </a:tblGrid>
              <a:tr h="1266515">
                <a:tc>
                  <a:txBody>
                    <a:bodyPr/>
                    <a:lstStyle/>
                    <a:p>
                      <a:pPr lvl="0">
                        <a:lnSpc>
                          <a:spcPct val="150000"/>
                        </a:lnSpc>
                        <a:buNone/>
                      </a:pPr>
                      <a:r>
                        <a:rPr lang="en-US" sz="2400" b="1" i="0" spc="0">
                          <a:solidFill>
                            <a:schemeClr val="bg1"/>
                          </a:solidFill>
                          <a:effectLst/>
                          <a:latin typeface="Segoe UI Semibold" panose="020B0502040204020203" pitchFamily="34" charset="0"/>
                          <a:cs typeface="Segoe UI Semibold" panose="020B0502040204020203" pitchFamily="34" charset="0"/>
                        </a:rPr>
                        <a:t>Share your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FFFFFF"/>
                          </a:solidFill>
                          <a:latin typeface="+mn-lt"/>
                          <a:cs typeface="Segoe UI"/>
                        </a:rPr>
                        <a:t>https://aka.ms/MGCIFeedback</a:t>
                      </a:r>
                      <a:endParaRPr kumimoji="0" lang="en-US" sz="1800" b="0" i="0" u="sng"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
        <p:nvSpPr>
          <p:cNvPr id="7" name="Rounded Rectangle 6">
            <a:extLst>
              <a:ext uri="{FF2B5EF4-FFF2-40B4-BE49-F238E27FC236}">
                <a16:creationId xmlns:a16="http://schemas.microsoft.com/office/drawing/2014/main" id="{481EE355-1D93-0D1D-CE53-9F634A0763DB}"/>
              </a:ext>
            </a:extLst>
          </p:cNvPr>
          <p:cNvSpPr/>
          <p:nvPr/>
        </p:nvSpPr>
        <p:spPr>
          <a:xfrm>
            <a:off x="4772103" y="3223202"/>
            <a:ext cx="7172986" cy="1533343"/>
          </a:xfrm>
          <a:prstGeom prst="roundRect">
            <a:avLst>
              <a:gd name="adj" fmla="val 7663"/>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1FE1FE-D4F7-C233-85AC-FA848B0DA197}"/>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96D41804-DB19-1965-93E9-456DACB00B53}"/>
              </a:ext>
            </a:extLst>
          </p:cNvPr>
          <p:cNvGraphicFramePr>
            <a:graphicFrameLocks noGrp="1"/>
          </p:cNvGraphicFramePr>
          <p:nvPr>
            <p:extLst>
              <p:ext uri="{D42A27DB-BD31-4B8C-83A1-F6EECF244321}">
                <p14:modId xmlns:p14="http://schemas.microsoft.com/office/powerpoint/2010/main" val="3482113236"/>
              </p:ext>
            </p:extLst>
          </p:nvPr>
        </p:nvGraphicFramePr>
        <p:xfrm>
          <a:off x="5496730" y="3356614"/>
          <a:ext cx="6358937" cy="1266515"/>
        </p:xfrm>
        <a:graphic>
          <a:graphicData uri="http://schemas.openxmlformats.org/drawingml/2006/table">
            <a:tbl>
              <a:tblPr bandRow="1">
                <a:tableStyleId>{5C22544A-7EE6-4342-B048-85BDC9FD1C3A}</a:tableStyleId>
              </a:tblPr>
              <a:tblGrid>
                <a:gridCol w="6358937">
                  <a:extLst>
                    <a:ext uri="{9D8B030D-6E8A-4147-A177-3AD203B41FA5}">
                      <a16:colId xmlns:a16="http://schemas.microsoft.com/office/drawing/2014/main" val="1464470149"/>
                    </a:ext>
                  </a:extLst>
                </a:gridCol>
              </a:tblGrid>
              <a:tr h="1266515">
                <a:tc>
                  <a:txBody>
                    <a:bodyPr/>
                    <a:lstStyle/>
                    <a:p>
                      <a:pPr lvl="0">
                        <a:lnSpc>
                          <a:spcPct val="150000"/>
                        </a:lnSpc>
                        <a:buNone/>
                      </a:pPr>
                      <a:r>
                        <a:rPr lang="en-US" sz="2400" b="1" i="0" spc="0">
                          <a:solidFill>
                            <a:schemeClr val="bg1"/>
                          </a:solidFill>
                          <a:effectLst/>
                          <a:latin typeface="Segoe UI Semibold" panose="020B0502040204020203" pitchFamily="34" charset="0"/>
                          <a:cs typeface="Segoe UI Semibold" panose="020B0502040204020203" pitchFamily="34" charset="0"/>
                        </a:rPr>
                        <a:t>Invite colleagues to join MGCI</a:t>
                      </a:r>
                    </a:p>
                    <a:p>
                      <a:pPr lvl="0">
                        <a:lnSpc>
                          <a:spcPct val="150000"/>
                        </a:lnSpc>
                        <a:buNone/>
                      </a:pPr>
                      <a:r>
                        <a:rPr lang="en-US" sz="1800" b="1" i="0" u="sng" spc="0">
                          <a:solidFill>
                            <a:schemeClr val="bg1"/>
                          </a:solidFill>
                          <a:effectLst/>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https://aka.ms/</a:t>
                      </a:r>
                      <a:r>
                        <a:rPr lang="en-US" sz="1800" b="1" i="0" u="sng" spc="0">
                          <a:solidFill>
                            <a:schemeClr val="bg1"/>
                          </a:solidFill>
                          <a:effectLst/>
                          <a:latin typeface="Segoe UI Semibold" panose="020B0502040204020203" pitchFamily="34" charset="0"/>
                          <a:cs typeface="Segoe UI Semibold" panose="020B0502040204020203" pitchFamily="34" charset="0"/>
                        </a:rPr>
                        <a:t>MGCI</a:t>
                      </a: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11" name="Picture 10">
            <a:extLst>
              <a:ext uri="{FF2B5EF4-FFF2-40B4-BE49-F238E27FC236}">
                <a16:creationId xmlns:a16="http://schemas.microsoft.com/office/drawing/2014/main" id="{7E969A13-6C62-CF97-4C26-66AA21F84D24}"/>
              </a:ext>
            </a:extLst>
          </p:cNvPr>
          <p:cNvPicPr>
            <a:picLocks noChangeAspect="1"/>
          </p:cNvPicPr>
          <p:nvPr/>
        </p:nvPicPr>
        <p:blipFill>
          <a:blip r:embed="rId6" cstate="print">
            <a:grayscl/>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graphicFrame>
        <p:nvGraphicFramePr>
          <p:cNvPr id="9" name="Table 8">
            <a:extLst>
              <a:ext uri="{FF2B5EF4-FFF2-40B4-BE49-F238E27FC236}">
                <a16:creationId xmlns:a16="http://schemas.microsoft.com/office/drawing/2014/main" id="{37B29C36-7A12-D290-E14D-D141A78E10CD}"/>
              </a:ext>
            </a:extLst>
          </p:cNvPr>
          <p:cNvGraphicFramePr>
            <a:graphicFrameLocks noGrp="1"/>
          </p:cNvGraphicFramePr>
          <p:nvPr>
            <p:extLst>
              <p:ext uri="{D42A27DB-BD31-4B8C-83A1-F6EECF244321}">
                <p14:modId xmlns:p14="http://schemas.microsoft.com/office/powerpoint/2010/main" val="2141434675"/>
              </p:ext>
            </p:extLst>
          </p:nvPr>
        </p:nvGraphicFramePr>
        <p:xfrm>
          <a:off x="5444491" y="5161585"/>
          <a:ext cx="5828210" cy="1266515"/>
        </p:xfrm>
        <a:graphic>
          <a:graphicData uri="http://schemas.openxmlformats.org/drawingml/2006/table">
            <a:tbl>
              <a:tblPr bandRow="1">
                <a:tableStyleId>{5C22544A-7EE6-4342-B048-85BDC9FD1C3A}</a:tableStyleId>
              </a:tblPr>
              <a:tblGrid>
                <a:gridCol w="5828210">
                  <a:extLst>
                    <a:ext uri="{9D8B030D-6E8A-4147-A177-3AD203B41FA5}">
                      <a16:colId xmlns:a16="http://schemas.microsoft.com/office/drawing/2014/main" val="1464470149"/>
                    </a:ext>
                  </a:extLst>
                </a:gridCol>
              </a:tblGrid>
              <a:tr h="1266515">
                <a:tc>
                  <a:txBody>
                    <a:bodyPr/>
                    <a:lstStyle/>
                    <a:p>
                      <a:pPr lvl="0">
                        <a:lnSpc>
                          <a:spcPct val="150000"/>
                        </a:lnSpc>
                        <a:buNone/>
                      </a:pPr>
                      <a:r>
                        <a:rPr lang="en-US" sz="2400" b="1" i="0" spc="0">
                          <a:solidFill>
                            <a:schemeClr val="bg1"/>
                          </a:solidFill>
                          <a:effectLst/>
                          <a:latin typeface="Segoe UI Semibold" panose="020B0502040204020203" pitchFamily="34" charset="0"/>
                          <a:cs typeface="Segoe UI Semibold" panose="020B0502040204020203" pitchFamily="34" charset="0"/>
                        </a:rPr>
                        <a:t>Join the Microsoft Tech Community</a:t>
                      </a:r>
                    </a:p>
                    <a:p>
                      <a:pPr lvl="0">
                        <a:lnSpc>
                          <a:spcPct val="150000"/>
                        </a:lnSpc>
                        <a:buNone/>
                      </a:pPr>
                      <a:r>
                        <a:rPr lang="en-US" u="sng">
                          <a:solidFill>
                            <a:schemeClr val="bg1"/>
                          </a:solidFill>
                        </a:rPr>
                        <a:t>https://techcommunity.microsoft.com</a:t>
                      </a:r>
                      <a:endParaRPr lang="en-US" sz="1800" b="1" i="0" u="sng"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25625947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7" name="Oval 16">
            <a:extLst>
              <a:ext uri="{FF2B5EF4-FFF2-40B4-BE49-F238E27FC236}">
                <a16:creationId xmlns:a16="http://schemas.microsoft.com/office/drawing/2014/main" id="{C7BC37B8-4DDE-D2C7-5515-284217E7BA43}"/>
              </a:ext>
            </a:extLst>
          </p:cNvPr>
          <p:cNvSpPr/>
          <p:nvPr/>
        </p:nvSpPr>
        <p:spPr>
          <a:xfrm>
            <a:off x="5457964" y="2123659"/>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5" name="Text Placeholder 18">
            <a:extLst>
              <a:ext uri="{FF2B5EF4-FFF2-40B4-BE49-F238E27FC236}">
                <a16:creationId xmlns:a16="http://schemas.microsoft.com/office/drawing/2014/main" id="{92C5717A-4A02-1DD5-712A-F9ADA0E46849}"/>
              </a:ext>
            </a:extLst>
          </p:cNvPr>
          <p:cNvSpPr txBox="1">
            <a:spLocks/>
          </p:cNvSpPr>
          <p:nvPr/>
        </p:nvSpPr>
        <p:spPr>
          <a:xfrm>
            <a:off x="6533382" y="2073224"/>
            <a:ext cx="4422218"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aka.ms/</a:t>
            </a:r>
            <a:r>
              <a:rPr lang="en-US" sz="2400" b="1" err="1">
                <a:solidFill>
                  <a:schemeClr val="accent3"/>
                </a:solidFill>
                <a:latin typeface="Segoe Sans Display Semibold" pitchFamily="2" charset="0"/>
                <a:cs typeface="Segoe Sans Display Semibold" pitchFamily="2" charset="0"/>
              </a:rPr>
              <a:t>MicrosoftCommunity</a:t>
            </a:r>
            <a:endParaRPr lang="en-US" sz="2400" b="1">
              <a:solidFill>
                <a:schemeClr val="accent3"/>
              </a:solidFill>
              <a:latin typeface="Segoe Sans Display Semibold" pitchFamily="2" charset="0"/>
              <a:cs typeface="Segoe Sans Display Semibold" pitchFamily="2" charset="0"/>
            </a:endParaRPr>
          </a:p>
          <a:p>
            <a:pPr>
              <a:spcBef>
                <a:spcPts val="600"/>
              </a:spcBef>
            </a:pPr>
            <a:r>
              <a:rPr lang="en-US" sz="1800">
                <a:solidFill>
                  <a:schemeClr val="bg1"/>
                </a:solidFill>
              </a:rPr>
              <a:t>Ask and answer questions in </a:t>
            </a:r>
            <a:br>
              <a:rPr lang="en-US" sz="1800">
                <a:solidFill>
                  <a:schemeClr val="bg1"/>
                </a:solidFill>
              </a:rPr>
            </a:br>
            <a:r>
              <a:rPr lang="en-US" sz="1800">
                <a:solidFill>
                  <a:schemeClr val="bg1"/>
                </a:solidFill>
              </a:rPr>
              <a:t>the community forums by product and role</a:t>
            </a:r>
          </a:p>
          <a:p>
            <a:endParaRPr lang="en-US"/>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pic>
        <p:nvPicPr>
          <p:cNvPr id="9" name="Graphic 8">
            <a:extLst>
              <a:ext uri="{FF2B5EF4-FFF2-40B4-BE49-F238E27FC236}">
                <a16:creationId xmlns:a16="http://schemas.microsoft.com/office/drawing/2014/main" id="{482A6D6A-8048-19F3-DCA1-ABC804740B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1880" y="2307915"/>
            <a:ext cx="458671" cy="458671"/>
          </a:xfrm>
          <a:prstGeom prst="rect">
            <a:avLst/>
          </a:prstGeom>
        </p:spPr>
      </p:pic>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533382" y="489589"/>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415901" y="513714"/>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83536" y="703261"/>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414297" y="1914334"/>
            <a:ext cx="10951028" cy="1938992"/>
          </a:xfrm>
          <a:prstGeom prst="rect">
            <a:avLst/>
          </a:prstGeom>
          <a:noFill/>
        </p:spPr>
        <p:txBody>
          <a:bodyPr wrap="square" lIns="91440" tIns="45720" rIns="91440" bIns="45720" rtlCol="0" anchor="t">
            <a:spAutoFit/>
          </a:bodyPr>
          <a:lstStyle/>
          <a:p>
            <a:pPr>
              <a:defRPr/>
            </a:pPr>
            <a:r>
              <a:rPr lang="en-US" sz="4000">
                <a:solidFill>
                  <a:prstClr val="white"/>
                </a:solidFill>
                <a:latin typeface="Segoe UI"/>
                <a:cs typeface="Segoe UI"/>
              </a:rPr>
              <a:t>Thank you for attending</a:t>
            </a:r>
            <a:endParaRPr lang="en-US">
              <a:solidFill>
                <a:prstClr val="white"/>
              </a:solidFill>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FFFFFF"/>
                </a:solidFill>
                <a:latin typeface="Segoe UI"/>
                <a:cs typeface="Segoe UI"/>
              </a:rPr>
              <a:t>https://aka.ms/MGCIFeedback</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2"/>
          <a:stretch>
            <a:fillRect/>
          </a:stretch>
        </p:blipFill>
        <p:spPr>
          <a:xfrm>
            <a:off x="8593594" y="1841912"/>
            <a:ext cx="2415064" cy="2342431"/>
          </a:xfrm>
          <a:prstGeom prst="rect">
            <a:avLst/>
          </a:prstGeom>
        </p:spPr>
      </p:pic>
    </p:spTree>
    <p:extLst>
      <p:ext uri="{BB962C8B-B14F-4D97-AF65-F5344CB8AC3E}">
        <p14:creationId xmlns:p14="http://schemas.microsoft.com/office/powerpoint/2010/main" val="2826809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313765" y="1561003"/>
            <a:ext cx="6087035" cy="2620333"/>
          </a:xfrm>
        </p:spPr>
        <p:txBody>
          <a:bodyPr vert="horz" wrap="square" lIns="0" tIns="0" rIns="0" bIns="0" rtlCol="0" anchor="t">
            <a:spAutoFit/>
          </a:bodyPr>
          <a:lstStyle/>
          <a:p>
            <a:pPr>
              <a:lnSpc>
                <a:spcPct val="150000"/>
              </a:lnSpc>
              <a:spcBef>
                <a:spcPts val="0"/>
              </a:spcBef>
            </a:pPr>
            <a:r>
              <a:rPr kumimoji="0" lang="en-US" sz="2000" b="1" u="none" strike="noStrike" kern="1200" cap="none" spc="-50" normalizeH="0" baseline="0" noProof="0">
                <a:ln w="3175">
                  <a:noFill/>
                </a:ln>
                <a:solidFill>
                  <a:schemeClr val="tx1"/>
                </a:solidFill>
                <a:effectLst/>
                <a:uLnTx/>
                <a:uFillTx/>
                <a:latin typeface="Segoe UI Semibold"/>
                <a:cs typeface="Segoe UI Semibold"/>
              </a:rPr>
              <a:t>Announcements</a:t>
            </a:r>
          </a:p>
          <a:p>
            <a:pPr>
              <a:lnSpc>
                <a:spcPct val="150000"/>
              </a:lnSpc>
              <a:spcBef>
                <a:spcPts val="0"/>
              </a:spcBef>
            </a:pPr>
            <a:r>
              <a:rPr lang="en-US" sz="2000" b="1">
                <a:latin typeface="Segoe UI Semibold"/>
                <a:cs typeface="Segoe UI Semibold"/>
              </a:rPr>
              <a:t>Sub Committee Updates</a:t>
            </a:r>
          </a:p>
          <a:p>
            <a:pPr>
              <a:lnSpc>
                <a:spcPct val="150000"/>
              </a:lnSpc>
              <a:spcBef>
                <a:spcPts val="0"/>
              </a:spcBef>
            </a:pPr>
            <a:r>
              <a:rPr lang="en-US" sz="2000" b="1">
                <a:latin typeface="Segoe UI Semibold"/>
                <a:cs typeface="Segoe UI Semibold"/>
              </a:rPr>
              <a:t>Topic: Community days Ottawa</a:t>
            </a:r>
          </a:p>
          <a:p>
            <a:pPr lvl="1">
              <a:lnSpc>
                <a:spcPct val="150000"/>
              </a:lnSpc>
              <a:spcBef>
                <a:spcPts val="0"/>
              </a:spcBef>
            </a:pPr>
            <a:r>
              <a:rPr lang="en-US" b="1">
                <a:latin typeface="Segoe UI Semibold"/>
                <a:cs typeface="Segoe UI Semibold"/>
              </a:rPr>
              <a:t>Speaker: Mike </a:t>
            </a:r>
            <a:r>
              <a:rPr lang="en-US" b="1" err="1">
                <a:latin typeface="Segoe UI Semibold"/>
                <a:cs typeface="Segoe UI Semibold"/>
              </a:rPr>
              <a:t>Maadarani</a:t>
            </a:r>
            <a:r>
              <a:rPr lang="en-US" b="1">
                <a:latin typeface="Segoe UI Semibold"/>
                <a:cs typeface="Segoe UI Semibold"/>
              </a:rPr>
              <a:t>, Habib </a:t>
            </a:r>
            <a:r>
              <a:rPr lang="en-US" b="1" err="1">
                <a:latin typeface="Segoe UI Semibold"/>
                <a:cs typeface="Segoe UI Semibold"/>
              </a:rPr>
              <a:t>Mankal</a:t>
            </a:r>
            <a:endParaRPr lang="en-US" b="1">
              <a:latin typeface="Segoe UI Semibold"/>
              <a:cs typeface="Segoe UI Semibold"/>
            </a:endParaRPr>
          </a:p>
          <a:p>
            <a:pPr>
              <a:lnSpc>
                <a:spcPct val="150000"/>
              </a:lnSpc>
              <a:spcBef>
                <a:spcPts val="0"/>
              </a:spcBef>
              <a:defRPr/>
            </a:pPr>
            <a:r>
              <a:rPr lang="en-US">
                <a:latin typeface="Segoe UI Semibold"/>
                <a:cs typeface="Segoe UI Semibold"/>
              </a:rPr>
              <a:t>Community events &amp; updates</a:t>
            </a:r>
          </a:p>
          <a:p>
            <a:pPr>
              <a:lnSpc>
                <a:spcPct val="150000"/>
              </a:lnSpc>
              <a:spcBef>
                <a:spcPts val="0"/>
              </a:spcBef>
              <a:defRPr/>
            </a:pPr>
            <a:r>
              <a:rPr lang="en-US" sz="2000" b="1">
                <a:solidFill>
                  <a:srgbClr val="1A1A1A"/>
                </a:solidFill>
                <a:latin typeface="Segoe UI Semibold"/>
                <a:cs typeface="Segoe UI Semibold"/>
              </a:rPr>
              <a:t>Open discussion forum</a:t>
            </a:r>
            <a:endParaRPr lang="en-US" b="1">
              <a:latin typeface="Segoe UI Semibold"/>
              <a:cs typeface="Segoe UI Semibold"/>
            </a:endParaRPr>
          </a:p>
        </p:txBody>
      </p:sp>
      <p:graphicFrame>
        <p:nvGraphicFramePr>
          <p:cNvPr id="5" name="Table 4">
            <a:extLst>
              <a:ext uri="{FF2B5EF4-FFF2-40B4-BE49-F238E27FC236}">
                <a16:creationId xmlns:a16="http://schemas.microsoft.com/office/drawing/2014/main" id="{DD9D057C-90A6-799A-ADBF-DEFBAFEB90B1}"/>
              </a:ext>
            </a:extLst>
          </p:cNvPr>
          <p:cNvGraphicFramePr>
            <a:graphicFrameLocks noGrp="1"/>
          </p:cNvGraphicFramePr>
          <p:nvPr>
            <p:extLst>
              <p:ext uri="{D42A27DB-BD31-4B8C-83A1-F6EECF244321}">
                <p14:modId xmlns:p14="http://schemas.microsoft.com/office/powerpoint/2010/main" val="2329401746"/>
              </p:ext>
            </p:extLst>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10630047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200">
                <a:solidFill>
                  <a:schemeClr val="bg1"/>
                </a:solidFill>
              </a:rPr>
              <a:t>Our updated call format</a:t>
            </a:r>
          </a:p>
        </p:txBody>
      </p:sp>
      <p:sp>
        <p:nvSpPr>
          <p:cNvPr id="6" name="Text Placeholder 2">
            <a:extLst>
              <a:ext uri="{FF2B5EF4-FFF2-40B4-BE49-F238E27FC236}">
                <a16:creationId xmlns:a16="http://schemas.microsoft.com/office/drawing/2014/main" id="{E6A3726B-93D3-E35C-1A9D-414A17385844}"/>
              </a:ext>
            </a:extLst>
          </p:cNvPr>
          <p:cNvSpPr>
            <a:spLocks noGrp="1"/>
          </p:cNvSpPr>
          <p:nvPr>
            <p:ph type="body" sz="quarter" idx="10"/>
          </p:nvPr>
        </p:nvSpPr>
        <p:spPr>
          <a:xfrm>
            <a:off x="584200" y="1435497"/>
            <a:ext cx="11018520" cy="3629712"/>
          </a:xfrm>
        </p:spPr>
        <p:txBody>
          <a:bodyPr vert="horz" wrap="square" lIns="0" tIns="0" rIns="0" bIns="0" rtlCol="0" anchor="t">
            <a:spAutoFit/>
          </a:bodyPr>
          <a:lstStyle/>
          <a:p>
            <a:pPr marL="0" indent="0">
              <a:lnSpc>
                <a:spcPct val="90000"/>
              </a:lnSpc>
              <a:spcBef>
                <a:spcPts val="0"/>
              </a:spcBef>
              <a:spcAft>
                <a:spcPts val="1000"/>
              </a:spcAft>
              <a:buNone/>
            </a:pPr>
            <a:r>
              <a:rPr lang="en-US" sz="1800" b="1">
                <a:latin typeface="Segoe UI" panose="020B0502040204020203" pitchFamily="34" charset="0"/>
                <a:cs typeface="Segoe UI" panose="020B0502040204020203" pitchFamily="34" charset="0"/>
              </a:rPr>
              <a:t>We’re enabling new call formats to embrace new community interactions and reach.</a:t>
            </a:r>
            <a:endParaRPr lang="en-US" sz="1800" b="1">
              <a:highlight>
                <a:srgbClr val="FFFFFF"/>
              </a:highlight>
              <a:latin typeface="Segoe UI" panose="020B0502040204020203" pitchFamily="34" charset="0"/>
              <a:cs typeface="Segoe UI" panose="020B0502040204020203" pitchFamily="34" charset="0"/>
            </a:endParaRPr>
          </a:p>
          <a:p>
            <a:pPr marL="0" indent="0">
              <a:lnSpc>
                <a:spcPct val="90000"/>
              </a:lnSpc>
              <a:spcBef>
                <a:spcPts val="0"/>
              </a:spcBef>
              <a:spcAft>
                <a:spcPts val="1000"/>
              </a:spcAft>
              <a:buNone/>
            </a:pPr>
            <a:r>
              <a:rPr lang="en-US" sz="1800">
                <a:cs typeface="Segoe UI Semilight"/>
              </a:rPr>
              <a:t>How to watch:</a:t>
            </a:r>
            <a:endParaRPr lang="en-US" sz="1800">
              <a:highlight>
                <a:srgbClr val="FFFFFF"/>
              </a:highlight>
              <a:cs typeface="Segoe UI" panose="020B0502040204020203" pitchFamily="34" charset="0"/>
            </a:endParaRPr>
          </a:p>
          <a:p>
            <a:pPr marL="228600" lvl="1" indent="0">
              <a:lnSpc>
                <a:spcPct val="90000"/>
              </a:lnSpc>
              <a:spcBef>
                <a:spcPts val="0"/>
              </a:spcBef>
              <a:spcAft>
                <a:spcPts val="1000"/>
              </a:spcAft>
              <a:buNone/>
            </a:pPr>
            <a:r>
              <a:rPr lang="en-US" sz="1400">
                <a:cs typeface="Segoe UI Semilight"/>
              </a:rPr>
              <a:t>The show will now stream live to the Microsoft Tech Community (MTC) and the Microsoft Community Learning YouTube channel. The join links remain the same and clicking through will take you to the MTC event page. Our community call times are still the same: 3rd Tuesday of every month at 8:10 AM and 5:10 PM Pacific Time.</a:t>
            </a:r>
            <a:endParaRPr lang="en-US" sz="1400"/>
          </a:p>
          <a:p>
            <a:pPr marL="228600" lvl="1" indent="0">
              <a:lnSpc>
                <a:spcPct val="90000"/>
              </a:lnSpc>
              <a:spcBef>
                <a:spcPts val="0"/>
              </a:spcBef>
              <a:spcAft>
                <a:spcPts val="1000"/>
              </a:spcAft>
              <a:buNone/>
            </a:pPr>
            <a:r>
              <a:rPr lang="en-US" sz="1600">
                <a:hlinkClick r:id="rId2"/>
              </a:rPr>
              <a:t>https://aka.ms/MGCIMtgAM</a:t>
            </a:r>
            <a:endParaRPr lang="en-US" sz="1600"/>
          </a:p>
          <a:p>
            <a:pPr marL="228600" lvl="1" indent="0">
              <a:lnSpc>
                <a:spcPct val="90000"/>
              </a:lnSpc>
              <a:spcBef>
                <a:spcPts val="0"/>
              </a:spcBef>
              <a:spcAft>
                <a:spcPts val="1000"/>
              </a:spcAft>
              <a:buNone/>
            </a:pPr>
            <a:r>
              <a:rPr lang="en-US" sz="1600">
                <a:hlinkClick r:id="rId3"/>
              </a:rPr>
              <a:t>https://aka.ms/MGCIMtgPM</a:t>
            </a:r>
            <a:endParaRPr lang="en-US" sz="1800">
              <a:cs typeface="Segoe UI Semilight"/>
            </a:endParaRPr>
          </a:p>
          <a:p>
            <a:pPr marL="0" indent="0">
              <a:lnSpc>
                <a:spcPct val="90000"/>
              </a:lnSpc>
              <a:spcBef>
                <a:spcPts val="0"/>
              </a:spcBef>
              <a:spcAft>
                <a:spcPts val="1000"/>
              </a:spcAft>
              <a:buNone/>
            </a:pPr>
            <a:r>
              <a:rPr lang="en-US" sz="1800">
                <a:cs typeface="Segoe UI Semilight"/>
              </a:rPr>
              <a:t>How to join the open discussion at the end of the call:</a:t>
            </a:r>
          </a:p>
          <a:p>
            <a:pPr marL="228600" lvl="1" indent="0">
              <a:lnSpc>
                <a:spcPct val="90000"/>
              </a:lnSpc>
              <a:spcBef>
                <a:spcPts val="0"/>
              </a:spcBef>
              <a:spcAft>
                <a:spcPts val="1000"/>
              </a:spcAft>
              <a:buNone/>
            </a:pPr>
            <a:r>
              <a:rPr lang="en-US" sz="1400">
                <a:cs typeface="Segoe UI Semilight"/>
              </a:rPr>
              <a:t>If you're watching on the Tech Community, ask your questions by leaving comments on the Tech Community page.</a:t>
            </a:r>
            <a:br>
              <a:rPr lang="en-US" sz="1400">
                <a:cs typeface="Segoe UI Semilight"/>
              </a:rPr>
            </a:br>
            <a:endParaRPr lang="en-US" sz="1400">
              <a:cs typeface="Segoe UI Semilight"/>
            </a:endParaRPr>
          </a:p>
          <a:p>
            <a:pPr marL="0" indent="0">
              <a:lnSpc>
                <a:spcPct val="90000"/>
              </a:lnSpc>
              <a:spcBef>
                <a:spcPts val="0"/>
              </a:spcBef>
              <a:spcAft>
                <a:spcPts val="1000"/>
              </a:spcAft>
              <a:buNone/>
            </a:pPr>
            <a:r>
              <a:rPr lang="en-US" sz="1800">
                <a:cs typeface="Segoe UI Semilight"/>
              </a:rPr>
              <a:t>Reason for the new format:</a:t>
            </a:r>
          </a:p>
          <a:p>
            <a:pPr marL="228600" lvl="1" indent="0">
              <a:lnSpc>
                <a:spcPct val="90000"/>
              </a:lnSpc>
              <a:spcBef>
                <a:spcPts val="0"/>
              </a:spcBef>
              <a:spcAft>
                <a:spcPts val="1000"/>
              </a:spcAft>
              <a:buNone/>
            </a:pPr>
            <a:r>
              <a:rPr lang="en-US" sz="1400">
                <a:cs typeface="Segoe UI Semilight"/>
              </a:rPr>
              <a:t>Our community calls will be more accessible to worldwide audiences. All calls will be immediately available on demand once the call ends.</a:t>
            </a:r>
          </a:p>
        </p:txBody>
      </p:sp>
      <p:graphicFrame>
        <p:nvGraphicFramePr>
          <p:cNvPr id="8" name="Table 7">
            <a:extLst>
              <a:ext uri="{FF2B5EF4-FFF2-40B4-BE49-F238E27FC236}">
                <a16:creationId xmlns:a16="http://schemas.microsoft.com/office/drawing/2014/main" id="{2B0E8AA7-1C84-9BE7-2627-58AA31FD2582}"/>
              </a:ext>
            </a:extLst>
          </p:cNvPr>
          <p:cNvGraphicFramePr>
            <a:graphicFrameLocks noGrp="1"/>
          </p:cNvGraphicFramePr>
          <p:nvPr>
            <p:extLst>
              <p:ext uri="{D42A27DB-BD31-4B8C-83A1-F6EECF244321}">
                <p14:modId xmlns:p14="http://schemas.microsoft.com/office/powerpoint/2010/main" val="328184909"/>
              </p:ext>
            </p:extLst>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panose="020B0502040204020203" pitchFamily="34" charset="0"/>
                          <a:cs typeface="Segoe UI Semibold" panose="020B0502040204020203" pitchFamily="34" charset="0"/>
                        </a:rPr>
                        <a:t>Microsoft Global Community Initiative</a:t>
                      </a:r>
                    </a:p>
                    <a:p>
                      <a:pPr lvl="0">
                        <a:lnSpc>
                          <a:spcPct val="100000"/>
                        </a:lnSpc>
                        <a:buNone/>
                      </a:pPr>
                      <a:r>
                        <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https://aka.ms/</a:t>
                      </a:r>
                      <a:r>
                        <a:rPr lang="en-US" sz="1800" b="0" i="0" u="sng"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M</a:t>
                      </a:r>
                      <a:r>
                        <a:rPr lang="en-US" sz="1800" b="0" i="0" u="sng" spc="0">
                          <a:solidFill>
                            <a:schemeClr val="bg1"/>
                          </a:solidFill>
                          <a:effectLst/>
                          <a:latin typeface="Segoe UI" panose="020B0502040204020203" pitchFamily="34" charset="0"/>
                          <a:cs typeface="Segoe UI" panose="020B0502040204020203" pitchFamily="34" charset="0"/>
                        </a:rPr>
                        <a:t>GCI  </a:t>
                      </a: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41305236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416969" y="2137364"/>
            <a:ext cx="4963805" cy="3542508"/>
          </a:xfrm>
        </p:spPr>
        <p:txBody>
          <a:bodyPr vert="horz" wrap="square" lIns="0" tIns="0" rIns="0" bIns="0" rtlCol="0" anchor="t">
            <a:spAutoFit/>
          </a:bodyPr>
          <a:lstStyle/>
          <a:p>
            <a:pPr marL="0" indent="0">
              <a:lnSpc>
                <a:spcPct val="90000"/>
              </a:lnSpc>
              <a:spcBef>
                <a:spcPts val="1000"/>
              </a:spcBef>
              <a:buNone/>
            </a:pPr>
            <a:r>
              <a:rPr kumimoji="0" lang="en-US" sz="2400" b="0" i="0" u="none" strike="noStrike" kern="1200" cap="none" spc="0" normalizeH="0" baseline="0" noProof="0">
                <a:ln>
                  <a:noFill/>
                </a:ln>
                <a:solidFill>
                  <a:srgbClr val="333333"/>
                </a:solidFill>
                <a:effectLst/>
                <a:uLnTx/>
                <a:uFillTx/>
                <a:latin typeface="Segoe UI Semibold"/>
                <a:ea typeface="+mj-ea"/>
                <a:cs typeface="Segoe UI Semibold"/>
              </a:rPr>
              <a:t>Mondays at Microsoft with</a:t>
            </a:r>
            <a:br>
              <a:rPr lang="en-US" sz="2400" b="0" i="0" u="none" strike="noStrike" kern="1200" cap="none" spc="0" normalizeH="0" baseline="0" noProof="0">
                <a:ln>
                  <a:noFill/>
                </a:ln>
                <a:effectLst/>
                <a:uLnTx/>
                <a:uFillTx/>
                <a:latin typeface="Segoe UI Semibold" panose="020B0702040204020203" pitchFamily="34" charset="0"/>
                <a:ea typeface="+mj-ea"/>
                <a:cs typeface="Segoe UI Semibold" panose="020B0702040204020203" pitchFamily="34" charset="0"/>
              </a:rPr>
            </a:br>
            <a:r>
              <a:rPr kumimoji="0" lang="en-US" sz="2400" b="0" i="0" u="none" strike="noStrike" kern="1200" cap="none" spc="0" normalizeH="0" baseline="0" noProof="0" err="1">
                <a:ln>
                  <a:noFill/>
                </a:ln>
                <a:solidFill>
                  <a:srgbClr val="333333"/>
                </a:solidFill>
                <a:effectLst/>
                <a:uLnTx/>
                <a:uFillTx/>
                <a:latin typeface="Segoe UI Semibold"/>
                <a:ea typeface="+mj-ea"/>
                <a:cs typeface="Segoe UI Semibold"/>
              </a:rPr>
              <a:t>Karuana</a:t>
            </a:r>
            <a:r>
              <a:rPr kumimoji="0" lang="en-US" sz="2400" b="0" i="0" u="none" strike="noStrike" kern="1200" cap="none" spc="0" normalizeH="0" baseline="0" noProof="0">
                <a:ln>
                  <a:noFill/>
                </a:ln>
                <a:solidFill>
                  <a:srgbClr val="333333"/>
                </a:solidFill>
                <a:effectLst/>
                <a:uLnTx/>
                <a:uFillTx/>
                <a:latin typeface="Segoe UI Semibold"/>
                <a:ea typeface="+mj-ea"/>
                <a:cs typeface="Segoe UI Semibold"/>
              </a:rPr>
              <a:t> and Heather</a:t>
            </a:r>
          </a:p>
          <a:p>
            <a:pPr marL="0" indent="0">
              <a:lnSpc>
                <a:spcPct val="90000"/>
              </a:lnSpc>
              <a:spcBef>
                <a:spcPts val="1000"/>
              </a:spcBef>
              <a:buNone/>
            </a:pPr>
            <a:r>
              <a:rPr kumimoji="0" lang="en-US" sz="1800" b="0" i="0" u="none" strike="noStrike" kern="1200" cap="none" spc="0" normalizeH="0" baseline="0" noProof="0">
                <a:ln>
                  <a:noFill/>
                </a:ln>
                <a:solidFill>
                  <a:srgbClr val="0D0D0D"/>
                </a:solidFill>
                <a:effectLst/>
                <a:uLnTx/>
                <a:uFillTx/>
                <a:latin typeface="Segoe UI"/>
                <a:cs typeface="Segoe UI"/>
              </a:rPr>
              <a:t>Hosted in the </a:t>
            </a:r>
            <a:r>
              <a:rPr kumimoji="0" lang="en-US" sz="1800" b="0" i="0" u="none" strike="noStrike" kern="1200" cap="none" spc="0" normalizeH="0" baseline="0" noProof="0">
                <a:ln>
                  <a:noFill/>
                </a:ln>
                <a:solidFill>
                  <a:srgbClr val="0D0D0D"/>
                </a:solidFill>
                <a:effectLst/>
                <a:uLnTx/>
                <a:uFillTx/>
                <a:latin typeface="Segoe UI"/>
                <a:cs typeface="Segoe UI"/>
                <a:hlinkClick r:id="rId2"/>
              </a:rPr>
              <a:t>Microsoft Community on LinkedIn</a:t>
            </a:r>
            <a:r>
              <a:rPr kumimoji="0" lang="en-US" sz="1800" b="0" i="0" u="none" strike="noStrike" kern="1200" cap="none" spc="0" normalizeH="0" baseline="0" noProof="0">
                <a:ln>
                  <a:noFill/>
                </a:ln>
                <a:solidFill>
                  <a:srgbClr val="0D0D0D"/>
                </a:solidFill>
                <a:effectLst/>
                <a:uLnTx/>
                <a:uFillTx/>
                <a:latin typeface="Segoe UI"/>
                <a:cs typeface="Segoe UI"/>
              </a:rPr>
              <a:t>, </a:t>
            </a:r>
            <a:r>
              <a:rPr kumimoji="0" lang="en-US" sz="1800" b="0" i="1" u="none" strike="noStrike" kern="1200" cap="none" spc="0" normalizeH="0" baseline="0" noProof="0">
                <a:ln>
                  <a:noFill/>
                </a:ln>
                <a:solidFill>
                  <a:srgbClr val="0D0D0D"/>
                </a:solidFill>
                <a:effectLst/>
                <a:uLnTx/>
                <a:uFillTx/>
                <a:latin typeface="Segoe UI"/>
                <a:cs typeface="Segoe UI"/>
              </a:rPr>
              <a:t>Mondays at Microsoft</a:t>
            </a:r>
            <a:r>
              <a:rPr kumimoji="0" lang="en-US" sz="1800" b="0" i="0" u="none" strike="noStrike" kern="1200" cap="none" spc="0" normalizeH="0" baseline="0" noProof="0">
                <a:ln>
                  <a:noFill/>
                </a:ln>
                <a:solidFill>
                  <a:srgbClr val="0D0D0D"/>
                </a:solidFill>
                <a:effectLst/>
                <a:uLnTx/>
                <a:uFillTx/>
                <a:latin typeface="Segoe UI"/>
                <a:cs typeface="Segoe UI"/>
              </a:rPr>
              <a:t> is a bi-weekly show that aggregates new product announcements and upcoming community events to drive technical skilling and engagement.</a:t>
            </a:r>
            <a:endParaRPr lang="en-US" sz="1800" b="0" i="0" u="none" strike="noStrike" kern="1200" cap="none" spc="0" normalizeH="0" baseline="0" noProof="0">
              <a:ln>
                <a:noFill/>
              </a:ln>
              <a:solidFill>
                <a:srgbClr val="0D0D0D"/>
              </a:solidFill>
              <a:effectLst/>
              <a:uLnTx/>
              <a:uFillTx/>
              <a:latin typeface="Segoe UI"/>
              <a:cs typeface="Segoe UI"/>
            </a:endParaRPr>
          </a:p>
          <a:p>
            <a:pPr marL="0" indent="0" defTabSz="914400">
              <a:lnSpc>
                <a:spcPct val="90000"/>
              </a:lnSpc>
              <a:spcBef>
                <a:spcPts val="1000"/>
              </a:spcBef>
              <a:buSzTx/>
              <a:buNone/>
              <a:defRPr/>
            </a:pPr>
            <a:r>
              <a:rPr kumimoji="0" lang="en-US" sz="1800" b="0" i="0" u="none" strike="noStrike" kern="1200" cap="none" spc="0" normalizeH="0" baseline="0" noProof="0">
                <a:ln>
                  <a:noFill/>
                </a:ln>
                <a:solidFill>
                  <a:srgbClr val="0D0D0D"/>
                </a:solidFill>
                <a:effectLst/>
                <a:uLnTx/>
                <a:uFillTx/>
                <a:latin typeface="Segoe UI"/>
                <a:cs typeface="Segoe UI"/>
              </a:rPr>
              <a:t>Missed it? </a:t>
            </a:r>
            <a:r>
              <a:rPr lang="en-US" sz="1800">
                <a:solidFill>
                  <a:srgbClr val="0D0D0D"/>
                </a:solidFill>
                <a:latin typeface="Segoe UI"/>
                <a:cs typeface="Segoe UI"/>
              </a:rPr>
              <a:t>Watch past Mondays</a:t>
            </a:r>
            <a:r>
              <a:rPr kumimoji="0" lang="en-US" sz="1800" b="0" i="0" u="none" strike="noStrike" kern="1200" cap="none" spc="0" normalizeH="0" baseline="0" noProof="0">
                <a:ln>
                  <a:noFill/>
                </a:ln>
                <a:solidFill>
                  <a:srgbClr val="0D0D0D"/>
                </a:solidFill>
                <a:effectLst/>
                <a:uLnTx/>
                <a:uFillTx/>
                <a:latin typeface="Segoe UI"/>
                <a:cs typeface="Segoe UI"/>
              </a:rPr>
              <a:t> at Microsoft </a:t>
            </a:r>
            <a:r>
              <a:rPr lang="en-US" sz="1800">
                <a:solidFill>
                  <a:srgbClr val="0D0D0D"/>
                </a:solidFill>
                <a:latin typeface="Segoe UI"/>
                <a:cs typeface="Segoe UI"/>
              </a:rPr>
              <a:t>episodes at </a:t>
            </a:r>
            <a:r>
              <a:rPr lang="en-US" sz="1800">
                <a:solidFill>
                  <a:srgbClr val="0D0D0D"/>
                </a:solidFill>
                <a:latin typeface="Segoe UI"/>
                <a:cs typeface="Segoe UI"/>
                <a:hlinkClick r:id="rId3"/>
              </a:rPr>
              <a:t>https://aka.ms/MondaysAtMicrosoft</a:t>
            </a:r>
            <a:endParaRPr lang="en-US" sz="1800" b="0" i="0" u="none" strike="noStrike" kern="1200" cap="none" spc="0" normalizeH="0" baseline="0" noProof="0">
              <a:ln>
                <a:noFill/>
              </a:ln>
              <a:solidFill>
                <a:srgbClr val="0D0D0D"/>
              </a:solidFill>
              <a:effectLst/>
              <a:uLnTx/>
              <a:uFillTx/>
              <a:latin typeface="Segoe UI"/>
              <a:cs typeface="Segoe UI"/>
              <a:hlinkClick r:id="rId3"/>
            </a:endParaRPr>
          </a:p>
          <a:p>
            <a:pPr marL="0" indent="0" defTabSz="914400">
              <a:lnSpc>
                <a:spcPct val="90000"/>
              </a:lnSpc>
              <a:spcBef>
                <a:spcPts val="1000"/>
              </a:spcBef>
              <a:buNone/>
              <a:defRPr/>
            </a:pPr>
            <a:r>
              <a:rPr lang="en-US" sz="1800">
                <a:solidFill>
                  <a:srgbClr val="0D0D0D"/>
                </a:solidFill>
                <a:latin typeface="Segoe UI"/>
                <a:cs typeface="Segoe UI"/>
              </a:rPr>
              <a:t>Join</a:t>
            </a:r>
            <a:r>
              <a:rPr kumimoji="0" lang="en-US" sz="1800" b="0" i="0" u="none" strike="noStrike" kern="1200" cap="none" spc="0" normalizeH="0" baseline="0" noProof="0">
                <a:ln>
                  <a:noFill/>
                </a:ln>
                <a:solidFill>
                  <a:srgbClr val="0D0D0D"/>
                </a:solidFill>
                <a:effectLst/>
                <a:uLnTx/>
                <a:uFillTx/>
                <a:latin typeface="Segoe UI"/>
                <a:cs typeface="Segoe UI"/>
              </a:rPr>
              <a:t> the Microsoft Community on LinkedIn so you can get ready for our next call</a:t>
            </a:r>
            <a:r>
              <a:rPr lang="en-US" sz="1800">
                <a:solidFill>
                  <a:srgbClr val="0D0D0D"/>
                </a:solidFill>
                <a:latin typeface="Segoe UI"/>
                <a:cs typeface="Segoe UI"/>
              </a:rPr>
              <a:t> at </a:t>
            </a:r>
            <a:r>
              <a:rPr lang="en-US" sz="1800">
                <a:solidFill>
                  <a:srgbClr val="0D0D0D"/>
                </a:solidFill>
                <a:ea typeface="+mn-lt"/>
                <a:cs typeface="+mn-lt"/>
                <a:hlinkClick r:id="rId4"/>
              </a:rPr>
              <a:t>https://aka.ms/MondaysAtMicrosoft/LI</a:t>
            </a:r>
          </a:p>
        </p:txBody>
      </p:sp>
      <p:pic>
        <p:nvPicPr>
          <p:cNvPr id="8" name="Picture Placeholder 7">
            <a:extLst>
              <a:ext uri="{FF2B5EF4-FFF2-40B4-BE49-F238E27FC236}">
                <a16:creationId xmlns:a16="http://schemas.microsoft.com/office/drawing/2014/main" id="{F3445999-16B4-7207-D6B4-3A2C34EE6FB9}"/>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3847" b="3847"/>
          <a:stretch>
            <a:fillRect/>
          </a:stretch>
        </p:blipFill>
        <p:spPr>
          <a:xfrm>
            <a:off x="5718989" y="2239963"/>
            <a:ext cx="6193612" cy="3210877"/>
          </a:xfrm>
        </p:spPr>
      </p:pic>
      <p:graphicFrame>
        <p:nvGraphicFramePr>
          <p:cNvPr id="4" name="Table 3">
            <a:extLst>
              <a:ext uri="{FF2B5EF4-FFF2-40B4-BE49-F238E27FC236}">
                <a16:creationId xmlns:a16="http://schemas.microsoft.com/office/drawing/2014/main" id="{FFE5DDB4-AEB6-26C4-B7A8-2D6626D7366F}"/>
              </a:ext>
            </a:extLst>
          </p:cNvPr>
          <p:cNvGraphicFramePr>
            <a:graphicFrameLocks noGrp="1"/>
          </p:cNvGraphicFramePr>
          <p:nvPr>
            <p:extLst>
              <p:ext uri="{D42A27DB-BD31-4B8C-83A1-F6EECF244321}">
                <p14:modId xmlns:p14="http://schemas.microsoft.com/office/powerpoint/2010/main" val="3643599361"/>
              </p:ext>
            </p:extLst>
          </p:nvPr>
        </p:nvGraphicFramePr>
        <p:xfrm>
          <a:off x="319395" y="1151393"/>
          <a:ext cx="4466242" cy="477538"/>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477538">
                <a:tc>
                  <a:txBody>
                    <a:bodyPr/>
                    <a:lstStyle/>
                    <a:p>
                      <a:pPr lvl="0">
                        <a:lnSpc>
                          <a:spcPct val="100000"/>
                        </a:lnSpc>
                        <a:buNone/>
                      </a:pPr>
                      <a:r>
                        <a:rPr lang="en-US" sz="1800" b="1" i="0" spc="0">
                          <a:solidFill>
                            <a:schemeClr val="bg1"/>
                          </a:solidFill>
                          <a:effectLst/>
                          <a:latin typeface="Segoe UI Semibold" panose="020B0502040204020203" pitchFamily="34" charset="0"/>
                          <a:cs typeface="Segoe UI Semibold" panose="020B0502040204020203" pitchFamily="34" charset="0"/>
                        </a:rPr>
                        <a:t>Microsoft Community</a:t>
                      </a:r>
                      <a:endParaRPr lang="en-US" sz="1800" b="0" i="0" spc="0">
                        <a:solidFill>
                          <a:schemeClr val="bg1"/>
                        </a:solidFill>
                        <a:effectLst/>
                        <a:latin typeface="Segoe UI" panose="020B0502040204020203" pitchFamily="34" charset="0"/>
                        <a:cs typeface="Segoe UI"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26715303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42998A7-9784-B264-C079-7D43550355EA}"/>
              </a:ext>
            </a:extLst>
          </p:cNvPr>
          <p:cNvSpPr>
            <a:spLocks noGrp="1"/>
          </p:cNvSpPr>
          <p:nvPr>
            <p:ph type="title"/>
          </p:nvPr>
        </p:nvSpPr>
        <p:spPr/>
        <p:txBody>
          <a:bodyPr/>
          <a:lstStyle/>
          <a:p>
            <a:r>
              <a:rPr lang="en-US"/>
              <a:t>Communications Workstream Update</a:t>
            </a:r>
          </a:p>
        </p:txBody>
      </p:sp>
      <p:sp>
        <p:nvSpPr>
          <p:cNvPr id="22" name="Text Placeholder 21">
            <a:extLst>
              <a:ext uri="{FF2B5EF4-FFF2-40B4-BE49-F238E27FC236}">
                <a16:creationId xmlns:a16="http://schemas.microsoft.com/office/drawing/2014/main" id="{B945BF98-9FAB-E564-E84C-D78403311A17}"/>
              </a:ext>
            </a:extLst>
          </p:cNvPr>
          <p:cNvSpPr>
            <a:spLocks noGrp="1"/>
          </p:cNvSpPr>
          <p:nvPr>
            <p:ph type="body" sz="quarter" idx="12"/>
          </p:nvPr>
        </p:nvSpPr>
        <p:spPr/>
        <p:txBody>
          <a:bodyPr vert="horz" wrap="square" lIns="0" tIns="0" rIns="0" bIns="0" rtlCol="0" anchor="t">
            <a:spAutoFit/>
          </a:bodyPr>
          <a:lstStyle/>
          <a:p>
            <a:r>
              <a:rPr lang="en-US">
                <a:cs typeface="Segoe UI Semilight"/>
              </a:rPr>
              <a:t>Nov 2024</a:t>
            </a:r>
            <a:endParaRPr lang="en-US"/>
          </a:p>
        </p:txBody>
      </p:sp>
      <p:sp>
        <p:nvSpPr>
          <p:cNvPr id="23" name="Text Placeholder 22">
            <a:extLst>
              <a:ext uri="{FF2B5EF4-FFF2-40B4-BE49-F238E27FC236}">
                <a16:creationId xmlns:a16="http://schemas.microsoft.com/office/drawing/2014/main" id="{2B5B3C5A-3FB3-A926-3570-7227390B05A8}"/>
              </a:ext>
            </a:extLst>
          </p:cNvPr>
          <p:cNvSpPr>
            <a:spLocks noGrp="1"/>
          </p:cNvSpPr>
          <p:nvPr>
            <p:ph type="body" sz="quarter" idx="13"/>
          </p:nvPr>
        </p:nvSpPr>
        <p:spPr>
          <a:xfrm>
            <a:off x="500979" y="1984051"/>
            <a:ext cx="4927600" cy="3416320"/>
          </a:xfrm>
        </p:spPr>
        <p:txBody>
          <a:bodyPr vert="horz" wrap="square" lIns="0" tIns="0" rIns="0" bIns="0" rtlCol="0" anchor="t">
            <a:spAutoFit/>
          </a:body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endParaRPr lang="en-US" sz="2400" b="1" i="0" u="none" strike="noStrike" kern="1200" cap="none" spc="0" normalizeH="0" baseline="0" noProof="0">
              <a:ln>
                <a:noFill/>
              </a:ln>
              <a:solidFill>
                <a:prstClr val="black"/>
              </a:solidFill>
              <a:effectLst/>
              <a:uLnTx/>
              <a:uFillTx/>
              <a:latin typeface="Segoe UI"/>
              <a:cs typeface="Segoe UI"/>
            </a:endParaRPr>
          </a:p>
          <a:p>
            <a:pPr marL="228600" indent="-228600" fontAlgn="base">
              <a:buFont typeface="Wingdings" panose="05000000000000000000" pitchFamily="2" charset="2"/>
              <a:buChar char=""/>
              <a:defRPr/>
            </a:pPr>
            <a:r>
              <a:rPr kumimoji="0" lang="en-US" sz="1800" b="0" i="0" u="none" strike="noStrike" kern="1200" cap="none" spc="0" normalizeH="0" baseline="0" noProof="0">
                <a:ln>
                  <a:noFill/>
                </a:ln>
                <a:solidFill>
                  <a:prstClr val="black"/>
                </a:solidFill>
                <a:effectLst/>
                <a:uLnTx/>
                <a:uFillTx/>
                <a:latin typeface="Segoe UI"/>
                <a:ea typeface="+mn-ea"/>
                <a:cs typeface="Segoe UI"/>
              </a:rPr>
              <a:t>​</a:t>
            </a:r>
            <a:r>
              <a:rPr lang="en-US" sz="1800">
                <a:solidFill>
                  <a:prstClr val="black"/>
                </a:solidFill>
                <a:latin typeface="Segoe UI"/>
                <a:cs typeface="Segoe UI"/>
              </a:rPr>
              <a:t>Social Media </a:t>
            </a:r>
            <a:r>
              <a:rPr lang="en-US" sz="1800" b="1">
                <a:solidFill>
                  <a:prstClr val="black"/>
                </a:solidFill>
                <a:latin typeface="Segoe UI"/>
                <a:cs typeface="Segoe UI"/>
              </a:rPr>
              <a:t>#CommunityLuv</a:t>
            </a:r>
            <a:r>
              <a:rPr lang="en-US" sz="1800">
                <a:solidFill>
                  <a:prstClr val="black"/>
                </a:solidFill>
                <a:latin typeface="Segoe UI"/>
                <a:cs typeface="Segoe UI"/>
              </a:rPr>
              <a:t> (get featured in our monthly newsletter)</a:t>
            </a:r>
          </a:p>
          <a:p>
            <a:pPr marL="228600" indent="-228600">
              <a:buFont typeface="Wingdings,Sans-Serif" panose="05000000000000000000" pitchFamily="2" charset="2"/>
              <a:buChar char=""/>
              <a:defRPr/>
            </a:pPr>
            <a:r>
              <a:rPr lang="en-US" sz="1800">
                <a:solidFill>
                  <a:prstClr val="black"/>
                </a:solidFill>
                <a:cs typeface="Segoe UI"/>
              </a:rPr>
              <a:t>November newsletter coming up  </a:t>
            </a:r>
          </a:p>
          <a:p>
            <a:pPr marL="228600" indent="-228600">
              <a:buFont typeface="Wingdings,Sans-Serif" panose="05000000000000000000" pitchFamily="2" charset="2"/>
              <a:buChar char=""/>
              <a:defRPr/>
            </a:pPr>
            <a:r>
              <a:rPr lang="en-US" sz="1800">
                <a:solidFill>
                  <a:prstClr val="black"/>
                </a:solidFill>
                <a:cs typeface="Segoe UI"/>
              </a:rPr>
              <a:t>MGCI conference sessions (Microsoft AI Tour Paris, Low Code | No Code Power Platform Conference)</a:t>
            </a:r>
          </a:p>
          <a:p>
            <a:pPr marL="228600" indent="-228600">
              <a:buFont typeface="Wingdings,Sans-Serif" panose="05000000000000000000" pitchFamily="2" charset="2"/>
              <a:buChar char=""/>
              <a:defRPr/>
            </a:pPr>
            <a:r>
              <a:rPr lang="en-US" sz="1800">
                <a:solidFill>
                  <a:prstClr val="black"/>
                </a:solidFill>
                <a:cs typeface="Segoe UI"/>
              </a:rPr>
              <a:t>Hosting an event yourself? Invite Board Members to present MGCI sessions (online, in-person)</a:t>
            </a:r>
          </a:p>
          <a:p>
            <a:pPr marL="228600" indent="-228600">
              <a:buFont typeface="Wingdings,Sans-Serif" panose="05000000000000000000" pitchFamily="2" charset="2"/>
              <a:buChar char=""/>
              <a:defRPr/>
            </a:pPr>
            <a:r>
              <a:rPr lang="en-US" sz="1800">
                <a:solidFill>
                  <a:prstClr val="black"/>
                </a:solidFill>
                <a:cs typeface="Segoe UI"/>
              </a:rPr>
              <a:t>MGCI at Microsoft Ignite (Community Area)</a:t>
            </a:r>
          </a:p>
        </p:txBody>
      </p:sp>
    </p:spTree>
    <p:extLst>
      <p:ext uri="{BB962C8B-B14F-4D97-AF65-F5344CB8AC3E}">
        <p14:creationId xmlns:p14="http://schemas.microsoft.com/office/powerpoint/2010/main" val="36067034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E8A9E-5DC6-F982-0257-FBB9058AEE03}"/>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A77E591-D54C-C822-0A59-77169EF51F65}"/>
              </a:ext>
            </a:extLst>
          </p:cNvPr>
          <p:cNvSpPr>
            <a:spLocks noGrp="1"/>
          </p:cNvSpPr>
          <p:nvPr>
            <p:ph type="title"/>
          </p:nvPr>
        </p:nvSpPr>
        <p:spPr/>
        <p:txBody>
          <a:bodyPr/>
          <a:lstStyle/>
          <a:p>
            <a:r>
              <a:rPr lang="en-US"/>
              <a:t>Communitydays.org Feature Update</a:t>
            </a:r>
          </a:p>
        </p:txBody>
      </p:sp>
      <p:sp>
        <p:nvSpPr>
          <p:cNvPr id="22" name="Text Placeholder 21">
            <a:extLst>
              <a:ext uri="{FF2B5EF4-FFF2-40B4-BE49-F238E27FC236}">
                <a16:creationId xmlns:a16="http://schemas.microsoft.com/office/drawing/2014/main" id="{48CCD975-E470-ABE8-C7ED-2660094343ED}"/>
              </a:ext>
            </a:extLst>
          </p:cNvPr>
          <p:cNvSpPr>
            <a:spLocks noGrp="1"/>
          </p:cNvSpPr>
          <p:nvPr>
            <p:ph type="body" sz="quarter" idx="12"/>
          </p:nvPr>
        </p:nvSpPr>
        <p:spPr/>
        <p:txBody>
          <a:bodyPr vert="horz" wrap="square" lIns="0" tIns="0" rIns="0" bIns="0" rtlCol="0" anchor="t">
            <a:spAutoFit/>
          </a:bodyPr>
          <a:lstStyle/>
          <a:p>
            <a:r>
              <a:rPr lang="en-US">
                <a:cs typeface="Segoe UI Semilight"/>
              </a:rPr>
              <a:t>Nov 2024</a:t>
            </a:r>
            <a:endParaRPr lang="en-US"/>
          </a:p>
        </p:txBody>
      </p:sp>
      <p:graphicFrame>
        <p:nvGraphicFramePr>
          <p:cNvPr id="6" name="Diagram 5">
            <a:extLst>
              <a:ext uri="{FF2B5EF4-FFF2-40B4-BE49-F238E27FC236}">
                <a16:creationId xmlns:a16="http://schemas.microsoft.com/office/drawing/2014/main" id="{D75EC0A9-EE7A-53D3-F3AE-C8B4AD12CCDA}"/>
              </a:ext>
            </a:extLst>
          </p:cNvPr>
          <p:cNvGraphicFramePr/>
          <p:nvPr>
            <p:extLst>
              <p:ext uri="{D42A27DB-BD31-4B8C-83A1-F6EECF244321}">
                <p14:modId xmlns:p14="http://schemas.microsoft.com/office/powerpoint/2010/main" val="340224121"/>
              </p:ext>
            </p:extLst>
          </p:nvPr>
        </p:nvGraphicFramePr>
        <p:xfrm>
          <a:off x="500979" y="1565448"/>
          <a:ext cx="11018520" cy="5359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1402443"/>
      </p:ext>
    </p:extLst>
  </p:cSld>
  <p:clrMapOvr>
    <a:masterClrMapping/>
  </p:clrMapOvr>
  <p:transition>
    <p:fade/>
  </p:transition>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33D2-2F6A-766E-5C36-3388E3ED06D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49DA12B-72AA-A109-706A-A3E246B0901C}"/>
              </a:ext>
            </a:extLst>
          </p:cNvPr>
          <p:cNvSpPr>
            <a:spLocks noGrp="1"/>
          </p:cNvSpPr>
          <p:nvPr>
            <p:ph type="title"/>
          </p:nvPr>
        </p:nvSpPr>
        <p:spPr/>
        <p:txBody>
          <a:bodyPr/>
          <a:lstStyle/>
          <a:p>
            <a:r>
              <a:rPr lang="en-US"/>
              <a:t>Training Workstream Update</a:t>
            </a:r>
          </a:p>
        </p:txBody>
      </p:sp>
      <p:sp>
        <p:nvSpPr>
          <p:cNvPr id="22" name="Text Placeholder 21">
            <a:extLst>
              <a:ext uri="{FF2B5EF4-FFF2-40B4-BE49-F238E27FC236}">
                <a16:creationId xmlns:a16="http://schemas.microsoft.com/office/drawing/2014/main" id="{C9C77ACF-363E-4DB0-2606-F2EB994AEC69}"/>
              </a:ext>
            </a:extLst>
          </p:cNvPr>
          <p:cNvSpPr>
            <a:spLocks noGrp="1"/>
          </p:cNvSpPr>
          <p:nvPr>
            <p:ph type="body" sz="quarter" idx="12"/>
          </p:nvPr>
        </p:nvSpPr>
        <p:spPr/>
        <p:txBody>
          <a:bodyPr vert="horz" wrap="square" lIns="0" tIns="0" rIns="0" bIns="0" rtlCol="0" anchor="t">
            <a:spAutoFit/>
          </a:bodyPr>
          <a:lstStyle/>
          <a:p>
            <a:r>
              <a:rPr lang="en-US">
                <a:cs typeface="Segoe UI Semilight"/>
              </a:rPr>
              <a:t>Nov 2024</a:t>
            </a:r>
          </a:p>
        </p:txBody>
      </p:sp>
      <p:sp>
        <p:nvSpPr>
          <p:cNvPr id="23" name="Text Placeholder 22">
            <a:extLst>
              <a:ext uri="{FF2B5EF4-FFF2-40B4-BE49-F238E27FC236}">
                <a16:creationId xmlns:a16="http://schemas.microsoft.com/office/drawing/2014/main" id="{93DED21E-6217-DF21-E1A8-58D4EFC2D929}"/>
              </a:ext>
            </a:extLst>
          </p:cNvPr>
          <p:cNvSpPr>
            <a:spLocks noGrp="1"/>
          </p:cNvSpPr>
          <p:nvPr>
            <p:ph type="body" sz="quarter" idx="13"/>
          </p:nvPr>
        </p:nvSpPr>
        <p:spPr>
          <a:xfrm>
            <a:off x="584199" y="2239963"/>
            <a:ext cx="6739965" cy="2142125"/>
          </a:xfrm>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Segoe UI"/>
              </a:rPr>
              <a:t>​</a:t>
            </a:r>
            <a:r>
              <a:rPr kumimoji="0" lang="en-US" sz="1800" b="1" i="0" u="none" strike="noStrike" kern="1200" cap="none" spc="0" normalizeH="0" baseline="0" noProof="0">
                <a:ln>
                  <a:noFill/>
                </a:ln>
                <a:solidFill>
                  <a:prstClr val="black"/>
                </a:solidFill>
                <a:effectLst/>
                <a:uLnTx/>
                <a:uFillTx/>
                <a:latin typeface="Aptos"/>
                <a:ea typeface="+mn-ea"/>
                <a:cs typeface="Segoe UI"/>
              </a:rPr>
              <a:t>Complete / Rolling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75000"/>
                  </a:srgbClr>
                </a:solidFill>
                <a:effectLst/>
                <a:uLnTx/>
                <a:uFillTx/>
                <a:latin typeface="Aptos"/>
                <a:ea typeface="+mn-ea"/>
                <a:cs typeface="Segoe UI"/>
                <a:hlinkClick r:id="rId3">
                  <a:extLst>
                    <a:ext uri="{A12FA001-AC4F-418D-AE19-62706E023703}">
                      <ahyp:hlinkClr xmlns:ahyp="http://schemas.microsoft.com/office/drawing/2018/hyperlinkcolor" val="tx"/>
                    </a:ext>
                  </a:extLst>
                </a:hlinkClick>
              </a:rPr>
              <a:t>Summary</a:t>
            </a:r>
            <a:r>
              <a:rPr kumimoji="0" lang="en-US" sz="1800" b="0" i="0" u="none" strike="noStrike" kern="1200" cap="none" spc="0" normalizeH="0" baseline="0" noProof="0">
                <a:ln>
                  <a:noFill/>
                </a:ln>
                <a:solidFill>
                  <a:srgbClr val="5B9BD5">
                    <a:lumMod val="75000"/>
                  </a:srgbClr>
                </a:solidFill>
                <a:effectLst/>
                <a:uLnTx/>
                <a:uFillTx/>
                <a:latin typeface="Aptos"/>
                <a:ea typeface="+mn-ea"/>
                <a:cs typeface="Segoe UI"/>
              </a:rPr>
              <a:t> </a:t>
            </a:r>
            <a:r>
              <a:rPr kumimoji="0" lang="en-US" sz="1800" b="0" i="0" u="none" strike="noStrike" kern="1200" cap="none" spc="0" normalizeH="0" baseline="0" noProof="0">
                <a:ln>
                  <a:noFill/>
                </a:ln>
                <a:solidFill>
                  <a:prstClr val="black"/>
                </a:solidFill>
                <a:effectLst/>
                <a:uLnTx/>
                <a:uFillTx/>
                <a:latin typeface="Aptos"/>
                <a:ea typeface="+mn-ea"/>
                <a:cs typeface="Segoe UI"/>
              </a:rPr>
              <a:t>of survey we sent out asking for topic ideas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75000"/>
                  </a:srgbClr>
                </a:solidFill>
                <a:effectLst/>
                <a:uLnTx/>
                <a:uFillTx/>
                <a:latin typeface="Aptos"/>
                <a:ea typeface="+mn-ea"/>
                <a:cs typeface="Segoe UI"/>
                <a:hlinkClick r:id="rId4" tooltip="https://teams.microsoft.com/l/entity/26bc2873-6023-480c-a11b-76b66605ce8c/_djb2_msteams_prefix_3499013905?context=%7b%22channelid%22%3a%2219%3a2274cc06cffa4df28c9ed35b90ddb2ed%40thread.tacv2%22%7d&amp;groupid=3146bda9-fabc-4f14-b513-f02023b21b1a&amp;tenantid=b4c9f32e-da17-4ded-9c95-ce9da38f25d9">
                  <a:extLst>
                    <a:ext uri="{A12FA001-AC4F-418D-AE19-62706E023703}">
                      <ahyp:hlinkClr xmlns:ahyp="http://schemas.microsoft.com/office/drawing/2018/hyperlinkcolor" val="tx"/>
                    </a:ext>
                  </a:extLst>
                </a:hlinkClick>
              </a:rPr>
              <a:t>Training &amp; Office Hours – Topics </a:t>
            </a:r>
            <a:r>
              <a:rPr kumimoji="0" lang="en-US" sz="1800" b="0" i="0" u="none" strike="noStrike" kern="1200" cap="none" spc="0" normalizeH="0" baseline="0" noProof="0">
                <a:ln>
                  <a:noFill/>
                </a:ln>
                <a:solidFill>
                  <a:srgbClr val="5B9BD5">
                    <a:lumMod val="75000"/>
                  </a:srgbClr>
                </a:solidFill>
                <a:effectLst/>
                <a:uLnTx/>
                <a:uFillTx/>
                <a:latin typeface="Aptos"/>
                <a:ea typeface="+mn-ea"/>
                <a:cs typeface="Segoe UI"/>
              </a:rPr>
              <a:t>​</a:t>
            </a: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Segoe UI" panose="020B0502040204020203" pitchFamily="34" charset="0"/>
            </a:endParaRP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a:rPr>
              <a:t>Upcoming event training dates</a:t>
            </a: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3DA559A0-9288-E501-BD0B-8065C604B66C}"/>
              </a:ext>
            </a:extLst>
          </p:cNvPr>
          <p:cNvGraphicFramePr>
            <a:graphicFrameLocks noGrp="1"/>
          </p:cNvGraphicFramePr>
          <p:nvPr>
            <p:extLst>
              <p:ext uri="{D42A27DB-BD31-4B8C-83A1-F6EECF244321}">
                <p14:modId xmlns:p14="http://schemas.microsoft.com/office/powerpoint/2010/main" val="1000335589"/>
              </p:ext>
            </p:extLst>
          </p:nvPr>
        </p:nvGraphicFramePr>
        <p:xfrm>
          <a:off x="584200" y="4173824"/>
          <a:ext cx="11428676" cy="1051182"/>
        </p:xfrm>
        <a:graphic>
          <a:graphicData uri="http://schemas.openxmlformats.org/drawingml/2006/table">
            <a:tbl>
              <a:tblPr bandRow="1"/>
              <a:tblGrid>
                <a:gridCol w="2519469">
                  <a:extLst>
                    <a:ext uri="{9D8B030D-6E8A-4147-A177-3AD203B41FA5}">
                      <a16:colId xmlns:a16="http://schemas.microsoft.com/office/drawing/2014/main" val="525883757"/>
                    </a:ext>
                  </a:extLst>
                </a:gridCol>
                <a:gridCol w="2444724">
                  <a:extLst>
                    <a:ext uri="{9D8B030D-6E8A-4147-A177-3AD203B41FA5}">
                      <a16:colId xmlns:a16="http://schemas.microsoft.com/office/drawing/2014/main" val="3304941496"/>
                    </a:ext>
                  </a:extLst>
                </a:gridCol>
                <a:gridCol w="6464483">
                  <a:extLst>
                    <a:ext uri="{9D8B030D-6E8A-4147-A177-3AD203B41FA5}">
                      <a16:colId xmlns:a16="http://schemas.microsoft.com/office/drawing/2014/main" val="1741782755"/>
                    </a:ext>
                  </a:extLst>
                </a:gridCol>
              </a:tblGrid>
              <a:tr h="276225">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b="1">
                          <a:solidFill>
                            <a:srgbClr val="FFFFFF"/>
                          </a:solidFill>
                          <a:effectLst/>
                          <a:highlight>
                            <a:srgbClr val="4472C4"/>
                          </a:highlight>
                          <a:latin typeface="Segoe UI"/>
                        </a:rPr>
                        <a:t>Date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b="1">
                          <a:solidFill>
                            <a:srgbClr val="FFFFFF"/>
                          </a:solidFill>
                          <a:effectLst/>
                          <a:highlight>
                            <a:srgbClr val="4472C4"/>
                          </a:highlight>
                          <a:latin typeface="Segoe UI"/>
                        </a:rPr>
                        <a:t>Host</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b="1">
                          <a:solidFill>
                            <a:srgbClr val="FFFFFF"/>
                          </a:solidFill>
                          <a:effectLst/>
                          <a:highlight>
                            <a:srgbClr val="4472C4"/>
                          </a:highlight>
                          <a:latin typeface="Segoe UI"/>
                        </a:rPr>
                        <a:t>Topic</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276225">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a:effectLst/>
                          <a:highlight>
                            <a:srgbClr val="E9EBF5"/>
                          </a:highlight>
                          <a:latin typeface="Segoe UI"/>
                        </a:rPr>
                        <a:t>November 22</a:t>
                      </a:r>
                      <a:r>
                        <a:rPr lang="en-US" sz="1400" baseline="30000">
                          <a:effectLst/>
                          <a:highlight>
                            <a:srgbClr val="E9EBF5"/>
                          </a:highlight>
                          <a:latin typeface="Segoe UI"/>
                        </a:rPr>
                        <a:t>nd</a:t>
                      </a:r>
                      <a:endParaRPr lang="en-US" sz="1400">
                        <a:effectLst/>
                        <a:highlight>
                          <a:srgbClr val="E9EBF5"/>
                        </a:highligh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buNone/>
                      </a:pPr>
                      <a:r>
                        <a:rPr lang="en-US" sz="1400">
                          <a:effectLst/>
                          <a:highlight>
                            <a:srgbClr val="E9EBF5"/>
                          </a:highlight>
                          <a:latin typeface="Segoe UI"/>
                        </a:rPr>
                        <a:t>David L</a:t>
                      </a:r>
                      <a:endParaRPr lang="en-US"/>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a:effectLst/>
                          <a:latin typeface="Segoe UI"/>
                        </a:rPr>
                        <a:t>Topic: Event Recaps and Lessons Learned from LA and MN – David L and Wes P </a:t>
                      </a:r>
                      <a:br>
                        <a:rPr lang="en-US" sz="1400">
                          <a:effectLst/>
                          <a:latin typeface="Segoe UI"/>
                        </a:rPr>
                      </a:br>
                      <a:r>
                        <a:rPr lang="en-US" sz="1400">
                          <a:effectLst/>
                          <a:latin typeface="Segoe UI"/>
                        </a:rPr>
                        <a:t>Office Hours Open Discussion </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276225">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a:effectLst/>
                          <a:highlight>
                            <a:srgbClr val="CFD5EA"/>
                          </a:highlight>
                          <a:latin typeface="Segoe UI"/>
                        </a:rPr>
                        <a:t>December </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auto"/>
                      <a:endParaRPr lang="en-US" sz="1400">
                        <a:effectLst/>
                        <a:highlight>
                          <a:srgbClr val="CFD5EA"/>
                        </a:highlight>
                        <a:latin typeface="Segoe UI" panose="020B0502040204020203" pitchFamily="34" charset="0"/>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fontAlgn="base"/>
                      <a:r>
                        <a:rPr lang="en-US" sz="1400">
                          <a:effectLst/>
                          <a:highlight>
                            <a:srgbClr val="CFD5EA"/>
                          </a:highlight>
                          <a:latin typeface="Segoe UI"/>
                        </a:rPr>
                        <a:t>Community Break – No meeting</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067437003"/>
                  </a:ext>
                </a:extLst>
              </a:tr>
            </a:tbl>
          </a:graphicData>
        </a:graphic>
      </p:graphicFrame>
    </p:spTree>
    <p:extLst>
      <p:ext uri="{BB962C8B-B14F-4D97-AF65-F5344CB8AC3E}">
        <p14:creationId xmlns:p14="http://schemas.microsoft.com/office/powerpoint/2010/main" val="1081244110"/>
      </p:ext>
    </p:extLst>
  </p:cSld>
  <p:clrMapOvr>
    <a:masterClrMapping/>
  </p:clrMapOvr>
  <p:transition>
    <p:fade/>
  </p:transition>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
          <p:cNvSpPr txBox="1">
            <a:spLocks/>
          </p:cNvSpPr>
          <p:nvPr/>
        </p:nvSpPr>
        <p:spPr>
          <a:xfrm>
            <a:off x="535021" y="2754843"/>
            <a:ext cx="11400817" cy="1778246"/>
          </a:xfrm>
          <a:prstGeom prst="rect">
            <a:avLst/>
          </a:prstGeom>
          <a:solidFill>
            <a:srgbClr val="B8A27B">
              <a:alpha val="57000"/>
            </a:srgbClr>
          </a:solidFill>
          <a:ln cmpd="sng">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6600" b="1" i="0" u="none" strike="noStrike" kern="1200" cap="none" spc="0" normalizeH="0" baseline="0" noProof="0">
                <a:ln>
                  <a:noFill/>
                </a:ln>
                <a:solidFill>
                  <a:prstClr val="white"/>
                </a:solidFill>
                <a:effectLst/>
                <a:uLnTx/>
                <a:uFillTx/>
                <a:latin typeface="Calibri"/>
                <a:ea typeface="+mj-ea"/>
                <a:cs typeface="+mj-cs"/>
              </a:rPr>
              <a:t>M365 Ottawa Community Day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500" b="1" i="0" u="none" strike="noStrike" kern="1200" cap="none" spc="0" normalizeH="0" baseline="0" noProof="0">
                <a:ln>
                  <a:noFill/>
                </a:ln>
                <a:solidFill>
                  <a:prstClr val="white"/>
                </a:solidFill>
                <a:effectLst/>
                <a:uLnTx/>
                <a:uFillTx/>
                <a:latin typeface="Calibri"/>
                <a:ea typeface="+mj-ea"/>
                <a:cs typeface="+mj-cs"/>
              </a:rPr>
              <a:t>October 04, 2024</a:t>
            </a:r>
          </a:p>
        </p:txBody>
      </p:sp>
      <p:pic>
        <p:nvPicPr>
          <p:cNvPr id="3" name="Picture 2" descr="A logo with a red leaf&#10;&#10;Description automatically generated">
            <a:extLst>
              <a:ext uri="{FF2B5EF4-FFF2-40B4-BE49-F238E27FC236}">
                <a16:creationId xmlns:a16="http://schemas.microsoft.com/office/drawing/2014/main" id="{34861E8C-B2D3-27AE-1594-0107FE5AACAF}"/>
              </a:ext>
            </a:extLst>
          </p:cNvPr>
          <p:cNvPicPr>
            <a:picLocks noChangeAspect="1"/>
          </p:cNvPicPr>
          <p:nvPr/>
        </p:nvPicPr>
        <p:blipFill>
          <a:blip r:embed="rId4">
            <a:extLst>
              <a:ext uri="{28A0092B-C50C-407E-A947-70E740481C1C}">
                <a14:useLocalDpi xmlns:a14="http://schemas.microsoft.com/office/drawing/2010/main" val="0"/>
              </a:ext>
            </a:extLst>
          </a:blip>
          <a:srcRect t="19309" b="24986"/>
          <a:stretch/>
        </p:blipFill>
        <p:spPr>
          <a:xfrm>
            <a:off x="0" y="0"/>
            <a:ext cx="3024336" cy="1123122"/>
          </a:xfrm>
          <a:prstGeom prst="rect">
            <a:avLst/>
          </a:prstGeom>
        </p:spPr>
      </p:pic>
      <p:sp>
        <p:nvSpPr>
          <p:cNvPr id="2" name="TextBox 1">
            <a:extLst>
              <a:ext uri="{FF2B5EF4-FFF2-40B4-BE49-F238E27FC236}">
                <a16:creationId xmlns:a16="http://schemas.microsoft.com/office/drawing/2014/main" id="{C2184D29-196C-587B-C3B7-07E85652E80B}"/>
              </a:ext>
            </a:extLst>
          </p:cNvPr>
          <p:cNvSpPr txBox="1"/>
          <p:nvPr/>
        </p:nvSpPr>
        <p:spPr>
          <a:xfrm>
            <a:off x="208722" y="6390861"/>
            <a:ext cx="2236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M365Ottawa.com</a:t>
            </a:r>
            <a:endParaRPr kumimoji="0" lang="en-CA" sz="1800" b="1"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F49A82F-63AC-FC30-7742-E6632146E885}"/>
              </a:ext>
            </a:extLst>
          </p:cNvPr>
          <p:cNvSpPr txBox="1"/>
          <p:nvPr/>
        </p:nvSpPr>
        <p:spPr>
          <a:xfrm>
            <a:off x="10296939" y="6390861"/>
            <a:ext cx="16863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#M365Ottawa</a:t>
            </a:r>
            <a:endParaRPr kumimoji="0" lang="en-CA" sz="18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D6454D2F-4A81-47D2-9B7E-13FCDC97EE9D}"/>
    </a:ext>
  </a:extLst>
</a:theme>
</file>

<file path=ppt/theme/theme3.xml><?xml version="1.0" encoding="utf-8"?>
<a:theme xmlns:a="http://schemas.openxmlformats.org/drawingml/2006/main" name="1_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D6454D2F-4A81-47D2-9B7E-13FCDC97EE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SOttawa 2013 Session Slide Template.potx" id="{27703BCD-D434-43B4-98AE-B9F7A4FA37B3}" vid="{E9DCB4A9-C571-4DD2-B9A1-ED6D2708EC7A}"/>
    </a:ext>
  </a:extLst>
</a:theme>
</file>

<file path=ppt/theme/theme5.xml><?xml version="1.0" encoding="utf-8"?>
<a:theme xmlns:a="http://schemas.openxmlformats.org/drawingml/2006/main" name="Syntex_them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Syntex_theme" id="{6D4008F3-45EB-4869-AE75-90296910B748}" vid="{7ECC7217-9373-4D08-B95F-471563EE3CB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87f6557-18c0-4370-ae54-94b6b987281a" xsi:nil="true"/>
    <lcf76f155ced4ddcb4097134ff3c332f xmlns="69c30713-af12-44e2-9e41-c108ae8adae4">
      <Terms xmlns="http://schemas.microsoft.com/office/infopath/2007/PartnerControls"/>
    </lcf76f155ced4ddcb4097134ff3c332f>
    <PublishingExpirationDate xmlns="http://schemas.microsoft.com/sharepoint/v3" xsi:nil="true"/>
    <PublishingStartDate xmlns="http://schemas.microsoft.com/sharepoint/v3" xsi:nil="true"/>
    <MeetingDate xmlns="69c30713-af12-44e2-9e41-c108ae8ada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638D17-0BA9-4211-BA14-502043E8721E}">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236D92-F285-406E-B651-33D92AAE3E55}">
  <ds:schemaRefs>
    <ds:schemaRef ds:uri="http://schemas.microsoft.com/sharepoint/v3/contenttype/forms"/>
  </ds:schemaRefs>
</ds:datastoreItem>
</file>

<file path=customXml/itemProps3.xml><?xml version="1.0" encoding="utf-8"?>
<ds:datastoreItem xmlns:ds="http://schemas.openxmlformats.org/officeDocument/2006/customXml" ds:itemID="{D907E7DA-928F-4C46-8E58-DAC33D579A52}"/>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5</Notes>
  <HiddenSlides>0</HiddenSlide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1_LIGHT GRAY TEMPLATE</vt:lpstr>
      <vt:lpstr>Dark 16x9</vt:lpstr>
      <vt:lpstr>1_Dark 16x9</vt:lpstr>
      <vt:lpstr>Office Theme</vt:lpstr>
      <vt:lpstr>Syntex_theme</vt:lpstr>
      <vt:lpstr>PowerPoint Presentation</vt:lpstr>
      <vt:lpstr>Digital Event Code of Conduct</vt:lpstr>
      <vt:lpstr>Agenda</vt:lpstr>
      <vt:lpstr>Our updated call format</vt:lpstr>
      <vt:lpstr>Announcements</vt:lpstr>
      <vt:lpstr>Communications Workstream Update</vt:lpstr>
      <vt:lpstr>Communitydays.org Feature Update</vt:lpstr>
      <vt:lpstr>Training Workstream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Holding slide for Ignite and Airlift.</vt:lpstr>
      <vt:lpstr>What’s next</vt:lpstr>
      <vt:lpstr>Stay Connected!   Engage with the best community in tech… There’s something for everyone!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Jegadesh Sankar Selvasrinivasan (LTIMindtree Limited)</dc:creator>
  <cp:revision>1</cp:revision>
  <dcterms:created xsi:type="dcterms:W3CDTF">2024-06-18T20:18:56Z</dcterms:created>
  <dcterms:modified xsi:type="dcterms:W3CDTF">2024-11-11T21:43:45Z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0x01010005F7E1CF81D4474482883740FD559BFA</vt:lpwstr>
  </property>
</Properties>
</file>