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5.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6.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7.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8.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9.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10.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11.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88" r:id="rId4"/>
    <p:sldMasterId id="2147484709" r:id="rId5"/>
    <p:sldMasterId id="2147484902" r:id="rId6"/>
    <p:sldMasterId id="2147484856" r:id="rId7"/>
    <p:sldMasterId id="2147484759" r:id="rId8"/>
    <p:sldMasterId id="2147484822" r:id="rId9"/>
    <p:sldMasterId id="2147483702" r:id="rId10"/>
    <p:sldMasterId id="2147483660" r:id="rId11"/>
    <p:sldMasterId id="2147484905" r:id="rId12"/>
    <p:sldMasterId id="2147484979" r:id="rId13"/>
    <p:sldMasterId id="2147484991" r:id="rId14"/>
    <p:sldMasterId id="2147483648" r:id="rId15"/>
  </p:sldMasterIdLst>
  <p:notesMasterIdLst>
    <p:notesMasterId r:id="rId39"/>
  </p:notesMasterIdLst>
  <p:sldIdLst>
    <p:sldId id="260" r:id="rId16"/>
    <p:sldId id="259" r:id="rId17"/>
    <p:sldId id="258" r:id="rId18"/>
    <p:sldId id="2147483359" r:id="rId19"/>
    <p:sldId id="2147483360" r:id="rId20"/>
    <p:sldId id="2147480169" r:id="rId21"/>
    <p:sldId id="2147483426" r:id="rId22"/>
    <p:sldId id="2147483425" r:id="rId23"/>
    <p:sldId id="2147483416" r:id="rId24"/>
    <p:sldId id="2147479544" r:id="rId25"/>
    <p:sldId id="2147483422" r:id="rId26"/>
    <p:sldId id="2147471314" r:id="rId27"/>
    <p:sldId id="2147483424" r:id="rId28"/>
    <p:sldId id="2147480114" r:id="rId29"/>
    <p:sldId id="2147480115" r:id="rId30"/>
    <p:sldId id="2147480116" r:id="rId31"/>
    <p:sldId id="2147480117" r:id="rId32"/>
    <p:sldId id="2147483418" r:id="rId33"/>
    <p:sldId id="2147483419" r:id="rId34"/>
    <p:sldId id="2147483420" r:id="rId35"/>
    <p:sldId id="272" r:id="rId36"/>
    <p:sldId id="271" r:id="rId37"/>
    <p:sldId id="214748014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9AB87D5-DCE9-4605-8DBB-9767B5BDA604}">
          <p14:sldIdLst>
            <p14:sldId id="260"/>
            <p14:sldId id="259"/>
            <p14:sldId id="258"/>
            <p14:sldId id="2147483359"/>
            <p14:sldId id="2147483360"/>
            <p14:sldId id="2147480169"/>
            <p14:sldId id="2147483426"/>
            <p14:sldId id="2147483425"/>
          </p14:sldIdLst>
        </p14:section>
        <p14:section name="CDO Update" id="{87CB070D-F464-440C-AB1A-8346DE0F39B8}">
          <p14:sldIdLst>
            <p14:sldId id="2147483416"/>
            <p14:sldId id="2147479544"/>
          </p14:sldIdLst>
        </p14:section>
        <p14:section name="Rebecca- Loop" id="{4623D602-6EBA-481B-860F-0598BF7B881F}">
          <p14:sldIdLst>
            <p14:sldId id="2147483422"/>
            <p14:sldId id="2147471314"/>
            <p14:sldId id="2147483424"/>
          </p14:sldIdLst>
        </p14:section>
        <p14:section name="Upcoming Events" id="{B26AF5B4-A049-4FF4-8830-B5FC1A8A1FA5}">
          <p14:sldIdLst>
            <p14:sldId id="2147480114"/>
            <p14:sldId id="2147480115"/>
            <p14:sldId id="2147480116"/>
            <p14:sldId id="2147480117"/>
            <p14:sldId id="2147483418"/>
            <p14:sldId id="2147483419"/>
            <p14:sldId id="2147483420"/>
          </p14:sldIdLst>
        </p14:section>
        <p14:section name="MGCI Announcements" id="{7275AA73-CBC9-466C-8AF4-01ADAF48A60F}">
          <p14:sldIdLst>
            <p14:sldId id="272"/>
            <p14:sldId id="271"/>
            <p14:sldId id="21474801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AFAB1D-CB91-3B67-BDAD-416AF3289A32}" name="Tiffany Lee" initials="TL" userId="S::tiffany.lee@msftcommunity.com::2f085014-14f7-4c93-95ee-48bce0698914" providerId="AD"/>
  <p188:author id="{A1C6214E-9205-F80D-4FB8-EF7A3CD042EF}" name="Heather Newman" initials="HN" userId="S::heather.newman@msftcommunity.com::7f6a0c67-470c-404b-901d-efae19d6ffa5" providerId="AD"/>
  <p188:author id="{0FB78EA1-2E88-30CD-C1B6-E07F7C7B0BE1}" name="Tom Daly" initials="TD" userId="S::tom.daly@msftcommunity.com::ba888ad2-2092-4f1c-9110-cb57566804b0" providerId="AD"/>
  <p188:author id="{EFC233F0-C7DC-A05E-3B9A-BAAF5DC8AC98}" name="Erica Stowell" initials="ES" userId="S::Erica.Stowell@msftcommunity.com::840c1d27-ae4e-4916-9ccd-74524e1aebc1" providerId="AD"/>
  <p188:author id="{63D82CF4-F578-81F5-D4FD-052BE04F0A00}" name="Tiffany Lee" initials="" userId="S::Tiffany.Lee@msftcommunity.com::2f085014-14f7-4c93-95ee-48bce069891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24C011-B04C-94B4-4FAC-235329B92B93}" v="1" dt="2024-06-05T13:30:24.5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notesMaster" Target="notesMasters/notesMaster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microsoft.com/office/2018/10/relationships/authors" Target="authors.xml"/><Relationship Id="rId20" Type="http://schemas.openxmlformats.org/officeDocument/2006/relationships/slide" Target="slides/slide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ly" userId="S::tom.daly@msftcommunity.com::ba888ad2-2092-4f1c-9110-cb57566804b0" providerId="AD" clId="Web-{844E9388-84BA-87C5-A545-EDC7A9FEBFC3}"/>
    <pc:docChg chg="modSld">
      <pc:chgData name="Tom Daly" userId="S::tom.daly@msftcommunity.com::ba888ad2-2092-4f1c-9110-cb57566804b0" providerId="AD" clId="Web-{844E9388-84BA-87C5-A545-EDC7A9FEBFC3}" dt="2023-09-15T21:05:02.109" v="846" actId="20577"/>
      <pc:docMkLst>
        <pc:docMk/>
      </pc:docMkLst>
      <pc:sldChg chg="modSp">
        <pc:chgData name="Tom Daly" userId="S::tom.daly@msftcommunity.com::ba888ad2-2092-4f1c-9110-cb57566804b0" providerId="AD" clId="Web-{844E9388-84BA-87C5-A545-EDC7A9FEBFC3}" dt="2023-09-15T20:44:06.930" v="4" actId="20577"/>
        <pc:sldMkLst>
          <pc:docMk/>
          <pc:sldMk cId="4116866332" sldId="257"/>
        </pc:sldMkLst>
        <pc:spChg chg="mod">
          <ac:chgData name="Tom Daly" userId="S::tom.daly@msftcommunity.com::ba888ad2-2092-4f1c-9110-cb57566804b0" providerId="AD" clId="Web-{844E9388-84BA-87C5-A545-EDC7A9FEBFC3}" dt="2023-09-15T20:44:06.930" v="4" actId="20577"/>
          <ac:spMkLst>
            <pc:docMk/>
            <pc:sldMk cId="4116866332" sldId="257"/>
            <ac:spMk id="2" creationId="{8B487DE0-7908-4AE9-BFF2-24F6D7B86BA9}"/>
          </ac:spMkLst>
        </pc:spChg>
      </pc:sldChg>
      <pc:sldChg chg="addSp modSp modNotes">
        <pc:chgData name="Tom Daly" userId="S::tom.daly@msftcommunity.com::ba888ad2-2092-4f1c-9110-cb57566804b0" providerId="AD" clId="Web-{844E9388-84BA-87C5-A545-EDC7A9FEBFC3}" dt="2023-09-15T21:05:02.109" v="846" actId="20577"/>
        <pc:sldMkLst>
          <pc:docMk/>
          <pc:sldMk cId="3147157332" sldId="263"/>
        </pc:sldMkLst>
        <pc:spChg chg="mod">
          <ac:chgData name="Tom Daly" userId="S::tom.daly@msftcommunity.com::ba888ad2-2092-4f1c-9110-cb57566804b0" providerId="AD" clId="Web-{844E9388-84BA-87C5-A545-EDC7A9FEBFC3}" dt="2023-09-15T21:05:02.109" v="846" actId="20577"/>
          <ac:spMkLst>
            <pc:docMk/>
            <pc:sldMk cId="3147157332" sldId="263"/>
            <ac:spMk id="2" creationId="{8B487DE0-7908-4AE9-BFF2-24F6D7B86BA9}"/>
          </ac:spMkLst>
        </pc:spChg>
        <pc:graphicFrameChg chg="add mod modGraphic">
          <ac:chgData name="Tom Daly" userId="S::tom.daly@msftcommunity.com::ba888ad2-2092-4f1c-9110-cb57566804b0" providerId="AD" clId="Web-{844E9388-84BA-87C5-A545-EDC7A9FEBFC3}" dt="2023-09-15T21:04:33.999" v="844"/>
          <ac:graphicFrameMkLst>
            <pc:docMk/>
            <pc:sldMk cId="3147157332" sldId="263"/>
            <ac:graphicFrameMk id="5" creationId="{A0366CD9-A7BA-1DFA-336D-3E73E3C73768}"/>
          </ac:graphicFrameMkLst>
        </pc:graphicFrameChg>
      </pc:sldChg>
    </pc:docChg>
  </pc:docChgLst>
  <pc:docChgLst>
    <pc:chgData name="Erica Stowell" userId="S::erica.stowell@msftcommunity.com::840c1d27-ae4e-4916-9ccd-74524e1aebc1" providerId="AD" clId="Web-{530119E0-E035-9BAF-AB8D-4FD2D36571B7}"/>
    <pc:docChg chg="delSld modSld delSection modSection">
      <pc:chgData name="Erica Stowell" userId="S::erica.stowell@msftcommunity.com::840c1d27-ae4e-4916-9ccd-74524e1aebc1" providerId="AD" clId="Web-{530119E0-E035-9BAF-AB8D-4FD2D36571B7}" dt="2024-02-05T21:24:10.856" v="23"/>
      <pc:docMkLst>
        <pc:docMk/>
      </pc:docMkLst>
      <pc:sldChg chg="modSp">
        <pc:chgData name="Erica Stowell" userId="S::erica.stowell@msftcommunity.com::840c1d27-ae4e-4916-9ccd-74524e1aebc1" providerId="AD" clId="Web-{530119E0-E035-9BAF-AB8D-4FD2D36571B7}" dt="2024-02-05T21:23:42.621" v="19" actId="20577"/>
        <pc:sldMkLst>
          <pc:docMk/>
          <pc:sldMk cId="4116866332" sldId="257"/>
        </pc:sldMkLst>
        <pc:spChg chg="mod">
          <ac:chgData name="Erica Stowell" userId="S::erica.stowell@msftcommunity.com::840c1d27-ae4e-4916-9ccd-74524e1aebc1" providerId="AD" clId="Web-{530119E0-E035-9BAF-AB8D-4FD2D36571B7}" dt="2024-02-05T21:23:42.621" v="19" actId="20577"/>
          <ac:spMkLst>
            <pc:docMk/>
            <pc:sldMk cId="4116866332" sldId="257"/>
            <ac:spMk id="2" creationId="{9CE51486-3033-57ED-7526-8F1D3BD3A0E4}"/>
          </ac:spMkLst>
        </pc:spChg>
      </pc:sldChg>
      <pc:sldChg chg="modSp">
        <pc:chgData name="Erica Stowell" userId="S::erica.stowell@msftcommunity.com::840c1d27-ae4e-4916-9ccd-74524e1aebc1" providerId="AD" clId="Web-{530119E0-E035-9BAF-AB8D-4FD2D36571B7}" dt="2024-02-05T21:20:11.788" v="2" actId="20577"/>
        <pc:sldMkLst>
          <pc:docMk/>
          <pc:sldMk cId="2865573592" sldId="258"/>
        </pc:sldMkLst>
        <pc:spChg chg="mod">
          <ac:chgData name="Erica Stowell" userId="S::erica.stowell@msftcommunity.com::840c1d27-ae4e-4916-9ccd-74524e1aebc1" providerId="AD" clId="Web-{530119E0-E035-9BAF-AB8D-4FD2D36571B7}" dt="2024-02-05T21:20:11.788" v="2" actId="20577"/>
          <ac:spMkLst>
            <pc:docMk/>
            <pc:sldMk cId="2865573592" sldId="258"/>
            <ac:spMk id="4" creationId="{C92F00AA-CA86-AD4C-8F6C-E492BF085A71}"/>
          </ac:spMkLst>
        </pc:spChg>
      </pc:sldChg>
      <pc:sldChg chg="modSp">
        <pc:chgData name="Erica Stowell" userId="S::erica.stowell@msftcommunity.com::840c1d27-ae4e-4916-9ccd-74524e1aebc1" providerId="AD" clId="Web-{530119E0-E035-9BAF-AB8D-4FD2D36571B7}" dt="2024-02-05T21:20:01.959" v="0" actId="20577"/>
        <pc:sldMkLst>
          <pc:docMk/>
          <pc:sldMk cId="3386514592" sldId="260"/>
        </pc:sldMkLst>
        <pc:spChg chg="mod">
          <ac:chgData name="Erica Stowell" userId="S::erica.stowell@msftcommunity.com::840c1d27-ae4e-4916-9ccd-74524e1aebc1" providerId="AD" clId="Web-{530119E0-E035-9BAF-AB8D-4FD2D36571B7}" dt="2024-02-05T21:20:01.959" v="0" actId="20577"/>
          <ac:spMkLst>
            <pc:docMk/>
            <pc:sldMk cId="3386514592" sldId="260"/>
            <ac:spMk id="4" creationId="{DDB09282-12DE-5673-8128-11B0FC7036F4}"/>
          </ac:spMkLst>
        </pc:spChg>
      </pc:sldChg>
      <pc:sldChg chg="addSp modSp">
        <pc:chgData name="Erica Stowell" userId="S::erica.stowell@msftcommunity.com::840c1d27-ae4e-4916-9ccd-74524e1aebc1" providerId="AD" clId="Web-{530119E0-E035-9BAF-AB8D-4FD2D36571B7}" dt="2024-02-05T21:24:10.856" v="23"/>
        <pc:sldMkLst>
          <pc:docMk/>
          <pc:sldMk cId="721603378" sldId="274"/>
        </pc:sldMkLst>
        <pc:spChg chg="add mod">
          <ac:chgData name="Erica Stowell" userId="S::erica.stowell@msftcommunity.com::840c1d27-ae4e-4916-9ccd-74524e1aebc1" providerId="AD" clId="Web-{530119E0-E035-9BAF-AB8D-4FD2D36571B7}" dt="2024-02-05T21:24:10.856" v="23"/>
          <ac:spMkLst>
            <pc:docMk/>
            <pc:sldMk cId="721603378" sldId="274"/>
            <ac:spMk id="3" creationId="{33F430FF-2B73-7BDF-C756-46676997BD5D}"/>
          </ac:spMkLst>
        </pc:spChg>
      </pc:sldChg>
      <pc:sldChg chg="del">
        <pc:chgData name="Erica Stowell" userId="S::erica.stowell@msftcommunity.com::840c1d27-ae4e-4916-9ccd-74524e1aebc1" providerId="AD" clId="Web-{530119E0-E035-9BAF-AB8D-4FD2D36571B7}" dt="2024-02-05T21:20:28.522" v="5"/>
        <pc:sldMkLst>
          <pc:docMk/>
          <pc:sldMk cId="2940818977" sldId="2147480118"/>
        </pc:sldMkLst>
      </pc:sldChg>
      <pc:sldChg chg="del">
        <pc:chgData name="Erica Stowell" userId="S::erica.stowell@msftcommunity.com::840c1d27-ae4e-4916-9ccd-74524e1aebc1" providerId="AD" clId="Web-{530119E0-E035-9BAF-AB8D-4FD2D36571B7}" dt="2024-02-05T21:20:30.663" v="6"/>
        <pc:sldMkLst>
          <pc:docMk/>
          <pc:sldMk cId="3568828029" sldId="2147480119"/>
        </pc:sldMkLst>
      </pc:sldChg>
      <pc:sldChg chg="del">
        <pc:chgData name="Erica Stowell" userId="S::erica.stowell@msftcommunity.com::840c1d27-ae4e-4916-9ccd-74524e1aebc1" providerId="AD" clId="Web-{530119E0-E035-9BAF-AB8D-4FD2D36571B7}" dt="2024-02-05T21:23:56.762" v="21"/>
        <pc:sldMkLst>
          <pc:docMk/>
          <pc:sldMk cId="3962138007" sldId="2147480122"/>
        </pc:sldMkLst>
      </pc:sldChg>
      <pc:sldChg chg="del">
        <pc:chgData name="Erica Stowell" userId="S::erica.stowell@msftcommunity.com::840c1d27-ae4e-4916-9ccd-74524e1aebc1" providerId="AD" clId="Web-{530119E0-E035-9BAF-AB8D-4FD2D36571B7}" dt="2024-02-05T21:23:55.699" v="20"/>
        <pc:sldMkLst>
          <pc:docMk/>
          <pc:sldMk cId="602264751" sldId="2147480123"/>
        </pc:sldMkLst>
      </pc:sldChg>
      <pc:sldChg chg="del">
        <pc:chgData name="Erica Stowell" userId="S::erica.stowell@msftcommunity.com::840c1d27-ae4e-4916-9ccd-74524e1aebc1" providerId="AD" clId="Web-{530119E0-E035-9BAF-AB8D-4FD2D36571B7}" dt="2024-02-05T21:20:26.007" v="4"/>
        <pc:sldMkLst>
          <pc:docMk/>
          <pc:sldMk cId="2305255055" sldId="2147480126"/>
        </pc:sldMkLst>
      </pc:sldChg>
    </pc:docChg>
  </pc:docChgLst>
  <pc:docChgLst>
    <pc:chgData name="Tiffany Lee" userId="S::tiffany.lee@msftcommunity.com::2f085014-14f7-4c93-95ee-48bce0698914" providerId="AD" clId="Web-{CF1A5640-2BFC-846C-B225-C8FA34BBBDF3}"/>
    <pc:docChg chg="addSld delSld modSld sldOrd addMainMaster addSection modSection">
      <pc:chgData name="Tiffany Lee" userId="S::tiffany.lee@msftcommunity.com::2f085014-14f7-4c93-95ee-48bce0698914" providerId="AD" clId="Web-{CF1A5640-2BFC-846C-B225-C8FA34BBBDF3}" dt="2023-10-16T03:01:01.931" v="22"/>
      <pc:docMkLst>
        <pc:docMk/>
      </pc:docMkLst>
      <pc:sldChg chg="addSp delSp modSp">
        <pc:chgData name="Tiffany Lee" userId="S::tiffany.lee@msftcommunity.com::2f085014-14f7-4c93-95ee-48bce0698914" providerId="AD" clId="Web-{CF1A5640-2BFC-846C-B225-C8FA34BBBDF3}" dt="2023-10-16T03:00:20.601" v="18"/>
        <pc:sldMkLst>
          <pc:docMk/>
          <pc:sldMk cId="2865573592" sldId="258"/>
        </pc:sldMkLst>
        <pc:spChg chg="add del mod">
          <ac:chgData name="Tiffany Lee" userId="S::tiffany.lee@msftcommunity.com::2f085014-14f7-4c93-95ee-48bce0698914" providerId="AD" clId="Web-{CF1A5640-2BFC-846C-B225-C8FA34BBBDF3}" dt="2023-10-16T03:00:20.601" v="18"/>
          <ac:spMkLst>
            <pc:docMk/>
            <pc:sldMk cId="2865573592" sldId="258"/>
            <ac:spMk id="3" creationId="{A073686C-C0D2-8D99-70FC-44CF398C2F26}"/>
          </ac:spMkLst>
        </pc:spChg>
      </pc:sldChg>
      <pc:sldChg chg="del">
        <pc:chgData name="Tiffany Lee" userId="S::tiffany.lee@msftcommunity.com::2f085014-14f7-4c93-95ee-48bce0698914" providerId="AD" clId="Web-{CF1A5640-2BFC-846C-B225-C8FA34BBBDF3}" dt="2023-10-16T02:59:58.475" v="14"/>
        <pc:sldMkLst>
          <pc:docMk/>
          <pc:sldMk cId="2896121386" sldId="262"/>
        </pc:sldMkLst>
      </pc:sldChg>
      <pc:sldChg chg="ord">
        <pc:chgData name="Tiffany Lee" userId="S::tiffany.lee@msftcommunity.com::2f085014-14f7-4c93-95ee-48bce0698914" providerId="AD" clId="Web-{CF1A5640-2BFC-846C-B225-C8FA34BBBDF3}" dt="2023-10-16T02:51:54.739" v="12"/>
        <pc:sldMkLst>
          <pc:docMk/>
          <pc:sldMk cId="3679973080" sldId="264"/>
        </pc:sldMkLst>
      </pc:sldChg>
      <pc:sldChg chg="delSp modSp add">
        <pc:chgData name="Tiffany Lee" userId="S::tiffany.lee@msftcommunity.com::2f085014-14f7-4c93-95ee-48bce0698914" providerId="AD" clId="Web-{CF1A5640-2BFC-846C-B225-C8FA34BBBDF3}" dt="2023-10-16T02:51:48.145" v="11"/>
        <pc:sldMkLst>
          <pc:docMk/>
          <pc:sldMk cId="1315930300" sldId="2147480108"/>
        </pc:sldMkLst>
        <pc:spChg chg="mod">
          <ac:chgData name="Tiffany Lee" userId="S::tiffany.lee@msftcommunity.com::2f085014-14f7-4c93-95ee-48bce0698914" providerId="AD" clId="Web-{CF1A5640-2BFC-846C-B225-C8FA34BBBDF3}" dt="2023-10-16T02:51:47.582" v="10" actId="20577"/>
          <ac:spMkLst>
            <pc:docMk/>
            <pc:sldMk cId="1315930300" sldId="2147480108"/>
            <ac:spMk id="2" creationId="{8B487DE0-7908-4AE9-BFF2-24F6D7B86BA9}"/>
          </ac:spMkLst>
        </pc:spChg>
        <pc:spChg chg="mod">
          <ac:chgData name="Tiffany Lee" userId="S::tiffany.lee@msftcommunity.com::2f085014-14f7-4c93-95ee-48bce0698914" providerId="AD" clId="Web-{CF1A5640-2BFC-846C-B225-C8FA34BBBDF3}" dt="2023-10-16T02:51:39.020" v="5" actId="20577"/>
          <ac:spMkLst>
            <pc:docMk/>
            <pc:sldMk cId="1315930300" sldId="2147480108"/>
            <ac:spMk id="4" creationId="{6DDD9564-F30B-D343-8052-157620E262DD}"/>
          </ac:spMkLst>
        </pc:spChg>
        <pc:graphicFrameChg chg="del">
          <ac:chgData name="Tiffany Lee" userId="S::tiffany.lee@msftcommunity.com::2f085014-14f7-4c93-95ee-48bce0698914" providerId="AD" clId="Web-{CF1A5640-2BFC-846C-B225-C8FA34BBBDF3}" dt="2023-10-16T02:51:43.957" v="8"/>
          <ac:graphicFrameMkLst>
            <pc:docMk/>
            <pc:sldMk cId="1315930300" sldId="2147480108"/>
            <ac:graphicFrameMk id="5" creationId="{A0366CD9-A7BA-1DFA-336D-3E73E3C73768}"/>
          </ac:graphicFrameMkLst>
        </pc:graphicFrameChg>
        <pc:picChg chg="del">
          <ac:chgData name="Tiffany Lee" userId="S::tiffany.lee@msftcommunity.com::2f085014-14f7-4c93-95ee-48bce0698914" providerId="AD" clId="Web-{CF1A5640-2BFC-846C-B225-C8FA34BBBDF3}" dt="2023-10-16T02:51:48.145" v="11"/>
          <ac:picMkLst>
            <pc:docMk/>
            <pc:sldMk cId="1315930300" sldId="2147480108"/>
            <ac:picMk id="3" creationId="{C14B23E8-EFF5-DB43-B949-2CA81601BA3E}"/>
          </ac:picMkLst>
        </pc:picChg>
      </pc:sldChg>
      <pc:sldChg chg="add ord">
        <pc:chgData name="Tiffany Lee" userId="S::tiffany.lee@msftcommunity.com::2f085014-14f7-4c93-95ee-48bce0698914" providerId="AD" clId="Web-{CF1A5640-2BFC-846C-B225-C8FA34BBBDF3}" dt="2023-10-16T03:01:01.931" v="22"/>
        <pc:sldMkLst>
          <pc:docMk/>
          <pc:sldMk cId="2406501004" sldId="2147480109"/>
        </pc:sldMkLst>
      </pc:sldChg>
      <pc:sldChg chg="add del">
        <pc:chgData name="Tiffany Lee" userId="S::tiffany.lee@msftcommunity.com::2f085014-14f7-4c93-95ee-48bce0698914" providerId="AD" clId="Web-{CF1A5640-2BFC-846C-B225-C8FA34BBBDF3}" dt="2023-10-16T03:00:46.165" v="20"/>
        <pc:sldMkLst>
          <pc:docMk/>
          <pc:sldMk cId="3878960276" sldId="2147480109"/>
        </pc:sldMkLst>
      </pc:sldChg>
      <pc:sldMasterChg chg="add addSldLayout">
        <pc:chgData name="Tiffany Lee" userId="S::tiffany.lee@msftcommunity.com::2f085014-14f7-4c93-95ee-48bce0698914" providerId="AD" clId="Web-{CF1A5640-2BFC-846C-B225-C8FA34BBBDF3}" dt="2023-10-16T03:00:54.446" v="21"/>
        <pc:sldMasterMkLst>
          <pc:docMk/>
          <pc:sldMasterMk cId="330809234" sldId="2147483674"/>
        </pc:sldMasterMkLst>
        <pc:sldLayoutChg chg="add">
          <pc:chgData name="Tiffany Lee" userId="S::tiffany.lee@msftcommunity.com::2f085014-14f7-4c93-95ee-48bce0698914" providerId="AD" clId="Web-{CF1A5640-2BFC-846C-B225-C8FA34BBBDF3}" dt="2023-10-16T03:00:54.446" v="21"/>
          <pc:sldLayoutMkLst>
            <pc:docMk/>
            <pc:sldMasterMk cId="330809234" sldId="2147483674"/>
            <pc:sldLayoutMk cId="3902354020" sldId="2147483675"/>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2095405737" sldId="2147483676"/>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72660426" sldId="2147483677"/>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4014072322" sldId="2147483678"/>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1809831973" sldId="2147483679"/>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1481116074" sldId="2147483680"/>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2765899873" sldId="2147483681"/>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3136340803" sldId="2147483682"/>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1768392331" sldId="2147483683"/>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2207367949" sldId="2147483684"/>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1429920633" sldId="2147483685"/>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2953146944" sldId="2147483686"/>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1288266112" sldId="2147483687"/>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2895330978" sldId="2147483688"/>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1568440572" sldId="2147483689"/>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3382856123" sldId="2147483690"/>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924879268" sldId="2147483691"/>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3127379367" sldId="2147483692"/>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3331034662" sldId="2147483693"/>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3464106953" sldId="2147483694"/>
          </pc:sldLayoutMkLst>
        </pc:sldLayoutChg>
        <pc:sldLayoutChg chg="add">
          <pc:chgData name="Tiffany Lee" userId="S::tiffany.lee@msftcommunity.com::2f085014-14f7-4c93-95ee-48bce0698914" providerId="AD" clId="Web-{CF1A5640-2BFC-846C-B225-C8FA34BBBDF3}" dt="2023-10-16T03:00:54.446" v="21"/>
          <pc:sldLayoutMkLst>
            <pc:docMk/>
            <pc:sldMasterMk cId="330809234" sldId="2147483674"/>
            <pc:sldLayoutMk cId="1254281006" sldId="2147483695"/>
          </pc:sldLayoutMkLst>
        </pc:sldLayoutChg>
      </pc:sldMasterChg>
      <pc:sldMasterChg chg="addSldLayout delSldLayout">
        <pc:chgData name="Tiffany Lee" userId="S::tiffany.lee@msftcommunity.com::2f085014-14f7-4c93-95ee-48bce0698914" providerId="AD" clId="Web-{CF1A5640-2BFC-846C-B225-C8FA34BBBDF3}" dt="2023-10-16T03:00:46.165" v="20"/>
        <pc:sldMasterMkLst>
          <pc:docMk/>
          <pc:sldMasterMk cId="2460954070" sldId="2147484888"/>
        </pc:sldMasterMkLst>
        <pc:sldLayoutChg chg="add del replId">
          <pc:chgData name="Tiffany Lee" userId="S::tiffany.lee@msftcommunity.com::2f085014-14f7-4c93-95ee-48bce0698914" providerId="AD" clId="Web-{CF1A5640-2BFC-846C-B225-C8FA34BBBDF3}" dt="2023-10-16T03:00:46.165" v="20"/>
          <pc:sldLayoutMkLst>
            <pc:docMk/>
            <pc:sldMasterMk cId="2460954070" sldId="2147484888"/>
            <pc:sldLayoutMk cId="4030198612" sldId="2147484746"/>
          </pc:sldLayoutMkLst>
        </pc:sldLayoutChg>
      </pc:sldMasterChg>
    </pc:docChg>
  </pc:docChgLst>
  <pc:docChgLst>
    <pc:chgData name="Tiffany Lee" userId="S::tiffany.lee@msftcommunity.com::2f085014-14f7-4c93-95ee-48bce0698914" providerId="AD" clId="Web-{3FA305E3-AA12-4490-A0A6-4807089524E1}"/>
    <pc:docChg chg="modSld sldOrd modSection">
      <pc:chgData name="Tiffany Lee" userId="S::tiffany.lee@msftcommunity.com::2f085014-14f7-4c93-95ee-48bce0698914" providerId="AD" clId="Web-{3FA305E3-AA12-4490-A0A6-4807089524E1}" dt="2023-09-15T19:23:06.925" v="2" actId="20577"/>
      <pc:docMkLst>
        <pc:docMk/>
      </pc:docMkLst>
      <pc:sldChg chg="modSp ord">
        <pc:chgData name="Tiffany Lee" userId="S::tiffany.lee@msftcommunity.com::2f085014-14f7-4c93-95ee-48bce0698914" providerId="AD" clId="Web-{3FA305E3-AA12-4490-A0A6-4807089524E1}" dt="2023-09-15T19:23:06.925" v="2" actId="20577"/>
        <pc:sldMkLst>
          <pc:docMk/>
          <pc:sldMk cId="3679973080" sldId="264"/>
        </pc:sldMkLst>
        <pc:spChg chg="mod">
          <ac:chgData name="Tiffany Lee" userId="S::tiffany.lee@msftcommunity.com::2f085014-14f7-4c93-95ee-48bce0698914" providerId="AD" clId="Web-{3FA305E3-AA12-4490-A0A6-4807089524E1}" dt="2023-09-15T19:23:06.925" v="2" actId="20577"/>
          <ac:spMkLst>
            <pc:docMk/>
            <pc:sldMk cId="3679973080" sldId="264"/>
            <ac:spMk id="2" creationId="{8B487DE0-7908-4AE9-BFF2-24F6D7B86BA9}"/>
          </ac:spMkLst>
        </pc:spChg>
      </pc:sldChg>
    </pc:docChg>
  </pc:docChgLst>
  <pc:docChgLst>
    <pc:chgData name="Erica Stowell" userId="840c1d27-ae4e-4916-9ccd-74524e1aebc1" providerId="ADAL" clId="{107E205D-E0E1-45DB-B6FB-9D8CB5B8825C}"/>
    <pc:docChg chg="custSel delSld modSld sldOrd delMainMaster addSection delSection modSection">
      <pc:chgData name="Erica Stowell" userId="840c1d27-ae4e-4916-9ccd-74524e1aebc1" providerId="ADAL" clId="{107E205D-E0E1-45DB-B6FB-9D8CB5B8825C}" dt="2024-03-18T16:28:00.275" v="136" actId="20577"/>
      <pc:docMkLst>
        <pc:docMk/>
      </pc:docMkLst>
      <pc:sldChg chg="del">
        <pc:chgData name="Erica Stowell" userId="840c1d27-ae4e-4916-9ccd-74524e1aebc1" providerId="ADAL" clId="{107E205D-E0E1-45DB-B6FB-9D8CB5B8825C}" dt="2024-03-18T16:23:26.576" v="59" actId="47"/>
        <pc:sldMkLst>
          <pc:docMk/>
          <pc:sldMk cId="211089199" sldId="257"/>
        </pc:sldMkLst>
      </pc:sldChg>
      <pc:sldChg chg="modSp mod">
        <pc:chgData name="Erica Stowell" userId="840c1d27-ae4e-4916-9ccd-74524e1aebc1" providerId="ADAL" clId="{107E205D-E0E1-45DB-B6FB-9D8CB5B8825C}" dt="2024-03-18T16:19:59.971" v="53" actId="20577"/>
        <pc:sldMkLst>
          <pc:docMk/>
          <pc:sldMk cId="2865573592" sldId="258"/>
        </pc:sldMkLst>
        <pc:spChg chg="mod">
          <ac:chgData name="Erica Stowell" userId="840c1d27-ae4e-4916-9ccd-74524e1aebc1" providerId="ADAL" clId="{107E205D-E0E1-45DB-B6FB-9D8CB5B8825C}" dt="2024-03-18T16:19:59.971" v="53" actId="20577"/>
          <ac:spMkLst>
            <pc:docMk/>
            <pc:sldMk cId="2865573592" sldId="258"/>
            <ac:spMk id="4" creationId="{C92F00AA-CA86-AD4C-8F6C-E492BF085A71}"/>
          </ac:spMkLst>
        </pc:spChg>
      </pc:sldChg>
      <pc:sldChg chg="modSp mod">
        <pc:chgData name="Erica Stowell" userId="840c1d27-ae4e-4916-9ccd-74524e1aebc1" providerId="ADAL" clId="{107E205D-E0E1-45DB-B6FB-9D8CB5B8825C}" dt="2024-03-18T16:19:35.918" v="7" actId="20577"/>
        <pc:sldMkLst>
          <pc:docMk/>
          <pc:sldMk cId="3386514592" sldId="260"/>
        </pc:sldMkLst>
        <pc:spChg chg="mod">
          <ac:chgData name="Erica Stowell" userId="840c1d27-ae4e-4916-9ccd-74524e1aebc1" providerId="ADAL" clId="{107E205D-E0E1-45DB-B6FB-9D8CB5B8825C}" dt="2024-03-18T16:19:35.918" v="7" actId="20577"/>
          <ac:spMkLst>
            <pc:docMk/>
            <pc:sldMk cId="3386514592" sldId="260"/>
            <ac:spMk id="4" creationId="{DDB09282-12DE-5673-8128-11B0FC7036F4}"/>
          </ac:spMkLst>
        </pc:spChg>
      </pc:sldChg>
      <pc:sldChg chg="del">
        <pc:chgData name="Erica Stowell" userId="840c1d27-ae4e-4916-9ccd-74524e1aebc1" providerId="ADAL" clId="{107E205D-E0E1-45DB-B6FB-9D8CB5B8825C}" dt="2024-03-18T16:23:41.323" v="62" actId="47"/>
        <pc:sldMkLst>
          <pc:docMk/>
          <pc:sldMk cId="3962138007" sldId="261"/>
        </pc:sldMkLst>
      </pc:sldChg>
      <pc:sldChg chg="del">
        <pc:chgData name="Erica Stowell" userId="840c1d27-ae4e-4916-9ccd-74524e1aebc1" providerId="ADAL" clId="{107E205D-E0E1-45DB-B6FB-9D8CB5B8825C}" dt="2024-03-18T16:23:26.576" v="59" actId="47"/>
        <pc:sldMkLst>
          <pc:docMk/>
          <pc:sldMk cId="77280023" sldId="262"/>
        </pc:sldMkLst>
      </pc:sldChg>
      <pc:sldChg chg="del">
        <pc:chgData name="Erica Stowell" userId="840c1d27-ae4e-4916-9ccd-74524e1aebc1" providerId="ADAL" clId="{107E205D-E0E1-45DB-B6FB-9D8CB5B8825C}" dt="2024-03-18T16:23:26.576" v="59" actId="47"/>
        <pc:sldMkLst>
          <pc:docMk/>
          <pc:sldMk cId="3666109794" sldId="263"/>
        </pc:sldMkLst>
      </pc:sldChg>
      <pc:sldChg chg="del">
        <pc:chgData name="Erica Stowell" userId="840c1d27-ae4e-4916-9ccd-74524e1aebc1" providerId="ADAL" clId="{107E205D-E0E1-45DB-B6FB-9D8CB5B8825C}" dt="2024-03-18T16:23:26.576" v="59" actId="47"/>
        <pc:sldMkLst>
          <pc:docMk/>
          <pc:sldMk cId="2457487985" sldId="264"/>
        </pc:sldMkLst>
      </pc:sldChg>
      <pc:sldChg chg="modSp mod">
        <pc:chgData name="Erica Stowell" userId="840c1d27-ae4e-4916-9ccd-74524e1aebc1" providerId="ADAL" clId="{107E205D-E0E1-45DB-B6FB-9D8CB5B8825C}" dt="2024-03-18T16:28:00.275" v="136" actId="20577"/>
        <pc:sldMkLst>
          <pc:docMk/>
          <pc:sldMk cId="1885598088" sldId="265"/>
        </pc:sldMkLst>
        <pc:spChg chg="mod">
          <ac:chgData name="Erica Stowell" userId="840c1d27-ae4e-4916-9ccd-74524e1aebc1" providerId="ADAL" clId="{107E205D-E0E1-45DB-B6FB-9D8CB5B8825C}" dt="2024-03-18T16:27:31.592" v="109" actId="20577"/>
          <ac:spMkLst>
            <pc:docMk/>
            <pc:sldMk cId="1885598088" sldId="265"/>
            <ac:spMk id="3" creationId="{BDD239FB-D762-C556-0752-BF10AB147729}"/>
          </ac:spMkLst>
        </pc:spChg>
        <pc:spChg chg="mod">
          <ac:chgData name="Erica Stowell" userId="840c1d27-ae4e-4916-9ccd-74524e1aebc1" providerId="ADAL" clId="{107E205D-E0E1-45DB-B6FB-9D8CB5B8825C}" dt="2024-03-18T16:28:00.275" v="136" actId="20577"/>
          <ac:spMkLst>
            <pc:docMk/>
            <pc:sldMk cId="1885598088" sldId="265"/>
            <ac:spMk id="8" creationId="{193A4C49-58BC-4551-866A-7E97E1E1E5DC}"/>
          </ac:spMkLst>
        </pc:spChg>
      </pc:sldChg>
      <pc:sldChg chg="del">
        <pc:chgData name="Erica Stowell" userId="840c1d27-ae4e-4916-9ccd-74524e1aebc1" providerId="ADAL" clId="{107E205D-E0E1-45DB-B6FB-9D8CB5B8825C}" dt="2024-03-18T16:23:26.576" v="59" actId="47"/>
        <pc:sldMkLst>
          <pc:docMk/>
          <pc:sldMk cId="3380979376" sldId="266"/>
        </pc:sldMkLst>
      </pc:sldChg>
      <pc:sldChg chg="del">
        <pc:chgData name="Erica Stowell" userId="840c1d27-ae4e-4916-9ccd-74524e1aebc1" providerId="ADAL" clId="{107E205D-E0E1-45DB-B6FB-9D8CB5B8825C}" dt="2024-03-18T16:23:26.576" v="59" actId="47"/>
        <pc:sldMkLst>
          <pc:docMk/>
          <pc:sldMk cId="1503902909" sldId="267"/>
        </pc:sldMkLst>
      </pc:sldChg>
      <pc:sldChg chg="del">
        <pc:chgData name="Erica Stowell" userId="840c1d27-ae4e-4916-9ccd-74524e1aebc1" providerId="ADAL" clId="{107E205D-E0E1-45DB-B6FB-9D8CB5B8825C}" dt="2024-03-18T16:23:26.576" v="59" actId="47"/>
        <pc:sldMkLst>
          <pc:docMk/>
          <pc:sldMk cId="1245808209" sldId="268"/>
        </pc:sldMkLst>
      </pc:sldChg>
      <pc:sldChg chg="del">
        <pc:chgData name="Erica Stowell" userId="840c1d27-ae4e-4916-9ccd-74524e1aebc1" providerId="ADAL" clId="{107E205D-E0E1-45DB-B6FB-9D8CB5B8825C}" dt="2024-03-18T16:23:26.576" v="59" actId="47"/>
        <pc:sldMkLst>
          <pc:docMk/>
          <pc:sldMk cId="1337339133" sldId="269"/>
        </pc:sldMkLst>
      </pc:sldChg>
      <pc:sldChg chg="del">
        <pc:chgData name="Erica Stowell" userId="840c1d27-ae4e-4916-9ccd-74524e1aebc1" providerId="ADAL" clId="{107E205D-E0E1-45DB-B6FB-9D8CB5B8825C}" dt="2024-03-18T16:23:26.576" v="59" actId="47"/>
        <pc:sldMkLst>
          <pc:docMk/>
          <pc:sldMk cId="4206622004" sldId="270"/>
        </pc:sldMkLst>
      </pc:sldChg>
      <pc:sldChg chg="modSp mod">
        <pc:chgData name="Erica Stowell" userId="840c1d27-ae4e-4916-9ccd-74524e1aebc1" providerId="ADAL" clId="{107E205D-E0E1-45DB-B6FB-9D8CB5B8825C}" dt="2024-03-18T16:26:33.426" v="91" actId="20577"/>
        <pc:sldMkLst>
          <pc:docMk/>
          <pc:sldMk cId="4293218368" sldId="271"/>
        </pc:sldMkLst>
        <pc:spChg chg="mod">
          <ac:chgData name="Erica Stowell" userId="840c1d27-ae4e-4916-9ccd-74524e1aebc1" providerId="ADAL" clId="{107E205D-E0E1-45DB-B6FB-9D8CB5B8825C}" dt="2024-03-18T16:26:33.426" v="91" actId="20577"/>
          <ac:spMkLst>
            <pc:docMk/>
            <pc:sldMk cId="4293218368" sldId="271"/>
            <ac:spMk id="5" creationId="{99994C2D-C671-4FD6-E9CB-1C67568FFD0B}"/>
          </ac:spMkLst>
        </pc:spChg>
      </pc:sldChg>
      <pc:sldChg chg="modSp mod">
        <pc:chgData name="Erica Stowell" userId="840c1d27-ae4e-4916-9ccd-74524e1aebc1" providerId="ADAL" clId="{107E205D-E0E1-45DB-B6FB-9D8CB5B8825C}" dt="2024-03-18T16:25:49.236" v="75" actId="20577"/>
        <pc:sldMkLst>
          <pc:docMk/>
          <pc:sldMk cId="2744445894" sldId="272"/>
        </pc:sldMkLst>
        <pc:spChg chg="mod">
          <ac:chgData name="Erica Stowell" userId="840c1d27-ae4e-4916-9ccd-74524e1aebc1" providerId="ADAL" clId="{107E205D-E0E1-45DB-B6FB-9D8CB5B8825C}" dt="2024-03-18T16:25:49.236" v="75" actId="20577"/>
          <ac:spMkLst>
            <pc:docMk/>
            <pc:sldMk cId="2744445894" sldId="272"/>
            <ac:spMk id="5" creationId="{99994C2D-C671-4FD6-E9CB-1C67568FFD0B}"/>
          </ac:spMkLst>
        </pc:spChg>
      </pc:sldChg>
      <pc:sldChg chg="del">
        <pc:chgData name="Erica Stowell" userId="840c1d27-ae4e-4916-9ccd-74524e1aebc1" providerId="ADAL" clId="{107E205D-E0E1-45DB-B6FB-9D8CB5B8825C}" dt="2024-03-18T16:23:26.576" v="59" actId="47"/>
        <pc:sldMkLst>
          <pc:docMk/>
          <pc:sldMk cId="2498371432" sldId="273"/>
        </pc:sldMkLst>
      </pc:sldChg>
      <pc:sldChg chg="del">
        <pc:chgData name="Erica Stowell" userId="840c1d27-ae4e-4916-9ccd-74524e1aebc1" providerId="ADAL" clId="{107E205D-E0E1-45DB-B6FB-9D8CB5B8825C}" dt="2024-03-18T16:23:26.576" v="59" actId="47"/>
        <pc:sldMkLst>
          <pc:docMk/>
          <pc:sldMk cId="1024896863" sldId="274"/>
        </pc:sldMkLst>
      </pc:sldChg>
      <pc:sldChg chg="del">
        <pc:chgData name="Erica Stowell" userId="840c1d27-ae4e-4916-9ccd-74524e1aebc1" providerId="ADAL" clId="{107E205D-E0E1-45DB-B6FB-9D8CB5B8825C}" dt="2024-03-18T16:23:26.576" v="59" actId="47"/>
        <pc:sldMkLst>
          <pc:docMk/>
          <pc:sldMk cId="924164076" sldId="276"/>
        </pc:sldMkLst>
      </pc:sldChg>
      <pc:sldChg chg="del">
        <pc:chgData name="Erica Stowell" userId="840c1d27-ae4e-4916-9ccd-74524e1aebc1" providerId="ADAL" clId="{107E205D-E0E1-45DB-B6FB-9D8CB5B8825C}" dt="2024-03-18T16:23:26.576" v="59" actId="47"/>
        <pc:sldMkLst>
          <pc:docMk/>
          <pc:sldMk cId="413133264" sldId="277"/>
        </pc:sldMkLst>
      </pc:sldChg>
      <pc:sldChg chg="del">
        <pc:chgData name="Erica Stowell" userId="840c1d27-ae4e-4916-9ccd-74524e1aebc1" providerId="ADAL" clId="{107E205D-E0E1-45DB-B6FB-9D8CB5B8825C}" dt="2024-03-18T16:23:26.576" v="59" actId="47"/>
        <pc:sldMkLst>
          <pc:docMk/>
          <pc:sldMk cId="1658206421" sldId="278"/>
        </pc:sldMkLst>
      </pc:sldChg>
      <pc:sldChg chg="del">
        <pc:chgData name="Erica Stowell" userId="840c1d27-ae4e-4916-9ccd-74524e1aebc1" providerId="ADAL" clId="{107E205D-E0E1-45DB-B6FB-9D8CB5B8825C}" dt="2024-03-18T16:23:26.576" v="59" actId="47"/>
        <pc:sldMkLst>
          <pc:docMk/>
          <pc:sldMk cId="1743869957" sldId="279"/>
        </pc:sldMkLst>
      </pc:sldChg>
      <pc:sldChg chg="del">
        <pc:chgData name="Erica Stowell" userId="840c1d27-ae4e-4916-9ccd-74524e1aebc1" providerId="ADAL" clId="{107E205D-E0E1-45DB-B6FB-9D8CB5B8825C}" dt="2024-03-18T16:23:26.576" v="59" actId="47"/>
        <pc:sldMkLst>
          <pc:docMk/>
          <pc:sldMk cId="244038655" sldId="280"/>
        </pc:sldMkLst>
      </pc:sldChg>
      <pc:sldChg chg="del">
        <pc:chgData name="Erica Stowell" userId="840c1d27-ae4e-4916-9ccd-74524e1aebc1" providerId="ADAL" clId="{107E205D-E0E1-45DB-B6FB-9D8CB5B8825C}" dt="2024-03-18T16:23:26.576" v="59" actId="47"/>
        <pc:sldMkLst>
          <pc:docMk/>
          <pc:sldMk cId="3236447532" sldId="281"/>
        </pc:sldMkLst>
      </pc:sldChg>
      <pc:sldChg chg="del">
        <pc:chgData name="Erica Stowell" userId="840c1d27-ae4e-4916-9ccd-74524e1aebc1" providerId="ADAL" clId="{107E205D-E0E1-45DB-B6FB-9D8CB5B8825C}" dt="2024-03-18T16:23:26.576" v="59" actId="47"/>
        <pc:sldMkLst>
          <pc:docMk/>
          <pc:sldMk cId="765344739" sldId="282"/>
        </pc:sldMkLst>
      </pc:sldChg>
      <pc:sldChg chg="del">
        <pc:chgData name="Erica Stowell" userId="840c1d27-ae4e-4916-9ccd-74524e1aebc1" providerId="ADAL" clId="{107E205D-E0E1-45DB-B6FB-9D8CB5B8825C}" dt="2024-03-18T16:23:26.576" v="59" actId="47"/>
        <pc:sldMkLst>
          <pc:docMk/>
          <pc:sldMk cId="3526548248" sldId="283"/>
        </pc:sldMkLst>
      </pc:sldChg>
      <pc:sldChg chg="del">
        <pc:chgData name="Erica Stowell" userId="840c1d27-ae4e-4916-9ccd-74524e1aebc1" providerId="ADAL" clId="{107E205D-E0E1-45DB-B6FB-9D8CB5B8825C}" dt="2024-03-18T16:23:26.576" v="59" actId="47"/>
        <pc:sldMkLst>
          <pc:docMk/>
          <pc:sldMk cId="2360148321" sldId="284"/>
        </pc:sldMkLst>
      </pc:sldChg>
      <pc:sldChg chg="del">
        <pc:chgData name="Erica Stowell" userId="840c1d27-ae4e-4916-9ccd-74524e1aebc1" providerId="ADAL" clId="{107E205D-E0E1-45DB-B6FB-9D8CB5B8825C}" dt="2024-03-18T16:23:26.576" v="59" actId="47"/>
        <pc:sldMkLst>
          <pc:docMk/>
          <pc:sldMk cId="1570692668" sldId="285"/>
        </pc:sldMkLst>
      </pc:sldChg>
      <pc:sldChg chg="del">
        <pc:chgData name="Erica Stowell" userId="840c1d27-ae4e-4916-9ccd-74524e1aebc1" providerId="ADAL" clId="{107E205D-E0E1-45DB-B6FB-9D8CB5B8825C}" dt="2024-03-18T16:23:26.576" v="59" actId="47"/>
        <pc:sldMkLst>
          <pc:docMk/>
          <pc:sldMk cId="551253864" sldId="286"/>
        </pc:sldMkLst>
      </pc:sldChg>
      <pc:sldChg chg="del">
        <pc:chgData name="Erica Stowell" userId="840c1d27-ae4e-4916-9ccd-74524e1aebc1" providerId="ADAL" clId="{107E205D-E0E1-45DB-B6FB-9D8CB5B8825C}" dt="2024-03-18T16:21:26.249" v="54" actId="47"/>
        <pc:sldMkLst>
          <pc:docMk/>
          <pc:sldMk cId="3379185443" sldId="2147479544"/>
        </pc:sldMkLst>
      </pc:sldChg>
      <pc:sldChg chg="del">
        <pc:chgData name="Erica Stowell" userId="840c1d27-ae4e-4916-9ccd-74524e1aebc1" providerId="ADAL" clId="{107E205D-E0E1-45DB-B6FB-9D8CB5B8825C}" dt="2024-03-18T16:21:40.858" v="55" actId="47"/>
        <pc:sldMkLst>
          <pc:docMk/>
          <pc:sldMk cId="110425141" sldId="2147479554"/>
        </pc:sldMkLst>
      </pc:sldChg>
      <pc:sldChg chg="del">
        <pc:chgData name="Erica Stowell" userId="840c1d27-ae4e-4916-9ccd-74524e1aebc1" providerId="ADAL" clId="{107E205D-E0E1-45DB-B6FB-9D8CB5B8825C}" dt="2024-03-18T16:21:42.210" v="56" actId="47"/>
        <pc:sldMkLst>
          <pc:docMk/>
          <pc:sldMk cId="3176511820" sldId="2147479555"/>
        </pc:sldMkLst>
      </pc:sldChg>
      <pc:sldChg chg="del">
        <pc:chgData name="Erica Stowell" userId="840c1d27-ae4e-4916-9ccd-74524e1aebc1" providerId="ADAL" clId="{107E205D-E0E1-45DB-B6FB-9D8CB5B8825C}" dt="2024-03-18T16:23:39.690" v="60" actId="47"/>
        <pc:sldMkLst>
          <pc:docMk/>
          <pc:sldMk cId="602264751" sldId="2147480103"/>
        </pc:sldMkLst>
      </pc:sldChg>
      <pc:sldChg chg="del">
        <pc:chgData name="Erica Stowell" userId="840c1d27-ae4e-4916-9ccd-74524e1aebc1" providerId="ADAL" clId="{107E205D-E0E1-45DB-B6FB-9D8CB5B8825C}" dt="2024-03-18T16:23:40.689" v="61" actId="47"/>
        <pc:sldMkLst>
          <pc:docMk/>
          <pc:sldMk cId="3019165208" sldId="2147480104"/>
        </pc:sldMkLst>
      </pc:sldChg>
      <pc:sldChg chg="del">
        <pc:chgData name="Erica Stowell" userId="840c1d27-ae4e-4916-9ccd-74524e1aebc1" providerId="ADAL" clId="{107E205D-E0E1-45DB-B6FB-9D8CB5B8825C}" dt="2024-03-18T16:23:42.424" v="63" actId="47"/>
        <pc:sldMkLst>
          <pc:docMk/>
          <pc:sldMk cId="3308103230" sldId="2147480106"/>
        </pc:sldMkLst>
      </pc:sldChg>
      <pc:sldChg chg="del">
        <pc:chgData name="Erica Stowell" userId="840c1d27-ae4e-4916-9ccd-74524e1aebc1" providerId="ADAL" clId="{107E205D-E0E1-45DB-B6FB-9D8CB5B8825C}" dt="2024-03-18T16:26:57.665" v="92" actId="47"/>
        <pc:sldMkLst>
          <pc:docMk/>
          <pc:sldMk cId="362906093" sldId="2147480124"/>
        </pc:sldMkLst>
      </pc:sldChg>
      <pc:sldChg chg="del">
        <pc:chgData name="Erica Stowell" userId="840c1d27-ae4e-4916-9ccd-74524e1aebc1" providerId="ADAL" clId="{107E205D-E0E1-45DB-B6FB-9D8CB5B8825C}" dt="2024-03-18T16:21:45.477" v="57" actId="47"/>
        <pc:sldMkLst>
          <pc:docMk/>
          <pc:sldMk cId="1546370998" sldId="2147480125"/>
        </pc:sldMkLst>
      </pc:sldChg>
      <pc:sldChg chg="del">
        <pc:chgData name="Erica Stowell" userId="840c1d27-ae4e-4916-9ccd-74524e1aebc1" providerId="ADAL" clId="{107E205D-E0E1-45DB-B6FB-9D8CB5B8825C}" dt="2024-03-18T16:23:26.576" v="59" actId="47"/>
        <pc:sldMkLst>
          <pc:docMk/>
          <pc:sldMk cId="1226698514" sldId="2147480141"/>
        </pc:sldMkLst>
      </pc:sldChg>
      <pc:sldChg chg="del">
        <pc:chgData name="Erica Stowell" userId="840c1d27-ae4e-4916-9ccd-74524e1aebc1" providerId="ADAL" clId="{107E205D-E0E1-45DB-B6FB-9D8CB5B8825C}" dt="2024-03-18T16:23:26.576" v="59" actId="47"/>
        <pc:sldMkLst>
          <pc:docMk/>
          <pc:sldMk cId="3529926606" sldId="2147480142"/>
        </pc:sldMkLst>
      </pc:sldChg>
      <pc:sldChg chg="del">
        <pc:chgData name="Erica Stowell" userId="840c1d27-ae4e-4916-9ccd-74524e1aebc1" providerId="ADAL" clId="{107E205D-E0E1-45DB-B6FB-9D8CB5B8825C}" dt="2024-03-18T16:23:26.576" v="59" actId="47"/>
        <pc:sldMkLst>
          <pc:docMk/>
          <pc:sldMk cId="1729266221" sldId="2147480143"/>
        </pc:sldMkLst>
      </pc:sldChg>
      <pc:sldChg chg="del">
        <pc:chgData name="Erica Stowell" userId="840c1d27-ae4e-4916-9ccd-74524e1aebc1" providerId="ADAL" clId="{107E205D-E0E1-45DB-B6FB-9D8CB5B8825C}" dt="2024-03-18T16:23:26.576" v="59" actId="47"/>
        <pc:sldMkLst>
          <pc:docMk/>
          <pc:sldMk cId="3201269186" sldId="2147480144"/>
        </pc:sldMkLst>
      </pc:sldChg>
      <pc:sldChg chg="del">
        <pc:chgData name="Erica Stowell" userId="840c1d27-ae4e-4916-9ccd-74524e1aebc1" providerId="ADAL" clId="{107E205D-E0E1-45DB-B6FB-9D8CB5B8825C}" dt="2024-03-18T16:23:26.576" v="59" actId="47"/>
        <pc:sldMkLst>
          <pc:docMk/>
          <pc:sldMk cId="4192204765" sldId="2147480145"/>
        </pc:sldMkLst>
      </pc:sldChg>
      <pc:sldChg chg="del">
        <pc:chgData name="Erica Stowell" userId="840c1d27-ae4e-4916-9ccd-74524e1aebc1" providerId="ADAL" clId="{107E205D-E0E1-45DB-B6FB-9D8CB5B8825C}" dt="2024-03-18T16:23:26.576" v="59" actId="47"/>
        <pc:sldMkLst>
          <pc:docMk/>
          <pc:sldMk cId="1461036327" sldId="2147480146"/>
        </pc:sldMkLst>
      </pc:sldChg>
      <pc:sldChg chg="del">
        <pc:chgData name="Erica Stowell" userId="840c1d27-ae4e-4916-9ccd-74524e1aebc1" providerId="ADAL" clId="{107E205D-E0E1-45DB-B6FB-9D8CB5B8825C}" dt="2024-03-18T16:23:26.576" v="59" actId="47"/>
        <pc:sldMkLst>
          <pc:docMk/>
          <pc:sldMk cId="1753557123" sldId="2147480147"/>
        </pc:sldMkLst>
      </pc:sldChg>
      <pc:sldMasterChg chg="del delSldLayout">
        <pc:chgData name="Erica Stowell" userId="840c1d27-ae4e-4916-9ccd-74524e1aebc1" providerId="ADAL" clId="{107E205D-E0E1-45DB-B6FB-9D8CB5B8825C}" dt="2024-03-18T16:21:45.477" v="57" actId="47"/>
        <pc:sldMasterMkLst>
          <pc:docMk/>
          <pc:sldMasterMk cId="330809234" sldId="2147483674"/>
        </pc:sldMasterMkLst>
        <pc:sldLayoutChg chg="del">
          <pc:chgData name="Erica Stowell" userId="840c1d27-ae4e-4916-9ccd-74524e1aebc1" providerId="ADAL" clId="{107E205D-E0E1-45DB-B6FB-9D8CB5B8825C}" dt="2024-03-18T16:21:45.477" v="57" actId="47"/>
          <pc:sldLayoutMkLst>
            <pc:docMk/>
            <pc:sldMasterMk cId="330809234" sldId="2147483674"/>
            <pc:sldLayoutMk cId="3902354020" sldId="2147483675"/>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2095405737" sldId="2147483676"/>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72660426" sldId="2147483677"/>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4014072322" sldId="2147483678"/>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1809831973" sldId="2147483679"/>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1481116074" sldId="2147483680"/>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2765899873" sldId="2147483681"/>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3136340803" sldId="2147483682"/>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1768392331" sldId="2147483683"/>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2207367949" sldId="2147483684"/>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1429920633" sldId="2147483685"/>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2953146944" sldId="2147483686"/>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1288266112" sldId="2147483687"/>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2895330978" sldId="2147483688"/>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1568440572" sldId="2147483689"/>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3382856123" sldId="2147483690"/>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924879268" sldId="2147483691"/>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3127379367" sldId="2147483692"/>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3331034662" sldId="2147483693"/>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3464106953" sldId="2147483694"/>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1254281006" sldId="2147483695"/>
          </pc:sldLayoutMkLst>
        </pc:sldLayoutChg>
        <pc:sldLayoutChg chg="del">
          <pc:chgData name="Erica Stowell" userId="840c1d27-ae4e-4916-9ccd-74524e1aebc1" providerId="ADAL" clId="{107E205D-E0E1-45DB-B6FB-9D8CB5B8825C}" dt="2024-03-18T16:21:45.477" v="57" actId="47"/>
          <pc:sldLayoutMkLst>
            <pc:docMk/>
            <pc:sldMasterMk cId="330809234" sldId="2147483674"/>
            <pc:sldLayoutMk cId="844975211" sldId="2147483696"/>
          </pc:sldLayoutMkLst>
        </pc:sldLayoutChg>
      </pc:sldMasterChg>
    </pc:docChg>
  </pc:docChgLst>
  <pc:docChgLst>
    <pc:chgData name="Tiffany Lee" userId="S::tiffany.lee@msftcommunity.com::2f085014-14f7-4c93-95ee-48bce0698914" providerId="AD" clId="Web-{F9C8D435-C16A-3033-603F-EC7A0B9E599B}"/>
    <pc:docChg chg="addSld delSld modSld modSection">
      <pc:chgData name="Tiffany Lee" userId="S::tiffany.lee@msftcommunity.com::2f085014-14f7-4c93-95ee-48bce0698914" providerId="AD" clId="Web-{F9C8D435-C16A-3033-603F-EC7A0B9E599B}" dt="2024-01-15T19:13:19.941" v="151" actId="1076"/>
      <pc:docMkLst>
        <pc:docMk/>
      </pc:docMkLst>
      <pc:sldChg chg="addSp modSp">
        <pc:chgData name="Tiffany Lee" userId="S::tiffany.lee@msftcommunity.com::2f085014-14f7-4c93-95ee-48bce0698914" providerId="AD" clId="Web-{F9C8D435-C16A-3033-603F-EC7A0B9E599B}" dt="2024-01-15T19:02:32.098" v="43" actId="20577"/>
        <pc:sldMkLst>
          <pc:docMk/>
          <pc:sldMk cId="4116866332" sldId="257"/>
        </pc:sldMkLst>
        <pc:spChg chg="add mod">
          <ac:chgData name="Tiffany Lee" userId="S::tiffany.lee@msftcommunity.com::2f085014-14f7-4c93-95ee-48bce0698914" providerId="AD" clId="Web-{F9C8D435-C16A-3033-603F-EC7A0B9E599B}" dt="2024-01-15T19:02:32.098" v="43" actId="20577"/>
          <ac:spMkLst>
            <pc:docMk/>
            <pc:sldMk cId="4116866332" sldId="257"/>
            <ac:spMk id="2" creationId="{9CE51486-3033-57ED-7526-8F1D3BD3A0E4}"/>
          </ac:spMkLst>
        </pc:spChg>
      </pc:sldChg>
      <pc:sldChg chg="add del">
        <pc:chgData name="Tiffany Lee" userId="S::tiffany.lee@msftcommunity.com::2f085014-14f7-4c93-95ee-48bce0698914" providerId="AD" clId="Web-{F9C8D435-C16A-3033-603F-EC7A0B9E599B}" dt="2024-01-15T19:01:22.112" v="30"/>
        <pc:sldMkLst>
          <pc:docMk/>
          <pc:sldMk cId="1036165302" sldId="2147479550"/>
        </pc:sldMkLst>
      </pc:sldChg>
      <pc:sldChg chg="addSp modSp add replId">
        <pc:chgData name="Tiffany Lee" userId="S::tiffany.lee@msftcommunity.com::2f085014-14f7-4c93-95ee-48bce0698914" providerId="AD" clId="Web-{F9C8D435-C16A-3033-603F-EC7A0B9E599B}" dt="2024-01-15T19:13:19.941" v="151" actId="1076"/>
        <pc:sldMkLst>
          <pc:docMk/>
          <pc:sldMk cId="1546370998" sldId="2147480125"/>
        </pc:sldMkLst>
        <pc:spChg chg="add mod">
          <ac:chgData name="Tiffany Lee" userId="S::tiffany.lee@msftcommunity.com::2f085014-14f7-4c93-95ee-48bce0698914" providerId="AD" clId="Web-{F9C8D435-C16A-3033-603F-EC7A0B9E599B}" dt="2024-01-15T19:13:19.941" v="151" actId="1076"/>
          <ac:spMkLst>
            <pc:docMk/>
            <pc:sldMk cId="1546370998" sldId="2147480125"/>
            <ac:spMk id="2" creationId="{3C662EA6-5AA7-5A91-CC71-E5811A61A459}"/>
          </ac:spMkLst>
        </pc:spChg>
        <pc:spChg chg="mod">
          <ac:chgData name="Tiffany Lee" userId="S::tiffany.lee@msftcommunity.com::2f085014-14f7-4c93-95ee-48bce0698914" providerId="AD" clId="Web-{F9C8D435-C16A-3033-603F-EC7A0B9E599B}" dt="2024-01-15T19:09:14.686" v="114" actId="20577"/>
          <ac:spMkLst>
            <pc:docMk/>
            <pc:sldMk cId="1546370998" sldId="2147480125"/>
            <ac:spMk id="4" creationId="{AA051FE6-3BD3-176A-D3B6-DC9198C3EF6E}"/>
          </ac:spMkLst>
        </pc:spChg>
        <pc:picChg chg="add mod">
          <ac:chgData name="Tiffany Lee" userId="S::tiffany.lee@msftcommunity.com::2f085014-14f7-4c93-95ee-48bce0698914" providerId="AD" clId="Web-{F9C8D435-C16A-3033-603F-EC7A0B9E599B}" dt="2024-01-15T19:12:55.050" v="145" actId="1076"/>
          <ac:picMkLst>
            <pc:docMk/>
            <pc:sldMk cId="1546370998" sldId="2147480125"/>
            <ac:picMk id="3" creationId="{86D411EF-DD66-4DF5-990F-A530F82FDBCF}"/>
          </ac:picMkLst>
        </pc:picChg>
      </pc:sldChg>
      <pc:sldChg chg="add del replId">
        <pc:chgData name="Tiffany Lee" userId="S::tiffany.lee@msftcommunity.com::2f085014-14f7-4c93-95ee-48bce0698914" providerId="AD" clId="Web-{F9C8D435-C16A-3033-603F-EC7A0B9E599B}" dt="2024-01-15T19:03:06.412" v="45"/>
        <pc:sldMkLst>
          <pc:docMk/>
          <pc:sldMk cId="3640739442" sldId="2147480125"/>
        </pc:sldMkLst>
      </pc:sldChg>
      <pc:sldMasterChg chg="addSldLayout">
        <pc:chgData name="Tiffany Lee" userId="S::tiffany.lee@msftcommunity.com::2f085014-14f7-4c93-95ee-48bce0698914" providerId="AD" clId="Web-{F9C8D435-C16A-3033-603F-EC7A0B9E599B}" dt="2024-01-15T18:54:53.041" v="0"/>
        <pc:sldMasterMkLst>
          <pc:docMk/>
          <pc:sldMasterMk cId="3645855784" sldId="2147484709"/>
        </pc:sldMasterMkLst>
        <pc:sldLayoutChg chg="add">
          <pc:chgData name="Tiffany Lee" userId="S::tiffany.lee@msftcommunity.com::2f085014-14f7-4c93-95ee-48bce0698914" providerId="AD" clId="Web-{F9C8D435-C16A-3033-603F-EC7A0B9E599B}" dt="2024-01-15T18:54:53.041" v="0"/>
          <pc:sldLayoutMkLst>
            <pc:docMk/>
            <pc:sldMasterMk cId="3645855784" sldId="2147484709"/>
            <pc:sldLayoutMk cId="197307831" sldId="2147484746"/>
          </pc:sldLayoutMkLst>
        </pc:sldLayoutChg>
      </pc:sldMasterChg>
    </pc:docChg>
  </pc:docChgLst>
  <pc:docChgLst>
    <pc:chgData name="Tiffany Lee" userId="S::tiffany.lee@msftcommunity.com::2f085014-14f7-4c93-95ee-48bce0698914" providerId="AD" clId="Web-{6E21CB7C-1302-FD4B-1472-0BB69D605F3B}"/>
    <pc:docChg chg="modSection">
      <pc:chgData name="Tiffany Lee" userId="S::tiffany.lee@msftcommunity.com::2f085014-14f7-4c93-95ee-48bce0698914" providerId="AD" clId="Web-{6E21CB7C-1302-FD4B-1472-0BB69D605F3B}" dt="2024-05-14T21:35:13.926" v="0"/>
      <pc:docMkLst>
        <pc:docMk/>
      </pc:docMkLst>
    </pc:docChg>
  </pc:docChgLst>
  <pc:docChgLst>
    <pc:chgData name="Tiffany Lee" userId="S::tiffany.lee@msftcommunity.com::2f085014-14f7-4c93-95ee-48bce0698914" providerId="AD" clId="Web-{B4C3864F-950D-0D49-9390-0D053D5C8101}"/>
    <pc:docChg chg="addSld delSld addMainMaster addSection modSection">
      <pc:chgData name="Tiffany Lee" userId="S::tiffany.lee@msftcommunity.com::2f085014-14f7-4c93-95ee-48bce0698914" providerId="AD" clId="Web-{B4C3864F-950D-0D49-9390-0D053D5C8101}" dt="2023-09-15T19:25:47.794" v="25"/>
      <pc:docMkLst>
        <pc:docMk/>
      </pc:docMkLst>
      <pc:sldChg chg="add">
        <pc:chgData name="Tiffany Lee" userId="S::tiffany.lee@msftcommunity.com::2f085014-14f7-4c93-95ee-48bce0698914" providerId="AD" clId="Web-{B4C3864F-950D-0D49-9390-0D053D5C8101}" dt="2023-09-15T19:25:45.232" v="18"/>
        <pc:sldMkLst>
          <pc:docMk/>
          <pc:sldMk cId="1885598088" sldId="265"/>
        </pc:sldMkLst>
      </pc:sldChg>
      <pc:sldChg chg="add del">
        <pc:chgData name="Tiffany Lee" userId="S::tiffany.lee@msftcommunity.com::2f085014-14f7-4c93-95ee-48bce0698914" providerId="AD" clId="Web-{B4C3864F-950D-0D49-9390-0D053D5C8101}" dt="2023-09-15T19:25:39.372" v="17"/>
        <pc:sldMkLst>
          <pc:docMk/>
          <pc:sldMk cId="2377287355" sldId="265"/>
        </pc:sldMkLst>
      </pc:sldChg>
      <pc:sldChg chg="add del">
        <pc:chgData name="Tiffany Lee" userId="S::tiffany.lee@msftcommunity.com::2f085014-14f7-4c93-95ee-48bce0698914" providerId="AD" clId="Web-{B4C3864F-950D-0D49-9390-0D053D5C8101}" dt="2023-09-15T19:25:39.372" v="16"/>
        <pc:sldMkLst>
          <pc:docMk/>
          <pc:sldMk cId="3111781595" sldId="266"/>
        </pc:sldMkLst>
      </pc:sldChg>
      <pc:sldChg chg="add">
        <pc:chgData name="Tiffany Lee" userId="S::tiffany.lee@msftcommunity.com::2f085014-14f7-4c93-95ee-48bce0698914" providerId="AD" clId="Web-{B4C3864F-950D-0D49-9390-0D053D5C8101}" dt="2023-09-15T19:25:45.779" v="19"/>
        <pc:sldMkLst>
          <pc:docMk/>
          <pc:sldMk cId="3966376630" sldId="266"/>
        </pc:sldMkLst>
      </pc:sldChg>
      <pc:sldChg chg="add del">
        <pc:chgData name="Tiffany Lee" userId="S::tiffany.lee@msftcommunity.com::2f085014-14f7-4c93-95ee-48bce0698914" providerId="AD" clId="Web-{B4C3864F-950D-0D49-9390-0D053D5C8101}" dt="2023-09-15T19:25:39.372" v="15"/>
        <pc:sldMkLst>
          <pc:docMk/>
          <pc:sldMk cId="2584607294" sldId="267"/>
        </pc:sldMkLst>
      </pc:sldChg>
      <pc:sldChg chg="add">
        <pc:chgData name="Tiffany Lee" userId="S::tiffany.lee@msftcommunity.com::2f085014-14f7-4c93-95ee-48bce0698914" providerId="AD" clId="Web-{B4C3864F-950D-0D49-9390-0D053D5C8101}" dt="2023-09-15T19:25:45.872" v="20"/>
        <pc:sldMkLst>
          <pc:docMk/>
          <pc:sldMk cId="3039163799" sldId="267"/>
        </pc:sldMkLst>
      </pc:sldChg>
      <pc:sldChg chg="add del">
        <pc:chgData name="Tiffany Lee" userId="S::tiffany.lee@msftcommunity.com::2f085014-14f7-4c93-95ee-48bce0698914" providerId="AD" clId="Web-{B4C3864F-950D-0D49-9390-0D053D5C8101}" dt="2023-09-15T19:25:39.372" v="14"/>
        <pc:sldMkLst>
          <pc:docMk/>
          <pc:sldMk cId="695881017" sldId="268"/>
        </pc:sldMkLst>
      </pc:sldChg>
      <pc:sldChg chg="add">
        <pc:chgData name="Tiffany Lee" userId="S::tiffany.lee@msftcommunity.com::2f085014-14f7-4c93-95ee-48bce0698914" providerId="AD" clId="Web-{B4C3864F-950D-0D49-9390-0D053D5C8101}" dt="2023-09-15T19:25:46.107" v="21"/>
        <pc:sldMkLst>
          <pc:docMk/>
          <pc:sldMk cId="1570274318" sldId="268"/>
        </pc:sldMkLst>
      </pc:sldChg>
      <pc:sldChg chg="add del">
        <pc:chgData name="Tiffany Lee" userId="S::tiffany.lee@msftcommunity.com::2f085014-14f7-4c93-95ee-48bce0698914" providerId="AD" clId="Web-{B4C3864F-950D-0D49-9390-0D053D5C8101}" dt="2023-09-15T19:25:39.356" v="13"/>
        <pc:sldMkLst>
          <pc:docMk/>
          <pc:sldMk cId="2718023257" sldId="269"/>
        </pc:sldMkLst>
      </pc:sldChg>
      <pc:sldChg chg="add">
        <pc:chgData name="Tiffany Lee" userId="S::tiffany.lee@msftcommunity.com::2f085014-14f7-4c93-95ee-48bce0698914" providerId="AD" clId="Web-{B4C3864F-950D-0D49-9390-0D053D5C8101}" dt="2023-09-15T19:25:46.341" v="22"/>
        <pc:sldMkLst>
          <pc:docMk/>
          <pc:sldMk cId="3554179384" sldId="269"/>
        </pc:sldMkLst>
      </pc:sldChg>
      <pc:sldChg chg="add">
        <pc:chgData name="Tiffany Lee" userId="S::tiffany.lee@msftcommunity.com::2f085014-14f7-4c93-95ee-48bce0698914" providerId="AD" clId="Web-{B4C3864F-950D-0D49-9390-0D053D5C8101}" dt="2023-09-15T19:25:46.560" v="23"/>
        <pc:sldMkLst>
          <pc:docMk/>
          <pc:sldMk cId="2993203893" sldId="270"/>
        </pc:sldMkLst>
      </pc:sldChg>
      <pc:sldChg chg="add del">
        <pc:chgData name="Tiffany Lee" userId="S::tiffany.lee@msftcommunity.com::2f085014-14f7-4c93-95ee-48bce0698914" providerId="AD" clId="Web-{B4C3864F-950D-0D49-9390-0D053D5C8101}" dt="2023-09-15T19:25:39.356" v="12"/>
        <pc:sldMkLst>
          <pc:docMk/>
          <pc:sldMk cId="4150763830" sldId="270"/>
        </pc:sldMkLst>
      </pc:sldChg>
      <pc:sldChg chg="add del">
        <pc:chgData name="Tiffany Lee" userId="S::tiffany.lee@msftcommunity.com::2f085014-14f7-4c93-95ee-48bce0698914" providerId="AD" clId="Web-{B4C3864F-950D-0D49-9390-0D053D5C8101}" dt="2023-09-15T19:25:39.341" v="11"/>
        <pc:sldMkLst>
          <pc:docMk/>
          <pc:sldMk cId="314364375" sldId="271"/>
        </pc:sldMkLst>
      </pc:sldChg>
      <pc:sldChg chg="add">
        <pc:chgData name="Tiffany Lee" userId="S::tiffany.lee@msftcommunity.com::2f085014-14f7-4c93-95ee-48bce0698914" providerId="AD" clId="Web-{B4C3864F-950D-0D49-9390-0D053D5C8101}" dt="2023-09-15T19:25:47.638" v="24"/>
        <pc:sldMkLst>
          <pc:docMk/>
          <pc:sldMk cId="4293218368" sldId="271"/>
        </pc:sldMkLst>
      </pc:sldChg>
      <pc:sldChg chg="add">
        <pc:chgData name="Tiffany Lee" userId="S::tiffany.lee@msftcommunity.com::2f085014-14f7-4c93-95ee-48bce0698914" providerId="AD" clId="Web-{B4C3864F-950D-0D49-9390-0D053D5C8101}" dt="2023-09-15T19:25:47.794" v="25"/>
        <pc:sldMkLst>
          <pc:docMk/>
          <pc:sldMk cId="2744445894" sldId="272"/>
        </pc:sldMkLst>
      </pc:sldChg>
      <pc:sldChg chg="add del">
        <pc:chgData name="Tiffany Lee" userId="S::tiffany.lee@msftcommunity.com::2f085014-14f7-4c93-95ee-48bce0698914" providerId="AD" clId="Web-{B4C3864F-950D-0D49-9390-0D053D5C8101}" dt="2023-09-15T19:25:39.341" v="10"/>
        <pc:sldMkLst>
          <pc:docMk/>
          <pc:sldMk cId="3442899593" sldId="272"/>
        </pc:sldMkLst>
      </pc:sldChg>
      <pc:sldMasterChg chg="add addSldLayout">
        <pc:chgData name="Tiffany Lee" userId="S::tiffany.lee@msftcommunity.com::2f085014-14f7-4c93-95ee-48bce0698914" providerId="AD" clId="Web-{B4C3864F-950D-0D49-9390-0D053D5C8101}" dt="2023-09-15T19:25:45.872" v="20"/>
        <pc:sldMasterMkLst>
          <pc:docMk/>
          <pc:sldMasterMk cId="3660485674" sldId="2147483648"/>
        </pc:sldMasterMkLst>
        <pc:sldLayoutChg chg="add">
          <pc:chgData name="Tiffany Lee" userId="S::tiffany.lee@msftcommunity.com::2f085014-14f7-4c93-95ee-48bce0698914" providerId="AD" clId="Web-{B4C3864F-950D-0D49-9390-0D053D5C8101}" dt="2023-09-15T19:25:45.872" v="20"/>
          <pc:sldLayoutMkLst>
            <pc:docMk/>
            <pc:sldMasterMk cId="3660485674" sldId="2147483648"/>
            <pc:sldLayoutMk cId="3661983571" sldId="2147483649"/>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941985751" sldId="2147483650"/>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1857866900" sldId="2147483651"/>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1354971477" sldId="2147483652"/>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2830225972" sldId="2147483653"/>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1216952500" sldId="2147483654"/>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1415153769" sldId="2147483655"/>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254447142" sldId="2147483656"/>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575000309" sldId="2147483657"/>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3558547002" sldId="2147483658"/>
          </pc:sldLayoutMkLst>
        </pc:sldLayoutChg>
        <pc:sldLayoutChg chg="add">
          <pc:chgData name="Tiffany Lee" userId="S::tiffany.lee@msftcommunity.com::2f085014-14f7-4c93-95ee-48bce0698914" providerId="AD" clId="Web-{B4C3864F-950D-0D49-9390-0D053D5C8101}" dt="2023-09-15T19:25:45.872" v="20"/>
          <pc:sldLayoutMkLst>
            <pc:docMk/>
            <pc:sldMasterMk cId="3660485674" sldId="2147483648"/>
            <pc:sldLayoutMk cId="1637371168" sldId="2147483659"/>
          </pc:sldLayoutMkLst>
        </pc:sldLayoutChg>
      </pc:sldMasterChg>
      <pc:sldMasterChg chg="addSldLayout delSldLayout">
        <pc:chgData name="Tiffany Lee" userId="S::tiffany.lee@msftcommunity.com::2f085014-14f7-4c93-95ee-48bce0698914" providerId="AD" clId="Web-{B4C3864F-950D-0D49-9390-0D053D5C8101}" dt="2023-09-15T19:25:39.372" v="16"/>
        <pc:sldMasterMkLst>
          <pc:docMk/>
          <pc:sldMasterMk cId="3645855784" sldId="2147484709"/>
        </pc:sldMasterMkLst>
        <pc:sldLayoutChg chg="add del">
          <pc:chgData name="Tiffany Lee" userId="S::tiffany.lee@msftcommunity.com::2f085014-14f7-4c93-95ee-48bce0698914" providerId="AD" clId="Web-{B4C3864F-950D-0D49-9390-0D053D5C8101}" dt="2023-09-15T19:25:39.372" v="16"/>
          <pc:sldLayoutMkLst>
            <pc:docMk/>
            <pc:sldMasterMk cId="3645855784" sldId="2147484709"/>
            <pc:sldLayoutMk cId="2462629453" sldId="2147484746"/>
          </pc:sldLayoutMkLst>
        </pc:sldLayoutChg>
        <pc:sldLayoutChg chg="add del">
          <pc:chgData name="Tiffany Lee" userId="S::tiffany.lee@msftcommunity.com::2f085014-14f7-4c93-95ee-48bce0698914" providerId="AD" clId="Web-{B4C3864F-950D-0D49-9390-0D053D5C8101}" dt="2023-09-15T19:25:39.356" v="12"/>
          <pc:sldLayoutMkLst>
            <pc:docMk/>
            <pc:sldMasterMk cId="3645855784" sldId="2147484709"/>
            <pc:sldLayoutMk cId="1070928235" sldId="2147484747"/>
          </pc:sldLayoutMkLst>
        </pc:sldLayoutChg>
      </pc:sldMasterChg>
      <pc:sldMasterChg chg="add addSldLayout">
        <pc:chgData name="Tiffany Lee" userId="S::tiffany.lee@msftcommunity.com::2f085014-14f7-4c93-95ee-48bce0698914" providerId="AD" clId="Web-{B4C3864F-950D-0D49-9390-0D053D5C8101}" dt="2023-09-15T19:25:47.638" v="24"/>
        <pc:sldMasterMkLst>
          <pc:docMk/>
          <pc:sldMasterMk cId="2172757773" sldId="2147484856"/>
        </pc:sldMasterMkLst>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052271998" sldId="2147483764"/>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73157211" sldId="2147483765"/>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4114349948" sldId="2147483766"/>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697511378" sldId="2147483767"/>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42488824" sldId="2147483768"/>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4207146728" sldId="2147483769"/>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46423385" sldId="2147483770"/>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76452102" sldId="2147483771"/>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2997810162" sldId="2147483772"/>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780318260" sldId="2147483773"/>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338576108" sldId="2147483774"/>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2404025723" sldId="2147484857"/>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616894890" sldId="2147484858"/>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982223696" sldId="2147484859"/>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43488689" sldId="2147484860"/>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410391950" sldId="2147484861"/>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939331404" sldId="2147484862"/>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268080742" sldId="2147484863"/>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990038916" sldId="2147484864"/>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999281634" sldId="2147484865"/>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2317179661" sldId="2147484866"/>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371007856" sldId="2147484867"/>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2959880911" sldId="2147484868"/>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721873696" sldId="2147484869"/>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899173765" sldId="2147484870"/>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178062397" sldId="2147484871"/>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89214108" sldId="2147484872"/>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376820198" sldId="2147484873"/>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252790896" sldId="2147484874"/>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914346891" sldId="2147484875"/>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4035022563" sldId="2147484876"/>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59930988" sldId="2147484877"/>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3032731861" sldId="2147484878"/>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2630499168" sldId="2147484879"/>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2389375605" sldId="2147484880"/>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578624481" sldId="2147484881"/>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423631378" sldId="2147484882"/>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136942464" sldId="2147484883"/>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1556586745" sldId="2147484884"/>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2590922388" sldId="2147484885"/>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2529657130" sldId="2147484886"/>
          </pc:sldLayoutMkLst>
        </pc:sldLayoutChg>
        <pc:sldLayoutChg chg="add">
          <pc:chgData name="Tiffany Lee" userId="S::tiffany.lee@msftcommunity.com::2f085014-14f7-4c93-95ee-48bce0698914" providerId="AD" clId="Web-{B4C3864F-950D-0D49-9390-0D053D5C8101}" dt="2023-09-15T19:25:47.638" v="24"/>
          <pc:sldLayoutMkLst>
            <pc:docMk/>
            <pc:sldMasterMk cId="2172757773" sldId="2147484856"/>
            <pc:sldLayoutMk cId="98604355" sldId="2147484887"/>
          </pc:sldLayoutMkLst>
        </pc:sldLayoutChg>
      </pc:sldMasterChg>
    </pc:docChg>
  </pc:docChgLst>
  <pc:docChgLst>
    <pc:chgData name="Erica Stowell" userId="840c1d27-ae4e-4916-9ccd-74524e1aebc1" providerId="ADAL" clId="{4DDFCFD3-AF18-4017-B920-AE11137B312D}"/>
    <pc:docChg chg="modSld sldOrd">
      <pc:chgData name="Erica Stowell" userId="840c1d27-ae4e-4916-9ccd-74524e1aebc1" providerId="ADAL" clId="{4DDFCFD3-AF18-4017-B920-AE11137B312D}" dt="2023-11-02T16:29:16.355" v="1"/>
      <pc:docMkLst>
        <pc:docMk/>
      </pc:docMkLst>
      <pc:sldChg chg="ord">
        <pc:chgData name="Erica Stowell" userId="840c1d27-ae4e-4916-9ccd-74524e1aebc1" providerId="ADAL" clId="{4DDFCFD3-AF18-4017-B920-AE11137B312D}" dt="2023-11-02T16:29:16.355" v="1"/>
        <pc:sldMkLst>
          <pc:docMk/>
          <pc:sldMk cId="3943331884" sldId="2147480110"/>
        </pc:sldMkLst>
      </pc:sldChg>
    </pc:docChg>
  </pc:docChgLst>
  <pc:docChgLst>
    <pc:chgData name="Tiffany Lee" userId="2f085014-14f7-4c93-95ee-48bce0698914" providerId="ADAL" clId="{37083367-714E-43C7-996F-DB3115155085}"/>
    <pc:docChg chg="addSld modSld addSection modSection">
      <pc:chgData name="Tiffany Lee" userId="2f085014-14f7-4c93-95ee-48bce0698914" providerId="ADAL" clId="{37083367-714E-43C7-996F-DB3115155085}" dt="2024-03-19T21:03:08.412" v="4" actId="14100"/>
      <pc:docMkLst>
        <pc:docMk/>
      </pc:docMkLst>
      <pc:sldChg chg="modSp new mod">
        <pc:chgData name="Tiffany Lee" userId="2f085014-14f7-4c93-95ee-48bce0698914" providerId="ADAL" clId="{37083367-714E-43C7-996F-DB3115155085}" dt="2024-03-19T21:03:08.412" v="4" actId="14100"/>
        <pc:sldMkLst>
          <pc:docMk/>
          <pc:sldMk cId="1099741943" sldId="2147483413"/>
        </pc:sldMkLst>
        <pc:picChg chg="mod">
          <ac:chgData name="Tiffany Lee" userId="2f085014-14f7-4c93-95ee-48bce0698914" providerId="ADAL" clId="{37083367-714E-43C7-996F-DB3115155085}" dt="2024-03-19T21:03:08.412" v="4" actId="14100"/>
          <ac:picMkLst>
            <pc:docMk/>
            <pc:sldMk cId="1099741943" sldId="2147483413"/>
            <ac:picMk id="2" creationId="{F685738C-E159-59E4-7F9D-101C8491A037}"/>
          </ac:picMkLst>
        </pc:picChg>
      </pc:sldChg>
    </pc:docChg>
  </pc:docChgLst>
  <pc:docChgLst>
    <pc:chgData name="Tiffany Lee" userId="S::tiffany.lee@msftcommunity.com::2f085014-14f7-4c93-95ee-48bce0698914" providerId="AD" clId="Web-{6F27F865-1180-B464-5B85-72379FD19A37}"/>
    <pc:docChg chg="addSld delSld sldOrd addSection modSection">
      <pc:chgData name="Tiffany Lee" userId="S::tiffany.lee@msftcommunity.com::2f085014-14f7-4c93-95ee-48bce0698914" providerId="AD" clId="Web-{6F27F865-1180-B464-5B85-72379FD19A37}" dt="2024-02-19T21:22:26.295" v="17"/>
      <pc:docMkLst>
        <pc:docMk/>
      </pc:docMkLst>
      <pc:sldChg chg="del">
        <pc:chgData name="Tiffany Lee" userId="S::tiffany.lee@msftcommunity.com::2f085014-14f7-4c93-95ee-48bce0698914" providerId="AD" clId="Web-{6F27F865-1180-B464-5B85-72379FD19A37}" dt="2024-02-19T21:20:38.772" v="0"/>
        <pc:sldMkLst>
          <pc:docMk/>
          <pc:sldMk cId="547471430" sldId="2147480128"/>
        </pc:sldMkLst>
      </pc:sldChg>
      <pc:sldChg chg="del">
        <pc:chgData name="Tiffany Lee" userId="S::tiffany.lee@msftcommunity.com::2f085014-14f7-4c93-95ee-48bce0698914" providerId="AD" clId="Web-{6F27F865-1180-B464-5B85-72379FD19A37}" dt="2024-02-19T21:20:38.772" v="1"/>
        <pc:sldMkLst>
          <pc:docMk/>
          <pc:sldMk cId="1348625524" sldId="2147480129"/>
        </pc:sldMkLst>
      </pc:sldChg>
      <pc:sldChg chg="del">
        <pc:chgData name="Tiffany Lee" userId="S::tiffany.lee@msftcommunity.com::2f085014-14f7-4c93-95ee-48bce0698914" providerId="AD" clId="Web-{6F27F865-1180-B464-5B85-72379FD19A37}" dt="2024-02-19T21:20:38.835" v="2"/>
        <pc:sldMkLst>
          <pc:docMk/>
          <pc:sldMk cId="584815218" sldId="2147480130"/>
        </pc:sldMkLst>
      </pc:sldChg>
      <pc:sldChg chg="del">
        <pc:chgData name="Tiffany Lee" userId="S::tiffany.lee@msftcommunity.com::2f085014-14f7-4c93-95ee-48bce0698914" providerId="AD" clId="Web-{6F27F865-1180-B464-5B85-72379FD19A37}" dt="2024-02-19T21:20:38.835" v="3"/>
        <pc:sldMkLst>
          <pc:docMk/>
          <pc:sldMk cId="3735273362" sldId="2147480131"/>
        </pc:sldMkLst>
      </pc:sldChg>
      <pc:sldChg chg="del">
        <pc:chgData name="Tiffany Lee" userId="S::tiffany.lee@msftcommunity.com::2f085014-14f7-4c93-95ee-48bce0698914" providerId="AD" clId="Web-{6F27F865-1180-B464-5B85-72379FD19A37}" dt="2024-02-19T21:20:38.835" v="4"/>
        <pc:sldMkLst>
          <pc:docMk/>
          <pc:sldMk cId="4157848967" sldId="2147480132"/>
        </pc:sldMkLst>
      </pc:sldChg>
      <pc:sldChg chg="del">
        <pc:chgData name="Tiffany Lee" userId="S::tiffany.lee@msftcommunity.com::2f085014-14f7-4c93-95ee-48bce0698914" providerId="AD" clId="Web-{6F27F865-1180-B464-5B85-72379FD19A37}" dt="2024-02-19T21:20:38.835" v="5"/>
        <pc:sldMkLst>
          <pc:docMk/>
          <pc:sldMk cId="3392271561" sldId="2147480133"/>
        </pc:sldMkLst>
      </pc:sldChg>
      <pc:sldChg chg="del">
        <pc:chgData name="Tiffany Lee" userId="S::tiffany.lee@msftcommunity.com::2f085014-14f7-4c93-95ee-48bce0698914" providerId="AD" clId="Web-{6F27F865-1180-B464-5B85-72379FD19A37}" dt="2024-02-19T21:20:38.850" v="6"/>
        <pc:sldMkLst>
          <pc:docMk/>
          <pc:sldMk cId="768541826" sldId="2147480134"/>
        </pc:sldMkLst>
      </pc:sldChg>
      <pc:sldChg chg="del">
        <pc:chgData name="Tiffany Lee" userId="S::tiffany.lee@msftcommunity.com::2f085014-14f7-4c93-95ee-48bce0698914" providerId="AD" clId="Web-{6F27F865-1180-B464-5B85-72379FD19A37}" dt="2024-02-19T21:20:38.881" v="7"/>
        <pc:sldMkLst>
          <pc:docMk/>
          <pc:sldMk cId="2520665336" sldId="2147480135"/>
        </pc:sldMkLst>
      </pc:sldChg>
      <pc:sldChg chg="del">
        <pc:chgData name="Tiffany Lee" userId="S::tiffany.lee@msftcommunity.com::2f085014-14f7-4c93-95ee-48bce0698914" providerId="AD" clId="Web-{6F27F865-1180-B464-5B85-72379FD19A37}" dt="2024-02-19T21:20:38.881" v="8"/>
        <pc:sldMkLst>
          <pc:docMk/>
          <pc:sldMk cId="133516504" sldId="2147480136"/>
        </pc:sldMkLst>
      </pc:sldChg>
      <pc:sldChg chg="del">
        <pc:chgData name="Tiffany Lee" userId="S::tiffany.lee@msftcommunity.com::2f085014-14f7-4c93-95ee-48bce0698914" providerId="AD" clId="Web-{6F27F865-1180-B464-5B85-72379FD19A37}" dt="2024-02-19T21:20:38.881" v="9"/>
        <pc:sldMkLst>
          <pc:docMk/>
          <pc:sldMk cId="4140750762" sldId="2147480137"/>
        </pc:sldMkLst>
      </pc:sldChg>
      <pc:sldChg chg="new ord">
        <pc:chgData name="Tiffany Lee" userId="S::tiffany.lee@msftcommunity.com::2f085014-14f7-4c93-95ee-48bce0698914" providerId="AD" clId="Web-{6F27F865-1180-B464-5B85-72379FD19A37}" dt="2024-02-19T21:22:14.122" v="15"/>
        <pc:sldMkLst>
          <pc:docMk/>
          <pc:sldMk cId="2397881257" sldId="2147480140"/>
        </pc:sldMkLst>
      </pc:sldChg>
      <pc:sldChg chg="new del">
        <pc:chgData name="Tiffany Lee" userId="S::tiffany.lee@msftcommunity.com::2f085014-14f7-4c93-95ee-48bce0698914" providerId="AD" clId="Web-{6F27F865-1180-B464-5B85-72379FD19A37}" dt="2024-02-19T21:21:58.621" v="13"/>
        <pc:sldMkLst>
          <pc:docMk/>
          <pc:sldMk cId="3278743385" sldId="2147480140"/>
        </pc:sldMkLst>
      </pc:sldChg>
    </pc:docChg>
  </pc:docChgLst>
  <pc:docChgLst>
    <pc:chgData name="Erica Stowell" userId="S::erica.stowell@msftcommunity.com::840c1d27-ae4e-4916-9ccd-74524e1aebc1" providerId="AD" clId="Web-{82E29E73-9425-41D7-A30B-913494EA5445}"/>
    <pc:docChg chg="addSld delSld addMainMaster modSection">
      <pc:chgData name="Erica Stowell" userId="S::erica.stowell@msftcommunity.com::840c1d27-ae4e-4916-9ccd-74524e1aebc1" providerId="AD" clId="Web-{82E29E73-9425-41D7-A30B-913494EA5445}" dt="2023-10-16T17:41:46.294" v="10"/>
      <pc:docMkLst>
        <pc:docMk/>
      </pc:docMkLst>
      <pc:sldChg chg="del">
        <pc:chgData name="Erica Stowell" userId="S::erica.stowell@msftcommunity.com::840c1d27-ae4e-4916-9ccd-74524e1aebc1" providerId="AD" clId="Web-{82E29E73-9425-41D7-A30B-913494EA5445}" dt="2023-10-16T17:40:45.105" v="3"/>
        <pc:sldMkLst>
          <pc:docMk/>
          <pc:sldMk cId="3962138007" sldId="261"/>
        </pc:sldMkLst>
      </pc:sldChg>
      <pc:sldChg chg="del">
        <pc:chgData name="Erica Stowell" userId="S::erica.stowell@msftcommunity.com::840c1d27-ae4e-4916-9ccd-74524e1aebc1" providerId="AD" clId="Web-{82E29E73-9425-41D7-A30B-913494EA5445}" dt="2023-10-16T17:40:36.683" v="0"/>
        <pc:sldMkLst>
          <pc:docMk/>
          <pc:sldMk cId="602264751" sldId="2147480103"/>
        </pc:sldMkLst>
      </pc:sldChg>
      <pc:sldChg chg="del">
        <pc:chgData name="Erica Stowell" userId="S::erica.stowell@msftcommunity.com::840c1d27-ae4e-4916-9ccd-74524e1aebc1" providerId="AD" clId="Web-{82E29E73-9425-41D7-A30B-913494EA5445}" dt="2023-10-16T17:40:41.808" v="1"/>
        <pc:sldMkLst>
          <pc:docMk/>
          <pc:sldMk cId="1714477306" sldId="2147480104"/>
        </pc:sldMkLst>
      </pc:sldChg>
      <pc:sldChg chg="del">
        <pc:chgData name="Erica Stowell" userId="S::erica.stowell@msftcommunity.com::840c1d27-ae4e-4916-9ccd-74524e1aebc1" providerId="AD" clId="Web-{82E29E73-9425-41D7-A30B-913494EA5445}" dt="2023-10-16T17:40:42.683" v="2"/>
        <pc:sldMkLst>
          <pc:docMk/>
          <pc:sldMk cId="3953235574" sldId="2147480105"/>
        </pc:sldMkLst>
      </pc:sldChg>
      <pc:sldChg chg="del">
        <pc:chgData name="Erica Stowell" userId="S::erica.stowell@msftcommunity.com::840c1d27-ae4e-4916-9ccd-74524e1aebc1" providerId="AD" clId="Web-{82E29E73-9425-41D7-A30B-913494EA5445}" dt="2023-10-16T17:40:46.168" v="4"/>
        <pc:sldMkLst>
          <pc:docMk/>
          <pc:sldMk cId="4081103997" sldId="2147480106"/>
        </pc:sldMkLst>
      </pc:sldChg>
      <pc:sldChg chg="add">
        <pc:chgData name="Erica Stowell" userId="S::erica.stowell@msftcommunity.com::840c1d27-ae4e-4916-9ccd-74524e1aebc1" providerId="AD" clId="Web-{82E29E73-9425-41D7-A30B-913494EA5445}" dt="2023-10-16T17:40:57.137" v="5"/>
        <pc:sldMkLst>
          <pc:docMk/>
          <pc:sldMk cId="3943331884" sldId="2147480110"/>
        </pc:sldMkLst>
      </pc:sldChg>
      <pc:sldChg chg="add">
        <pc:chgData name="Erica Stowell" userId="S::erica.stowell@msftcommunity.com::840c1d27-ae4e-4916-9ccd-74524e1aebc1" providerId="AD" clId="Web-{82E29E73-9425-41D7-A30B-913494EA5445}" dt="2023-10-16T17:40:57.293" v="6"/>
        <pc:sldMkLst>
          <pc:docMk/>
          <pc:sldMk cId="265386990" sldId="2147480111"/>
        </pc:sldMkLst>
      </pc:sldChg>
      <pc:sldChg chg="add">
        <pc:chgData name="Erica Stowell" userId="S::erica.stowell@msftcommunity.com::840c1d27-ae4e-4916-9ccd-74524e1aebc1" providerId="AD" clId="Web-{82E29E73-9425-41D7-A30B-913494EA5445}" dt="2023-10-16T17:40:57.418" v="7"/>
        <pc:sldMkLst>
          <pc:docMk/>
          <pc:sldMk cId="1058761732" sldId="2147480112"/>
        </pc:sldMkLst>
      </pc:sldChg>
      <pc:sldChg chg="add del">
        <pc:chgData name="Erica Stowell" userId="S::erica.stowell@msftcommunity.com::840c1d27-ae4e-4916-9ccd-74524e1aebc1" providerId="AD" clId="Web-{82E29E73-9425-41D7-A30B-913494EA5445}" dt="2023-10-16T17:41:38.685" v="9"/>
        <pc:sldMkLst>
          <pc:docMk/>
          <pc:sldMk cId="1056477753" sldId="2147480113"/>
        </pc:sldMkLst>
      </pc:sldChg>
      <pc:sldChg chg="add">
        <pc:chgData name="Erica Stowell" userId="S::erica.stowell@msftcommunity.com::840c1d27-ae4e-4916-9ccd-74524e1aebc1" providerId="AD" clId="Web-{82E29E73-9425-41D7-A30B-913494EA5445}" dt="2023-10-16T17:41:46.294" v="10"/>
        <pc:sldMkLst>
          <pc:docMk/>
          <pc:sldMk cId="2652698136" sldId="2147480113"/>
        </pc:sldMkLst>
      </pc:sldChg>
      <pc:sldMasterChg chg="add addSldLayout">
        <pc:chgData name="Erica Stowell" userId="S::erica.stowell@msftcommunity.com::840c1d27-ae4e-4916-9ccd-74524e1aebc1" providerId="AD" clId="Web-{82E29E73-9425-41D7-A30B-913494EA5445}" dt="2023-10-16T17:40:57.137" v="5"/>
        <pc:sldMasterMkLst>
          <pc:docMk/>
          <pc:sldMasterMk cId="1516076206" sldId="2147484747"/>
        </pc:sldMasterMkLst>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3178727630" sldId="2147484748"/>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3490993860" sldId="2147484749"/>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2927591437" sldId="2147484750"/>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974154303" sldId="2147484751"/>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3958286124" sldId="2147484752"/>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970168784" sldId="2147484753"/>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2161673353" sldId="2147484754"/>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1526859745" sldId="2147484755"/>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4004908541" sldId="2147484756"/>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636413560" sldId="2147484757"/>
          </pc:sldLayoutMkLst>
        </pc:sldLayoutChg>
        <pc:sldLayoutChg chg="add">
          <pc:chgData name="Erica Stowell" userId="S::erica.stowell@msftcommunity.com::840c1d27-ae4e-4916-9ccd-74524e1aebc1" providerId="AD" clId="Web-{82E29E73-9425-41D7-A30B-913494EA5445}" dt="2023-10-16T17:40:57.137" v="5"/>
          <pc:sldLayoutMkLst>
            <pc:docMk/>
            <pc:sldMasterMk cId="1516076206" sldId="2147484747"/>
            <pc:sldLayoutMk cId="1769306173" sldId="2147484758"/>
          </pc:sldLayoutMkLst>
        </pc:sldLayoutChg>
      </pc:sldMasterChg>
    </pc:docChg>
  </pc:docChgLst>
  <pc:docChgLst>
    <pc:chgData name="Erica Stowell" userId="S::erica.stowell@msftcommunity.com::840c1d27-ae4e-4916-9ccd-74524e1aebc1" providerId="AD" clId="Web-{EADE9818-FA54-E6C2-EAEC-FA3442262D2C}"/>
    <pc:docChg chg="modSld modSection">
      <pc:chgData name="Erica Stowell" userId="S::erica.stowell@msftcommunity.com::840c1d27-ae4e-4916-9ccd-74524e1aebc1" providerId="AD" clId="Web-{EADE9818-FA54-E6C2-EAEC-FA3442262D2C}" dt="2024-03-18T16:30:18.874" v="2"/>
      <pc:docMkLst>
        <pc:docMk/>
      </pc:docMkLst>
      <pc:sldChg chg="modSp">
        <pc:chgData name="Erica Stowell" userId="S::erica.stowell@msftcommunity.com::840c1d27-ae4e-4916-9ccd-74524e1aebc1" providerId="AD" clId="Web-{EADE9818-FA54-E6C2-EAEC-FA3442262D2C}" dt="2024-03-18T16:29:49.045" v="1" actId="20577"/>
        <pc:sldMkLst>
          <pc:docMk/>
          <pc:sldMk cId="2865573592" sldId="258"/>
        </pc:sldMkLst>
        <pc:spChg chg="mod">
          <ac:chgData name="Erica Stowell" userId="S::erica.stowell@msftcommunity.com::840c1d27-ae4e-4916-9ccd-74524e1aebc1" providerId="AD" clId="Web-{EADE9818-FA54-E6C2-EAEC-FA3442262D2C}" dt="2024-03-18T16:29:49.045" v="1" actId="20577"/>
          <ac:spMkLst>
            <pc:docMk/>
            <pc:sldMk cId="2865573592" sldId="258"/>
            <ac:spMk id="4" creationId="{C92F00AA-CA86-AD4C-8F6C-E492BF085A71}"/>
          </ac:spMkLst>
        </pc:spChg>
      </pc:sldChg>
    </pc:docChg>
  </pc:docChgLst>
  <pc:docChgLst>
    <pc:chgData name="Tiffany Lee" userId="S::tiffany.lee@msftcommunity.com::2f085014-14f7-4c93-95ee-48bce0698914" providerId="AD" clId="Web-{8FFDA16D-693C-497E-1C5B-8D090346DBA5}"/>
    <pc:docChg chg="addSld delSld modSld modMainMaster modSection">
      <pc:chgData name="Tiffany Lee" userId="S::tiffany.lee@msftcommunity.com::2f085014-14f7-4c93-95ee-48bce0698914" providerId="AD" clId="Web-{8FFDA16D-693C-497E-1C5B-8D090346DBA5}" dt="2024-05-20T22:53:58.499" v="20" actId="20577"/>
      <pc:docMkLst>
        <pc:docMk/>
      </pc:docMkLst>
      <pc:sldChg chg="addSp delSp modSp add del">
        <pc:chgData name="Tiffany Lee" userId="S::tiffany.lee@msftcommunity.com::2f085014-14f7-4c93-95ee-48bce0698914" providerId="AD" clId="Web-{8FFDA16D-693C-497E-1C5B-8D090346DBA5}" dt="2024-05-20T22:53:58.499" v="20" actId="20577"/>
        <pc:sldMkLst>
          <pc:docMk/>
          <pc:sldMk cId="351154197" sldId="2147480169"/>
        </pc:sldMkLst>
        <pc:spChg chg="mod">
          <ac:chgData name="Tiffany Lee" userId="S::tiffany.lee@msftcommunity.com::2f085014-14f7-4c93-95ee-48bce0698914" providerId="AD" clId="Web-{8FFDA16D-693C-497E-1C5B-8D090346DBA5}" dt="2024-05-20T22:53:58.499" v="20" actId="20577"/>
          <ac:spMkLst>
            <pc:docMk/>
            <pc:sldMk cId="351154197" sldId="2147480169"/>
            <ac:spMk id="4" creationId="{BCF679F2-2979-B2BA-F9E3-B63E101E35B8}"/>
          </ac:spMkLst>
        </pc:spChg>
        <pc:spChg chg="mod">
          <ac:chgData name="Tiffany Lee" userId="S::tiffany.lee@msftcommunity.com::2f085014-14f7-4c93-95ee-48bce0698914" providerId="AD" clId="Web-{8FFDA16D-693C-497E-1C5B-8D090346DBA5}" dt="2024-05-20T22:53:45.342" v="13" actId="20577"/>
          <ac:spMkLst>
            <pc:docMk/>
            <pc:sldMk cId="351154197" sldId="2147480169"/>
            <ac:spMk id="8" creationId="{2B6E6F88-D7FC-D7B9-1F9B-EA9FA2B537D2}"/>
          </ac:spMkLst>
        </pc:spChg>
        <pc:picChg chg="add mod">
          <ac:chgData name="Tiffany Lee" userId="S::tiffany.lee@msftcommunity.com::2f085014-14f7-4c93-95ee-48bce0698914" providerId="AD" clId="Web-{8FFDA16D-693C-497E-1C5B-8D090346DBA5}" dt="2024-05-20T22:51:07.317" v="9" actId="14100"/>
          <ac:picMkLst>
            <pc:docMk/>
            <pc:sldMk cId="351154197" sldId="2147480169"/>
            <ac:picMk id="3" creationId="{B887D0CC-268F-2419-3D84-214894885BDA}"/>
          </ac:picMkLst>
        </pc:picChg>
        <pc:picChg chg="del">
          <ac:chgData name="Tiffany Lee" userId="S::tiffany.lee@msftcommunity.com::2f085014-14f7-4c93-95ee-48bce0698914" providerId="AD" clId="Web-{8FFDA16D-693C-497E-1C5B-8D090346DBA5}" dt="2024-05-20T22:51:01.426" v="6"/>
          <ac:picMkLst>
            <pc:docMk/>
            <pc:sldMk cId="351154197" sldId="2147480169"/>
            <ac:picMk id="5" creationId="{D6906179-50DA-8F9B-66E4-9E05F3886E92}"/>
          </ac:picMkLst>
        </pc:picChg>
      </pc:sldChg>
      <pc:sldChg chg="modSp del">
        <pc:chgData name="Tiffany Lee" userId="S::tiffany.lee@msftcommunity.com::2f085014-14f7-4c93-95ee-48bce0698914" providerId="AD" clId="Web-{8FFDA16D-693C-497E-1C5B-8D090346DBA5}" dt="2024-05-20T22:00:40.697" v="1"/>
        <pc:sldMkLst>
          <pc:docMk/>
          <pc:sldMk cId="641817261" sldId="2147483411"/>
        </pc:sldMkLst>
        <pc:spChg chg="mod">
          <ac:chgData name="Tiffany Lee" userId="S::tiffany.lee@msftcommunity.com::2f085014-14f7-4c93-95ee-48bce0698914" providerId="AD" clId="Web-{8FFDA16D-693C-497E-1C5B-8D090346DBA5}" dt="2024-05-20T22:00:37.853" v="0" actId="1076"/>
          <ac:spMkLst>
            <pc:docMk/>
            <pc:sldMk cId="641817261" sldId="2147483411"/>
            <ac:spMk id="16" creationId="{1DDA1ED8-4087-6DCA-08F5-28A646AC0747}"/>
          </ac:spMkLst>
        </pc:spChg>
      </pc:sldChg>
      <pc:sldMasterChg chg="modSldLayout">
        <pc:chgData name="Tiffany Lee" userId="S::tiffany.lee@msftcommunity.com::2f085014-14f7-4c93-95ee-48bce0698914" providerId="AD" clId="Web-{8FFDA16D-693C-497E-1C5B-8D090346DBA5}" dt="2024-05-20T22:50:51.192" v="4"/>
        <pc:sldMasterMkLst>
          <pc:docMk/>
          <pc:sldMasterMk cId="4121217252" sldId="2147483702"/>
        </pc:sldMasterMkLst>
        <pc:sldLayoutChg chg="replId">
          <pc:chgData name="Tiffany Lee" userId="S::tiffany.lee@msftcommunity.com::2f085014-14f7-4c93-95ee-48bce0698914" providerId="AD" clId="Web-{8FFDA16D-693C-497E-1C5B-8D090346DBA5}" dt="2024-05-20T22:50:51.192" v="4"/>
          <pc:sldLayoutMkLst>
            <pc:docMk/>
            <pc:sldMasterMk cId="4121217252" sldId="2147483702"/>
            <pc:sldLayoutMk cId="638509561" sldId="2147485006"/>
          </pc:sldLayoutMkLst>
        </pc:sldLayoutChg>
        <pc:sldLayoutChg chg="replId">
          <pc:chgData name="Tiffany Lee" userId="S::tiffany.lee@msftcommunity.com::2f085014-14f7-4c93-95ee-48bce0698914" providerId="AD" clId="Web-{8FFDA16D-693C-497E-1C5B-8D090346DBA5}" dt="2024-05-20T22:50:51.192" v="4"/>
          <pc:sldLayoutMkLst>
            <pc:docMk/>
            <pc:sldMasterMk cId="4121217252" sldId="2147483702"/>
            <pc:sldLayoutMk cId="2521814037" sldId="2147485007"/>
          </pc:sldLayoutMkLst>
        </pc:sldLayoutChg>
        <pc:sldLayoutChg chg="replId">
          <pc:chgData name="Tiffany Lee" userId="S::tiffany.lee@msftcommunity.com::2f085014-14f7-4c93-95ee-48bce0698914" providerId="AD" clId="Web-{8FFDA16D-693C-497E-1C5B-8D090346DBA5}" dt="2024-05-20T22:50:51.192" v="4"/>
          <pc:sldLayoutMkLst>
            <pc:docMk/>
            <pc:sldMasterMk cId="4121217252" sldId="2147483702"/>
            <pc:sldLayoutMk cId="1191564630" sldId="2147485008"/>
          </pc:sldLayoutMkLst>
        </pc:sldLayoutChg>
        <pc:sldLayoutChg chg="replId">
          <pc:chgData name="Tiffany Lee" userId="S::tiffany.lee@msftcommunity.com::2f085014-14f7-4c93-95ee-48bce0698914" providerId="AD" clId="Web-{8FFDA16D-693C-497E-1C5B-8D090346DBA5}" dt="2024-05-20T22:50:51.192" v="4"/>
          <pc:sldLayoutMkLst>
            <pc:docMk/>
            <pc:sldMasterMk cId="4121217252" sldId="2147483702"/>
            <pc:sldLayoutMk cId="2767821455" sldId="2147485009"/>
          </pc:sldLayoutMkLst>
        </pc:sldLayoutChg>
        <pc:sldLayoutChg chg="replId">
          <pc:chgData name="Tiffany Lee" userId="S::tiffany.lee@msftcommunity.com::2f085014-14f7-4c93-95ee-48bce0698914" providerId="AD" clId="Web-{8FFDA16D-693C-497E-1C5B-8D090346DBA5}" dt="2024-05-20T22:50:51.192" v="4"/>
          <pc:sldLayoutMkLst>
            <pc:docMk/>
            <pc:sldMasterMk cId="4121217252" sldId="2147483702"/>
            <pc:sldLayoutMk cId="2969160966" sldId="2147485010"/>
          </pc:sldLayoutMkLst>
        </pc:sldLayoutChg>
        <pc:sldLayoutChg chg="replId">
          <pc:chgData name="Tiffany Lee" userId="S::tiffany.lee@msftcommunity.com::2f085014-14f7-4c93-95ee-48bce0698914" providerId="AD" clId="Web-{8FFDA16D-693C-497E-1C5B-8D090346DBA5}" dt="2024-05-20T22:50:51.192" v="4"/>
          <pc:sldLayoutMkLst>
            <pc:docMk/>
            <pc:sldMasterMk cId="4121217252" sldId="2147483702"/>
            <pc:sldLayoutMk cId="1556329829" sldId="2147485011"/>
          </pc:sldLayoutMkLst>
        </pc:sldLayoutChg>
        <pc:sldLayoutChg chg="replId">
          <pc:chgData name="Tiffany Lee" userId="S::tiffany.lee@msftcommunity.com::2f085014-14f7-4c93-95ee-48bce0698914" providerId="AD" clId="Web-{8FFDA16D-693C-497E-1C5B-8D090346DBA5}" dt="2024-05-20T22:50:51.192" v="4"/>
          <pc:sldLayoutMkLst>
            <pc:docMk/>
            <pc:sldMasterMk cId="4121217252" sldId="2147483702"/>
            <pc:sldLayoutMk cId="3394450125" sldId="2147485012"/>
          </pc:sldLayoutMkLst>
        </pc:sldLayoutChg>
        <pc:sldLayoutChg chg="replId">
          <pc:chgData name="Tiffany Lee" userId="S::tiffany.lee@msftcommunity.com::2f085014-14f7-4c93-95ee-48bce0698914" providerId="AD" clId="Web-{8FFDA16D-693C-497E-1C5B-8D090346DBA5}" dt="2024-05-20T22:50:51.192" v="4"/>
          <pc:sldLayoutMkLst>
            <pc:docMk/>
            <pc:sldMasterMk cId="4121217252" sldId="2147483702"/>
            <pc:sldLayoutMk cId="2154652599" sldId="2147485013"/>
          </pc:sldLayoutMkLst>
        </pc:sldLayoutChg>
        <pc:sldLayoutChg chg="replId">
          <pc:chgData name="Tiffany Lee" userId="S::tiffany.lee@msftcommunity.com::2f085014-14f7-4c93-95ee-48bce0698914" providerId="AD" clId="Web-{8FFDA16D-693C-497E-1C5B-8D090346DBA5}" dt="2024-05-20T22:50:51.192" v="4"/>
          <pc:sldLayoutMkLst>
            <pc:docMk/>
            <pc:sldMasterMk cId="4121217252" sldId="2147483702"/>
            <pc:sldLayoutMk cId="2655315330" sldId="2147485014"/>
          </pc:sldLayoutMkLst>
        </pc:sldLayoutChg>
      </pc:sldMasterChg>
      <pc:sldMasterChg chg="addSldLayout">
        <pc:chgData name="Tiffany Lee" userId="S::tiffany.lee@msftcommunity.com::2f085014-14f7-4c93-95ee-48bce0698914" providerId="AD" clId="Web-{8FFDA16D-693C-497E-1C5B-8D090346DBA5}" dt="2024-05-20T22:50:51.192" v="4"/>
        <pc:sldMasterMkLst>
          <pc:docMk/>
          <pc:sldMasterMk cId="3645855784" sldId="2147484709"/>
        </pc:sldMasterMkLst>
        <pc:sldLayoutChg chg="add">
          <pc:chgData name="Tiffany Lee" userId="S::tiffany.lee@msftcommunity.com::2f085014-14f7-4c93-95ee-48bce0698914" providerId="AD" clId="Web-{8FFDA16D-693C-497E-1C5B-8D090346DBA5}" dt="2024-05-20T22:50:51.192" v="4"/>
          <pc:sldLayoutMkLst>
            <pc:docMk/>
            <pc:sldMasterMk cId="3645855784" sldId="2147484709"/>
            <pc:sldLayoutMk cId="2467162942" sldId="2147483704"/>
          </pc:sldLayoutMkLst>
        </pc:sldLayoutChg>
        <pc:sldLayoutChg chg="add">
          <pc:chgData name="Tiffany Lee" userId="S::tiffany.lee@msftcommunity.com::2f085014-14f7-4c93-95ee-48bce0698914" providerId="AD" clId="Web-{8FFDA16D-693C-497E-1C5B-8D090346DBA5}" dt="2024-05-20T22:50:51.192" v="4"/>
          <pc:sldLayoutMkLst>
            <pc:docMk/>
            <pc:sldMasterMk cId="3645855784" sldId="2147484709"/>
            <pc:sldLayoutMk cId="2018844638" sldId="2147483705"/>
          </pc:sldLayoutMkLst>
        </pc:sldLayoutChg>
        <pc:sldLayoutChg chg="add">
          <pc:chgData name="Tiffany Lee" userId="S::tiffany.lee@msftcommunity.com::2f085014-14f7-4c93-95ee-48bce0698914" providerId="AD" clId="Web-{8FFDA16D-693C-497E-1C5B-8D090346DBA5}" dt="2024-05-20T22:50:51.192" v="4"/>
          <pc:sldLayoutMkLst>
            <pc:docMk/>
            <pc:sldMasterMk cId="3645855784" sldId="2147484709"/>
            <pc:sldLayoutMk cId="3959875502" sldId="2147483733"/>
          </pc:sldLayoutMkLst>
        </pc:sldLayoutChg>
        <pc:sldLayoutChg chg="add">
          <pc:chgData name="Tiffany Lee" userId="S::tiffany.lee@msftcommunity.com::2f085014-14f7-4c93-95ee-48bce0698914" providerId="AD" clId="Web-{8FFDA16D-693C-497E-1C5B-8D090346DBA5}" dt="2024-05-20T22:50:51.192" v="4"/>
          <pc:sldLayoutMkLst>
            <pc:docMk/>
            <pc:sldMasterMk cId="3645855784" sldId="2147484709"/>
            <pc:sldLayoutMk cId="1275423850" sldId="2147483734"/>
          </pc:sldLayoutMkLst>
        </pc:sldLayoutChg>
        <pc:sldLayoutChg chg="add">
          <pc:chgData name="Tiffany Lee" userId="S::tiffany.lee@msftcommunity.com::2f085014-14f7-4c93-95ee-48bce0698914" providerId="AD" clId="Web-{8FFDA16D-693C-497E-1C5B-8D090346DBA5}" dt="2024-05-20T22:50:51.192" v="4"/>
          <pc:sldLayoutMkLst>
            <pc:docMk/>
            <pc:sldMasterMk cId="3645855784" sldId="2147484709"/>
            <pc:sldLayoutMk cId="3714088355" sldId="2147483745"/>
          </pc:sldLayoutMkLst>
        </pc:sldLayoutChg>
        <pc:sldLayoutChg chg="add">
          <pc:chgData name="Tiffany Lee" userId="S::tiffany.lee@msftcommunity.com::2f085014-14f7-4c93-95ee-48bce0698914" providerId="AD" clId="Web-{8FFDA16D-693C-497E-1C5B-8D090346DBA5}" dt="2024-05-20T22:50:51.192" v="4"/>
          <pc:sldLayoutMkLst>
            <pc:docMk/>
            <pc:sldMasterMk cId="3645855784" sldId="2147484709"/>
            <pc:sldLayoutMk cId="3375439811" sldId="2147483751"/>
          </pc:sldLayoutMkLst>
        </pc:sldLayoutChg>
        <pc:sldLayoutChg chg="add">
          <pc:chgData name="Tiffany Lee" userId="S::tiffany.lee@msftcommunity.com::2f085014-14f7-4c93-95ee-48bce0698914" providerId="AD" clId="Web-{8FFDA16D-693C-497E-1C5B-8D090346DBA5}" dt="2024-05-20T22:50:51.192" v="4"/>
          <pc:sldLayoutMkLst>
            <pc:docMk/>
            <pc:sldMasterMk cId="3645855784" sldId="2147484709"/>
            <pc:sldLayoutMk cId="233462029" sldId="2147483752"/>
          </pc:sldLayoutMkLst>
        </pc:sldLayoutChg>
        <pc:sldLayoutChg chg="add">
          <pc:chgData name="Tiffany Lee" userId="S::tiffany.lee@msftcommunity.com::2f085014-14f7-4c93-95ee-48bce0698914" providerId="AD" clId="Web-{8FFDA16D-693C-497E-1C5B-8D090346DBA5}" dt="2024-05-20T22:50:51.192" v="4"/>
          <pc:sldLayoutMkLst>
            <pc:docMk/>
            <pc:sldMasterMk cId="3645855784" sldId="2147484709"/>
            <pc:sldLayoutMk cId="2854568690" sldId="2147483753"/>
          </pc:sldLayoutMkLst>
        </pc:sldLayoutChg>
        <pc:sldLayoutChg chg="add">
          <pc:chgData name="Tiffany Lee" userId="S::tiffany.lee@msftcommunity.com::2f085014-14f7-4c93-95ee-48bce0698914" providerId="AD" clId="Web-{8FFDA16D-693C-497E-1C5B-8D090346DBA5}" dt="2024-05-20T22:50:51.192" v="4"/>
          <pc:sldLayoutMkLst>
            <pc:docMk/>
            <pc:sldMasterMk cId="3645855784" sldId="2147484709"/>
            <pc:sldLayoutMk cId="4110556642" sldId="2147483754"/>
          </pc:sldLayoutMkLst>
        </pc:sldLayoutChg>
      </pc:sldMasterChg>
    </pc:docChg>
  </pc:docChgLst>
  <pc:docChgLst>
    <pc:chgData name="Erica Stowell" userId="S::erica.stowell@msftcommunity.com::840c1d27-ae4e-4916-9ccd-74524e1aebc1" providerId="AD" clId="Web-{6E6478EF-8FF4-5CD8-9651-285EED187391}"/>
    <pc:docChg chg="modSld">
      <pc:chgData name="Erica Stowell" userId="S::erica.stowell@msftcommunity.com::840c1d27-ae4e-4916-9ccd-74524e1aebc1" providerId="AD" clId="Web-{6E6478EF-8FF4-5CD8-9651-285EED187391}" dt="2024-04-17T00:05:25.467" v="56" actId="20577"/>
      <pc:docMkLst>
        <pc:docMk/>
      </pc:docMkLst>
      <pc:sldChg chg="modSp">
        <pc:chgData name="Erica Stowell" userId="S::erica.stowell@msftcommunity.com::840c1d27-ae4e-4916-9ccd-74524e1aebc1" providerId="AD" clId="Web-{6E6478EF-8FF4-5CD8-9651-285EED187391}" dt="2024-04-17T00:05:25.467" v="56" actId="20577"/>
        <pc:sldMkLst>
          <pc:docMk/>
          <pc:sldMk cId="3752022728" sldId="2147483414"/>
        </pc:sldMkLst>
        <pc:spChg chg="mod">
          <ac:chgData name="Erica Stowell" userId="S::erica.stowell@msftcommunity.com::840c1d27-ae4e-4916-9ccd-74524e1aebc1" providerId="AD" clId="Web-{6E6478EF-8FF4-5CD8-9651-285EED187391}" dt="2024-04-17T00:05:25.467" v="56" actId="20577"/>
          <ac:spMkLst>
            <pc:docMk/>
            <pc:sldMk cId="3752022728" sldId="2147483414"/>
            <ac:spMk id="5" creationId="{99994C2D-C671-4FD6-E9CB-1C67568FFD0B}"/>
          </ac:spMkLst>
        </pc:spChg>
      </pc:sldChg>
    </pc:docChg>
  </pc:docChgLst>
  <pc:docChgLst>
    <pc:chgData name="Tiffany Lee" userId="S::tiffany.lee@msftcommunity.com::2f085014-14f7-4c93-95ee-48bce0698914" providerId="AD" clId="Web-{F7FA7660-030C-D38C-6467-908F5D1E4BFE}"/>
    <pc:docChg chg="addSld delSld modSld sldOrd addSection delSection modSection">
      <pc:chgData name="Tiffany Lee" userId="S::tiffany.lee@msftcommunity.com::2f085014-14f7-4c93-95ee-48bce0698914" providerId="AD" clId="Web-{F7FA7660-030C-D38C-6467-908F5D1E4BFE}" dt="2023-11-09T00:01:01.511" v="45"/>
      <pc:docMkLst>
        <pc:docMk/>
      </pc:docMkLst>
      <pc:sldChg chg="delSp modSp del">
        <pc:chgData name="Tiffany Lee" userId="S::tiffany.lee@msftcommunity.com::2f085014-14f7-4c93-95ee-48bce0698914" providerId="AD" clId="Web-{F7FA7660-030C-D38C-6467-908F5D1E4BFE}" dt="2023-11-09T00:00:59.527" v="44"/>
        <pc:sldMkLst>
          <pc:docMk/>
          <pc:sldMk cId="1762232850" sldId="2147480115"/>
        </pc:sldMkLst>
        <pc:spChg chg="mod">
          <ac:chgData name="Tiffany Lee" userId="S::tiffany.lee@msftcommunity.com::2f085014-14f7-4c93-95ee-48bce0698914" providerId="AD" clId="Web-{F7FA7660-030C-D38C-6467-908F5D1E4BFE}" dt="2023-11-08T19:11:09.620" v="10" actId="20577"/>
          <ac:spMkLst>
            <pc:docMk/>
            <pc:sldMk cId="1762232850" sldId="2147480115"/>
            <ac:spMk id="2" creationId="{8B487DE0-7908-4AE9-BFF2-24F6D7B86BA9}"/>
          </ac:spMkLst>
        </pc:spChg>
        <pc:spChg chg="mod">
          <ac:chgData name="Tiffany Lee" userId="S::tiffany.lee@msftcommunity.com::2f085014-14f7-4c93-95ee-48bce0698914" providerId="AD" clId="Web-{F7FA7660-030C-D38C-6467-908F5D1E4BFE}" dt="2023-11-08T23:26:57.290" v="43" actId="20577"/>
          <ac:spMkLst>
            <pc:docMk/>
            <pc:sldMk cId="1762232850" sldId="2147480115"/>
            <ac:spMk id="4" creationId="{6DDD9564-F30B-D343-8052-157620E262DD}"/>
          </ac:spMkLst>
        </pc:spChg>
        <pc:picChg chg="del">
          <ac:chgData name="Tiffany Lee" userId="S::tiffany.lee@msftcommunity.com::2f085014-14f7-4c93-95ee-48bce0698914" providerId="AD" clId="Web-{F7FA7660-030C-D38C-6467-908F5D1E4BFE}" dt="2023-11-08T19:10:54.416" v="3"/>
          <ac:picMkLst>
            <pc:docMk/>
            <pc:sldMk cId="1762232850" sldId="2147480115"/>
            <ac:picMk id="5" creationId="{6C2398B2-2E00-266F-05B5-69374F7CEDF3}"/>
          </ac:picMkLst>
        </pc:picChg>
      </pc:sldChg>
      <pc:sldChg chg="modSp add ord replId">
        <pc:chgData name="Tiffany Lee" userId="S::tiffany.lee@msftcommunity.com::2f085014-14f7-4c93-95ee-48bce0698914" providerId="AD" clId="Web-{F7FA7660-030C-D38C-6467-908F5D1E4BFE}" dt="2023-11-08T19:12:25.904" v="39" actId="20577"/>
        <pc:sldMkLst>
          <pc:docMk/>
          <pc:sldMk cId="1135550672" sldId="2147480117"/>
        </pc:sldMkLst>
        <pc:spChg chg="mod">
          <ac:chgData name="Tiffany Lee" userId="S::tiffany.lee@msftcommunity.com::2f085014-14f7-4c93-95ee-48bce0698914" providerId="AD" clId="Web-{F7FA7660-030C-D38C-6467-908F5D1E4BFE}" dt="2023-11-08T19:12:25.904" v="39" actId="20577"/>
          <ac:spMkLst>
            <pc:docMk/>
            <pc:sldMk cId="1135550672" sldId="2147480117"/>
            <ac:spMk id="4" creationId="{6DDD9564-F30B-D343-8052-157620E262DD}"/>
          </ac:spMkLst>
        </pc:spChg>
      </pc:sldChg>
    </pc:docChg>
  </pc:docChgLst>
  <pc:docChgLst>
    <pc:chgData name="Erica Stowell" userId="840c1d27-ae4e-4916-9ccd-74524e1aebc1" providerId="ADAL" clId="{7E9C3327-E388-4604-A159-8E4587BABFD1}"/>
    <pc:docChg chg="addSld delSld modSld sldOrd modSection">
      <pc:chgData name="Erica Stowell" userId="840c1d27-ae4e-4916-9ccd-74524e1aebc1" providerId="ADAL" clId="{7E9C3327-E388-4604-A159-8E4587BABFD1}" dt="2023-10-11T15:13:37.557" v="53" actId="20577"/>
      <pc:docMkLst>
        <pc:docMk/>
      </pc:docMkLst>
      <pc:sldChg chg="modSp mod">
        <pc:chgData name="Erica Stowell" userId="840c1d27-ae4e-4916-9ccd-74524e1aebc1" providerId="ADAL" clId="{7E9C3327-E388-4604-A159-8E4587BABFD1}" dt="2023-10-11T15:09:22.847" v="0" actId="6549"/>
        <pc:sldMkLst>
          <pc:docMk/>
          <pc:sldMk cId="2865573592" sldId="258"/>
        </pc:sldMkLst>
        <pc:spChg chg="mod">
          <ac:chgData name="Erica Stowell" userId="840c1d27-ae4e-4916-9ccd-74524e1aebc1" providerId="ADAL" clId="{7E9C3327-E388-4604-A159-8E4587BABFD1}" dt="2023-10-11T15:09:22.847" v="0" actId="6549"/>
          <ac:spMkLst>
            <pc:docMk/>
            <pc:sldMk cId="2865573592" sldId="258"/>
            <ac:spMk id="4" creationId="{C92F00AA-CA86-AD4C-8F6C-E492BF085A71}"/>
          </ac:spMkLst>
        </pc:spChg>
      </pc:sldChg>
      <pc:sldChg chg="addSp modSp">
        <pc:chgData name="Erica Stowell" userId="840c1d27-ae4e-4916-9ccd-74524e1aebc1" providerId="ADAL" clId="{7E9C3327-E388-4604-A159-8E4587BABFD1}" dt="2023-10-11T15:10:02.565" v="18"/>
        <pc:sldMkLst>
          <pc:docMk/>
          <pc:sldMk cId="3962138007" sldId="261"/>
        </pc:sldMkLst>
        <pc:spChg chg="add mod">
          <ac:chgData name="Erica Stowell" userId="840c1d27-ae4e-4916-9ccd-74524e1aebc1" providerId="ADAL" clId="{7E9C3327-E388-4604-A159-8E4587BABFD1}" dt="2023-10-11T15:10:02.565" v="18"/>
          <ac:spMkLst>
            <pc:docMk/>
            <pc:sldMk cId="3962138007" sldId="261"/>
            <ac:spMk id="6" creationId="{88B33293-8A4A-C894-649C-1D886622473B}"/>
          </ac:spMkLst>
        </pc:spChg>
      </pc:sldChg>
      <pc:sldChg chg="ord">
        <pc:chgData name="Erica Stowell" userId="840c1d27-ae4e-4916-9ccd-74524e1aebc1" providerId="ADAL" clId="{7E9C3327-E388-4604-A159-8E4587BABFD1}" dt="2023-10-11T15:09:23.968" v="1" actId="20578"/>
        <pc:sldMkLst>
          <pc:docMk/>
          <pc:sldMk cId="2896121386" sldId="262"/>
        </pc:sldMkLst>
      </pc:sldChg>
      <pc:sldChg chg="modSp mod">
        <pc:chgData name="Erica Stowell" userId="840c1d27-ae4e-4916-9ccd-74524e1aebc1" providerId="ADAL" clId="{7E9C3327-E388-4604-A159-8E4587BABFD1}" dt="2023-10-11T15:13:37.557" v="53" actId="20577"/>
        <pc:sldMkLst>
          <pc:docMk/>
          <pc:sldMk cId="1885598088" sldId="265"/>
        </pc:sldMkLst>
        <pc:spChg chg="mod">
          <ac:chgData name="Erica Stowell" userId="840c1d27-ae4e-4916-9ccd-74524e1aebc1" providerId="ADAL" clId="{7E9C3327-E388-4604-A159-8E4587BABFD1}" dt="2023-10-11T15:12:50.393" v="37" actId="20577"/>
          <ac:spMkLst>
            <pc:docMk/>
            <pc:sldMk cId="1885598088" sldId="265"/>
            <ac:spMk id="2" creationId="{863128B4-242F-EF53-1711-D25A4A7D57E8}"/>
          </ac:spMkLst>
        </pc:spChg>
        <pc:spChg chg="mod">
          <ac:chgData name="Erica Stowell" userId="840c1d27-ae4e-4916-9ccd-74524e1aebc1" providerId="ADAL" clId="{7E9C3327-E388-4604-A159-8E4587BABFD1}" dt="2023-10-11T15:13:37.557" v="53" actId="20577"/>
          <ac:spMkLst>
            <pc:docMk/>
            <pc:sldMk cId="1885598088" sldId="265"/>
            <ac:spMk id="8" creationId="{193A4C49-58BC-4551-866A-7E97E1E1E5DC}"/>
          </ac:spMkLst>
        </pc:spChg>
      </pc:sldChg>
      <pc:sldChg chg="del">
        <pc:chgData name="Erica Stowell" userId="840c1d27-ae4e-4916-9ccd-74524e1aebc1" providerId="ADAL" clId="{7E9C3327-E388-4604-A159-8E4587BABFD1}" dt="2023-10-11T15:12:27.629" v="20" actId="47"/>
        <pc:sldMkLst>
          <pc:docMk/>
          <pc:sldMk cId="362906093" sldId="2147478731"/>
        </pc:sldMkLst>
      </pc:sldChg>
      <pc:sldChg chg="modSp mod">
        <pc:chgData name="Erica Stowell" userId="840c1d27-ae4e-4916-9ccd-74524e1aebc1" providerId="ADAL" clId="{7E9C3327-E388-4604-A159-8E4587BABFD1}" dt="2023-10-11T15:09:50.751" v="14" actId="403"/>
        <pc:sldMkLst>
          <pc:docMk/>
          <pc:sldMk cId="602264751" sldId="2147480103"/>
        </pc:sldMkLst>
        <pc:spChg chg="mod">
          <ac:chgData name="Erica Stowell" userId="840c1d27-ae4e-4916-9ccd-74524e1aebc1" providerId="ADAL" clId="{7E9C3327-E388-4604-A159-8E4587BABFD1}" dt="2023-10-11T15:09:50.751" v="14" actId="403"/>
          <ac:spMkLst>
            <pc:docMk/>
            <pc:sldMk cId="602264751" sldId="2147480103"/>
            <ac:spMk id="2" creationId="{18257093-C1DD-5EBC-6377-6DBE3F8C6729}"/>
          </ac:spMkLst>
        </pc:spChg>
      </pc:sldChg>
      <pc:sldChg chg="addSp modSp">
        <pc:chgData name="Erica Stowell" userId="840c1d27-ae4e-4916-9ccd-74524e1aebc1" providerId="ADAL" clId="{7E9C3327-E388-4604-A159-8E4587BABFD1}" dt="2023-10-11T15:09:58.207" v="15"/>
        <pc:sldMkLst>
          <pc:docMk/>
          <pc:sldMk cId="1714477306" sldId="2147480104"/>
        </pc:sldMkLst>
        <pc:spChg chg="add mod">
          <ac:chgData name="Erica Stowell" userId="840c1d27-ae4e-4916-9ccd-74524e1aebc1" providerId="ADAL" clId="{7E9C3327-E388-4604-A159-8E4587BABFD1}" dt="2023-10-11T15:09:58.207" v="15"/>
          <ac:spMkLst>
            <pc:docMk/>
            <pc:sldMk cId="1714477306" sldId="2147480104"/>
            <ac:spMk id="3" creationId="{417C1F1C-EB47-FB4C-C0E4-10EDB8D79858}"/>
          </ac:spMkLst>
        </pc:spChg>
      </pc:sldChg>
      <pc:sldChg chg="addSp modSp">
        <pc:chgData name="Erica Stowell" userId="840c1d27-ae4e-4916-9ccd-74524e1aebc1" providerId="ADAL" clId="{7E9C3327-E388-4604-A159-8E4587BABFD1}" dt="2023-10-11T15:09:59.255" v="16"/>
        <pc:sldMkLst>
          <pc:docMk/>
          <pc:sldMk cId="3953235574" sldId="2147480105"/>
        </pc:sldMkLst>
        <pc:spChg chg="add mod">
          <ac:chgData name="Erica Stowell" userId="840c1d27-ae4e-4916-9ccd-74524e1aebc1" providerId="ADAL" clId="{7E9C3327-E388-4604-A159-8E4587BABFD1}" dt="2023-10-11T15:09:59.255" v="16"/>
          <ac:spMkLst>
            <pc:docMk/>
            <pc:sldMk cId="3953235574" sldId="2147480105"/>
            <ac:spMk id="2" creationId="{D629F58B-8AEE-F4B9-BCB7-2D1F56EF2D5B}"/>
          </ac:spMkLst>
        </pc:spChg>
      </pc:sldChg>
      <pc:sldChg chg="addSp modSp">
        <pc:chgData name="Erica Stowell" userId="840c1d27-ae4e-4916-9ccd-74524e1aebc1" providerId="ADAL" clId="{7E9C3327-E388-4604-A159-8E4587BABFD1}" dt="2023-10-11T15:10:00.584" v="17"/>
        <pc:sldMkLst>
          <pc:docMk/>
          <pc:sldMk cId="4081103997" sldId="2147480106"/>
        </pc:sldMkLst>
        <pc:spChg chg="add mod">
          <ac:chgData name="Erica Stowell" userId="840c1d27-ae4e-4916-9ccd-74524e1aebc1" providerId="ADAL" clId="{7E9C3327-E388-4604-A159-8E4587BABFD1}" dt="2023-10-11T15:10:00.584" v="17"/>
          <ac:spMkLst>
            <pc:docMk/>
            <pc:sldMk cId="4081103997" sldId="2147480106"/>
            <ac:spMk id="2" creationId="{F2BBB18C-6058-8E4E-FB56-DF36D2406917}"/>
          </ac:spMkLst>
        </pc:spChg>
      </pc:sldChg>
      <pc:sldChg chg="add">
        <pc:chgData name="Erica Stowell" userId="840c1d27-ae4e-4916-9ccd-74524e1aebc1" providerId="ADAL" clId="{7E9C3327-E388-4604-A159-8E4587BABFD1}" dt="2023-10-11T15:12:24.690" v="19"/>
        <pc:sldMkLst>
          <pc:docMk/>
          <pc:sldMk cId="3356186216" sldId="2147480107"/>
        </pc:sldMkLst>
      </pc:sldChg>
    </pc:docChg>
  </pc:docChgLst>
  <pc:docChgLst>
    <pc:chgData name="Tiffany Lee" userId="S::tiffany.lee@msftcommunity.com::2f085014-14f7-4c93-95ee-48bce0698914" providerId="AD" clId="Web-{4236DF8B-46B2-E5BB-E27E-2C502A981C4E}"/>
    <pc:docChg chg="addSld delSld modSld sldOrd delSection modSection">
      <pc:chgData name="Tiffany Lee" userId="S::tiffany.lee@msftcommunity.com::2f085014-14f7-4c93-95ee-48bce0698914" providerId="AD" clId="Web-{4236DF8B-46B2-E5BB-E27E-2C502A981C4E}" dt="2023-10-17T06:23:46.163" v="564" actId="20577"/>
      <pc:docMkLst>
        <pc:docMk/>
      </pc:docMkLst>
      <pc:sldChg chg="modSp">
        <pc:chgData name="Tiffany Lee" userId="S::tiffany.lee@msftcommunity.com::2f085014-14f7-4c93-95ee-48bce0698914" providerId="AD" clId="Web-{4236DF8B-46B2-E5BB-E27E-2C502A981C4E}" dt="2023-10-16T23:14:23.209" v="205" actId="20577"/>
        <pc:sldMkLst>
          <pc:docMk/>
          <pc:sldMk cId="4116866332" sldId="257"/>
        </pc:sldMkLst>
        <pc:spChg chg="mod">
          <ac:chgData name="Tiffany Lee" userId="S::tiffany.lee@msftcommunity.com::2f085014-14f7-4c93-95ee-48bce0698914" providerId="AD" clId="Web-{4236DF8B-46B2-E5BB-E27E-2C502A981C4E}" dt="2023-10-16T23:14:23.209" v="205" actId="20577"/>
          <ac:spMkLst>
            <pc:docMk/>
            <pc:sldMk cId="4116866332" sldId="257"/>
            <ac:spMk id="2" creationId="{8B487DE0-7908-4AE9-BFF2-24F6D7B86BA9}"/>
          </ac:spMkLst>
        </pc:spChg>
      </pc:sldChg>
      <pc:sldChg chg="modSp">
        <pc:chgData name="Tiffany Lee" userId="S::tiffany.lee@msftcommunity.com::2f085014-14f7-4c93-95ee-48bce0698914" providerId="AD" clId="Web-{4236DF8B-46B2-E5BB-E27E-2C502A981C4E}" dt="2023-10-17T06:23:12.318" v="558" actId="20577"/>
        <pc:sldMkLst>
          <pc:docMk/>
          <pc:sldMk cId="2865573592" sldId="258"/>
        </pc:sldMkLst>
        <pc:spChg chg="mod">
          <ac:chgData name="Tiffany Lee" userId="S::tiffany.lee@msftcommunity.com::2f085014-14f7-4c93-95ee-48bce0698914" providerId="AD" clId="Web-{4236DF8B-46B2-E5BB-E27E-2C502A981C4E}" dt="2023-10-17T06:23:12.318" v="558" actId="20577"/>
          <ac:spMkLst>
            <pc:docMk/>
            <pc:sldMk cId="2865573592" sldId="258"/>
            <ac:spMk id="4" creationId="{C92F00AA-CA86-AD4C-8F6C-E492BF085A71}"/>
          </ac:spMkLst>
        </pc:spChg>
      </pc:sldChg>
      <pc:sldChg chg="del">
        <pc:chgData name="Tiffany Lee" userId="S::tiffany.lee@msftcommunity.com::2f085014-14f7-4c93-95ee-48bce0698914" providerId="AD" clId="Web-{4236DF8B-46B2-E5BB-E27E-2C502A981C4E}" dt="2023-10-16T23:14:39.006" v="206"/>
        <pc:sldMkLst>
          <pc:docMk/>
          <pc:sldMk cId="3679973080" sldId="264"/>
        </pc:sldMkLst>
      </pc:sldChg>
      <pc:sldChg chg="modSp">
        <pc:chgData name="Tiffany Lee" userId="S::tiffany.lee@msftcommunity.com::2f085014-14f7-4c93-95ee-48bce0698914" providerId="AD" clId="Web-{4236DF8B-46B2-E5BB-E27E-2C502A981C4E}" dt="2023-10-16T23:21:04.957" v="368" actId="20577"/>
        <pc:sldMkLst>
          <pc:docMk/>
          <pc:sldMk cId="1885598088" sldId="265"/>
        </pc:sldMkLst>
        <pc:spChg chg="mod">
          <ac:chgData name="Tiffany Lee" userId="S::tiffany.lee@msftcommunity.com::2f085014-14f7-4c93-95ee-48bce0698914" providerId="AD" clId="Web-{4236DF8B-46B2-E5BB-E27E-2C502A981C4E}" dt="2023-10-16T23:21:04.957" v="368" actId="20577"/>
          <ac:spMkLst>
            <pc:docMk/>
            <pc:sldMk cId="1885598088" sldId="265"/>
            <ac:spMk id="8" creationId="{193A4C49-58BC-4551-866A-7E97E1E1E5DC}"/>
          </ac:spMkLst>
        </pc:spChg>
      </pc:sldChg>
      <pc:sldChg chg="del">
        <pc:chgData name="Tiffany Lee" userId="S::tiffany.lee@msftcommunity.com::2f085014-14f7-4c93-95ee-48bce0698914" providerId="AD" clId="Web-{4236DF8B-46B2-E5BB-E27E-2C502A981C4E}" dt="2023-10-17T06:23:19.802" v="559"/>
        <pc:sldMkLst>
          <pc:docMk/>
          <pc:sldMk cId="1315930300" sldId="2147480108"/>
        </pc:sldMkLst>
      </pc:sldChg>
      <pc:sldChg chg="del">
        <pc:chgData name="Tiffany Lee" userId="S::tiffany.lee@msftcommunity.com::2f085014-14f7-4c93-95ee-48bce0698914" providerId="AD" clId="Web-{4236DF8B-46B2-E5BB-E27E-2C502A981C4E}" dt="2023-10-16T22:29:30.344" v="1"/>
        <pc:sldMkLst>
          <pc:docMk/>
          <pc:sldMk cId="2406501004" sldId="2147480109"/>
        </pc:sldMkLst>
      </pc:sldChg>
      <pc:sldChg chg="add ord">
        <pc:chgData name="Tiffany Lee" userId="S::tiffany.lee@msftcommunity.com::2f085014-14f7-4c93-95ee-48bce0698914" providerId="AD" clId="Web-{4236DF8B-46B2-E5BB-E27E-2C502A981C4E}" dt="2023-10-16T22:29:34.750" v="2"/>
        <pc:sldMkLst>
          <pc:docMk/>
          <pc:sldMk cId="3572318779" sldId="2147480114"/>
        </pc:sldMkLst>
      </pc:sldChg>
      <pc:sldChg chg="new del">
        <pc:chgData name="Tiffany Lee" userId="S::tiffany.lee@msftcommunity.com::2f085014-14f7-4c93-95ee-48bce0698914" providerId="AD" clId="Web-{4236DF8B-46B2-E5BB-E27E-2C502A981C4E}" dt="2023-10-16T23:15:36.321" v="208"/>
        <pc:sldMkLst>
          <pc:docMk/>
          <pc:sldMk cId="1406140752" sldId="2147480115"/>
        </pc:sldMkLst>
      </pc:sldChg>
      <pc:sldChg chg="addSp delSp modSp add replId">
        <pc:chgData name="Tiffany Lee" userId="S::tiffany.lee@msftcommunity.com::2f085014-14f7-4c93-95ee-48bce0698914" providerId="AD" clId="Web-{4236DF8B-46B2-E5BB-E27E-2C502A981C4E}" dt="2023-10-17T06:23:46.163" v="564" actId="20577"/>
        <pc:sldMkLst>
          <pc:docMk/>
          <pc:sldMk cId="1762232850" sldId="2147480115"/>
        </pc:sldMkLst>
        <pc:spChg chg="mod">
          <ac:chgData name="Tiffany Lee" userId="S::tiffany.lee@msftcommunity.com::2f085014-14f7-4c93-95ee-48bce0698914" providerId="AD" clId="Web-{4236DF8B-46B2-E5BB-E27E-2C502A981C4E}" dt="2023-10-17T06:23:46.163" v="564" actId="20577"/>
          <ac:spMkLst>
            <pc:docMk/>
            <pc:sldMk cId="1762232850" sldId="2147480115"/>
            <ac:spMk id="2" creationId="{8B487DE0-7908-4AE9-BFF2-24F6D7B86BA9}"/>
          </ac:spMkLst>
        </pc:spChg>
        <pc:spChg chg="mod">
          <ac:chgData name="Tiffany Lee" userId="S::tiffany.lee@msftcommunity.com::2f085014-14f7-4c93-95ee-48bce0698914" providerId="AD" clId="Web-{4236DF8B-46B2-E5BB-E27E-2C502A981C4E}" dt="2023-10-16T23:21:22.099" v="369" actId="20577"/>
          <ac:spMkLst>
            <pc:docMk/>
            <pc:sldMk cId="1762232850" sldId="2147480115"/>
            <ac:spMk id="4" creationId="{6DDD9564-F30B-D343-8052-157620E262DD}"/>
          </ac:spMkLst>
        </pc:spChg>
        <pc:picChg chg="add del">
          <ac:chgData name="Tiffany Lee" userId="S::tiffany.lee@msftcommunity.com::2f085014-14f7-4c93-95ee-48bce0698914" providerId="AD" clId="Web-{4236DF8B-46B2-E5BB-E27E-2C502A981C4E}" dt="2023-10-16T23:24:08.123" v="457"/>
          <ac:picMkLst>
            <pc:docMk/>
            <pc:sldMk cId="1762232850" sldId="2147480115"/>
            <ac:picMk id="3" creationId="{5FD32F5B-F90B-1F96-37B1-E7B756F41FB8}"/>
          </ac:picMkLst>
        </pc:picChg>
        <pc:picChg chg="add mod">
          <ac:chgData name="Tiffany Lee" userId="S::tiffany.lee@msftcommunity.com::2f085014-14f7-4c93-95ee-48bce0698914" providerId="AD" clId="Web-{4236DF8B-46B2-E5BB-E27E-2C502A981C4E}" dt="2023-10-16T23:25:07.841" v="461" actId="1076"/>
          <ac:picMkLst>
            <pc:docMk/>
            <pc:sldMk cId="1762232850" sldId="2147480115"/>
            <ac:picMk id="5" creationId="{6C2398B2-2E00-266F-05B5-69374F7CEDF3}"/>
          </ac:picMkLst>
        </pc:picChg>
      </pc:sldChg>
    </pc:docChg>
  </pc:docChgLst>
  <pc:docChgLst>
    <pc:chgData name="Erica Stowell" userId="S::erica.stowell@msftcommunity.com::840c1d27-ae4e-4916-9ccd-74524e1aebc1" providerId="AD" clId="Web-{B3808F27-EC20-AF0D-ED5E-78C76FBCF3C0}"/>
    <pc:docChg chg="addSld delSld modSld modSection">
      <pc:chgData name="Erica Stowell" userId="S::erica.stowell@msftcommunity.com::840c1d27-ae4e-4916-9ccd-74524e1aebc1" providerId="AD" clId="Web-{B3808F27-EC20-AF0D-ED5E-78C76FBCF3C0}" dt="2023-09-18T16:19:45.761" v="43"/>
      <pc:docMkLst>
        <pc:docMk/>
      </pc:docMkLst>
      <pc:sldChg chg="modSp">
        <pc:chgData name="Erica Stowell" userId="S::erica.stowell@msftcommunity.com::840c1d27-ae4e-4916-9ccd-74524e1aebc1" providerId="AD" clId="Web-{B3808F27-EC20-AF0D-ED5E-78C76FBCF3C0}" dt="2023-09-18T16:13:21.346" v="14" actId="14100"/>
        <pc:sldMkLst>
          <pc:docMk/>
          <pc:sldMk cId="4116866332" sldId="257"/>
        </pc:sldMkLst>
        <pc:picChg chg="mod">
          <ac:chgData name="Erica Stowell" userId="S::erica.stowell@msftcommunity.com::840c1d27-ae4e-4916-9ccd-74524e1aebc1" providerId="AD" clId="Web-{B3808F27-EC20-AF0D-ED5E-78C76FBCF3C0}" dt="2023-09-18T16:13:21.346" v="14" actId="14100"/>
          <ac:picMkLst>
            <pc:docMk/>
            <pc:sldMk cId="4116866332" sldId="257"/>
            <ac:picMk id="3" creationId="{5FD32F5B-F90B-1F96-37B1-E7B756F41FB8}"/>
          </ac:picMkLst>
        </pc:picChg>
      </pc:sldChg>
      <pc:sldChg chg="del">
        <pc:chgData name="Erica Stowell" userId="S::erica.stowell@msftcommunity.com::840c1d27-ae4e-4916-9ccd-74524e1aebc1" providerId="AD" clId="Web-{B3808F27-EC20-AF0D-ED5E-78C76FBCF3C0}" dt="2023-09-18T16:13:41.925" v="15"/>
        <pc:sldMkLst>
          <pc:docMk/>
          <pc:sldMk cId="172893638" sldId="261"/>
        </pc:sldMkLst>
      </pc:sldChg>
      <pc:sldChg chg="modSp">
        <pc:chgData name="Erica Stowell" userId="S::erica.stowell@msftcommunity.com::840c1d27-ae4e-4916-9ccd-74524e1aebc1" providerId="AD" clId="Web-{B3808F27-EC20-AF0D-ED5E-78C76FBCF3C0}" dt="2023-09-18T16:08:24.699" v="1" actId="20577"/>
        <pc:sldMkLst>
          <pc:docMk/>
          <pc:sldMk cId="2896121386" sldId="262"/>
        </pc:sldMkLst>
        <pc:spChg chg="mod">
          <ac:chgData name="Erica Stowell" userId="S::erica.stowell@msftcommunity.com::840c1d27-ae4e-4916-9ccd-74524e1aebc1" providerId="AD" clId="Web-{B3808F27-EC20-AF0D-ED5E-78C76FBCF3C0}" dt="2023-09-18T16:08:24.699" v="1" actId="20577"/>
          <ac:spMkLst>
            <pc:docMk/>
            <pc:sldMk cId="2896121386" sldId="262"/>
            <ac:spMk id="2" creationId="{8B487DE0-7908-4AE9-BFF2-24F6D7B86BA9}"/>
          </ac:spMkLst>
        </pc:spChg>
      </pc:sldChg>
      <pc:sldChg chg="modSp">
        <pc:chgData name="Erica Stowell" userId="S::erica.stowell@msftcommunity.com::840c1d27-ae4e-4916-9ccd-74524e1aebc1" providerId="AD" clId="Web-{B3808F27-EC20-AF0D-ED5E-78C76FBCF3C0}" dt="2023-09-18T16:13:56.363" v="21" actId="14100"/>
        <pc:sldMkLst>
          <pc:docMk/>
          <pc:sldMk cId="3147157332" sldId="263"/>
        </pc:sldMkLst>
        <pc:spChg chg="mod">
          <ac:chgData name="Erica Stowell" userId="S::erica.stowell@msftcommunity.com::840c1d27-ae4e-4916-9ccd-74524e1aebc1" providerId="AD" clId="Web-{B3808F27-EC20-AF0D-ED5E-78C76FBCF3C0}" dt="2023-09-18T16:13:56.363" v="21" actId="14100"/>
          <ac:spMkLst>
            <pc:docMk/>
            <pc:sldMk cId="3147157332" sldId="263"/>
            <ac:spMk id="2" creationId="{8B487DE0-7908-4AE9-BFF2-24F6D7B86BA9}"/>
          </ac:spMkLst>
        </pc:spChg>
        <pc:graphicFrameChg chg="mod">
          <ac:chgData name="Erica Stowell" userId="S::erica.stowell@msftcommunity.com::840c1d27-ae4e-4916-9ccd-74524e1aebc1" providerId="AD" clId="Web-{B3808F27-EC20-AF0D-ED5E-78C76FBCF3C0}" dt="2023-09-18T16:09:37.732" v="6" actId="1076"/>
          <ac:graphicFrameMkLst>
            <pc:docMk/>
            <pc:sldMk cId="3147157332" sldId="263"/>
            <ac:graphicFrameMk id="5" creationId="{A0366CD9-A7BA-1DFA-336D-3E73E3C73768}"/>
          </ac:graphicFrameMkLst>
        </pc:graphicFrameChg>
      </pc:sldChg>
      <pc:sldChg chg="del">
        <pc:chgData name="Erica Stowell" userId="S::erica.stowell@msftcommunity.com::840c1d27-ae4e-4916-9ccd-74524e1aebc1" providerId="AD" clId="Web-{B3808F27-EC20-AF0D-ED5E-78C76FBCF3C0}" dt="2023-09-18T16:19:31.511" v="41"/>
        <pc:sldMkLst>
          <pc:docMk/>
          <pc:sldMk cId="3039163799" sldId="267"/>
        </pc:sldMkLst>
      </pc:sldChg>
      <pc:sldChg chg="del">
        <pc:chgData name="Erica Stowell" userId="S::erica.stowell@msftcommunity.com::840c1d27-ae4e-4916-9ccd-74524e1aebc1" providerId="AD" clId="Web-{B3808F27-EC20-AF0D-ED5E-78C76FBCF3C0}" dt="2023-09-18T16:19:30.870" v="40"/>
        <pc:sldMkLst>
          <pc:docMk/>
          <pc:sldMk cId="1570274318" sldId="268"/>
        </pc:sldMkLst>
      </pc:sldChg>
      <pc:sldChg chg="del">
        <pc:chgData name="Erica Stowell" userId="S::erica.stowell@msftcommunity.com::840c1d27-ae4e-4916-9ccd-74524e1aebc1" providerId="AD" clId="Web-{B3808F27-EC20-AF0D-ED5E-78C76FBCF3C0}" dt="2023-09-18T16:19:30.214" v="39"/>
        <pc:sldMkLst>
          <pc:docMk/>
          <pc:sldMk cId="3554179384" sldId="269"/>
        </pc:sldMkLst>
      </pc:sldChg>
      <pc:sldChg chg="del">
        <pc:chgData name="Erica Stowell" userId="S::erica.stowell@msftcommunity.com::840c1d27-ae4e-4916-9ccd-74524e1aebc1" providerId="AD" clId="Web-{B3808F27-EC20-AF0D-ED5E-78C76FBCF3C0}" dt="2023-09-18T16:19:29.480" v="38"/>
        <pc:sldMkLst>
          <pc:docMk/>
          <pc:sldMk cId="2993203893" sldId="270"/>
        </pc:sldMkLst>
      </pc:sldChg>
      <pc:sldChg chg="addSp delSp modSp">
        <pc:chgData name="Erica Stowell" userId="S::erica.stowell@msftcommunity.com::840c1d27-ae4e-4916-9ccd-74524e1aebc1" providerId="AD" clId="Web-{B3808F27-EC20-AF0D-ED5E-78C76FBCF3C0}" dt="2023-09-18T16:19:45.761" v="43"/>
        <pc:sldMkLst>
          <pc:docMk/>
          <pc:sldMk cId="4293218368" sldId="271"/>
        </pc:sldMkLst>
        <pc:spChg chg="mod">
          <ac:chgData name="Erica Stowell" userId="S::erica.stowell@msftcommunity.com::840c1d27-ae4e-4916-9ccd-74524e1aebc1" providerId="AD" clId="Web-{B3808F27-EC20-AF0D-ED5E-78C76FBCF3C0}" dt="2023-09-18T16:16:01.709" v="37" actId="20577"/>
          <ac:spMkLst>
            <pc:docMk/>
            <pc:sldMk cId="4293218368" sldId="271"/>
            <ac:spMk id="4" creationId="{F8926FE3-2A78-7E1D-52ED-5E12C89C91B2}"/>
          </ac:spMkLst>
        </pc:spChg>
        <pc:picChg chg="add del mod">
          <ac:chgData name="Erica Stowell" userId="S::erica.stowell@msftcommunity.com::840c1d27-ae4e-4916-9ccd-74524e1aebc1" providerId="AD" clId="Web-{B3808F27-EC20-AF0D-ED5E-78C76FBCF3C0}" dt="2023-09-18T16:19:45.761" v="43"/>
          <ac:picMkLst>
            <pc:docMk/>
            <pc:sldMk cId="4293218368" sldId="271"/>
            <ac:picMk id="3" creationId="{E0E56ADB-A4B1-59C8-DD4C-E9C82BD2FC26}"/>
          </ac:picMkLst>
        </pc:picChg>
      </pc:sldChg>
      <pc:sldChg chg="modSp">
        <pc:chgData name="Erica Stowell" userId="S::erica.stowell@msftcommunity.com::840c1d27-ae4e-4916-9ccd-74524e1aebc1" providerId="AD" clId="Web-{B3808F27-EC20-AF0D-ED5E-78C76FBCF3C0}" dt="2023-09-18T16:15:28.693" v="30" actId="1076"/>
        <pc:sldMkLst>
          <pc:docMk/>
          <pc:sldMk cId="2744445894" sldId="272"/>
        </pc:sldMkLst>
        <pc:spChg chg="mod">
          <ac:chgData name="Erica Stowell" userId="S::erica.stowell@msftcommunity.com::840c1d27-ae4e-4916-9ccd-74524e1aebc1" providerId="AD" clId="Web-{B3808F27-EC20-AF0D-ED5E-78C76FBCF3C0}" dt="2023-09-18T16:14:15.488" v="22" actId="1076"/>
          <ac:spMkLst>
            <pc:docMk/>
            <pc:sldMk cId="2744445894" sldId="272"/>
            <ac:spMk id="3" creationId="{445539BF-62E8-C729-5352-9951EBBC3204}"/>
          </ac:spMkLst>
        </pc:spChg>
        <pc:spChg chg="mod">
          <ac:chgData name="Erica Stowell" userId="S::erica.stowell@msftcommunity.com::840c1d27-ae4e-4916-9ccd-74524e1aebc1" providerId="AD" clId="Web-{B3808F27-EC20-AF0D-ED5E-78C76FBCF3C0}" dt="2023-09-18T16:15:28.693" v="30" actId="1076"/>
          <ac:spMkLst>
            <pc:docMk/>
            <pc:sldMk cId="2744445894" sldId="272"/>
            <ac:spMk id="5" creationId="{99994C2D-C671-4FD6-E9CB-1C67568FFD0B}"/>
          </ac:spMkLst>
        </pc:spChg>
      </pc:sldChg>
      <pc:sldChg chg="addSp delSp modSp new">
        <pc:chgData name="Erica Stowell" userId="S::erica.stowell@msftcommunity.com::840c1d27-ae4e-4916-9ccd-74524e1aebc1" providerId="AD" clId="Web-{B3808F27-EC20-AF0D-ED5E-78C76FBCF3C0}" dt="2023-09-18T16:13:04.674" v="13" actId="14100"/>
        <pc:sldMkLst>
          <pc:docMk/>
          <pc:sldMk cId="60779129" sldId="273"/>
        </pc:sldMkLst>
        <pc:spChg chg="del">
          <ac:chgData name="Erica Stowell" userId="S::erica.stowell@msftcommunity.com::840c1d27-ae4e-4916-9ccd-74524e1aebc1" providerId="AD" clId="Web-{B3808F27-EC20-AF0D-ED5E-78C76FBCF3C0}" dt="2023-09-18T16:12:50.736" v="9"/>
          <ac:spMkLst>
            <pc:docMk/>
            <pc:sldMk cId="60779129" sldId="273"/>
            <ac:spMk id="2" creationId="{8FD37DEE-92FF-9248-5B5D-AE520C00E63A}"/>
          </ac:spMkLst>
        </pc:spChg>
        <pc:spChg chg="del">
          <ac:chgData name="Erica Stowell" userId="S::erica.stowell@msftcommunity.com::840c1d27-ae4e-4916-9ccd-74524e1aebc1" providerId="AD" clId="Web-{B3808F27-EC20-AF0D-ED5E-78C76FBCF3C0}" dt="2023-09-18T16:12:49.455" v="8"/>
          <ac:spMkLst>
            <pc:docMk/>
            <pc:sldMk cId="60779129" sldId="273"/>
            <ac:spMk id="3" creationId="{812021CA-3968-A05A-B907-208E91832236}"/>
          </ac:spMkLst>
        </pc:spChg>
        <pc:picChg chg="add mod">
          <ac:chgData name="Erica Stowell" userId="S::erica.stowell@msftcommunity.com::840c1d27-ae4e-4916-9ccd-74524e1aebc1" providerId="AD" clId="Web-{B3808F27-EC20-AF0D-ED5E-78C76FBCF3C0}" dt="2023-09-18T16:13:04.674" v="13" actId="14100"/>
          <ac:picMkLst>
            <pc:docMk/>
            <pc:sldMk cId="60779129" sldId="273"/>
            <ac:picMk id="4" creationId="{A45AF5CE-12A4-3C5D-7BAB-AE7BA82DC928}"/>
          </ac:picMkLst>
        </pc:picChg>
      </pc:sldChg>
    </pc:docChg>
  </pc:docChgLst>
  <pc:docChgLst>
    <pc:chgData name="Jennifer Mason" userId="S::jmason_go-planet.com#ext#@msftcommunity.onmicrosoft.com::782e65eb-4afd-4339-9ced-64ffc8181e57" providerId="AD" clId="Web-{15CBBA4C-21DD-35C2-AC46-A75C81A5654A}"/>
    <pc:docChg chg="modSld">
      <pc:chgData name="Jennifer Mason" userId="S::jmason_go-planet.com#ext#@msftcommunity.onmicrosoft.com::782e65eb-4afd-4339-9ced-64ffc8181e57" providerId="AD" clId="Web-{15CBBA4C-21DD-35C2-AC46-A75C81A5654A}" dt="2023-09-19T14:44:59.127" v="221" actId="14100"/>
      <pc:docMkLst>
        <pc:docMk/>
      </pc:docMkLst>
      <pc:sldChg chg="addSp delSp modSp">
        <pc:chgData name="Jennifer Mason" userId="S::jmason_go-planet.com#ext#@msftcommunity.onmicrosoft.com::782e65eb-4afd-4339-9ced-64ffc8181e57" providerId="AD" clId="Web-{15CBBA4C-21DD-35C2-AC46-A75C81A5654A}" dt="2023-09-19T14:44:59.127" v="221" actId="14100"/>
        <pc:sldMkLst>
          <pc:docMk/>
          <pc:sldMk cId="3679973080" sldId="264"/>
        </pc:sldMkLst>
        <pc:spChg chg="mod">
          <ac:chgData name="Jennifer Mason" userId="S::jmason_go-planet.com#ext#@msftcommunity.onmicrosoft.com::782e65eb-4afd-4339-9ced-64ffc8181e57" providerId="AD" clId="Web-{15CBBA4C-21DD-35C2-AC46-A75C81A5654A}" dt="2023-09-19T14:44:59.127" v="221" actId="14100"/>
          <ac:spMkLst>
            <pc:docMk/>
            <pc:sldMk cId="3679973080" sldId="264"/>
            <ac:spMk id="2" creationId="{8B487DE0-7908-4AE9-BFF2-24F6D7B86BA9}"/>
          </ac:spMkLst>
        </pc:spChg>
        <pc:picChg chg="add del mod">
          <ac:chgData name="Jennifer Mason" userId="S::jmason_go-planet.com#ext#@msftcommunity.onmicrosoft.com::782e65eb-4afd-4339-9ced-64ffc8181e57" providerId="AD" clId="Web-{15CBBA4C-21DD-35C2-AC46-A75C81A5654A}" dt="2023-09-19T14:35:15.620" v="2"/>
          <ac:picMkLst>
            <pc:docMk/>
            <pc:sldMk cId="3679973080" sldId="264"/>
            <ac:picMk id="3" creationId="{092774F2-7D28-15CC-A7D2-F46656F555E2}"/>
          </ac:picMkLst>
        </pc:picChg>
        <pc:picChg chg="add del mod">
          <ac:chgData name="Jennifer Mason" userId="S::jmason_go-planet.com#ext#@msftcommunity.onmicrosoft.com::782e65eb-4afd-4339-9ced-64ffc8181e57" providerId="AD" clId="Web-{15CBBA4C-21DD-35C2-AC46-A75C81A5654A}" dt="2023-09-19T14:35:24.745" v="4"/>
          <ac:picMkLst>
            <pc:docMk/>
            <pc:sldMk cId="3679973080" sldId="264"/>
            <ac:picMk id="5" creationId="{D130AE38-3384-3E57-85BD-E7F0ED678626}"/>
          </ac:picMkLst>
        </pc:picChg>
        <pc:picChg chg="add mod">
          <ac:chgData name="Jennifer Mason" userId="S::jmason_go-planet.com#ext#@msftcommunity.onmicrosoft.com::782e65eb-4afd-4339-9ced-64ffc8181e57" providerId="AD" clId="Web-{15CBBA4C-21DD-35C2-AC46-A75C81A5654A}" dt="2023-09-19T14:42:22.433" v="133" actId="1076"/>
          <ac:picMkLst>
            <pc:docMk/>
            <pc:sldMk cId="3679973080" sldId="264"/>
            <ac:picMk id="6" creationId="{F3C053B2-1F05-859E-71A1-2B265FF2553F}"/>
          </ac:picMkLst>
        </pc:picChg>
        <pc:picChg chg="add del mod">
          <ac:chgData name="Jennifer Mason" userId="S::jmason_go-planet.com#ext#@msftcommunity.onmicrosoft.com::782e65eb-4afd-4339-9ced-64ffc8181e57" providerId="AD" clId="Web-{15CBBA4C-21DD-35C2-AC46-A75C81A5654A}" dt="2023-09-19T14:40:14.772" v="13"/>
          <ac:picMkLst>
            <pc:docMk/>
            <pc:sldMk cId="3679973080" sldId="264"/>
            <ac:picMk id="9" creationId="{4FD52868-269C-D723-E313-99C4EEF3C32F}"/>
          </ac:picMkLst>
        </pc:picChg>
        <pc:picChg chg="add mod">
          <ac:chgData name="Jennifer Mason" userId="S::jmason_go-planet.com#ext#@msftcommunity.onmicrosoft.com::782e65eb-4afd-4339-9ced-64ffc8181e57" providerId="AD" clId="Web-{15CBBA4C-21DD-35C2-AC46-A75C81A5654A}" dt="2023-09-19T14:41:08.462" v="20"/>
          <ac:picMkLst>
            <pc:docMk/>
            <pc:sldMk cId="3679973080" sldId="264"/>
            <ac:picMk id="10" creationId="{28FA9CF3-4611-603A-7828-68DCE7C58AF9}"/>
          </ac:picMkLst>
        </pc:picChg>
      </pc:sldChg>
    </pc:docChg>
  </pc:docChgLst>
  <pc:docChgLst>
    <pc:chgData name="Erica Stowell" userId="840c1d27-ae4e-4916-9ccd-74524e1aebc1" providerId="ADAL" clId="{F9F1E09E-F8C5-4FA4-8DE8-EB1875CC8C10}"/>
    <pc:docChg chg="custSel delSld modSld sldOrd modSection">
      <pc:chgData name="Erica Stowell" userId="840c1d27-ae4e-4916-9ccd-74524e1aebc1" providerId="ADAL" clId="{F9F1E09E-F8C5-4FA4-8DE8-EB1875CC8C10}" dt="2023-11-20T18:28:41.225" v="25" actId="47"/>
      <pc:docMkLst>
        <pc:docMk/>
      </pc:docMkLst>
      <pc:sldChg chg="del">
        <pc:chgData name="Erica Stowell" userId="840c1d27-ae4e-4916-9ccd-74524e1aebc1" providerId="ADAL" clId="{F9F1E09E-F8C5-4FA4-8DE8-EB1875CC8C10}" dt="2023-11-20T18:28:41.225" v="25" actId="47"/>
        <pc:sldMkLst>
          <pc:docMk/>
          <pc:sldMk cId="3962138007" sldId="261"/>
        </pc:sldMkLst>
      </pc:sldChg>
      <pc:sldChg chg="modSp mod">
        <pc:chgData name="Erica Stowell" userId="840c1d27-ae4e-4916-9ccd-74524e1aebc1" providerId="ADAL" clId="{F9F1E09E-F8C5-4FA4-8DE8-EB1875CC8C10}" dt="2023-11-20T17:02:35.309" v="13" actId="20577"/>
        <pc:sldMkLst>
          <pc:docMk/>
          <pc:sldMk cId="1885598088" sldId="265"/>
        </pc:sldMkLst>
        <pc:spChg chg="mod">
          <ac:chgData name="Erica Stowell" userId="840c1d27-ae4e-4916-9ccd-74524e1aebc1" providerId="ADAL" clId="{F9F1E09E-F8C5-4FA4-8DE8-EB1875CC8C10}" dt="2023-11-20T17:02:35.309" v="13" actId="20577"/>
          <ac:spMkLst>
            <pc:docMk/>
            <pc:sldMk cId="1885598088" sldId="265"/>
            <ac:spMk id="8" creationId="{193A4C49-58BC-4551-866A-7E97E1E1E5DC}"/>
          </ac:spMkLst>
        </pc:spChg>
      </pc:sldChg>
      <pc:sldChg chg="modSp del mod ord">
        <pc:chgData name="Erica Stowell" userId="840c1d27-ae4e-4916-9ccd-74524e1aebc1" providerId="ADAL" clId="{F9F1E09E-F8C5-4FA4-8DE8-EB1875CC8C10}" dt="2023-11-20T18:28:38.158" v="23" actId="47"/>
        <pc:sldMkLst>
          <pc:docMk/>
          <pc:sldMk cId="602264751" sldId="2147480103"/>
        </pc:sldMkLst>
        <pc:graphicFrameChg chg="modGraphic">
          <ac:chgData name="Erica Stowell" userId="840c1d27-ae4e-4916-9ccd-74524e1aebc1" providerId="ADAL" clId="{F9F1E09E-F8C5-4FA4-8DE8-EB1875CC8C10}" dt="2023-11-20T18:26:16.490" v="20" actId="207"/>
          <ac:graphicFrameMkLst>
            <pc:docMk/>
            <pc:sldMk cId="602264751" sldId="2147480103"/>
            <ac:graphicFrameMk id="4" creationId="{B93F2C07-5B4A-B3CD-BAE5-6B78888EEEDA}"/>
          </ac:graphicFrameMkLst>
        </pc:graphicFrameChg>
      </pc:sldChg>
      <pc:sldChg chg="modSp del mod">
        <pc:chgData name="Erica Stowell" userId="840c1d27-ae4e-4916-9ccd-74524e1aebc1" providerId="ADAL" clId="{F9F1E09E-F8C5-4FA4-8DE8-EB1875CC8C10}" dt="2023-11-20T18:28:40.023" v="24" actId="47"/>
        <pc:sldMkLst>
          <pc:docMk/>
          <pc:sldMk cId="1714477306" sldId="2147480104"/>
        </pc:sldMkLst>
        <pc:graphicFrameChg chg="modGraphic">
          <ac:chgData name="Erica Stowell" userId="840c1d27-ae4e-4916-9ccd-74524e1aebc1" providerId="ADAL" clId="{F9F1E09E-F8C5-4FA4-8DE8-EB1875CC8C10}" dt="2023-11-20T18:27:12.503" v="22" actId="2084"/>
          <ac:graphicFrameMkLst>
            <pc:docMk/>
            <pc:sldMk cId="1714477306" sldId="2147480104"/>
            <ac:graphicFrameMk id="2" creationId="{4588F7F6-B2F2-B4F5-6076-50EFA3146F15}"/>
          </ac:graphicFrameMkLst>
        </pc:graphicFrameChg>
      </pc:sldChg>
      <pc:sldChg chg="del">
        <pc:chgData name="Erica Stowell" userId="840c1d27-ae4e-4916-9ccd-74524e1aebc1" providerId="ADAL" clId="{F9F1E09E-F8C5-4FA4-8DE8-EB1875CC8C10}" dt="2023-11-20T17:49:44.399" v="14" actId="47"/>
        <pc:sldMkLst>
          <pc:docMk/>
          <pc:sldMk cId="3943331884" sldId="2147480110"/>
        </pc:sldMkLst>
      </pc:sldChg>
      <pc:sldChg chg="del">
        <pc:chgData name="Erica Stowell" userId="840c1d27-ae4e-4916-9ccd-74524e1aebc1" providerId="ADAL" clId="{F9F1E09E-F8C5-4FA4-8DE8-EB1875CC8C10}" dt="2023-11-20T17:49:46.067" v="15" actId="47"/>
        <pc:sldMkLst>
          <pc:docMk/>
          <pc:sldMk cId="265386990" sldId="2147480111"/>
        </pc:sldMkLst>
      </pc:sldChg>
      <pc:sldChg chg="del">
        <pc:chgData name="Erica Stowell" userId="840c1d27-ae4e-4916-9ccd-74524e1aebc1" providerId="ADAL" clId="{F9F1E09E-F8C5-4FA4-8DE8-EB1875CC8C10}" dt="2023-11-20T18:24:02.517" v="17" actId="47"/>
        <pc:sldMkLst>
          <pc:docMk/>
          <pc:sldMk cId="1058761732" sldId="2147480112"/>
        </pc:sldMkLst>
      </pc:sldChg>
      <pc:sldChg chg="del">
        <pc:chgData name="Erica Stowell" userId="840c1d27-ae4e-4916-9ccd-74524e1aebc1" providerId="ADAL" clId="{F9F1E09E-F8C5-4FA4-8DE8-EB1875CC8C10}" dt="2023-11-20T18:24:01.292" v="16" actId="47"/>
        <pc:sldMkLst>
          <pc:docMk/>
          <pc:sldMk cId="2652698136" sldId="2147480113"/>
        </pc:sldMkLst>
      </pc:sldChg>
    </pc:docChg>
  </pc:docChgLst>
  <pc:docChgLst>
    <pc:chgData name="Erica Stowell" userId="S::erica.stowell@msftcommunity.com::840c1d27-ae4e-4916-9ccd-74524e1aebc1" providerId="AD" clId="Web-{C5CF6765-5E25-53B4-DE3B-66D691865E84}"/>
    <pc:docChg chg="modSld">
      <pc:chgData name="Erica Stowell" userId="S::erica.stowell@msftcommunity.com::840c1d27-ae4e-4916-9ccd-74524e1aebc1" providerId="AD" clId="Web-{C5CF6765-5E25-53B4-DE3B-66D691865E84}" dt="2023-09-27T18:03:31.567" v="44" actId="20577"/>
      <pc:docMkLst>
        <pc:docMk/>
      </pc:docMkLst>
      <pc:sldChg chg="modSp">
        <pc:chgData name="Erica Stowell" userId="S::erica.stowell@msftcommunity.com::840c1d27-ae4e-4916-9ccd-74524e1aebc1" providerId="AD" clId="Web-{C5CF6765-5E25-53B4-DE3B-66D691865E84}" dt="2023-09-27T18:03:31.567" v="44" actId="20577"/>
        <pc:sldMkLst>
          <pc:docMk/>
          <pc:sldMk cId="3962138007" sldId="261"/>
        </pc:sldMkLst>
        <pc:spChg chg="mod">
          <ac:chgData name="Erica Stowell" userId="S::erica.stowell@msftcommunity.com::840c1d27-ae4e-4916-9ccd-74524e1aebc1" providerId="AD" clId="Web-{C5CF6765-5E25-53B4-DE3B-66D691865E84}" dt="2023-09-27T18:03:31.567" v="44" actId="20577"/>
          <ac:spMkLst>
            <pc:docMk/>
            <pc:sldMk cId="3962138007" sldId="261"/>
            <ac:spMk id="5" creationId="{CAD76178-FF76-A192-3092-529359496F43}"/>
          </ac:spMkLst>
        </pc:spChg>
        <pc:graphicFrameChg chg="mod modGraphic">
          <ac:chgData name="Erica Stowell" userId="S::erica.stowell@msftcommunity.com::840c1d27-ae4e-4916-9ccd-74524e1aebc1" providerId="AD" clId="Web-{C5CF6765-5E25-53B4-DE3B-66D691865E84}" dt="2023-09-27T17:58:07.198" v="31"/>
          <ac:graphicFrameMkLst>
            <pc:docMk/>
            <pc:sldMk cId="3962138007" sldId="261"/>
            <ac:graphicFrameMk id="2" creationId="{45522CD2-E0A6-9C66-37F5-3758077AE94C}"/>
          </ac:graphicFrameMkLst>
        </pc:graphicFrameChg>
      </pc:sldChg>
      <pc:sldChg chg="modSp">
        <pc:chgData name="Erica Stowell" userId="S::erica.stowell@msftcommunity.com::840c1d27-ae4e-4916-9ccd-74524e1aebc1" providerId="AD" clId="Web-{C5CF6765-5E25-53B4-DE3B-66D691865E84}" dt="2023-09-27T17:58:17.934" v="34"/>
        <pc:sldMkLst>
          <pc:docMk/>
          <pc:sldMk cId="602264751" sldId="2147480103"/>
        </pc:sldMkLst>
        <pc:graphicFrameChg chg="mod modGraphic">
          <ac:chgData name="Erica Stowell" userId="S::erica.stowell@msftcommunity.com::840c1d27-ae4e-4916-9ccd-74524e1aebc1" providerId="AD" clId="Web-{C5CF6765-5E25-53B4-DE3B-66D691865E84}" dt="2023-09-27T17:58:17.934" v="34"/>
          <ac:graphicFrameMkLst>
            <pc:docMk/>
            <pc:sldMk cId="602264751" sldId="2147480103"/>
            <ac:graphicFrameMk id="4" creationId="{B93F2C07-5B4A-B3CD-BAE5-6B78888EEEDA}"/>
          </ac:graphicFrameMkLst>
        </pc:graphicFrameChg>
      </pc:sldChg>
      <pc:sldChg chg="modSp">
        <pc:chgData name="Erica Stowell" userId="S::erica.stowell@msftcommunity.com::840c1d27-ae4e-4916-9ccd-74524e1aebc1" providerId="AD" clId="Web-{C5CF6765-5E25-53B4-DE3B-66D691865E84}" dt="2023-09-27T17:58:22.278" v="36"/>
        <pc:sldMkLst>
          <pc:docMk/>
          <pc:sldMk cId="1714477306" sldId="2147480104"/>
        </pc:sldMkLst>
        <pc:graphicFrameChg chg="mod modGraphic">
          <ac:chgData name="Erica Stowell" userId="S::erica.stowell@msftcommunity.com::840c1d27-ae4e-4916-9ccd-74524e1aebc1" providerId="AD" clId="Web-{C5CF6765-5E25-53B4-DE3B-66D691865E84}" dt="2023-09-27T17:58:22.278" v="36"/>
          <ac:graphicFrameMkLst>
            <pc:docMk/>
            <pc:sldMk cId="1714477306" sldId="2147480104"/>
            <ac:graphicFrameMk id="2" creationId="{4588F7F6-B2F2-B4F5-6076-50EFA3146F15}"/>
          </ac:graphicFrameMkLst>
        </pc:graphicFrameChg>
      </pc:sldChg>
      <pc:sldChg chg="modSp">
        <pc:chgData name="Erica Stowell" userId="S::erica.stowell@msftcommunity.com::840c1d27-ae4e-4916-9ccd-74524e1aebc1" providerId="AD" clId="Web-{C5CF6765-5E25-53B4-DE3B-66D691865E84}" dt="2023-09-27T17:58:25.387" v="38"/>
        <pc:sldMkLst>
          <pc:docMk/>
          <pc:sldMk cId="3953235574" sldId="2147480105"/>
        </pc:sldMkLst>
        <pc:graphicFrameChg chg="mod modGraphic">
          <ac:chgData name="Erica Stowell" userId="S::erica.stowell@msftcommunity.com::840c1d27-ae4e-4916-9ccd-74524e1aebc1" providerId="AD" clId="Web-{C5CF6765-5E25-53B4-DE3B-66D691865E84}" dt="2023-09-27T17:58:25.387" v="38"/>
          <ac:graphicFrameMkLst>
            <pc:docMk/>
            <pc:sldMk cId="3953235574" sldId="2147480105"/>
            <ac:graphicFrameMk id="6" creationId="{F3D5480F-48A5-AB4A-81AC-85CCA7AE0A40}"/>
          </ac:graphicFrameMkLst>
        </pc:graphicFrameChg>
      </pc:sldChg>
      <pc:sldChg chg="modSp">
        <pc:chgData name="Erica Stowell" userId="S::erica.stowell@msftcommunity.com::840c1d27-ae4e-4916-9ccd-74524e1aebc1" providerId="AD" clId="Web-{C5CF6765-5E25-53B4-DE3B-66D691865E84}" dt="2023-09-27T17:58:31.216" v="40"/>
        <pc:sldMkLst>
          <pc:docMk/>
          <pc:sldMk cId="4081103997" sldId="2147480106"/>
        </pc:sldMkLst>
        <pc:graphicFrameChg chg="mod modGraphic">
          <ac:chgData name="Erica Stowell" userId="S::erica.stowell@msftcommunity.com::840c1d27-ae4e-4916-9ccd-74524e1aebc1" providerId="AD" clId="Web-{C5CF6765-5E25-53B4-DE3B-66D691865E84}" dt="2023-09-27T17:58:31.216" v="40"/>
          <ac:graphicFrameMkLst>
            <pc:docMk/>
            <pc:sldMk cId="4081103997" sldId="2147480106"/>
            <ac:graphicFrameMk id="4" creationId="{0063C77E-83A1-50E4-9D25-0BC5EDDA8987}"/>
          </ac:graphicFrameMkLst>
        </pc:graphicFrameChg>
      </pc:sldChg>
    </pc:docChg>
  </pc:docChgLst>
  <pc:docChgLst>
    <pc:chgData name="Tiffany Lee" userId="S::tiffany.lee@msftcommunity.com::2f085014-14f7-4c93-95ee-48bce0698914" providerId="AD" clId="Web-{6C88A0AA-0E28-B39A-5DFF-F7BF745696F7}"/>
    <pc:docChg chg="">
      <pc:chgData name="Tiffany Lee" userId="S::tiffany.lee@msftcommunity.com::2f085014-14f7-4c93-95ee-48bce0698914" providerId="AD" clId="Web-{6C88A0AA-0E28-B39A-5DFF-F7BF745696F7}" dt="2024-01-09T20:24:33.938" v="1"/>
      <pc:docMkLst>
        <pc:docMk/>
      </pc:docMkLst>
      <pc:sldChg chg="delCm modCm">
        <pc:chgData name="Tiffany Lee" userId="S::tiffany.lee@msftcommunity.com::2f085014-14f7-4c93-95ee-48bce0698914" providerId="AD" clId="Web-{6C88A0AA-0E28-B39A-5DFF-F7BF745696F7}" dt="2024-01-09T20:24:33.938" v="1"/>
        <pc:sldMkLst>
          <pc:docMk/>
          <pc:sldMk cId="4116866332" sldId="257"/>
        </pc:sldMkLst>
        <pc:extLst>
          <p:ext xmlns:p="http://schemas.openxmlformats.org/presentationml/2006/main" uri="{D6D511B9-2390-475A-947B-AFAB55BFBCF1}">
            <pc226:cmChg xmlns:pc226="http://schemas.microsoft.com/office/powerpoint/2022/06/main/command" chg="del mod">
              <pc226:chgData name="Tiffany Lee" userId="S::tiffany.lee@msftcommunity.com::2f085014-14f7-4c93-95ee-48bce0698914" providerId="AD" clId="Web-{6C88A0AA-0E28-B39A-5DFF-F7BF745696F7}" dt="2024-01-09T20:24:33.938" v="1"/>
              <pc2:cmMkLst xmlns:pc2="http://schemas.microsoft.com/office/powerpoint/2019/9/main/command">
                <pc:docMk/>
                <pc:sldMk cId="4116866332" sldId="257"/>
                <pc2:cmMk id="{41F8662F-F190-4AC6-9B2F-9F59A48786DB}"/>
              </pc2:cmMkLst>
            </pc226:cmChg>
          </p:ext>
        </pc:extLst>
      </pc:sldChg>
    </pc:docChg>
  </pc:docChgLst>
  <pc:docChgLst>
    <pc:chgData name="Tiffany Lee" userId="S::tiffany.lee@msftcommunity.com::2f085014-14f7-4c93-95ee-48bce0698914" providerId="AD" clId="Web-{EE3E026C-0DC6-E2F8-309B-4DE4B4189B3F}"/>
    <pc:docChg chg="addSld delSld modSld sldOrd addMainMaster modMainMaster modSection">
      <pc:chgData name="Tiffany Lee" userId="S::tiffany.lee@msftcommunity.com::2f085014-14f7-4c93-95ee-48bce0698914" providerId="AD" clId="Web-{EE3E026C-0DC6-E2F8-309B-4DE4B4189B3F}" dt="2024-01-17T00:56:38.419" v="27"/>
      <pc:docMkLst>
        <pc:docMk/>
      </pc:docMkLst>
      <pc:sldChg chg="modSp">
        <pc:chgData name="Tiffany Lee" userId="S::tiffany.lee@msftcommunity.com::2f085014-14f7-4c93-95ee-48bce0698914" providerId="AD" clId="Web-{EE3E026C-0DC6-E2F8-309B-4DE4B4189B3F}" dt="2024-01-15T21:28:57.786" v="25" actId="20577"/>
        <pc:sldMkLst>
          <pc:docMk/>
          <pc:sldMk cId="2865573592" sldId="258"/>
        </pc:sldMkLst>
        <pc:spChg chg="mod">
          <ac:chgData name="Tiffany Lee" userId="S::tiffany.lee@msftcommunity.com::2f085014-14f7-4c93-95ee-48bce0698914" providerId="AD" clId="Web-{EE3E026C-0DC6-E2F8-309B-4DE4B4189B3F}" dt="2024-01-15T21:28:57.786" v="25" actId="20577"/>
          <ac:spMkLst>
            <pc:docMk/>
            <pc:sldMk cId="2865573592" sldId="258"/>
            <ac:spMk id="4" creationId="{C92F00AA-CA86-AD4C-8F6C-E492BF085A71}"/>
          </ac:spMkLst>
        </pc:spChg>
      </pc:sldChg>
      <pc:sldChg chg="del">
        <pc:chgData name="Tiffany Lee" userId="S::tiffany.lee@msftcommunity.com::2f085014-14f7-4c93-95ee-48bce0698914" providerId="AD" clId="Web-{EE3E026C-0DC6-E2F8-309B-4DE4B4189B3F}" dt="2024-01-15T21:12:18.349" v="3"/>
        <pc:sldMkLst>
          <pc:docMk/>
          <pc:sldMk cId="1135550672" sldId="2147480117"/>
        </pc:sldMkLst>
      </pc:sldChg>
      <pc:sldChg chg="add">
        <pc:chgData name="Tiffany Lee" userId="S::tiffany.lee@msftcommunity.com::2f085014-14f7-4c93-95ee-48bce0698914" providerId="AD" clId="Web-{EE3E026C-0DC6-E2F8-309B-4DE4B4189B3F}" dt="2024-01-15T21:12:12.849" v="1"/>
        <pc:sldMkLst>
          <pc:docMk/>
          <pc:sldMk cId="2940818977" sldId="2147480118"/>
        </pc:sldMkLst>
      </pc:sldChg>
      <pc:sldChg chg="add">
        <pc:chgData name="Tiffany Lee" userId="S::tiffany.lee@msftcommunity.com::2f085014-14f7-4c93-95ee-48bce0698914" providerId="AD" clId="Web-{EE3E026C-0DC6-E2F8-309B-4DE4B4189B3F}" dt="2024-01-15T21:12:12.802" v="0"/>
        <pc:sldMkLst>
          <pc:docMk/>
          <pc:sldMk cId="3568828029" sldId="2147480119"/>
        </pc:sldMkLst>
      </pc:sldChg>
      <pc:sldChg chg="add">
        <pc:chgData name="Tiffany Lee" userId="S::tiffany.lee@msftcommunity.com::2f085014-14f7-4c93-95ee-48bce0698914" providerId="AD" clId="Web-{EE3E026C-0DC6-E2F8-309B-4DE4B4189B3F}" dt="2024-01-15T21:12:12.927" v="2"/>
        <pc:sldMkLst>
          <pc:docMk/>
          <pc:sldMk cId="2305255055" sldId="2147480126"/>
        </pc:sldMkLst>
      </pc:sldChg>
      <pc:sldMasterChg chg="add addSldLayout">
        <pc:chgData name="Tiffany Lee" userId="S::tiffany.lee@msftcommunity.com::2f085014-14f7-4c93-95ee-48bce0698914" providerId="AD" clId="Web-{EE3E026C-0DC6-E2F8-309B-4DE4B4189B3F}" dt="2024-01-15T21:12:12.802" v="0"/>
        <pc:sldMasterMkLst>
          <pc:docMk/>
          <pc:sldMasterMk cId="2083365963" sldId="2147483648"/>
        </pc:sldMasterMkLst>
        <pc:sldLayoutChg chg="add">
          <pc:chgData name="Tiffany Lee" userId="S::tiffany.lee@msftcommunity.com::2f085014-14f7-4c93-95ee-48bce0698914" providerId="AD" clId="Web-{EE3E026C-0DC6-E2F8-309B-4DE4B4189B3F}" dt="2024-01-15T21:12:12.802" v="0"/>
          <pc:sldLayoutMkLst>
            <pc:docMk/>
            <pc:sldMasterMk cId="2083365963" sldId="2147483648"/>
            <pc:sldLayoutMk cId="2009782310" sldId="2147483649"/>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4164496862" sldId="2147483650"/>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126729362" sldId="2147483651"/>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853935186" sldId="2147483652"/>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4149779802" sldId="2147483653"/>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860246162" sldId="2147483654"/>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590155895" sldId="2147483655"/>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538363472" sldId="2147483656"/>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3810792189" sldId="2147483657"/>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1679104459" sldId="2147483658"/>
          </pc:sldLayoutMkLst>
        </pc:sldLayoutChg>
        <pc:sldLayoutChg chg="add">
          <pc:chgData name="Tiffany Lee" userId="S::tiffany.lee@msftcommunity.com::2f085014-14f7-4c93-95ee-48bce0698914" providerId="AD" clId="Web-{EE3E026C-0DC6-E2F8-309B-4DE4B4189B3F}" dt="2024-01-15T21:12:12.802" v="0"/>
          <pc:sldLayoutMkLst>
            <pc:docMk/>
            <pc:sldMasterMk cId="2083365963" sldId="2147483648"/>
            <pc:sldLayoutMk cId="27473128" sldId="2147483659"/>
          </pc:sldLayoutMkLst>
        </pc:sldLayoutChg>
      </pc:sldMasterChg>
      <pc:sldMasterChg chg="replId modSldLayout">
        <pc:chgData name="Tiffany Lee" userId="S::tiffany.lee@msftcommunity.com::2f085014-14f7-4c93-95ee-48bce0698914" providerId="AD" clId="Web-{EE3E026C-0DC6-E2F8-309B-4DE4B4189B3F}" dt="2024-01-15T21:12:12.802" v="0"/>
        <pc:sldMasterMkLst>
          <pc:docMk/>
          <pc:sldMasterMk cId="1516076206" sldId="2147484747"/>
        </pc:sldMasterMkLst>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3178727630" sldId="2147484748"/>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3490993860" sldId="2147484749"/>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2927591437" sldId="2147484750"/>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974154303" sldId="2147484751"/>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3958286124" sldId="2147484752"/>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970168784" sldId="2147484753"/>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2161673353" sldId="2147484754"/>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1526859745" sldId="2147484755"/>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4004908541" sldId="2147484756"/>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636413560" sldId="2147484757"/>
          </pc:sldLayoutMkLst>
        </pc:sldLayoutChg>
        <pc:sldLayoutChg chg="replId">
          <pc:chgData name="Tiffany Lee" userId="S::tiffany.lee@msftcommunity.com::2f085014-14f7-4c93-95ee-48bce0698914" providerId="AD" clId="Web-{EE3E026C-0DC6-E2F8-309B-4DE4B4189B3F}" dt="2024-01-15T21:12:12.802" v="0"/>
          <pc:sldLayoutMkLst>
            <pc:docMk/>
            <pc:sldMasterMk cId="1516076206" sldId="2147484747"/>
            <pc:sldLayoutMk cId="1769306173" sldId="2147484758"/>
          </pc:sldLayoutMkLst>
        </pc:sldLayoutChg>
      </pc:sldMasterChg>
    </pc:docChg>
  </pc:docChgLst>
  <pc:docChgLst>
    <pc:chgData name="Erica Stowell" userId="840c1d27-ae4e-4916-9ccd-74524e1aebc1" providerId="ADAL" clId="{95718EA9-FF1B-4D73-A142-AE428475D001}"/>
    <pc:docChg chg="custSel delSld modSld modSection">
      <pc:chgData name="Erica Stowell" userId="840c1d27-ae4e-4916-9ccd-74524e1aebc1" providerId="ADAL" clId="{95718EA9-FF1B-4D73-A142-AE428475D001}" dt="2024-02-13T19:19:53.142" v="66" actId="47"/>
      <pc:docMkLst>
        <pc:docMk/>
      </pc:docMkLst>
      <pc:sldChg chg="del">
        <pc:chgData name="Erica Stowell" userId="840c1d27-ae4e-4916-9ccd-74524e1aebc1" providerId="ADAL" clId="{95718EA9-FF1B-4D73-A142-AE428475D001}" dt="2024-02-13T19:19:53.142" v="66" actId="47"/>
        <pc:sldMkLst>
          <pc:docMk/>
          <pc:sldMk cId="4116866332" sldId="257"/>
        </pc:sldMkLst>
      </pc:sldChg>
      <pc:sldChg chg="modSp mod">
        <pc:chgData name="Erica Stowell" userId="840c1d27-ae4e-4916-9ccd-74524e1aebc1" providerId="ADAL" clId="{95718EA9-FF1B-4D73-A142-AE428475D001}" dt="2024-02-13T16:50:10.618" v="43" actId="20577"/>
        <pc:sldMkLst>
          <pc:docMk/>
          <pc:sldMk cId="1885598088" sldId="265"/>
        </pc:sldMkLst>
        <pc:spChg chg="mod">
          <ac:chgData name="Erica Stowell" userId="840c1d27-ae4e-4916-9ccd-74524e1aebc1" providerId="ADAL" clId="{95718EA9-FF1B-4D73-A142-AE428475D001}" dt="2024-02-13T16:49:48.943" v="28" actId="20577"/>
          <ac:spMkLst>
            <pc:docMk/>
            <pc:sldMk cId="1885598088" sldId="265"/>
            <ac:spMk id="3" creationId="{BDD239FB-D762-C556-0752-BF10AB147729}"/>
          </ac:spMkLst>
        </pc:spChg>
        <pc:spChg chg="mod">
          <ac:chgData name="Erica Stowell" userId="840c1d27-ae4e-4916-9ccd-74524e1aebc1" providerId="ADAL" clId="{95718EA9-FF1B-4D73-A142-AE428475D001}" dt="2024-02-13T16:50:10.618" v="43" actId="20577"/>
          <ac:spMkLst>
            <pc:docMk/>
            <pc:sldMk cId="1885598088" sldId="265"/>
            <ac:spMk id="8" creationId="{193A4C49-58BC-4551-866A-7E97E1E1E5DC}"/>
          </ac:spMkLst>
        </pc:spChg>
      </pc:sldChg>
      <pc:sldChg chg="modSp mod">
        <pc:chgData name="Erica Stowell" userId="840c1d27-ae4e-4916-9ccd-74524e1aebc1" providerId="ADAL" clId="{95718EA9-FF1B-4D73-A142-AE428475D001}" dt="2024-02-13T16:51:16.291" v="65" actId="20577"/>
        <pc:sldMkLst>
          <pc:docMk/>
          <pc:sldMk cId="4293218368" sldId="271"/>
        </pc:sldMkLst>
        <pc:spChg chg="mod">
          <ac:chgData name="Erica Stowell" userId="840c1d27-ae4e-4916-9ccd-74524e1aebc1" providerId="ADAL" clId="{95718EA9-FF1B-4D73-A142-AE428475D001}" dt="2024-02-13T16:51:16.291" v="65" actId="20577"/>
          <ac:spMkLst>
            <pc:docMk/>
            <pc:sldMk cId="4293218368" sldId="271"/>
            <ac:spMk id="5" creationId="{99994C2D-C671-4FD6-E9CB-1C67568FFD0B}"/>
          </ac:spMkLst>
        </pc:spChg>
      </pc:sldChg>
      <pc:sldChg chg="modSp mod">
        <pc:chgData name="Erica Stowell" userId="840c1d27-ae4e-4916-9ccd-74524e1aebc1" providerId="ADAL" clId="{95718EA9-FF1B-4D73-A142-AE428475D001}" dt="2024-02-13T16:50:50.735" v="55" actId="20577"/>
        <pc:sldMkLst>
          <pc:docMk/>
          <pc:sldMk cId="2744445894" sldId="272"/>
        </pc:sldMkLst>
        <pc:spChg chg="mod">
          <ac:chgData name="Erica Stowell" userId="840c1d27-ae4e-4916-9ccd-74524e1aebc1" providerId="ADAL" clId="{95718EA9-FF1B-4D73-A142-AE428475D001}" dt="2024-02-13T16:50:50.735" v="55" actId="20577"/>
          <ac:spMkLst>
            <pc:docMk/>
            <pc:sldMk cId="2744445894" sldId="272"/>
            <ac:spMk id="5" creationId="{99994C2D-C671-4FD6-E9CB-1C67568FFD0B}"/>
          </ac:spMkLst>
        </pc:spChg>
      </pc:sldChg>
      <pc:sldChg chg="delSp modSp del mod">
        <pc:chgData name="Erica Stowell" userId="840c1d27-ae4e-4916-9ccd-74524e1aebc1" providerId="ADAL" clId="{95718EA9-FF1B-4D73-A142-AE428475D001}" dt="2024-02-13T16:48:05.799" v="2" actId="47"/>
        <pc:sldMkLst>
          <pc:docMk/>
          <pc:sldMk cId="721603378" sldId="274"/>
        </pc:sldMkLst>
        <pc:spChg chg="del">
          <ac:chgData name="Erica Stowell" userId="840c1d27-ae4e-4916-9ccd-74524e1aebc1" providerId="ADAL" clId="{95718EA9-FF1B-4D73-A142-AE428475D001}" dt="2024-02-05T21:37:49.184" v="1" actId="478"/>
          <ac:spMkLst>
            <pc:docMk/>
            <pc:sldMk cId="721603378" sldId="274"/>
            <ac:spMk id="3" creationId="{33F430FF-2B73-7BDF-C756-46676997BD5D}"/>
          </ac:spMkLst>
        </pc:spChg>
        <pc:spChg chg="mod">
          <ac:chgData name="Erica Stowell" userId="840c1d27-ae4e-4916-9ccd-74524e1aebc1" providerId="ADAL" clId="{95718EA9-FF1B-4D73-A142-AE428475D001}" dt="2024-02-05T21:36:23.787" v="0" actId="6549"/>
          <ac:spMkLst>
            <pc:docMk/>
            <pc:sldMk cId="721603378" sldId="274"/>
            <ac:spMk id="11" creationId="{A8E33A8D-15C3-F6C3-6E97-0ECBBB346F2A}"/>
          </ac:spMkLst>
        </pc:spChg>
      </pc:sldChg>
      <pc:sldMasterChg chg="delSldLayout">
        <pc:chgData name="Erica Stowell" userId="840c1d27-ae4e-4916-9ccd-74524e1aebc1" providerId="ADAL" clId="{95718EA9-FF1B-4D73-A142-AE428475D001}" dt="2024-02-13T19:19:53.142" v="66" actId="47"/>
        <pc:sldMasterMkLst>
          <pc:docMk/>
          <pc:sldMasterMk cId="3645855784" sldId="2147484709"/>
        </pc:sldMasterMkLst>
        <pc:sldLayoutChg chg="del">
          <pc:chgData name="Erica Stowell" userId="840c1d27-ae4e-4916-9ccd-74524e1aebc1" providerId="ADAL" clId="{95718EA9-FF1B-4D73-A142-AE428475D001}" dt="2024-02-13T19:19:53.142" v="66" actId="47"/>
          <pc:sldLayoutMkLst>
            <pc:docMk/>
            <pc:sldMasterMk cId="3645855784" sldId="2147484709"/>
            <pc:sldLayoutMk cId="1422262127" sldId="2147484739"/>
          </pc:sldLayoutMkLst>
        </pc:sldLayoutChg>
      </pc:sldMasterChg>
    </pc:docChg>
  </pc:docChgLst>
  <pc:docChgLst>
    <pc:chgData name="Erica Stowell" userId="S::erica.stowell@msftcommunity.com::840c1d27-ae4e-4916-9ccd-74524e1aebc1" providerId="AD" clId="Web-{02C4475E-6466-EEB6-861B-E9E98F56FD95}"/>
    <pc:docChg chg="addSld delSld modSection">
      <pc:chgData name="Erica Stowell" userId="S::erica.stowell@msftcommunity.com::840c1d27-ae4e-4916-9ccd-74524e1aebc1" providerId="AD" clId="Web-{02C4475E-6466-EEB6-861B-E9E98F56FD95}" dt="2024-01-17T01:46:31.186" v="1"/>
      <pc:docMkLst>
        <pc:docMk/>
      </pc:docMkLst>
      <pc:sldChg chg="add del">
        <pc:chgData name="Erica Stowell" userId="S::erica.stowell@msftcommunity.com::840c1d27-ae4e-4916-9ccd-74524e1aebc1" providerId="AD" clId="Web-{02C4475E-6466-EEB6-861B-E9E98F56FD95}" dt="2024-01-17T01:46:31.186" v="1"/>
        <pc:sldMkLst>
          <pc:docMk/>
          <pc:sldMk cId="721603378" sldId="274"/>
        </pc:sldMkLst>
      </pc:sldChg>
    </pc:docChg>
  </pc:docChgLst>
  <pc:docChgLst>
    <pc:chgData name="Tiffany Lee" userId="S::tiffany.lee@msftcommunity.com::2f085014-14f7-4c93-95ee-48bce0698914" providerId="AD" clId="Web-{CB0D7A1B-113C-ED90-AD01-D47A1065B3CB}"/>
    <pc:docChg chg="addSld addMainMaster modMainMaster modSection">
      <pc:chgData name="Tiffany Lee" userId="S::tiffany.lee@msftcommunity.com::2f085014-14f7-4c93-95ee-48bce0698914" providerId="AD" clId="Web-{CB0D7A1B-113C-ED90-AD01-D47A1065B3CB}" dt="2024-03-19T14:57:42.093" v="2"/>
      <pc:docMkLst>
        <pc:docMk/>
      </pc:docMkLst>
      <pc:sldChg chg="add">
        <pc:chgData name="Tiffany Lee" userId="S::tiffany.lee@msftcommunity.com::2f085014-14f7-4c93-95ee-48bce0698914" providerId="AD" clId="Web-{CB0D7A1B-113C-ED90-AD01-D47A1065B3CB}" dt="2024-03-19T14:57:42.093" v="2"/>
        <pc:sldMkLst>
          <pc:docMk/>
          <pc:sldMk cId="3965513415" sldId="2147483359"/>
        </pc:sldMkLst>
      </pc:sldChg>
      <pc:sldChg chg="add">
        <pc:chgData name="Tiffany Lee" userId="S::tiffany.lee@msftcommunity.com::2f085014-14f7-4c93-95ee-48bce0698914" providerId="AD" clId="Web-{CB0D7A1B-113C-ED90-AD01-D47A1065B3CB}" dt="2024-03-19T14:57:41.406" v="1"/>
        <pc:sldMkLst>
          <pc:docMk/>
          <pc:sldMk cId="3904618588" sldId="2147483360"/>
        </pc:sldMkLst>
      </pc:sldChg>
      <pc:sldChg chg="add">
        <pc:chgData name="Tiffany Lee" userId="S::tiffany.lee@msftcommunity.com::2f085014-14f7-4c93-95ee-48bce0698914" providerId="AD" clId="Web-{CB0D7A1B-113C-ED90-AD01-D47A1065B3CB}" dt="2024-03-19T14:57:39.952" v="0"/>
        <pc:sldMkLst>
          <pc:docMk/>
          <pc:sldMk cId="641817261" sldId="2147483411"/>
        </pc:sldMkLst>
      </pc:sldChg>
      <pc:sldMasterChg chg="add addSldLayout">
        <pc:chgData name="Tiffany Lee" userId="S::tiffany.lee@msftcommunity.com::2f085014-14f7-4c93-95ee-48bce0698914" providerId="AD" clId="Web-{CB0D7A1B-113C-ED90-AD01-D47A1065B3CB}" dt="2024-03-19T14:57:41.406" v="1"/>
        <pc:sldMasterMkLst>
          <pc:docMk/>
          <pc:sldMasterMk cId="1836524911" sldId="2147483660"/>
        </pc:sldMasterMkLst>
        <pc:sldLayoutChg chg="add">
          <pc:chgData name="Tiffany Lee" userId="S::tiffany.lee@msftcommunity.com::2f085014-14f7-4c93-95ee-48bce0698914" providerId="AD" clId="Web-{CB0D7A1B-113C-ED90-AD01-D47A1065B3CB}" dt="2024-03-19T14:57:41.406" v="1"/>
          <pc:sldLayoutMkLst>
            <pc:docMk/>
            <pc:sldMasterMk cId="1836524911" sldId="2147483660"/>
            <pc:sldLayoutMk cId="1997637812" sldId="2147483661"/>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422231284" sldId="2147483662"/>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4272312530" sldId="2147483663"/>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286666931" sldId="2147483664"/>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387146246" sldId="2147483665"/>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4092387606" sldId="2147483666"/>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635744045" sldId="2147483667"/>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371771606" sldId="2147483668"/>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492416120" sldId="2147483669"/>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439292863" sldId="2147483670"/>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113999673" sldId="2147483671"/>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627047758" sldId="2147483672"/>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043949386" sldId="2147483673"/>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4130423426" sldId="2147483674"/>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548079143" sldId="2147483675"/>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394462588" sldId="2147483676"/>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881348338" sldId="2147483677"/>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151584991" sldId="2147483678"/>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708770888" sldId="2147483679"/>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995661433" sldId="2147483680"/>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798871052" sldId="2147483681"/>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646810504" sldId="2147483682"/>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045827450" sldId="2147483683"/>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353813838" sldId="2147483684"/>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385544200" sldId="2147483685"/>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565130782" sldId="2147483686"/>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568162934" sldId="2147483687"/>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611052167" sldId="2147483688"/>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457470801" sldId="2147483689"/>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505616282" sldId="2147483690"/>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95135424" sldId="2147483691"/>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4082868967" sldId="2147483692"/>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897667515" sldId="2147483693"/>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985596195" sldId="2147483694"/>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563197074" sldId="2147483695"/>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361395936" sldId="2147483696"/>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2385518709" sldId="2147483697"/>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704538568" sldId="2147483698"/>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4167076956" sldId="2147483699"/>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3809688892" sldId="2147483700"/>
          </pc:sldLayoutMkLst>
        </pc:sldLayoutChg>
        <pc:sldLayoutChg chg="add">
          <pc:chgData name="Tiffany Lee" userId="S::tiffany.lee@msftcommunity.com::2f085014-14f7-4c93-95ee-48bce0698914" providerId="AD" clId="Web-{CB0D7A1B-113C-ED90-AD01-D47A1065B3CB}" dt="2024-03-19T14:57:41.406" v="1"/>
          <pc:sldLayoutMkLst>
            <pc:docMk/>
            <pc:sldMasterMk cId="1836524911" sldId="2147483660"/>
            <pc:sldLayoutMk cId="1331877256" sldId="2147483701"/>
          </pc:sldLayoutMkLst>
        </pc:sldLayoutChg>
      </pc:sldMasterChg>
      <pc:sldMasterChg chg="add addSldLayout">
        <pc:chgData name="Tiffany Lee" userId="S::tiffany.lee@msftcommunity.com::2f085014-14f7-4c93-95ee-48bce0698914" providerId="AD" clId="Web-{CB0D7A1B-113C-ED90-AD01-D47A1065B3CB}" dt="2024-03-19T14:57:39.952" v="0"/>
        <pc:sldMasterMkLst>
          <pc:docMk/>
          <pc:sldMasterMk cId="4121217252" sldId="2147483702"/>
        </pc:sldMasterMkLst>
        <pc:sldLayoutChg chg="add">
          <pc:chgData name="Tiffany Lee" userId="S::tiffany.lee@msftcommunity.com::2f085014-14f7-4c93-95ee-48bce0698914" providerId="AD" clId="Web-{CB0D7A1B-113C-ED90-AD01-D47A1065B3CB}" dt="2024-03-19T14:57:39.952" v="0"/>
          <pc:sldLayoutMkLst>
            <pc:docMk/>
            <pc:sldMasterMk cId="4121217252" sldId="2147483702"/>
            <pc:sldLayoutMk cId="2394181306" sldId="2147483703"/>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978327226" sldId="2147483706"/>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658423777" sldId="2147483707"/>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565019617" sldId="2147483708"/>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338238163" sldId="2147483709"/>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770931299" sldId="2147483710"/>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676138332" sldId="2147483711"/>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230518279" sldId="2147483712"/>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219653400" sldId="2147483713"/>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292838681" sldId="2147483714"/>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015938372" sldId="2147483715"/>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455267735" sldId="2147483716"/>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654670589" sldId="2147483717"/>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100227249" sldId="2147483718"/>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606190994" sldId="2147483719"/>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4134364319" sldId="2147483720"/>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169728193" sldId="2147483721"/>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759507169" sldId="2147483722"/>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773445791" sldId="2147483723"/>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441215197" sldId="2147483724"/>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793593364" sldId="2147483725"/>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818885116" sldId="2147483726"/>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623974477" sldId="2147483727"/>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517007905" sldId="2147483728"/>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336411043" sldId="2147483729"/>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874098752" sldId="2147483730"/>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854598829" sldId="2147483731"/>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169892584" sldId="2147483732"/>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155637372" sldId="2147483735"/>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638399727" sldId="2147483736"/>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70150157" sldId="2147483737"/>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882402131" sldId="2147483738"/>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576171095" sldId="2147483739"/>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115450844" sldId="2147483740"/>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0752141" sldId="2147483741"/>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629023993" sldId="2147483742"/>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603879755" sldId="2147483743"/>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974050609" sldId="2147483744"/>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825679138" sldId="2147483746"/>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497959334" sldId="2147483747"/>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116294131" sldId="2147483748"/>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801796536" sldId="2147483749"/>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966429412" sldId="2147483750"/>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864269155" sldId="2147483755"/>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847202186" sldId="2147483756"/>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302759871" sldId="2147483757"/>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4044425079" sldId="2147483758"/>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287224175" sldId="2147483759"/>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356530379" sldId="2147483760"/>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415276233" sldId="2147483761"/>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782595075" sldId="2147483762"/>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831053752" sldId="2147483763"/>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638509561" sldId="2147485006"/>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521814037" sldId="2147485007"/>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191564630" sldId="2147485008"/>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767821455" sldId="2147485009"/>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969160966" sldId="2147485010"/>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1556329829" sldId="2147485011"/>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3394450125" sldId="2147485012"/>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154652599" sldId="2147485013"/>
          </pc:sldLayoutMkLst>
        </pc:sldLayoutChg>
        <pc:sldLayoutChg chg="add">
          <pc:chgData name="Tiffany Lee" userId="S::tiffany.lee@msftcommunity.com::2f085014-14f7-4c93-95ee-48bce0698914" providerId="AD" clId="Web-{CB0D7A1B-113C-ED90-AD01-D47A1065B3CB}" dt="2024-03-19T14:57:39.952" v="0"/>
          <pc:sldLayoutMkLst>
            <pc:docMk/>
            <pc:sldMasterMk cId="4121217252" sldId="2147483702"/>
            <pc:sldLayoutMk cId="2655315330" sldId="2147485014"/>
          </pc:sldLayoutMkLst>
        </pc:sldLayoutChg>
      </pc:sldMasterChg>
      <pc:sldMasterChg chg="modSldLayout">
        <pc:chgData name="Tiffany Lee" userId="S::tiffany.lee@msftcommunity.com::2f085014-14f7-4c93-95ee-48bce0698914" providerId="AD" clId="Web-{CB0D7A1B-113C-ED90-AD01-D47A1065B3CB}" dt="2024-03-19T14:57:41.406" v="1"/>
        <pc:sldMasterMkLst>
          <pc:docMk/>
          <pc:sldMasterMk cId="3645855784" sldId="2147484709"/>
        </pc:sldMasterMkLst>
        <pc:sldLayoutChg chg="replId">
          <pc:chgData name="Tiffany Lee" userId="S::tiffany.lee@msftcommunity.com::2f085014-14f7-4c93-95ee-48bce0698914" providerId="AD" clId="Web-{CB0D7A1B-113C-ED90-AD01-D47A1065B3CB}" dt="2024-03-19T14:57:41.406" v="1"/>
          <pc:sldLayoutMkLst>
            <pc:docMk/>
            <pc:sldMasterMk cId="3645855784" sldId="2147484709"/>
            <pc:sldLayoutMk cId="2072932808" sldId="2147484900"/>
          </pc:sldLayoutMkLst>
        </pc:sldLayoutChg>
        <pc:sldLayoutChg chg="replId">
          <pc:chgData name="Tiffany Lee" userId="S::tiffany.lee@msftcommunity.com::2f085014-14f7-4c93-95ee-48bce0698914" providerId="AD" clId="Web-{CB0D7A1B-113C-ED90-AD01-D47A1065B3CB}" dt="2024-03-19T14:57:41.406" v="1"/>
          <pc:sldLayoutMkLst>
            <pc:docMk/>
            <pc:sldMasterMk cId="3645855784" sldId="2147484709"/>
            <pc:sldLayoutMk cId="225000070" sldId="2147484901"/>
          </pc:sldLayoutMkLst>
        </pc:sldLayoutChg>
      </pc:sldMasterChg>
      <pc:sldMasterChg chg="replId modSldLayout">
        <pc:chgData name="Tiffany Lee" userId="S::tiffany.lee@msftcommunity.com::2f085014-14f7-4c93-95ee-48bce0698914" providerId="AD" clId="Web-{CB0D7A1B-113C-ED90-AD01-D47A1065B3CB}" dt="2024-03-19T14:57:39.952" v="0"/>
        <pc:sldMasterMkLst>
          <pc:docMk/>
          <pc:sldMasterMk cId="2172757773" sldId="2147484856"/>
        </pc:sldMasterMkLst>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2404025723" sldId="2147484857"/>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616894890" sldId="2147484858"/>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982223696" sldId="2147484859"/>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43488689" sldId="2147484860"/>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410391950" sldId="2147484861"/>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939331404" sldId="2147484862"/>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268080742" sldId="2147484863"/>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990038916" sldId="2147484864"/>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999281634" sldId="2147484865"/>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2317179661" sldId="2147484866"/>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371007856" sldId="2147484867"/>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2959880911" sldId="2147484868"/>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721873696" sldId="2147484869"/>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899173765" sldId="2147484870"/>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178062397" sldId="2147484871"/>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89214108" sldId="2147484872"/>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376820198" sldId="2147484873"/>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252790896" sldId="2147484874"/>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914346891" sldId="2147484875"/>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4035022563" sldId="2147484876"/>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59930988" sldId="2147484877"/>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3032731861" sldId="2147484878"/>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2630499168" sldId="2147484879"/>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2389375605" sldId="2147484880"/>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578624481" sldId="2147484881"/>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423631378" sldId="2147484882"/>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136942464" sldId="2147484883"/>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1556586745" sldId="2147484884"/>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2590922388" sldId="2147484885"/>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2529657130" sldId="2147484886"/>
          </pc:sldLayoutMkLst>
        </pc:sldLayoutChg>
        <pc:sldLayoutChg chg="replId">
          <pc:chgData name="Tiffany Lee" userId="S::tiffany.lee@msftcommunity.com::2f085014-14f7-4c93-95ee-48bce0698914" providerId="AD" clId="Web-{CB0D7A1B-113C-ED90-AD01-D47A1065B3CB}" dt="2024-03-19T14:57:39.952" v="0"/>
          <pc:sldLayoutMkLst>
            <pc:docMk/>
            <pc:sldMasterMk cId="2172757773" sldId="2147484856"/>
            <pc:sldLayoutMk cId="98604355" sldId="2147484887"/>
          </pc:sldLayoutMkLst>
        </pc:sldLayoutChg>
      </pc:sldMasterChg>
      <pc:sldMasterChg chg="replId modSldLayout">
        <pc:chgData name="Tiffany Lee" userId="S::tiffany.lee@msftcommunity.com::2f085014-14f7-4c93-95ee-48bce0698914" providerId="AD" clId="Web-{CB0D7A1B-113C-ED90-AD01-D47A1065B3CB}" dt="2024-03-19T14:57:41.406" v="1"/>
        <pc:sldMasterMkLst>
          <pc:docMk/>
          <pc:sldMasterMk cId="2460954070" sldId="2147484888"/>
        </pc:sldMasterMkLst>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2385387890" sldId="2147484889"/>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949138452" sldId="2147484890"/>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2591524520" sldId="2147484891"/>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1203092039" sldId="2147484892"/>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3733172339" sldId="2147484893"/>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3210312558" sldId="2147484894"/>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3146388984" sldId="2147484895"/>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3171841454" sldId="2147484896"/>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1718958274" sldId="2147484897"/>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2202905451" sldId="2147484898"/>
          </pc:sldLayoutMkLst>
        </pc:sldLayoutChg>
        <pc:sldLayoutChg chg="replId">
          <pc:chgData name="Tiffany Lee" userId="S::tiffany.lee@msftcommunity.com::2f085014-14f7-4c93-95ee-48bce0698914" providerId="AD" clId="Web-{CB0D7A1B-113C-ED90-AD01-D47A1065B3CB}" dt="2024-03-19T14:57:41.406" v="1"/>
          <pc:sldLayoutMkLst>
            <pc:docMk/>
            <pc:sldMasterMk cId="2460954070" sldId="2147484888"/>
            <pc:sldLayoutMk cId="3479445657" sldId="2147484899"/>
          </pc:sldLayoutMkLst>
        </pc:sldLayoutChg>
      </pc:sldMasterChg>
      <pc:sldMasterChg chg="replId modSldLayout">
        <pc:chgData name="Tiffany Lee" userId="S::tiffany.lee@msftcommunity.com::2f085014-14f7-4c93-95ee-48bce0698914" providerId="AD" clId="Web-{CB0D7A1B-113C-ED90-AD01-D47A1065B3CB}" dt="2024-03-19T14:57:41.406" v="1"/>
        <pc:sldMasterMkLst>
          <pc:docMk/>
          <pc:sldMasterMk cId="3487086195" sldId="2147484902"/>
        </pc:sldMasterMkLst>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1655899973" sldId="2147484847"/>
          </pc:sldLayoutMkLst>
        </pc:sldLayoutChg>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4142811621" sldId="2147484848"/>
          </pc:sldLayoutMkLst>
        </pc:sldLayoutChg>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2900864296" sldId="2147484849"/>
          </pc:sldLayoutMkLst>
        </pc:sldLayoutChg>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3639072497" sldId="2147484850"/>
          </pc:sldLayoutMkLst>
        </pc:sldLayoutChg>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1286774823" sldId="2147484851"/>
          </pc:sldLayoutMkLst>
        </pc:sldLayoutChg>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3406236573" sldId="2147484852"/>
          </pc:sldLayoutMkLst>
        </pc:sldLayoutChg>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2250258288" sldId="2147484853"/>
          </pc:sldLayoutMkLst>
        </pc:sldLayoutChg>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4074367348" sldId="2147484854"/>
          </pc:sldLayoutMkLst>
        </pc:sldLayoutChg>
        <pc:sldLayoutChg chg="replId">
          <pc:chgData name="Tiffany Lee" userId="S::tiffany.lee@msftcommunity.com::2f085014-14f7-4c93-95ee-48bce0698914" providerId="AD" clId="Web-{CB0D7A1B-113C-ED90-AD01-D47A1065B3CB}" dt="2024-03-19T14:57:39.952" v="0"/>
          <pc:sldLayoutMkLst>
            <pc:docMk/>
            <pc:sldMasterMk cId="3487086195" sldId="2147484902"/>
            <pc:sldLayoutMk cId="1216121673" sldId="2147484855"/>
          </pc:sldLayoutMkLst>
        </pc:sldLayoutChg>
        <pc:sldLayoutChg chg="replId">
          <pc:chgData name="Tiffany Lee" userId="S::tiffany.lee@msftcommunity.com::2f085014-14f7-4c93-95ee-48bce0698914" providerId="AD" clId="Web-{CB0D7A1B-113C-ED90-AD01-D47A1065B3CB}" dt="2024-03-19T14:57:41.406" v="1"/>
          <pc:sldLayoutMkLst>
            <pc:docMk/>
            <pc:sldMasterMk cId="3487086195" sldId="2147484902"/>
            <pc:sldLayoutMk cId="3697324636" sldId="2147484903"/>
          </pc:sldLayoutMkLst>
        </pc:sldLayoutChg>
        <pc:sldLayoutChg chg="replId">
          <pc:chgData name="Tiffany Lee" userId="S::tiffany.lee@msftcommunity.com::2f085014-14f7-4c93-95ee-48bce0698914" providerId="AD" clId="Web-{CB0D7A1B-113C-ED90-AD01-D47A1065B3CB}" dt="2024-03-19T14:57:41.406" v="1"/>
          <pc:sldLayoutMkLst>
            <pc:docMk/>
            <pc:sldMasterMk cId="3487086195" sldId="2147484902"/>
            <pc:sldLayoutMk cId="895191540" sldId="2147484904"/>
          </pc:sldLayoutMkLst>
        </pc:sldLayoutChg>
      </pc:sldMasterChg>
    </pc:docChg>
  </pc:docChgLst>
  <pc:docChgLst>
    <pc:chgData name="rebecca.keys@microsoft.com" userId="S::urn:spo:guest#rebecca.keys@microsoft.com::" providerId="AD" clId="Web-{2800D6BA-027B-D64A-A7A2-580F6D695F2A}"/>
    <pc:docChg chg="addSld delSld modSld sldOrd addMainMaster modSection">
      <pc:chgData name="rebecca.keys@microsoft.com" userId="S::urn:spo:guest#rebecca.keys@microsoft.com::" providerId="AD" clId="Web-{2800D6BA-027B-D64A-A7A2-580F6D695F2A}" dt="2024-05-20T22:27:07.190" v="27"/>
      <pc:docMkLst>
        <pc:docMk/>
      </pc:docMkLst>
      <pc:sldChg chg="modSp add mod ord modShow">
        <pc:chgData name="rebecca.keys@microsoft.com" userId="S::urn:spo:guest#rebecca.keys@microsoft.com::" providerId="AD" clId="Web-{2800D6BA-027B-D64A-A7A2-580F6D695F2A}" dt="2024-05-20T22:27:07.190" v="27"/>
        <pc:sldMkLst>
          <pc:docMk/>
          <pc:sldMk cId="1821145100" sldId="2147471314"/>
        </pc:sldMkLst>
        <pc:spChg chg="mod">
          <ac:chgData name="rebecca.keys@microsoft.com" userId="S::urn:spo:guest#rebecca.keys@microsoft.com::" providerId="AD" clId="Web-{2800D6BA-027B-D64A-A7A2-580F6D695F2A}" dt="2024-05-20T22:27:07.081" v="21"/>
          <ac:spMkLst>
            <pc:docMk/>
            <pc:sldMk cId="1821145100" sldId="2147471314"/>
            <ac:spMk id="2" creationId="{1AFA9C85-F2C0-FC97-0A12-1071E60FB743}"/>
          </ac:spMkLst>
        </pc:spChg>
        <pc:spChg chg="mod">
          <ac:chgData name="rebecca.keys@microsoft.com" userId="S::urn:spo:guest#rebecca.keys@microsoft.com::" providerId="AD" clId="Web-{2800D6BA-027B-D64A-A7A2-580F6D695F2A}" dt="2024-05-20T22:27:07.081" v="22"/>
          <ac:spMkLst>
            <pc:docMk/>
            <pc:sldMk cId="1821145100" sldId="2147471314"/>
            <ac:spMk id="11" creationId="{816F920E-DC06-16BA-DADD-820EC97E108B}"/>
          </ac:spMkLst>
        </pc:spChg>
        <pc:spChg chg="mod">
          <ac:chgData name="rebecca.keys@microsoft.com" userId="S::urn:spo:guest#rebecca.keys@microsoft.com::" providerId="AD" clId="Web-{2800D6BA-027B-D64A-A7A2-580F6D695F2A}" dt="2024-05-20T22:27:07.081" v="23"/>
          <ac:spMkLst>
            <pc:docMk/>
            <pc:sldMk cId="1821145100" sldId="2147471314"/>
            <ac:spMk id="14" creationId="{7DCE41BF-BB98-555A-B246-EBE64EFDDB8A}"/>
          </ac:spMkLst>
        </pc:spChg>
        <pc:spChg chg="mod">
          <ac:chgData name="rebecca.keys@microsoft.com" userId="S::urn:spo:guest#rebecca.keys@microsoft.com::" providerId="AD" clId="Web-{2800D6BA-027B-D64A-A7A2-580F6D695F2A}" dt="2024-05-20T22:27:07.081" v="24"/>
          <ac:spMkLst>
            <pc:docMk/>
            <pc:sldMk cId="1821145100" sldId="2147471314"/>
            <ac:spMk id="17" creationId="{105842D3-CD18-DE0E-A684-5F7E0C331E31}"/>
          </ac:spMkLst>
        </pc:spChg>
        <pc:spChg chg="mod">
          <ac:chgData name="rebecca.keys@microsoft.com" userId="S::urn:spo:guest#rebecca.keys@microsoft.com::" providerId="AD" clId="Web-{2800D6BA-027B-D64A-A7A2-580F6D695F2A}" dt="2024-05-20T22:27:07.081" v="25"/>
          <ac:spMkLst>
            <pc:docMk/>
            <pc:sldMk cId="1821145100" sldId="2147471314"/>
            <ac:spMk id="21" creationId="{BF169433-A1A0-A988-A499-62A071434AB0}"/>
          </ac:spMkLst>
        </pc:spChg>
        <pc:spChg chg="mod">
          <ac:chgData name="rebecca.keys@microsoft.com" userId="S::urn:spo:guest#rebecca.keys@microsoft.com::" providerId="AD" clId="Web-{2800D6BA-027B-D64A-A7A2-580F6D695F2A}" dt="2024-05-20T22:27:07.081" v="26"/>
          <ac:spMkLst>
            <pc:docMk/>
            <pc:sldMk cId="1821145100" sldId="2147471314"/>
            <ac:spMk id="22" creationId="{1A56A83F-0B0F-1E35-EABB-2DB9E4D1F91A}"/>
          </ac:spMkLst>
        </pc:spChg>
        <pc:spChg chg="mod">
          <ac:chgData name="rebecca.keys@microsoft.com" userId="S::urn:spo:guest#rebecca.keys@microsoft.com::" providerId="AD" clId="Web-{2800D6BA-027B-D64A-A7A2-580F6D695F2A}" dt="2024-05-20T22:27:07.190" v="27"/>
          <ac:spMkLst>
            <pc:docMk/>
            <pc:sldMk cId="1821145100" sldId="2147471314"/>
            <ac:spMk id="23" creationId="{9EB1B485-1204-4D9C-CEF8-752EE7810E0B}"/>
          </ac:spMkLst>
        </pc:spChg>
      </pc:sldChg>
      <pc:sldChg chg="addSp modSp del">
        <pc:chgData name="rebecca.keys@microsoft.com" userId="S::urn:spo:guest#rebecca.keys@microsoft.com::" providerId="AD" clId="Web-{2800D6BA-027B-D64A-A7A2-580F6D695F2A}" dt="2024-05-20T22:12:01.424" v="9"/>
        <pc:sldMkLst>
          <pc:docMk/>
          <pc:sldMk cId="17716158" sldId="2147483421"/>
        </pc:sldMkLst>
        <pc:spChg chg="add mod">
          <ac:chgData name="rebecca.keys@microsoft.com" userId="S::urn:spo:guest#rebecca.keys@microsoft.com::" providerId="AD" clId="Web-{2800D6BA-027B-D64A-A7A2-580F6D695F2A}" dt="2024-05-20T22:04:17.767" v="7" actId="14100"/>
          <ac:spMkLst>
            <pc:docMk/>
            <pc:sldMk cId="17716158" sldId="2147483421"/>
            <ac:spMk id="3" creationId="{5FB888AF-4048-2BF6-6013-47067B66C2A7}"/>
          </ac:spMkLst>
        </pc:spChg>
        <pc:picChg chg="mod">
          <ac:chgData name="rebecca.keys@microsoft.com" userId="S::urn:spo:guest#rebecca.keys@microsoft.com::" providerId="AD" clId="Web-{2800D6BA-027B-D64A-A7A2-580F6D695F2A}" dt="2024-05-20T22:03:39.109" v="1" actId="1076"/>
          <ac:picMkLst>
            <pc:docMk/>
            <pc:sldMk cId="17716158" sldId="2147483421"/>
            <ac:picMk id="2" creationId="{44971082-97A2-7D76-0E80-368B9661CED7}"/>
          </ac:picMkLst>
        </pc:picChg>
      </pc:sldChg>
      <pc:sldChg chg="add">
        <pc:chgData name="rebecca.keys@microsoft.com" userId="S::urn:spo:guest#rebecca.keys@microsoft.com::" providerId="AD" clId="Web-{2800D6BA-027B-D64A-A7A2-580F6D695F2A}" dt="2024-05-20T22:11:58.033" v="8"/>
        <pc:sldMkLst>
          <pc:docMk/>
          <pc:sldMk cId="147088892" sldId="2147483422"/>
        </pc:sldMkLst>
      </pc:sldChg>
      <pc:sldChg chg="addSp delSp modSp add del">
        <pc:chgData name="rebecca.keys@microsoft.com" userId="S::urn:spo:guest#rebecca.keys@microsoft.com::" providerId="AD" clId="Web-{2800D6BA-027B-D64A-A7A2-580F6D695F2A}" dt="2024-05-20T22:26:47.643" v="20"/>
        <pc:sldMkLst>
          <pc:docMk/>
          <pc:sldMk cId="1090391237" sldId="2147483423"/>
        </pc:sldMkLst>
        <pc:picChg chg="add del mod">
          <ac:chgData name="rebecca.keys@microsoft.com" userId="S::urn:spo:guest#rebecca.keys@microsoft.com::" providerId="AD" clId="Web-{2800D6BA-027B-D64A-A7A2-580F6D695F2A}" dt="2024-05-20T22:26:24.845" v="16"/>
          <ac:picMkLst>
            <pc:docMk/>
            <pc:sldMk cId="1090391237" sldId="2147483423"/>
            <ac:picMk id="5" creationId="{F0AA4DB0-4C0D-47B6-37A1-FAAD2D9D8596}"/>
          </ac:picMkLst>
        </pc:picChg>
      </pc:sldChg>
      <pc:sldChg chg="add">
        <pc:chgData name="rebecca.keys@microsoft.com" userId="S::urn:spo:guest#rebecca.keys@microsoft.com::" providerId="AD" clId="Web-{2800D6BA-027B-D64A-A7A2-580F6D695F2A}" dt="2024-05-20T22:26:37.689" v="19"/>
        <pc:sldMkLst>
          <pc:docMk/>
          <pc:sldMk cId="887718660" sldId="2147483424"/>
        </pc:sldMkLst>
      </pc:sldChg>
      <pc:sldChg chg="add del">
        <pc:chgData name="rebecca.keys@microsoft.com" userId="S::urn:spo:guest#rebecca.keys@microsoft.com::" providerId="AD" clId="Web-{2800D6BA-027B-D64A-A7A2-580F6D695F2A}" dt="2024-05-20T22:26:37.220" v="18"/>
        <pc:sldMkLst>
          <pc:docMk/>
          <pc:sldMk cId="1268452983" sldId="2147483424"/>
        </pc:sldMkLst>
      </pc:sldChg>
      <pc:sldMasterChg chg="add addSldLayout">
        <pc:chgData name="rebecca.keys@microsoft.com" userId="S::urn:spo:guest#rebecca.keys@microsoft.com::" providerId="AD" clId="Web-{2800D6BA-027B-D64A-A7A2-580F6D695F2A}" dt="2024-05-20T22:26:37.689" v="19"/>
        <pc:sldMasterMkLst>
          <pc:docMk/>
          <pc:sldMasterMk cId="2109206798" sldId="2147483648"/>
        </pc:sldMasterMkLst>
        <pc:sldLayoutChg chg="add">
          <pc:chgData name="rebecca.keys@microsoft.com" userId="S::urn:spo:guest#rebecca.keys@microsoft.com::" providerId="AD" clId="Web-{2800D6BA-027B-D64A-A7A2-580F6D695F2A}" dt="2024-05-20T22:26:37.689" v="19"/>
          <pc:sldLayoutMkLst>
            <pc:docMk/>
            <pc:sldMasterMk cId="2109206798" sldId="2147483648"/>
            <pc:sldLayoutMk cId="2612355689" sldId="2147483649"/>
          </pc:sldLayoutMkLst>
        </pc:sldLayoutChg>
        <pc:sldLayoutChg chg="add">
          <pc:chgData name="rebecca.keys@microsoft.com" userId="S::urn:spo:guest#rebecca.keys@microsoft.com::" providerId="AD" clId="Web-{2800D6BA-027B-D64A-A7A2-580F6D695F2A}" dt="2024-05-20T22:26:37.689" v="19"/>
          <pc:sldLayoutMkLst>
            <pc:docMk/>
            <pc:sldMasterMk cId="2109206798" sldId="2147483648"/>
            <pc:sldLayoutMk cId="35071175" sldId="2147483650"/>
          </pc:sldLayoutMkLst>
        </pc:sldLayoutChg>
        <pc:sldLayoutChg chg="add">
          <pc:chgData name="rebecca.keys@microsoft.com" userId="S::urn:spo:guest#rebecca.keys@microsoft.com::" providerId="AD" clId="Web-{2800D6BA-027B-D64A-A7A2-580F6D695F2A}" dt="2024-05-20T22:26:37.689" v="19"/>
          <pc:sldLayoutMkLst>
            <pc:docMk/>
            <pc:sldMasterMk cId="2109206798" sldId="2147483648"/>
            <pc:sldLayoutMk cId="346290973" sldId="2147483651"/>
          </pc:sldLayoutMkLst>
        </pc:sldLayoutChg>
        <pc:sldLayoutChg chg="add">
          <pc:chgData name="rebecca.keys@microsoft.com" userId="S::urn:spo:guest#rebecca.keys@microsoft.com::" providerId="AD" clId="Web-{2800D6BA-027B-D64A-A7A2-580F6D695F2A}" dt="2024-05-20T22:26:37.689" v="19"/>
          <pc:sldLayoutMkLst>
            <pc:docMk/>
            <pc:sldMasterMk cId="2109206798" sldId="2147483648"/>
            <pc:sldLayoutMk cId="1977204899" sldId="2147483652"/>
          </pc:sldLayoutMkLst>
        </pc:sldLayoutChg>
        <pc:sldLayoutChg chg="add">
          <pc:chgData name="rebecca.keys@microsoft.com" userId="S::urn:spo:guest#rebecca.keys@microsoft.com::" providerId="AD" clId="Web-{2800D6BA-027B-D64A-A7A2-580F6D695F2A}" dt="2024-05-20T22:26:37.689" v="19"/>
          <pc:sldLayoutMkLst>
            <pc:docMk/>
            <pc:sldMasterMk cId="2109206798" sldId="2147483648"/>
            <pc:sldLayoutMk cId="2879590498" sldId="2147483653"/>
          </pc:sldLayoutMkLst>
        </pc:sldLayoutChg>
        <pc:sldLayoutChg chg="add">
          <pc:chgData name="rebecca.keys@microsoft.com" userId="S::urn:spo:guest#rebecca.keys@microsoft.com::" providerId="AD" clId="Web-{2800D6BA-027B-D64A-A7A2-580F6D695F2A}" dt="2024-05-20T22:26:37.689" v="19"/>
          <pc:sldLayoutMkLst>
            <pc:docMk/>
            <pc:sldMasterMk cId="2109206798" sldId="2147483648"/>
            <pc:sldLayoutMk cId="4033575753" sldId="2147483654"/>
          </pc:sldLayoutMkLst>
        </pc:sldLayoutChg>
        <pc:sldLayoutChg chg="add">
          <pc:chgData name="rebecca.keys@microsoft.com" userId="S::urn:spo:guest#rebecca.keys@microsoft.com::" providerId="AD" clId="Web-{2800D6BA-027B-D64A-A7A2-580F6D695F2A}" dt="2024-05-20T22:26:37.689" v="19"/>
          <pc:sldLayoutMkLst>
            <pc:docMk/>
            <pc:sldMasterMk cId="2109206798" sldId="2147483648"/>
            <pc:sldLayoutMk cId="3874285672" sldId="2147483655"/>
          </pc:sldLayoutMkLst>
        </pc:sldLayoutChg>
        <pc:sldLayoutChg chg="add">
          <pc:chgData name="rebecca.keys@microsoft.com" userId="S::urn:spo:guest#rebecca.keys@microsoft.com::" providerId="AD" clId="Web-{2800D6BA-027B-D64A-A7A2-580F6D695F2A}" dt="2024-05-20T22:26:37.689" v="19"/>
          <pc:sldLayoutMkLst>
            <pc:docMk/>
            <pc:sldMasterMk cId="2109206798" sldId="2147483648"/>
            <pc:sldLayoutMk cId="2964969165" sldId="2147483656"/>
          </pc:sldLayoutMkLst>
        </pc:sldLayoutChg>
        <pc:sldLayoutChg chg="add">
          <pc:chgData name="rebecca.keys@microsoft.com" userId="S::urn:spo:guest#rebecca.keys@microsoft.com::" providerId="AD" clId="Web-{2800D6BA-027B-D64A-A7A2-580F6D695F2A}" dt="2024-05-20T22:26:37.689" v="19"/>
          <pc:sldLayoutMkLst>
            <pc:docMk/>
            <pc:sldMasterMk cId="2109206798" sldId="2147483648"/>
            <pc:sldLayoutMk cId="2381340056" sldId="2147483657"/>
          </pc:sldLayoutMkLst>
        </pc:sldLayoutChg>
        <pc:sldLayoutChg chg="add">
          <pc:chgData name="rebecca.keys@microsoft.com" userId="S::urn:spo:guest#rebecca.keys@microsoft.com::" providerId="AD" clId="Web-{2800D6BA-027B-D64A-A7A2-580F6D695F2A}" dt="2024-05-20T22:26:37.689" v="19"/>
          <pc:sldLayoutMkLst>
            <pc:docMk/>
            <pc:sldMasterMk cId="2109206798" sldId="2147483648"/>
            <pc:sldLayoutMk cId="1905277115" sldId="2147483658"/>
          </pc:sldLayoutMkLst>
        </pc:sldLayoutChg>
        <pc:sldLayoutChg chg="add">
          <pc:chgData name="rebecca.keys@microsoft.com" userId="S::urn:spo:guest#rebecca.keys@microsoft.com::" providerId="AD" clId="Web-{2800D6BA-027B-D64A-A7A2-580F6D695F2A}" dt="2024-05-20T22:26:37.689" v="19"/>
          <pc:sldLayoutMkLst>
            <pc:docMk/>
            <pc:sldMasterMk cId="2109206798" sldId="2147483648"/>
            <pc:sldLayoutMk cId="1590672773" sldId="2147483659"/>
          </pc:sldLayoutMkLst>
        </pc:sldLayoutChg>
      </pc:sldMasterChg>
      <pc:sldMasterChg chg="addSldLayout">
        <pc:chgData name="rebecca.keys@microsoft.com" userId="S::urn:spo:guest#rebecca.keys@microsoft.com::" providerId="AD" clId="Web-{2800D6BA-027B-D64A-A7A2-580F6D695F2A}" dt="2024-05-20T22:23:29.401" v="11"/>
        <pc:sldMasterMkLst>
          <pc:docMk/>
          <pc:sldMasterMk cId="3672479449" sldId="2147484991"/>
        </pc:sldMasterMkLst>
        <pc:sldLayoutChg chg="add">
          <pc:chgData name="rebecca.keys@microsoft.com" userId="S::urn:spo:guest#rebecca.keys@microsoft.com::" providerId="AD" clId="Web-{2800D6BA-027B-D64A-A7A2-580F6D695F2A}" dt="2024-05-20T22:23:29.401" v="11"/>
          <pc:sldLayoutMkLst>
            <pc:docMk/>
            <pc:sldMasterMk cId="3672479449" sldId="2147484991"/>
            <pc:sldLayoutMk cId="742678545" sldId="2147485005"/>
          </pc:sldLayoutMkLst>
        </pc:sldLayoutChg>
      </pc:sldMasterChg>
    </pc:docChg>
  </pc:docChgLst>
  <pc:docChgLst>
    <pc:chgData name="Isidora Katanic" userId="S::k_isidora_hotmail.com#ext#@msftcommunity.onmicrosoft.com::ebdd2bdd-4fcf-4bb2-a73d-02e229e6f54a" providerId="AD" clId="Web-{418A10AB-FDE3-4878-851A-F7306B2CDBD0}"/>
    <pc:docChg chg="addSld delSld modSld modSection">
      <pc:chgData name="Isidora Katanic" userId="S::k_isidora_hotmail.com#ext#@msftcommunity.onmicrosoft.com::ebdd2bdd-4fcf-4bb2-a73d-02e229e6f54a" providerId="AD" clId="Web-{418A10AB-FDE3-4878-851A-F7306B2CDBD0}" dt="2024-02-15T16:26:08.635" v="6"/>
      <pc:docMkLst>
        <pc:docMk/>
      </pc:docMkLst>
      <pc:sldChg chg="addSp delSp modSp new mod setBg">
        <pc:chgData name="Isidora Katanic" userId="S::k_isidora_hotmail.com#ext#@msftcommunity.onmicrosoft.com::ebdd2bdd-4fcf-4bb2-a73d-02e229e6f54a" providerId="AD" clId="Web-{418A10AB-FDE3-4878-851A-F7306B2CDBD0}" dt="2024-02-15T16:26:08.635" v="6"/>
        <pc:sldMkLst>
          <pc:docMk/>
          <pc:sldMk cId="581553605" sldId="2147480127"/>
        </pc:sldMkLst>
        <pc:spChg chg="del">
          <ac:chgData name="Isidora Katanic" userId="S::k_isidora_hotmail.com#ext#@msftcommunity.onmicrosoft.com::ebdd2bdd-4fcf-4bb2-a73d-02e229e6f54a" providerId="AD" clId="Web-{418A10AB-FDE3-4878-851A-F7306B2CDBD0}" dt="2024-02-15T16:26:08.635" v="6"/>
          <ac:spMkLst>
            <pc:docMk/>
            <pc:sldMk cId="581553605" sldId="2147480127"/>
            <ac:spMk id="2" creationId="{13CAD8EC-7068-A504-86EF-1491F03EE4FB}"/>
          </ac:spMkLst>
        </pc:spChg>
        <pc:spChg chg="del">
          <ac:chgData name="Isidora Katanic" userId="S::k_isidora_hotmail.com#ext#@msftcommunity.onmicrosoft.com::ebdd2bdd-4fcf-4bb2-a73d-02e229e6f54a" providerId="AD" clId="Web-{418A10AB-FDE3-4878-851A-F7306B2CDBD0}" dt="2024-02-15T16:25:59.807" v="5"/>
          <ac:spMkLst>
            <pc:docMk/>
            <pc:sldMk cId="581553605" sldId="2147480127"/>
            <ac:spMk id="3" creationId="{E6614980-5CD3-D51F-6200-EEF840BD2DE8}"/>
          </ac:spMkLst>
        </pc:spChg>
        <pc:spChg chg="add">
          <ac:chgData name="Isidora Katanic" userId="S::k_isidora_hotmail.com#ext#@msftcommunity.onmicrosoft.com::ebdd2bdd-4fcf-4bb2-a73d-02e229e6f54a" providerId="AD" clId="Web-{418A10AB-FDE3-4878-851A-F7306B2CDBD0}" dt="2024-02-15T16:26:08.635" v="6"/>
          <ac:spMkLst>
            <pc:docMk/>
            <pc:sldMk cId="581553605" sldId="2147480127"/>
            <ac:spMk id="9" creationId="{42A4FC2C-047E-45A5-965D-8E1E3BF09BC6}"/>
          </ac:spMkLst>
        </pc:spChg>
        <pc:picChg chg="add mod ord">
          <ac:chgData name="Isidora Katanic" userId="S::k_isidora_hotmail.com#ext#@msftcommunity.onmicrosoft.com::ebdd2bdd-4fcf-4bb2-a73d-02e229e6f54a" providerId="AD" clId="Web-{418A10AB-FDE3-4878-851A-F7306B2CDBD0}" dt="2024-02-15T16:26:08.635" v="6"/>
          <ac:picMkLst>
            <pc:docMk/>
            <pc:sldMk cId="581553605" sldId="2147480127"/>
            <ac:picMk id="4" creationId="{E90339DA-DF82-7700-45E6-41950035633E}"/>
          </ac:picMkLst>
        </pc:picChg>
      </pc:sldChg>
      <pc:sldChg chg="addSp delSp modSp new del mod setBg">
        <pc:chgData name="Isidora Katanic" userId="S::k_isidora_hotmail.com#ext#@msftcommunity.onmicrosoft.com::ebdd2bdd-4fcf-4bb2-a73d-02e229e6f54a" providerId="AD" clId="Web-{418A10AB-FDE3-4878-851A-F7306B2CDBD0}" dt="2024-02-15T16:06:52.455" v="3"/>
        <pc:sldMkLst>
          <pc:docMk/>
          <pc:sldMk cId="2969148904" sldId="2147480127"/>
        </pc:sldMkLst>
        <pc:spChg chg="del">
          <ac:chgData name="Isidora Katanic" userId="S::k_isidora_hotmail.com#ext#@msftcommunity.onmicrosoft.com::ebdd2bdd-4fcf-4bb2-a73d-02e229e6f54a" providerId="AD" clId="Web-{418A10AB-FDE3-4878-851A-F7306B2CDBD0}" dt="2024-02-15T16:06:47.204" v="2"/>
          <ac:spMkLst>
            <pc:docMk/>
            <pc:sldMk cId="2969148904" sldId="2147480127"/>
            <ac:spMk id="2" creationId="{8E41EE6C-E723-E530-5A2F-EB4B13FC2E9B}"/>
          </ac:spMkLst>
        </pc:spChg>
        <pc:spChg chg="del">
          <ac:chgData name="Isidora Katanic" userId="S::k_isidora_hotmail.com#ext#@msftcommunity.onmicrosoft.com::ebdd2bdd-4fcf-4bb2-a73d-02e229e6f54a" providerId="AD" clId="Web-{418A10AB-FDE3-4878-851A-F7306B2CDBD0}" dt="2024-02-15T16:06:41.563" v="1"/>
          <ac:spMkLst>
            <pc:docMk/>
            <pc:sldMk cId="2969148904" sldId="2147480127"/>
            <ac:spMk id="3" creationId="{97928712-D314-F0DF-2658-74C9A1F5D53D}"/>
          </ac:spMkLst>
        </pc:spChg>
        <pc:spChg chg="add">
          <ac:chgData name="Isidora Katanic" userId="S::k_isidora_hotmail.com#ext#@msftcommunity.onmicrosoft.com::ebdd2bdd-4fcf-4bb2-a73d-02e229e6f54a" providerId="AD" clId="Web-{418A10AB-FDE3-4878-851A-F7306B2CDBD0}" dt="2024-02-15T16:06:47.204" v="2"/>
          <ac:spMkLst>
            <pc:docMk/>
            <pc:sldMk cId="2969148904" sldId="2147480127"/>
            <ac:spMk id="9" creationId="{42A4FC2C-047E-45A5-965D-8E1E3BF09BC6}"/>
          </ac:spMkLst>
        </pc:spChg>
        <pc:picChg chg="add mod ord">
          <ac:chgData name="Isidora Katanic" userId="S::k_isidora_hotmail.com#ext#@msftcommunity.onmicrosoft.com::ebdd2bdd-4fcf-4bb2-a73d-02e229e6f54a" providerId="AD" clId="Web-{418A10AB-FDE3-4878-851A-F7306B2CDBD0}" dt="2024-02-15T16:06:47.204" v="2"/>
          <ac:picMkLst>
            <pc:docMk/>
            <pc:sldMk cId="2969148904" sldId="2147480127"/>
            <ac:picMk id="4" creationId="{CC5DBD07-E48E-08DD-3A8A-E510720826BF}"/>
          </ac:picMkLst>
        </pc:picChg>
      </pc:sldChg>
    </pc:docChg>
  </pc:docChgLst>
  <pc:docChgLst>
    <pc:chgData name="rebecca.keys@microsoft.com" userId="S::urn:spo:guest#rebecca.keys@microsoft.com::" providerId="AD" clId="Web-{1B316DFC-3190-9664-A2A6-6064E04BB94F}"/>
    <pc:docChg chg="addSld delSld modSld modSection">
      <pc:chgData name="rebecca.keys@microsoft.com" userId="S::urn:spo:guest#rebecca.keys@microsoft.com::" providerId="AD" clId="Web-{1B316DFC-3190-9664-A2A6-6064E04BB94F}" dt="2024-05-20T22:02:20.499" v="8" actId="1076"/>
      <pc:docMkLst>
        <pc:docMk/>
      </pc:docMkLst>
      <pc:sldChg chg="addSp delSp modSp new mod modClrScheme chgLayout">
        <pc:chgData name="rebecca.keys@microsoft.com" userId="S::urn:spo:guest#rebecca.keys@microsoft.com::" providerId="AD" clId="Web-{1B316DFC-3190-9664-A2A6-6064E04BB94F}" dt="2024-05-20T22:02:20.499" v="8" actId="1076"/>
        <pc:sldMkLst>
          <pc:docMk/>
          <pc:sldMk cId="17716158" sldId="2147483421"/>
        </pc:sldMkLst>
        <pc:spChg chg="add del">
          <ac:chgData name="rebecca.keys@microsoft.com" userId="S::urn:spo:guest#rebecca.keys@microsoft.com::" providerId="AD" clId="Web-{1B316DFC-3190-9664-A2A6-6064E04BB94F}" dt="2024-05-20T22:02:15.827" v="6"/>
          <ac:spMkLst>
            <pc:docMk/>
            <pc:sldMk cId="17716158" sldId="2147483421"/>
            <ac:spMk id="3" creationId="{9442BCAD-EAFF-20BC-380B-4F77C14E94CA}"/>
          </ac:spMkLst>
        </pc:spChg>
        <pc:picChg chg="add mod">
          <ac:chgData name="rebecca.keys@microsoft.com" userId="S::urn:spo:guest#rebecca.keys@microsoft.com::" providerId="AD" clId="Web-{1B316DFC-3190-9664-A2A6-6064E04BB94F}" dt="2024-05-20T22:02:20.499" v="8" actId="1076"/>
          <ac:picMkLst>
            <pc:docMk/>
            <pc:sldMk cId="17716158" sldId="2147483421"/>
            <ac:picMk id="2" creationId="{44971082-97A2-7D76-0E80-368B9661CED7}"/>
          </ac:picMkLst>
        </pc:picChg>
      </pc:sldChg>
      <pc:sldChg chg="new del">
        <pc:chgData name="rebecca.keys@microsoft.com" userId="S::urn:spo:guest#rebecca.keys@microsoft.com::" providerId="AD" clId="Web-{1B316DFC-3190-9664-A2A6-6064E04BB94F}" dt="2024-05-20T22:00:54.199" v="2"/>
        <pc:sldMkLst>
          <pc:docMk/>
          <pc:sldMk cId="2878784387" sldId="2147483422"/>
        </pc:sldMkLst>
      </pc:sldChg>
    </pc:docChg>
  </pc:docChgLst>
  <pc:docChgLst>
    <pc:chgData name="Tiffany Lee" userId="S::tiffany.lee@msftcommunity.com::2f085014-14f7-4c93-95ee-48bce0698914" providerId="AD" clId="Web-{9690C83D-6069-8CAC-B4A1-788319F21F13}"/>
    <pc:docChg chg="addSld modSld addSection modSection">
      <pc:chgData name="Tiffany Lee" userId="S::tiffany.lee@msftcommunity.com::2f085014-14f7-4c93-95ee-48bce0698914" providerId="AD" clId="Web-{9690C83D-6069-8CAC-B4A1-788319F21F13}" dt="2024-01-09T20:28:59.179" v="16"/>
      <pc:docMkLst>
        <pc:docMk/>
      </pc:docMkLst>
      <pc:sldChg chg="delSp modSp add">
        <pc:chgData name="Tiffany Lee" userId="S::tiffany.lee@msftcommunity.com::2f085014-14f7-4c93-95ee-48bce0698914" providerId="AD" clId="Web-{9690C83D-6069-8CAC-B4A1-788319F21F13}" dt="2024-01-09T20:28:32.834" v="12" actId="20577"/>
        <pc:sldMkLst>
          <pc:docMk/>
          <pc:sldMk cId="1135550672" sldId="2147480117"/>
        </pc:sldMkLst>
        <pc:spChg chg="del mod">
          <ac:chgData name="Tiffany Lee" userId="S::tiffany.lee@msftcommunity.com::2f085014-14f7-4c93-95ee-48bce0698914" providerId="AD" clId="Web-{9690C83D-6069-8CAC-B4A1-788319F21F13}" dt="2024-01-09T20:28:22.286" v="7"/>
          <ac:spMkLst>
            <pc:docMk/>
            <pc:sldMk cId="1135550672" sldId="2147480117"/>
            <ac:spMk id="2" creationId="{8B487DE0-7908-4AE9-BFF2-24F6D7B86BA9}"/>
          </ac:spMkLst>
        </pc:spChg>
        <pc:spChg chg="mod">
          <ac:chgData name="Tiffany Lee" userId="S::tiffany.lee@msftcommunity.com::2f085014-14f7-4c93-95ee-48bce0698914" providerId="AD" clId="Web-{9690C83D-6069-8CAC-B4A1-788319F21F13}" dt="2024-01-09T20:28:32.834" v="12" actId="20577"/>
          <ac:spMkLst>
            <pc:docMk/>
            <pc:sldMk cId="1135550672" sldId="2147480117"/>
            <ac:spMk id="4" creationId="{6DDD9564-F30B-D343-8052-157620E262DD}"/>
          </ac:spMkLst>
        </pc:spChg>
        <pc:picChg chg="del">
          <ac:chgData name="Tiffany Lee" userId="S::tiffany.lee@msftcommunity.com::2f085014-14f7-4c93-95ee-48bce0698914" providerId="AD" clId="Web-{9690C83D-6069-8CAC-B4A1-788319F21F13}" dt="2024-01-09T20:28:26.755" v="10"/>
          <ac:picMkLst>
            <pc:docMk/>
            <pc:sldMk cId="1135550672" sldId="2147480117"/>
            <ac:picMk id="3" creationId="{2CBE46A0-1CDD-3426-9A6F-AE6C894FE023}"/>
          </ac:picMkLst>
        </pc:picChg>
        <pc:picChg chg="del">
          <ac:chgData name="Tiffany Lee" userId="S::tiffany.lee@msftcommunity.com::2f085014-14f7-4c93-95ee-48bce0698914" providerId="AD" clId="Web-{9690C83D-6069-8CAC-B4A1-788319F21F13}" dt="2024-01-09T20:28:24.380" v="8"/>
          <ac:picMkLst>
            <pc:docMk/>
            <pc:sldMk cId="1135550672" sldId="2147480117"/>
            <ac:picMk id="5" creationId="{525B67D7-F21C-2A77-EE36-BD58BE393095}"/>
          </ac:picMkLst>
        </pc:picChg>
        <pc:picChg chg="del">
          <ac:chgData name="Tiffany Lee" userId="S::tiffany.lee@msftcommunity.com::2f085014-14f7-4c93-95ee-48bce0698914" providerId="AD" clId="Web-{9690C83D-6069-8CAC-B4A1-788319F21F13}" dt="2024-01-09T20:28:25.599" v="9"/>
          <ac:picMkLst>
            <pc:docMk/>
            <pc:sldMk cId="1135550672" sldId="2147480117"/>
            <ac:picMk id="6" creationId="{8FE6891A-E88E-01C6-84D3-8F5BC820FA39}"/>
          </ac:picMkLst>
        </pc:picChg>
      </pc:sldChg>
      <pc:sldMasterChg chg="addSldLayout">
        <pc:chgData name="Tiffany Lee" userId="S::tiffany.lee@msftcommunity.com::2f085014-14f7-4c93-95ee-48bce0698914" providerId="AD" clId="Web-{9690C83D-6069-8CAC-B4A1-788319F21F13}" dt="2024-01-09T20:27:47.128" v="0"/>
        <pc:sldMasterMkLst>
          <pc:docMk/>
          <pc:sldMasterMk cId="330809234" sldId="2147483674"/>
        </pc:sldMasterMkLst>
        <pc:sldLayoutChg chg="add">
          <pc:chgData name="Tiffany Lee" userId="S::tiffany.lee@msftcommunity.com::2f085014-14f7-4c93-95ee-48bce0698914" providerId="AD" clId="Web-{9690C83D-6069-8CAC-B4A1-788319F21F13}" dt="2024-01-09T20:27:47.128" v="0"/>
          <pc:sldLayoutMkLst>
            <pc:docMk/>
            <pc:sldMasterMk cId="330809234" sldId="2147483674"/>
            <pc:sldLayoutMk cId="844975211" sldId="2147483696"/>
          </pc:sldLayoutMkLst>
        </pc:sldLayoutChg>
      </pc:sldMasterChg>
    </pc:docChg>
  </pc:docChgLst>
  <pc:docChgLst>
    <pc:chgData name="Tiffany Lee" userId="S::tiffany.lee@msftcommunity.com::2f085014-14f7-4c93-95ee-48bce0698914" providerId="AD" clId="Web-{114655A6-46A3-48B3-93D4-5F7A35F36CAF}"/>
    <pc:docChg chg="addSld modSld modSection">
      <pc:chgData name="Tiffany Lee" userId="S::tiffany.lee@msftcommunity.com::2f085014-14f7-4c93-95ee-48bce0698914" providerId="AD" clId="Web-{114655A6-46A3-48B3-93D4-5F7A35F36CAF}" dt="2024-03-19T15:02:09.989" v="39" actId="20577"/>
      <pc:docMkLst>
        <pc:docMk/>
      </pc:docMkLst>
      <pc:sldChg chg="addSp delSp modSp new">
        <pc:chgData name="Tiffany Lee" userId="S::tiffany.lee@msftcommunity.com::2f085014-14f7-4c93-95ee-48bce0698914" providerId="AD" clId="Web-{114655A6-46A3-48B3-93D4-5F7A35F36CAF}" dt="2024-03-19T15:02:09.989" v="39" actId="20577"/>
        <pc:sldMkLst>
          <pc:docMk/>
          <pc:sldMk cId="1828055387" sldId="2147483412"/>
        </pc:sldMkLst>
        <pc:spChg chg="mod">
          <ac:chgData name="Tiffany Lee" userId="S::tiffany.lee@msftcommunity.com::2f085014-14f7-4c93-95ee-48bce0698914" providerId="AD" clId="Web-{114655A6-46A3-48B3-93D4-5F7A35F36CAF}" dt="2024-03-19T15:02:09.989" v="39" actId="20577"/>
          <ac:spMkLst>
            <pc:docMk/>
            <pc:sldMk cId="1828055387" sldId="2147483412"/>
            <ac:spMk id="2" creationId="{9A9CD2E4-AAA9-204D-05CB-B568CFA67071}"/>
          </ac:spMkLst>
        </pc:spChg>
        <pc:spChg chg="del mod">
          <ac:chgData name="Tiffany Lee" userId="S::tiffany.lee@msftcommunity.com::2f085014-14f7-4c93-95ee-48bce0698914" providerId="AD" clId="Web-{114655A6-46A3-48B3-93D4-5F7A35F36CAF}" dt="2024-03-19T15:01:48.160" v="8"/>
          <ac:spMkLst>
            <pc:docMk/>
            <pc:sldMk cId="1828055387" sldId="2147483412"/>
            <ac:spMk id="3" creationId="{A7411A83-30DF-22F2-FEE8-199FBDF9869C}"/>
          </ac:spMkLst>
        </pc:spChg>
        <pc:picChg chg="add mod">
          <ac:chgData name="Tiffany Lee" userId="S::tiffany.lee@msftcommunity.com::2f085014-14f7-4c93-95ee-48bce0698914" providerId="AD" clId="Web-{114655A6-46A3-48B3-93D4-5F7A35F36CAF}" dt="2024-03-19T15:01:42.331" v="5" actId="1076"/>
          <ac:picMkLst>
            <pc:docMk/>
            <pc:sldMk cId="1828055387" sldId="2147483412"/>
            <ac:picMk id="4" creationId="{26BE4088-80F2-57E1-1906-D6D932CCE088}"/>
          </ac:picMkLst>
        </pc:picChg>
      </pc:sldChg>
    </pc:docChg>
  </pc:docChgLst>
  <pc:docChgLst>
    <pc:chgData name="Sharon Weaver" userId="03b30050-bdf3-4d19-bc70-626c0fe90708" providerId="ADAL" clId="{01811609-BD55-40CF-8FAA-C87D3CF16814}"/>
    <pc:docChg chg="custSel addSld delSld modSld modSection">
      <pc:chgData name="Sharon Weaver" userId="03b30050-bdf3-4d19-bc70-626c0fe90708" providerId="ADAL" clId="{01811609-BD55-40CF-8FAA-C87D3CF16814}" dt="2024-02-19T23:24:40.986" v="25" actId="47"/>
      <pc:docMkLst>
        <pc:docMk/>
      </pc:docMkLst>
      <pc:sldChg chg="add setBg">
        <pc:chgData name="Sharon Weaver" userId="03b30050-bdf3-4d19-bc70-626c0fe90708" providerId="ADAL" clId="{01811609-BD55-40CF-8FAA-C87D3CF16814}" dt="2024-02-19T23:24:25.553" v="22"/>
        <pc:sldMkLst>
          <pc:docMk/>
          <pc:sldMk cId="211089199" sldId="257"/>
        </pc:sldMkLst>
      </pc:sldChg>
      <pc:sldChg chg="delSp add setBg delDesignElem">
        <pc:chgData name="Sharon Weaver" userId="03b30050-bdf3-4d19-bc70-626c0fe90708" providerId="ADAL" clId="{01811609-BD55-40CF-8FAA-C87D3CF16814}" dt="2024-02-19T23:24:25.553" v="22"/>
        <pc:sldMkLst>
          <pc:docMk/>
          <pc:sldMk cId="77280023" sldId="262"/>
        </pc:sldMkLst>
        <pc:spChg chg="del">
          <ac:chgData name="Sharon Weaver" userId="03b30050-bdf3-4d19-bc70-626c0fe90708" providerId="ADAL" clId="{01811609-BD55-40CF-8FAA-C87D3CF16814}" dt="2024-02-19T23:24:25.553" v="22"/>
          <ac:spMkLst>
            <pc:docMk/>
            <pc:sldMk cId="77280023" sldId="262"/>
            <ac:spMk id="8" creationId="{AB8C311F-7253-4AED-9701-7FC0708C41C7}"/>
          </ac:spMkLst>
        </pc:spChg>
        <pc:spChg chg="del">
          <ac:chgData name="Sharon Weaver" userId="03b30050-bdf3-4d19-bc70-626c0fe90708" providerId="ADAL" clId="{01811609-BD55-40CF-8FAA-C87D3CF16814}" dt="2024-02-19T23:24:25.553" v="22"/>
          <ac:spMkLst>
            <pc:docMk/>
            <pc:sldMk cId="77280023" sldId="262"/>
            <ac:spMk id="10" creationId="{E2384209-CB15-4CDF-9D31-C44FD9A3F20D}"/>
          </ac:spMkLst>
        </pc:spChg>
        <pc:spChg chg="del">
          <ac:chgData name="Sharon Weaver" userId="03b30050-bdf3-4d19-bc70-626c0fe90708" providerId="ADAL" clId="{01811609-BD55-40CF-8FAA-C87D3CF16814}" dt="2024-02-19T23:24:25.553" v="22"/>
          <ac:spMkLst>
            <pc:docMk/>
            <pc:sldMk cId="77280023" sldId="262"/>
            <ac:spMk id="12" creationId="{2633B3B5-CC90-43F0-8714-D31D1F3F0209}"/>
          </ac:spMkLst>
        </pc:spChg>
        <pc:spChg chg="del">
          <ac:chgData name="Sharon Weaver" userId="03b30050-bdf3-4d19-bc70-626c0fe90708" providerId="ADAL" clId="{01811609-BD55-40CF-8FAA-C87D3CF16814}" dt="2024-02-19T23:24:25.553" v="22"/>
          <ac:spMkLst>
            <pc:docMk/>
            <pc:sldMk cId="77280023" sldId="262"/>
            <ac:spMk id="14" creationId="{A8D57A06-A426-446D-B02C-A2DC6B62E45E}"/>
          </ac:spMkLst>
        </pc:spChg>
      </pc:sldChg>
      <pc:sldChg chg="delSp add setBg delDesignElem">
        <pc:chgData name="Sharon Weaver" userId="03b30050-bdf3-4d19-bc70-626c0fe90708" providerId="ADAL" clId="{01811609-BD55-40CF-8FAA-C87D3CF16814}" dt="2024-02-19T23:24:25.553" v="22"/>
        <pc:sldMkLst>
          <pc:docMk/>
          <pc:sldMk cId="3666109794" sldId="263"/>
        </pc:sldMkLst>
        <pc:spChg chg="del">
          <ac:chgData name="Sharon Weaver" userId="03b30050-bdf3-4d19-bc70-626c0fe90708" providerId="ADAL" clId="{01811609-BD55-40CF-8FAA-C87D3CF16814}" dt="2024-02-19T23:24:25.553" v="22"/>
          <ac:spMkLst>
            <pc:docMk/>
            <pc:sldMk cId="3666109794" sldId="263"/>
            <ac:spMk id="13" creationId="{25B97239-2685-48C8-8104-1D4E4E383D82}"/>
          </ac:spMkLst>
        </pc:spChg>
      </pc:sldChg>
      <pc:sldChg chg="delSp add setBg delDesignElem">
        <pc:chgData name="Sharon Weaver" userId="03b30050-bdf3-4d19-bc70-626c0fe90708" providerId="ADAL" clId="{01811609-BD55-40CF-8FAA-C87D3CF16814}" dt="2024-02-19T23:24:25.553" v="22"/>
        <pc:sldMkLst>
          <pc:docMk/>
          <pc:sldMk cId="2457487985" sldId="264"/>
        </pc:sldMkLst>
        <pc:spChg chg="del">
          <ac:chgData name="Sharon Weaver" userId="03b30050-bdf3-4d19-bc70-626c0fe90708" providerId="ADAL" clId="{01811609-BD55-40CF-8FAA-C87D3CF16814}" dt="2024-02-19T23:24:25.553" v="22"/>
          <ac:spMkLst>
            <pc:docMk/>
            <pc:sldMk cId="2457487985" sldId="264"/>
            <ac:spMk id="32" creationId="{9527FCEA-6143-4C5E-8C45-8AC9237ADE89}"/>
          </ac:spMkLst>
        </pc:spChg>
        <pc:spChg chg="del">
          <ac:chgData name="Sharon Weaver" userId="03b30050-bdf3-4d19-bc70-626c0fe90708" providerId="ADAL" clId="{01811609-BD55-40CF-8FAA-C87D3CF16814}" dt="2024-02-19T23:24:25.553" v="22"/>
          <ac:spMkLst>
            <pc:docMk/>
            <pc:sldMk cId="2457487985" sldId="264"/>
            <ac:spMk id="33" creationId="{1A9F23AD-7A55-49F3-A3EC-743F47F36B0E}"/>
          </ac:spMkLst>
        </pc:spChg>
        <pc:spChg chg="del">
          <ac:chgData name="Sharon Weaver" userId="03b30050-bdf3-4d19-bc70-626c0fe90708" providerId="ADAL" clId="{01811609-BD55-40CF-8FAA-C87D3CF16814}" dt="2024-02-19T23:24:25.553" v="22"/>
          <ac:spMkLst>
            <pc:docMk/>
            <pc:sldMk cId="2457487985" sldId="264"/>
            <ac:spMk id="34" creationId="{D7D9F91F-72C9-4DB9-ABD0-A8180D8262D5}"/>
          </ac:spMkLst>
        </pc:spChg>
        <pc:spChg chg="del">
          <ac:chgData name="Sharon Weaver" userId="03b30050-bdf3-4d19-bc70-626c0fe90708" providerId="ADAL" clId="{01811609-BD55-40CF-8FAA-C87D3CF16814}" dt="2024-02-19T23:24:25.553" v="22"/>
          <ac:spMkLst>
            <pc:docMk/>
            <pc:sldMk cId="2457487985" sldId="264"/>
            <ac:spMk id="35" creationId="{BE016956-CE9F-4946-8834-A8BC3529D0F6}"/>
          </ac:spMkLst>
        </pc:spChg>
      </pc:sldChg>
      <pc:sldChg chg="add setBg">
        <pc:chgData name="Sharon Weaver" userId="03b30050-bdf3-4d19-bc70-626c0fe90708" providerId="ADAL" clId="{01811609-BD55-40CF-8FAA-C87D3CF16814}" dt="2024-02-19T23:24:25.553" v="22"/>
        <pc:sldMkLst>
          <pc:docMk/>
          <pc:sldMk cId="3380979376" sldId="266"/>
        </pc:sldMkLst>
      </pc:sldChg>
      <pc:sldChg chg="modSp add del mod">
        <pc:chgData name="Sharon Weaver" userId="03b30050-bdf3-4d19-bc70-626c0fe90708" providerId="ADAL" clId="{01811609-BD55-40CF-8FAA-C87D3CF16814}" dt="2024-02-19T23:24:40.986" v="25" actId="47"/>
        <pc:sldMkLst>
          <pc:docMk/>
          <pc:sldMk cId="1503902909" sldId="267"/>
        </pc:sldMkLst>
        <pc:spChg chg="mod">
          <ac:chgData name="Sharon Weaver" userId="03b30050-bdf3-4d19-bc70-626c0fe90708" providerId="ADAL" clId="{01811609-BD55-40CF-8FAA-C87D3CF16814}" dt="2024-02-19T23:24:25.632" v="23" actId="27636"/>
          <ac:spMkLst>
            <pc:docMk/>
            <pc:sldMk cId="1503902909" sldId="267"/>
            <ac:spMk id="2" creationId="{00000000-0000-0000-0000-000000000000}"/>
          </ac:spMkLst>
        </pc:spChg>
      </pc:sldChg>
      <pc:sldChg chg="delSp add setBg delDesignElem">
        <pc:chgData name="Sharon Weaver" userId="03b30050-bdf3-4d19-bc70-626c0fe90708" providerId="ADAL" clId="{01811609-BD55-40CF-8FAA-C87D3CF16814}" dt="2024-02-19T23:24:25.553" v="22"/>
        <pc:sldMkLst>
          <pc:docMk/>
          <pc:sldMk cId="1245808209" sldId="268"/>
        </pc:sldMkLst>
        <pc:spChg chg="del">
          <ac:chgData name="Sharon Weaver" userId="03b30050-bdf3-4d19-bc70-626c0fe90708" providerId="ADAL" clId="{01811609-BD55-40CF-8FAA-C87D3CF16814}" dt="2024-02-19T23:24:25.553" v="22"/>
          <ac:spMkLst>
            <pc:docMk/>
            <pc:sldMk cId="1245808209" sldId="268"/>
            <ac:spMk id="12" creationId="{25B97239-2685-48C8-8104-1D4E4E383D82}"/>
          </ac:spMkLst>
        </pc:spChg>
      </pc:sldChg>
      <pc:sldChg chg="delSp add setBg delDesignElem">
        <pc:chgData name="Sharon Weaver" userId="03b30050-bdf3-4d19-bc70-626c0fe90708" providerId="ADAL" clId="{01811609-BD55-40CF-8FAA-C87D3CF16814}" dt="2024-02-19T23:24:25.553" v="22"/>
        <pc:sldMkLst>
          <pc:docMk/>
          <pc:sldMk cId="1337339133" sldId="269"/>
        </pc:sldMkLst>
        <pc:spChg chg="del">
          <ac:chgData name="Sharon Weaver" userId="03b30050-bdf3-4d19-bc70-626c0fe90708" providerId="ADAL" clId="{01811609-BD55-40CF-8FAA-C87D3CF16814}" dt="2024-02-19T23:24:25.553" v="22"/>
          <ac:spMkLst>
            <pc:docMk/>
            <pc:sldMk cId="1337339133" sldId="269"/>
            <ac:spMk id="3079" creationId="{B78EDDD3-C548-48EF-B3CA-B290B17192AB}"/>
          </ac:spMkLst>
        </pc:spChg>
      </pc:sldChg>
      <pc:sldChg chg="delSp add setBg delDesignElem">
        <pc:chgData name="Sharon Weaver" userId="03b30050-bdf3-4d19-bc70-626c0fe90708" providerId="ADAL" clId="{01811609-BD55-40CF-8FAA-C87D3CF16814}" dt="2024-02-19T23:24:25.553" v="22"/>
        <pc:sldMkLst>
          <pc:docMk/>
          <pc:sldMk cId="4206622004" sldId="270"/>
        </pc:sldMkLst>
        <pc:spChg chg="del">
          <ac:chgData name="Sharon Weaver" userId="03b30050-bdf3-4d19-bc70-626c0fe90708" providerId="ADAL" clId="{01811609-BD55-40CF-8FAA-C87D3CF16814}" dt="2024-02-19T23:24:25.553" v="22"/>
          <ac:spMkLst>
            <pc:docMk/>
            <pc:sldMk cId="4206622004" sldId="270"/>
            <ac:spMk id="26" creationId="{42A4FC2C-047E-45A5-965D-8E1E3BF09BC6}"/>
          </ac:spMkLst>
        </pc:spChg>
      </pc:sldChg>
      <pc:sldChg chg="delSp add setBg delDesignElem">
        <pc:chgData name="Sharon Weaver" userId="03b30050-bdf3-4d19-bc70-626c0fe90708" providerId="ADAL" clId="{01811609-BD55-40CF-8FAA-C87D3CF16814}" dt="2024-02-19T23:24:25.553" v="22"/>
        <pc:sldMkLst>
          <pc:docMk/>
          <pc:sldMk cId="2498371432" sldId="273"/>
        </pc:sldMkLst>
        <pc:spChg chg="del">
          <ac:chgData name="Sharon Weaver" userId="03b30050-bdf3-4d19-bc70-626c0fe90708" providerId="ADAL" clId="{01811609-BD55-40CF-8FAA-C87D3CF16814}" dt="2024-02-19T23:24:25.553" v="22"/>
          <ac:spMkLst>
            <pc:docMk/>
            <pc:sldMk cId="2498371432" sldId="273"/>
            <ac:spMk id="11" creationId="{BF494AE6-A88C-448B-B1B7-80259E6F4FE0}"/>
          </ac:spMkLst>
        </pc:spChg>
      </pc:sldChg>
      <pc:sldChg chg="delSp add setBg delDesignElem">
        <pc:chgData name="Sharon Weaver" userId="03b30050-bdf3-4d19-bc70-626c0fe90708" providerId="ADAL" clId="{01811609-BD55-40CF-8FAA-C87D3CF16814}" dt="2024-02-19T23:24:25.553" v="22"/>
        <pc:sldMkLst>
          <pc:docMk/>
          <pc:sldMk cId="1024896863" sldId="274"/>
        </pc:sldMkLst>
        <pc:spChg chg="del">
          <ac:chgData name="Sharon Weaver" userId="03b30050-bdf3-4d19-bc70-626c0fe90708" providerId="ADAL" clId="{01811609-BD55-40CF-8FAA-C87D3CF16814}" dt="2024-02-19T23:24:25.553" v="22"/>
          <ac:spMkLst>
            <pc:docMk/>
            <pc:sldMk cId="1024896863" sldId="274"/>
            <ac:spMk id="14" creationId="{AA3CC463-F933-4AC4-86E1-5AC14B0C3163}"/>
          </ac:spMkLst>
        </pc:spChg>
        <pc:spChg chg="del">
          <ac:chgData name="Sharon Weaver" userId="03b30050-bdf3-4d19-bc70-626c0fe90708" providerId="ADAL" clId="{01811609-BD55-40CF-8FAA-C87D3CF16814}" dt="2024-02-19T23:24:25.553" v="22"/>
          <ac:spMkLst>
            <pc:docMk/>
            <pc:sldMk cId="1024896863" sldId="274"/>
            <ac:spMk id="15" creationId="{6025D2DB-A12A-44DB-B00E-F4D622329EDD}"/>
          </ac:spMkLst>
        </pc:spChg>
        <pc:spChg chg="del">
          <ac:chgData name="Sharon Weaver" userId="03b30050-bdf3-4d19-bc70-626c0fe90708" providerId="ADAL" clId="{01811609-BD55-40CF-8FAA-C87D3CF16814}" dt="2024-02-19T23:24:25.553" v="22"/>
          <ac:spMkLst>
            <pc:docMk/>
            <pc:sldMk cId="1024896863" sldId="274"/>
            <ac:spMk id="16" creationId="{CE7E7877-F64E-4EEA-B778-138031EFF874}"/>
          </ac:spMkLst>
        </pc:spChg>
        <pc:spChg chg="del">
          <ac:chgData name="Sharon Weaver" userId="03b30050-bdf3-4d19-bc70-626c0fe90708" providerId="ADAL" clId="{01811609-BD55-40CF-8FAA-C87D3CF16814}" dt="2024-02-19T23:24:25.553" v="22"/>
          <ac:spMkLst>
            <pc:docMk/>
            <pc:sldMk cId="1024896863" sldId="274"/>
            <ac:spMk id="18" creationId="{7DD6C4F3-70FD-4F13-919C-702EE4886499}"/>
          </ac:spMkLst>
        </pc:spChg>
      </pc:sldChg>
      <pc:sldChg chg="delSp add setBg delDesignElem">
        <pc:chgData name="Sharon Weaver" userId="03b30050-bdf3-4d19-bc70-626c0fe90708" providerId="ADAL" clId="{01811609-BD55-40CF-8FAA-C87D3CF16814}" dt="2024-02-19T23:24:25.553" v="22"/>
        <pc:sldMkLst>
          <pc:docMk/>
          <pc:sldMk cId="924164076" sldId="276"/>
        </pc:sldMkLst>
        <pc:spChg chg="del">
          <ac:chgData name="Sharon Weaver" userId="03b30050-bdf3-4d19-bc70-626c0fe90708" providerId="ADAL" clId="{01811609-BD55-40CF-8FAA-C87D3CF16814}" dt="2024-02-19T23:24:25.553" v="22"/>
          <ac:spMkLst>
            <pc:docMk/>
            <pc:sldMk cId="924164076" sldId="276"/>
            <ac:spMk id="12" creationId="{42A4FC2C-047E-45A5-965D-8E1E3BF09BC6}"/>
          </ac:spMkLst>
        </pc:spChg>
      </pc:sldChg>
      <pc:sldChg chg="delSp add setBg delDesignElem">
        <pc:chgData name="Sharon Weaver" userId="03b30050-bdf3-4d19-bc70-626c0fe90708" providerId="ADAL" clId="{01811609-BD55-40CF-8FAA-C87D3CF16814}" dt="2024-02-19T23:24:25.553" v="22"/>
        <pc:sldMkLst>
          <pc:docMk/>
          <pc:sldMk cId="413133264" sldId="277"/>
        </pc:sldMkLst>
        <pc:spChg chg="del">
          <ac:chgData name="Sharon Weaver" userId="03b30050-bdf3-4d19-bc70-626c0fe90708" providerId="ADAL" clId="{01811609-BD55-40CF-8FAA-C87D3CF16814}" dt="2024-02-19T23:24:25.553" v="22"/>
          <ac:spMkLst>
            <pc:docMk/>
            <pc:sldMk cId="413133264" sldId="277"/>
            <ac:spMk id="11" creationId="{AB8C311F-7253-4AED-9701-7FC0708C41C7}"/>
          </ac:spMkLst>
        </pc:spChg>
        <pc:spChg chg="del">
          <ac:chgData name="Sharon Weaver" userId="03b30050-bdf3-4d19-bc70-626c0fe90708" providerId="ADAL" clId="{01811609-BD55-40CF-8FAA-C87D3CF16814}" dt="2024-02-19T23:24:25.553" v="22"/>
          <ac:spMkLst>
            <pc:docMk/>
            <pc:sldMk cId="413133264" sldId="277"/>
            <ac:spMk id="13" creationId="{E2384209-CB15-4CDF-9D31-C44FD9A3F20D}"/>
          </ac:spMkLst>
        </pc:spChg>
        <pc:spChg chg="del">
          <ac:chgData name="Sharon Weaver" userId="03b30050-bdf3-4d19-bc70-626c0fe90708" providerId="ADAL" clId="{01811609-BD55-40CF-8FAA-C87D3CF16814}" dt="2024-02-19T23:24:25.553" v="22"/>
          <ac:spMkLst>
            <pc:docMk/>
            <pc:sldMk cId="413133264" sldId="277"/>
            <ac:spMk id="15" creationId="{2633B3B5-CC90-43F0-8714-D31D1F3F0209}"/>
          </ac:spMkLst>
        </pc:spChg>
        <pc:spChg chg="del">
          <ac:chgData name="Sharon Weaver" userId="03b30050-bdf3-4d19-bc70-626c0fe90708" providerId="ADAL" clId="{01811609-BD55-40CF-8FAA-C87D3CF16814}" dt="2024-02-19T23:24:25.553" v="22"/>
          <ac:spMkLst>
            <pc:docMk/>
            <pc:sldMk cId="413133264" sldId="277"/>
            <ac:spMk id="17" creationId="{A8D57A06-A426-446D-B02C-A2DC6B62E45E}"/>
          </ac:spMkLst>
        </pc:spChg>
      </pc:sldChg>
      <pc:sldChg chg="delSp add setBg delDesignElem">
        <pc:chgData name="Sharon Weaver" userId="03b30050-bdf3-4d19-bc70-626c0fe90708" providerId="ADAL" clId="{01811609-BD55-40CF-8FAA-C87D3CF16814}" dt="2024-02-19T23:24:25.553" v="22"/>
        <pc:sldMkLst>
          <pc:docMk/>
          <pc:sldMk cId="1658206421" sldId="278"/>
        </pc:sldMkLst>
        <pc:spChg chg="del">
          <ac:chgData name="Sharon Weaver" userId="03b30050-bdf3-4d19-bc70-626c0fe90708" providerId="ADAL" clId="{01811609-BD55-40CF-8FAA-C87D3CF16814}" dt="2024-02-19T23:24:25.553" v="22"/>
          <ac:spMkLst>
            <pc:docMk/>
            <pc:sldMk cId="1658206421" sldId="278"/>
            <ac:spMk id="9" creationId="{83C98ABE-055B-441F-B07E-44F97F083C39}"/>
          </ac:spMkLst>
        </pc:spChg>
        <pc:spChg chg="del">
          <ac:chgData name="Sharon Weaver" userId="03b30050-bdf3-4d19-bc70-626c0fe90708" providerId="ADAL" clId="{01811609-BD55-40CF-8FAA-C87D3CF16814}" dt="2024-02-19T23:24:25.553" v="22"/>
          <ac:spMkLst>
            <pc:docMk/>
            <pc:sldMk cId="1658206421" sldId="278"/>
            <ac:spMk id="10" creationId="{F3060C83-F051-4F0E-ABAD-AA0DFC48B218}"/>
          </ac:spMkLst>
        </pc:spChg>
        <pc:spChg chg="del">
          <ac:chgData name="Sharon Weaver" userId="03b30050-bdf3-4d19-bc70-626c0fe90708" providerId="ADAL" clId="{01811609-BD55-40CF-8FAA-C87D3CF16814}" dt="2024-02-19T23:24:25.553" v="22"/>
          <ac:spMkLst>
            <pc:docMk/>
            <pc:sldMk cId="1658206421" sldId="278"/>
            <ac:spMk id="11" creationId="{29FDB030-9B49-4CED-8CCD-4D99382388AC}"/>
          </ac:spMkLst>
        </pc:spChg>
        <pc:spChg chg="del">
          <ac:chgData name="Sharon Weaver" userId="03b30050-bdf3-4d19-bc70-626c0fe90708" providerId="ADAL" clId="{01811609-BD55-40CF-8FAA-C87D3CF16814}" dt="2024-02-19T23:24:25.553" v="22"/>
          <ac:spMkLst>
            <pc:docMk/>
            <pc:sldMk cId="1658206421" sldId="278"/>
            <ac:spMk id="13" creationId="{3783CA14-24A1-485C-8B30-D6A5D87987AD}"/>
          </ac:spMkLst>
        </pc:spChg>
        <pc:spChg chg="del">
          <ac:chgData name="Sharon Weaver" userId="03b30050-bdf3-4d19-bc70-626c0fe90708" providerId="ADAL" clId="{01811609-BD55-40CF-8FAA-C87D3CF16814}" dt="2024-02-19T23:24:25.553" v="22"/>
          <ac:spMkLst>
            <pc:docMk/>
            <pc:sldMk cId="1658206421" sldId="278"/>
            <ac:spMk id="15" creationId="{9A97C86A-04D6-40F7-AE84-31AB43E6A846}"/>
          </ac:spMkLst>
        </pc:spChg>
        <pc:spChg chg="del">
          <ac:chgData name="Sharon Weaver" userId="03b30050-bdf3-4d19-bc70-626c0fe90708" providerId="ADAL" clId="{01811609-BD55-40CF-8FAA-C87D3CF16814}" dt="2024-02-19T23:24:25.553" v="22"/>
          <ac:spMkLst>
            <pc:docMk/>
            <pc:sldMk cId="1658206421" sldId="278"/>
            <ac:spMk id="17" creationId="{FF9F2414-84E8-453E-B1F3-389FDE8192D9}"/>
          </ac:spMkLst>
        </pc:spChg>
        <pc:spChg chg="del">
          <ac:chgData name="Sharon Weaver" userId="03b30050-bdf3-4d19-bc70-626c0fe90708" providerId="ADAL" clId="{01811609-BD55-40CF-8FAA-C87D3CF16814}" dt="2024-02-19T23:24:25.553" v="22"/>
          <ac:spMkLst>
            <pc:docMk/>
            <pc:sldMk cId="1658206421" sldId="278"/>
            <ac:spMk id="19" creationId="{3ECA69A1-7536-43AC-85EF-C7106179F5ED}"/>
          </ac:spMkLst>
        </pc:spChg>
      </pc:sldChg>
      <pc:sldChg chg="delSp add setBg delDesignElem">
        <pc:chgData name="Sharon Weaver" userId="03b30050-bdf3-4d19-bc70-626c0fe90708" providerId="ADAL" clId="{01811609-BD55-40CF-8FAA-C87D3CF16814}" dt="2024-02-19T23:24:25.553" v="22"/>
        <pc:sldMkLst>
          <pc:docMk/>
          <pc:sldMk cId="1743869957" sldId="279"/>
        </pc:sldMkLst>
        <pc:spChg chg="del">
          <ac:chgData name="Sharon Weaver" userId="03b30050-bdf3-4d19-bc70-626c0fe90708" providerId="ADAL" clId="{01811609-BD55-40CF-8FAA-C87D3CF16814}" dt="2024-02-19T23:24:25.553" v="22"/>
          <ac:spMkLst>
            <pc:docMk/>
            <pc:sldMk cId="1743869957" sldId="279"/>
            <ac:spMk id="20" creationId="{B78EDDD3-C548-48EF-B3CA-B290B17192AB}"/>
          </ac:spMkLst>
        </pc:spChg>
      </pc:sldChg>
      <pc:sldChg chg="add">
        <pc:chgData name="Sharon Weaver" userId="03b30050-bdf3-4d19-bc70-626c0fe90708" providerId="ADAL" clId="{01811609-BD55-40CF-8FAA-C87D3CF16814}" dt="2024-02-19T23:24:25.553" v="22"/>
        <pc:sldMkLst>
          <pc:docMk/>
          <pc:sldMk cId="244038655" sldId="280"/>
        </pc:sldMkLst>
      </pc:sldChg>
      <pc:sldChg chg="delSp add setBg delDesignElem">
        <pc:chgData name="Sharon Weaver" userId="03b30050-bdf3-4d19-bc70-626c0fe90708" providerId="ADAL" clId="{01811609-BD55-40CF-8FAA-C87D3CF16814}" dt="2024-02-19T23:24:25.553" v="22"/>
        <pc:sldMkLst>
          <pc:docMk/>
          <pc:sldMk cId="3236447532" sldId="281"/>
        </pc:sldMkLst>
        <pc:cxnChg chg="del">
          <ac:chgData name="Sharon Weaver" userId="03b30050-bdf3-4d19-bc70-626c0fe90708" providerId="ADAL" clId="{01811609-BD55-40CF-8FAA-C87D3CF16814}" dt="2024-02-19T23:24:25.553" v="22"/>
          <ac:cxnSpMkLst>
            <pc:docMk/>
            <pc:sldMk cId="3236447532" sldId="281"/>
            <ac:cxnSpMk id="20" creationId="{DCD67800-37AC-4E14-89B0-F79DCB3FB86D}"/>
          </ac:cxnSpMkLst>
        </pc:cxnChg>
        <pc:cxnChg chg="del">
          <ac:chgData name="Sharon Weaver" userId="03b30050-bdf3-4d19-bc70-626c0fe90708" providerId="ADAL" clId="{01811609-BD55-40CF-8FAA-C87D3CF16814}" dt="2024-02-19T23:24:25.553" v="22"/>
          <ac:cxnSpMkLst>
            <pc:docMk/>
            <pc:sldMk cId="3236447532" sldId="281"/>
            <ac:cxnSpMk id="21" creationId="{20F1788F-A5AE-4188-8274-F7F2E3833ECD}"/>
          </ac:cxnSpMkLst>
        </pc:cxnChg>
      </pc:sldChg>
      <pc:sldChg chg="delSp add setBg delDesignElem">
        <pc:chgData name="Sharon Weaver" userId="03b30050-bdf3-4d19-bc70-626c0fe90708" providerId="ADAL" clId="{01811609-BD55-40CF-8FAA-C87D3CF16814}" dt="2024-02-19T23:24:25.553" v="22"/>
        <pc:sldMkLst>
          <pc:docMk/>
          <pc:sldMk cId="765344739" sldId="282"/>
        </pc:sldMkLst>
        <pc:spChg chg="del">
          <ac:chgData name="Sharon Weaver" userId="03b30050-bdf3-4d19-bc70-626c0fe90708" providerId="ADAL" clId="{01811609-BD55-40CF-8FAA-C87D3CF16814}" dt="2024-02-19T23:24:25.553" v="22"/>
          <ac:spMkLst>
            <pc:docMk/>
            <pc:sldMk cId="765344739" sldId="282"/>
            <ac:spMk id="10" creationId="{42A4FC2C-047E-45A5-965D-8E1E3BF09BC6}"/>
          </ac:spMkLst>
        </pc:spChg>
      </pc:sldChg>
      <pc:sldChg chg="delSp add setBg delDesignElem">
        <pc:chgData name="Sharon Weaver" userId="03b30050-bdf3-4d19-bc70-626c0fe90708" providerId="ADAL" clId="{01811609-BD55-40CF-8FAA-C87D3CF16814}" dt="2024-02-19T23:24:25.553" v="22"/>
        <pc:sldMkLst>
          <pc:docMk/>
          <pc:sldMk cId="3526548248" sldId="283"/>
        </pc:sldMkLst>
        <pc:spChg chg="del">
          <ac:chgData name="Sharon Weaver" userId="03b30050-bdf3-4d19-bc70-626c0fe90708" providerId="ADAL" clId="{01811609-BD55-40CF-8FAA-C87D3CF16814}" dt="2024-02-19T23:24:25.553" v="22"/>
          <ac:spMkLst>
            <pc:docMk/>
            <pc:sldMk cId="3526548248" sldId="283"/>
            <ac:spMk id="18" creationId="{E97C36FC-DEAA-4DCA-B0AB-7F9357FA4016}"/>
          </ac:spMkLst>
        </pc:spChg>
        <pc:spChg chg="del">
          <ac:chgData name="Sharon Weaver" userId="03b30050-bdf3-4d19-bc70-626c0fe90708" providerId="ADAL" clId="{01811609-BD55-40CF-8FAA-C87D3CF16814}" dt="2024-02-19T23:24:25.553" v="22"/>
          <ac:spMkLst>
            <pc:docMk/>
            <pc:sldMk cId="3526548248" sldId="283"/>
            <ac:spMk id="19" creationId="{278C38CD-A630-49FF-8417-6792A2B13FCA}"/>
          </ac:spMkLst>
        </pc:spChg>
      </pc:sldChg>
      <pc:sldChg chg="add">
        <pc:chgData name="Sharon Weaver" userId="03b30050-bdf3-4d19-bc70-626c0fe90708" providerId="ADAL" clId="{01811609-BD55-40CF-8FAA-C87D3CF16814}" dt="2024-02-19T23:24:25.553" v="22"/>
        <pc:sldMkLst>
          <pc:docMk/>
          <pc:sldMk cId="2360148321" sldId="284"/>
        </pc:sldMkLst>
      </pc:sldChg>
      <pc:sldChg chg="delSp add setBg delDesignElem">
        <pc:chgData name="Sharon Weaver" userId="03b30050-bdf3-4d19-bc70-626c0fe90708" providerId="ADAL" clId="{01811609-BD55-40CF-8FAA-C87D3CF16814}" dt="2024-02-19T23:24:25.553" v="22"/>
        <pc:sldMkLst>
          <pc:docMk/>
          <pc:sldMk cId="1570692668" sldId="285"/>
        </pc:sldMkLst>
        <pc:spChg chg="del">
          <ac:chgData name="Sharon Weaver" userId="03b30050-bdf3-4d19-bc70-626c0fe90708" providerId="ADAL" clId="{01811609-BD55-40CF-8FAA-C87D3CF16814}" dt="2024-02-19T23:24:25.553" v="22"/>
          <ac:spMkLst>
            <pc:docMk/>
            <pc:sldMk cId="1570692668" sldId="285"/>
            <ac:spMk id="18" creationId="{42A4FC2C-047E-45A5-965D-8E1E3BF09BC6}"/>
          </ac:spMkLst>
        </pc:spChg>
      </pc:sldChg>
      <pc:sldChg chg="add">
        <pc:chgData name="Sharon Weaver" userId="03b30050-bdf3-4d19-bc70-626c0fe90708" providerId="ADAL" clId="{01811609-BD55-40CF-8FAA-C87D3CF16814}" dt="2024-02-19T23:24:25.553" v="22"/>
        <pc:sldMkLst>
          <pc:docMk/>
          <pc:sldMk cId="551253864" sldId="286"/>
        </pc:sldMkLst>
      </pc:sldChg>
      <pc:sldChg chg="del">
        <pc:chgData name="Sharon Weaver" userId="03b30050-bdf3-4d19-bc70-626c0fe90708" providerId="ADAL" clId="{01811609-BD55-40CF-8FAA-C87D3CF16814}" dt="2024-02-19T23:24:33.554" v="24" actId="47"/>
        <pc:sldMkLst>
          <pc:docMk/>
          <pc:sldMk cId="2397881257" sldId="2147480140"/>
        </pc:sldMkLst>
      </pc:sldChg>
      <pc:sldChg chg="delSp add setBg delDesignElem">
        <pc:chgData name="Sharon Weaver" userId="03b30050-bdf3-4d19-bc70-626c0fe90708" providerId="ADAL" clId="{01811609-BD55-40CF-8FAA-C87D3CF16814}" dt="2024-02-19T23:24:25.553" v="22"/>
        <pc:sldMkLst>
          <pc:docMk/>
          <pc:sldMk cId="1226698514" sldId="2147480141"/>
        </pc:sldMkLst>
        <pc:spChg chg="del">
          <ac:chgData name="Sharon Weaver" userId="03b30050-bdf3-4d19-bc70-626c0fe90708" providerId="ADAL" clId="{01811609-BD55-40CF-8FAA-C87D3CF16814}" dt="2024-02-19T23:24:25.553" v="22"/>
          <ac:spMkLst>
            <pc:docMk/>
            <pc:sldMk cId="1226698514" sldId="2147480141"/>
            <ac:spMk id="11" creationId="{19E301E5-1206-47D0-9CDF-72583D739089}"/>
          </ac:spMkLst>
        </pc:spChg>
        <pc:spChg chg="del">
          <ac:chgData name="Sharon Weaver" userId="03b30050-bdf3-4d19-bc70-626c0fe90708" providerId="ADAL" clId="{01811609-BD55-40CF-8FAA-C87D3CF16814}" dt="2024-02-19T23:24:25.553" v="22"/>
          <ac:spMkLst>
            <pc:docMk/>
            <pc:sldMk cId="1226698514" sldId="2147480141"/>
            <ac:spMk id="13" creationId="{AFA31FBE-7948-4384-B68A-75DEFDC4955A}"/>
          </ac:spMkLst>
        </pc:spChg>
      </pc:sldChg>
      <pc:sldChg chg="delSp add setBg delDesignElem">
        <pc:chgData name="Sharon Weaver" userId="03b30050-bdf3-4d19-bc70-626c0fe90708" providerId="ADAL" clId="{01811609-BD55-40CF-8FAA-C87D3CF16814}" dt="2024-02-19T23:24:25.553" v="22"/>
        <pc:sldMkLst>
          <pc:docMk/>
          <pc:sldMk cId="3529926606" sldId="2147480142"/>
        </pc:sldMkLst>
        <pc:spChg chg="del">
          <ac:chgData name="Sharon Weaver" userId="03b30050-bdf3-4d19-bc70-626c0fe90708" providerId="ADAL" clId="{01811609-BD55-40CF-8FAA-C87D3CF16814}" dt="2024-02-19T23:24:25.553" v="22"/>
          <ac:spMkLst>
            <pc:docMk/>
            <pc:sldMk cId="3529926606" sldId="2147480142"/>
            <ac:spMk id="13" creationId="{FABB624F-BF77-4AE1-B71D-2D681D4731B8}"/>
          </ac:spMkLst>
        </pc:spChg>
      </pc:sldChg>
      <pc:sldChg chg="delSp add setBg delDesignElem">
        <pc:chgData name="Sharon Weaver" userId="03b30050-bdf3-4d19-bc70-626c0fe90708" providerId="ADAL" clId="{01811609-BD55-40CF-8FAA-C87D3CF16814}" dt="2024-02-19T23:24:25.553" v="22"/>
        <pc:sldMkLst>
          <pc:docMk/>
          <pc:sldMk cId="1729266221" sldId="2147480143"/>
        </pc:sldMkLst>
        <pc:spChg chg="del">
          <ac:chgData name="Sharon Weaver" userId="03b30050-bdf3-4d19-bc70-626c0fe90708" providerId="ADAL" clId="{01811609-BD55-40CF-8FAA-C87D3CF16814}" dt="2024-02-19T23:24:25.553" v="22"/>
          <ac:spMkLst>
            <pc:docMk/>
            <pc:sldMk cId="1729266221" sldId="2147480143"/>
            <ac:spMk id="20" creationId="{86FF76B9-219D-4469-AF87-0236D29032F1}"/>
          </ac:spMkLst>
        </pc:spChg>
        <pc:spChg chg="del">
          <ac:chgData name="Sharon Weaver" userId="03b30050-bdf3-4d19-bc70-626c0fe90708" providerId="ADAL" clId="{01811609-BD55-40CF-8FAA-C87D3CF16814}" dt="2024-02-19T23:24:25.553" v="22"/>
          <ac:spMkLst>
            <pc:docMk/>
            <pc:sldMk cId="1729266221" sldId="2147480143"/>
            <ac:spMk id="26" creationId="{2E80C965-DB6D-4F81-9E9E-B027384D0BD6}"/>
          </ac:spMkLst>
        </pc:spChg>
        <pc:spChg chg="del">
          <ac:chgData name="Sharon Weaver" userId="03b30050-bdf3-4d19-bc70-626c0fe90708" providerId="ADAL" clId="{01811609-BD55-40CF-8FAA-C87D3CF16814}" dt="2024-02-19T23:24:25.553" v="22"/>
          <ac:spMkLst>
            <pc:docMk/>
            <pc:sldMk cId="1729266221" sldId="2147480143"/>
            <ac:spMk id="28" creationId="{633C5E46-DAC5-4661-9C87-22B08E2A512F}"/>
          </ac:spMkLst>
        </pc:spChg>
        <pc:grpChg chg="del">
          <ac:chgData name="Sharon Weaver" userId="03b30050-bdf3-4d19-bc70-626c0fe90708" providerId="ADAL" clId="{01811609-BD55-40CF-8FAA-C87D3CF16814}" dt="2024-02-19T23:24:25.553" v="22"/>
          <ac:grpSpMkLst>
            <pc:docMk/>
            <pc:sldMk cId="1729266221" sldId="2147480143"/>
            <ac:grpSpMk id="22" creationId="{DB88BD78-87E1-424D-B479-C37D8E41B12E}"/>
          </ac:grpSpMkLst>
        </pc:grpChg>
      </pc:sldChg>
      <pc:sldChg chg="delSp add setBg delDesignElem">
        <pc:chgData name="Sharon Weaver" userId="03b30050-bdf3-4d19-bc70-626c0fe90708" providerId="ADAL" clId="{01811609-BD55-40CF-8FAA-C87D3CF16814}" dt="2024-02-19T23:24:25.553" v="22"/>
        <pc:sldMkLst>
          <pc:docMk/>
          <pc:sldMk cId="3201269186" sldId="2147480144"/>
        </pc:sldMkLst>
        <pc:spChg chg="del">
          <ac:chgData name="Sharon Weaver" userId="03b30050-bdf3-4d19-bc70-626c0fe90708" providerId="ADAL" clId="{01811609-BD55-40CF-8FAA-C87D3CF16814}" dt="2024-02-19T23:24:25.553" v="22"/>
          <ac:spMkLst>
            <pc:docMk/>
            <pc:sldMk cId="3201269186" sldId="2147480144"/>
            <ac:spMk id="14" creationId="{25B97239-2685-48C8-8104-1D4E4E383D82}"/>
          </ac:spMkLst>
        </pc:spChg>
      </pc:sldChg>
      <pc:sldChg chg="delSp add setBg delDesignElem">
        <pc:chgData name="Sharon Weaver" userId="03b30050-bdf3-4d19-bc70-626c0fe90708" providerId="ADAL" clId="{01811609-BD55-40CF-8FAA-C87D3CF16814}" dt="2024-02-19T23:24:25.553" v="22"/>
        <pc:sldMkLst>
          <pc:docMk/>
          <pc:sldMk cId="4192204765" sldId="2147480145"/>
        </pc:sldMkLst>
        <pc:spChg chg="del">
          <ac:chgData name="Sharon Weaver" userId="03b30050-bdf3-4d19-bc70-626c0fe90708" providerId="ADAL" clId="{01811609-BD55-40CF-8FAA-C87D3CF16814}" dt="2024-02-19T23:24:25.553" v="22"/>
          <ac:spMkLst>
            <pc:docMk/>
            <pc:sldMk cId="4192204765" sldId="2147480145"/>
            <ac:spMk id="22" creationId="{E72D8D1B-59F6-4FF3-8547-9BBB6129F2FA}"/>
          </ac:spMkLst>
        </pc:spChg>
        <pc:spChg chg="del">
          <ac:chgData name="Sharon Weaver" userId="03b30050-bdf3-4d19-bc70-626c0fe90708" providerId="ADAL" clId="{01811609-BD55-40CF-8FAA-C87D3CF16814}" dt="2024-02-19T23:24:25.553" v="22"/>
          <ac:spMkLst>
            <pc:docMk/>
            <pc:sldMk cId="4192204765" sldId="2147480145"/>
            <ac:spMk id="24" creationId="{14044C96-7CFD-44DB-A579-D77B0D37C681}"/>
          </ac:spMkLst>
        </pc:spChg>
        <pc:spChg chg="del">
          <ac:chgData name="Sharon Weaver" userId="03b30050-bdf3-4d19-bc70-626c0fe90708" providerId="ADAL" clId="{01811609-BD55-40CF-8FAA-C87D3CF16814}" dt="2024-02-19T23:24:25.553" v="22"/>
          <ac:spMkLst>
            <pc:docMk/>
            <pc:sldMk cId="4192204765" sldId="2147480145"/>
            <ac:spMk id="26" creationId="{8FC8C21F-9484-4A71-ABFA-6C10682FAC3E}"/>
          </ac:spMkLst>
        </pc:spChg>
        <pc:spChg chg="del">
          <ac:chgData name="Sharon Weaver" userId="03b30050-bdf3-4d19-bc70-626c0fe90708" providerId="ADAL" clId="{01811609-BD55-40CF-8FAA-C87D3CF16814}" dt="2024-02-19T23:24:25.553" v="22"/>
          <ac:spMkLst>
            <pc:docMk/>
            <pc:sldMk cId="4192204765" sldId="2147480145"/>
            <ac:spMk id="28" creationId="{2C444748-5A8D-4B53-89FE-42B455DFA2D1}"/>
          </ac:spMkLst>
        </pc:spChg>
        <pc:spChg chg="del">
          <ac:chgData name="Sharon Weaver" userId="03b30050-bdf3-4d19-bc70-626c0fe90708" providerId="ADAL" clId="{01811609-BD55-40CF-8FAA-C87D3CF16814}" dt="2024-02-19T23:24:25.553" v="22"/>
          <ac:spMkLst>
            <pc:docMk/>
            <pc:sldMk cId="4192204765" sldId="2147480145"/>
            <ac:spMk id="30" creationId="{F4FFA271-A10A-4AC3-8F06-E3313A197A80}"/>
          </ac:spMkLst>
        </pc:spChg>
        <pc:spChg chg="del">
          <ac:chgData name="Sharon Weaver" userId="03b30050-bdf3-4d19-bc70-626c0fe90708" providerId="ADAL" clId="{01811609-BD55-40CF-8FAA-C87D3CF16814}" dt="2024-02-19T23:24:25.553" v="22"/>
          <ac:spMkLst>
            <pc:docMk/>
            <pc:sldMk cId="4192204765" sldId="2147480145"/>
            <ac:spMk id="36" creationId="{E1750109-3B91-4506-B997-0CD8E35A1488}"/>
          </ac:spMkLst>
        </pc:spChg>
      </pc:sldChg>
      <pc:sldChg chg="add">
        <pc:chgData name="Sharon Weaver" userId="03b30050-bdf3-4d19-bc70-626c0fe90708" providerId="ADAL" clId="{01811609-BD55-40CF-8FAA-C87D3CF16814}" dt="2024-02-19T23:24:25.553" v="22"/>
        <pc:sldMkLst>
          <pc:docMk/>
          <pc:sldMk cId="1461036327" sldId="2147480146"/>
        </pc:sldMkLst>
      </pc:sldChg>
      <pc:sldChg chg="delSp add setBg delDesignElem">
        <pc:chgData name="Sharon Weaver" userId="03b30050-bdf3-4d19-bc70-626c0fe90708" providerId="ADAL" clId="{01811609-BD55-40CF-8FAA-C87D3CF16814}" dt="2024-02-19T23:24:25.553" v="22"/>
        <pc:sldMkLst>
          <pc:docMk/>
          <pc:sldMk cId="1753557123" sldId="2147480147"/>
        </pc:sldMkLst>
        <pc:spChg chg="del">
          <ac:chgData name="Sharon Weaver" userId="03b30050-bdf3-4d19-bc70-626c0fe90708" providerId="ADAL" clId="{01811609-BD55-40CF-8FAA-C87D3CF16814}" dt="2024-02-19T23:24:25.553" v="22"/>
          <ac:spMkLst>
            <pc:docMk/>
            <pc:sldMk cId="1753557123" sldId="2147480147"/>
            <ac:spMk id="1044" creationId="{42A4FC2C-047E-45A5-965D-8E1E3BF09BC6}"/>
          </ac:spMkLst>
        </pc:spChg>
      </pc:sldChg>
    </pc:docChg>
  </pc:docChgLst>
  <pc:docChgLst>
    <pc:chgData name="Tiffany Lee" userId="S::tiffany.lee@msftcommunity.com::2f085014-14f7-4c93-95ee-48bce0698914" providerId="AD" clId="Web-{67CFB8B8-0442-824E-0ED0-619E6DE2DB90}"/>
    <pc:docChg chg="modSld addSection delSection modSection">
      <pc:chgData name="Tiffany Lee" userId="S::tiffany.lee@msftcommunity.com::2f085014-14f7-4c93-95ee-48bce0698914" providerId="AD" clId="Web-{67CFB8B8-0442-824E-0ED0-619E6DE2DB90}" dt="2023-09-15T19:40:51.861" v="62" actId="20577"/>
      <pc:docMkLst>
        <pc:docMk/>
      </pc:docMkLst>
      <pc:sldChg chg="modSp">
        <pc:chgData name="Tiffany Lee" userId="S::tiffany.lee@msftcommunity.com::2f085014-14f7-4c93-95ee-48bce0698914" providerId="AD" clId="Web-{67CFB8B8-0442-824E-0ED0-619E6DE2DB90}" dt="2023-09-15T19:40:51.861" v="62" actId="20577"/>
        <pc:sldMkLst>
          <pc:docMk/>
          <pc:sldMk cId="2896121386" sldId="262"/>
        </pc:sldMkLst>
        <pc:spChg chg="mod">
          <ac:chgData name="Tiffany Lee" userId="S::tiffany.lee@msftcommunity.com::2f085014-14f7-4c93-95ee-48bce0698914" providerId="AD" clId="Web-{67CFB8B8-0442-824E-0ED0-619E6DE2DB90}" dt="2023-09-15T19:40:51.861" v="62" actId="20577"/>
          <ac:spMkLst>
            <pc:docMk/>
            <pc:sldMk cId="2896121386" sldId="262"/>
            <ac:spMk id="2" creationId="{8B487DE0-7908-4AE9-BFF2-24F6D7B86BA9}"/>
          </ac:spMkLst>
        </pc:spChg>
      </pc:sldChg>
      <pc:sldChg chg="addSp modSp">
        <pc:chgData name="Tiffany Lee" userId="S::tiffany.lee@msftcommunity.com::2f085014-14f7-4c93-95ee-48bce0698914" providerId="AD" clId="Web-{67CFB8B8-0442-824E-0ED0-619E6DE2DB90}" dt="2023-09-15T19:33:15.632" v="54" actId="14100"/>
        <pc:sldMkLst>
          <pc:docMk/>
          <pc:sldMk cId="3147157332" sldId="263"/>
        </pc:sldMkLst>
        <pc:picChg chg="add mod">
          <ac:chgData name="Tiffany Lee" userId="S::tiffany.lee@msftcommunity.com::2f085014-14f7-4c93-95ee-48bce0698914" providerId="AD" clId="Web-{67CFB8B8-0442-824E-0ED0-619E6DE2DB90}" dt="2023-09-15T19:33:15.632" v="54" actId="14100"/>
          <ac:picMkLst>
            <pc:docMk/>
            <pc:sldMk cId="3147157332" sldId="263"/>
            <ac:picMk id="3" creationId="{C14B23E8-EFF5-DB43-B949-2CA81601BA3E}"/>
          </ac:picMkLst>
        </pc:picChg>
      </pc:sldChg>
      <pc:sldChg chg="modSp">
        <pc:chgData name="Tiffany Lee" userId="S::tiffany.lee@msftcommunity.com::2f085014-14f7-4c93-95ee-48bce0698914" providerId="AD" clId="Web-{67CFB8B8-0442-824E-0ED0-619E6DE2DB90}" dt="2023-09-15T19:28:29.969" v="48" actId="20577"/>
        <pc:sldMkLst>
          <pc:docMk/>
          <pc:sldMk cId="1885598088" sldId="265"/>
        </pc:sldMkLst>
        <pc:spChg chg="mod">
          <ac:chgData name="Tiffany Lee" userId="S::tiffany.lee@msftcommunity.com::2f085014-14f7-4c93-95ee-48bce0698914" providerId="AD" clId="Web-{67CFB8B8-0442-824E-0ED0-619E6DE2DB90}" dt="2023-09-15T19:28:19.218" v="38" actId="20577"/>
          <ac:spMkLst>
            <pc:docMk/>
            <pc:sldMk cId="1885598088" sldId="265"/>
            <ac:spMk id="2" creationId="{863128B4-242F-EF53-1711-D25A4A7D57E8}"/>
          </ac:spMkLst>
        </pc:spChg>
        <pc:spChg chg="mod">
          <ac:chgData name="Tiffany Lee" userId="S::tiffany.lee@msftcommunity.com::2f085014-14f7-4c93-95ee-48bce0698914" providerId="AD" clId="Web-{67CFB8B8-0442-824E-0ED0-619E6DE2DB90}" dt="2023-09-15T19:28:29.969" v="48" actId="20577"/>
          <ac:spMkLst>
            <pc:docMk/>
            <pc:sldMk cId="1885598088" sldId="265"/>
            <ac:spMk id="8" creationId="{193A4C49-58BC-4551-866A-7E97E1E1E5DC}"/>
          </ac:spMkLst>
        </pc:spChg>
      </pc:sldChg>
      <pc:sldChg chg="modSp">
        <pc:chgData name="Tiffany Lee" userId="S::tiffany.lee@msftcommunity.com::2f085014-14f7-4c93-95ee-48bce0698914" providerId="AD" clId="Web-{67CFB8B8-0442-824E-0ED0-619E6DE2DB90}" dt="2023-09-15T19:26:58.826" v="13" actId="20577"/>
        <pc:sldMkLst>
          <pc:docMk/>
          <pc:sldMk cId="2744445894" sldId="272"/>
        </pc:sldMkLst>
        <pc:spChg chg="mod">
          <ac:chgData name="Tiffany Lee" userId="S::tiffany.lee@msftcommunity.com::2f085014-14f7-4c93-95ee-48bce0698914" providerId="AD" clId="Web-{67CFB8B8-0442-824E-0ED0-619E6DE2DB90}" dt="2023-09-15T19:26:58.826" v="13" actId="20577"/>
          <ac:spMkLst>
            <pc:docMk/>
            <pc:sldMk cId="2744445894" sldId="272"/>
            <ac:spMk id="5" creationId="{99994C2D-C671-4FD6-E9CB-1C67568FFD0B}"/>
          </ac:spMkLst>
        </pc:spChg>
      </pc:sldChg>
    </pc:docChg>
  </pc:docChgLst>
  <pc:docChgLst>
    <pc:chgData name="Erica Stowell" userId="840c1d27-ae4e-4916-9ccd-74524e1aebc1" providerId="ADAL" clId="{B428AFF2-6D90-4A37-9840-634C0C92FE0B}"/>
    <pc:docChg chg="modSld sldOrd">
      <pc:chgData name="Erica Stowell" userId="840c1d27-ae4e-4916-9ccd-74524e1aebc1" providerId="ADAL" clId="{B428AFF2-6D90-4A37-9840-634C0C92FE0B}" dt="2024-03-08T16:44:31.044" v="1"/>
      <pc:docMkLst>
        <pc:docMk/>
      </pc:docMkLst>
      <pc:sldChg chg="ord">
        <pc:chgData name="Erica Stowell" userId="840c1d27-ae4e-4916-9ccd-74524e1aebc1" providerId="ADAL" clId="{B428AFF2-6D90-4A37-9840-634C0C92FE0B}" dt="2024-03-08T16:44:31.044" v="1"/>
        <pc:sldMkLst>
          <pc:docMk/>
          <pc:sldMk cId="2865573592" sldId="258"/>
        </pc:sldMkLst>
      </pc:sldChg>
    </pc:docChg>
  </pc:docChgLst>
  <pc:docChgLst>
    <pc:chgData name="Phil Magnuszewski" userId="S::phil_infusedinnovations.com#ext#@msftcommunity.onmicrosoft.com::38f41128-ed8e-459e-bea3-c35e54ab26ee" providerId="AD" clId="Web-{9E24C011-B04C-94B4-4FAC-235329B92B93}"/>
    <pc:docChg chg="sldOrd">
      <pc:chgData name="Phil Magnuszewski" userId="S::phil_infusedinnovations.com#ext#@msftcommunity.onmicrosoft.com::38f41128-ed8e-459e-bea3-c35e54ab26ee" providerId="AD" clId="Web-{9E24C011-B04C-94B4-4FAC-235329B92B93}" dt="2024-06-05T13:30:24.556" v="0"/>
      <pc:docMkLst>
        <pc:docMk/>
      </pc:docMkLst>
      <pc:sldChg chg="ord">
        <pc:chgData name="Phil Magnuszewski" userId="S::phil_infusedinnovations.com#ext#@msftcommunity.onmicrosoft.com::38f41128-ed8e-459e-bea3-c35e54ab26ee" providerId="AD" clId="Web-{9E24C011-B04C-94B4-4FAC-235329B92B93}" dt="2024-06-05T13:30:24.556" v="0"/>
        <pc:sldMkLst>
          <pc:docMk/>
          <pc:sldMk cId="171803909" sldId="259"/>
        </pc:sldMkLst>
      </pc:sldChg>
    </pc:docChg>
  </pc:docChgLst>
  <pc:docChgLst>
    <pc:chgData name="Erica Stowell" userId="840c1d27-ae4e-4916-9ccd-74524e1aebc1" providerId="ADAL" clId="{DC8E7867-6F49-410B-A33B-A5028A8F7BE1}"/>
    <pc:docChg chg="delSld delMainMaster modSection">
      <pc:chgData name="Erica Stowell" userId="840c1d27-ae4e-4916-9ccd-74524e1aebc1" providerId="ADAL" clId="{DC8E7867-6F49-410B-A33B-A5028A8F7BE1}" dt="2024-05-14T20:00:29.170" v="21" actId="47"/>
      <pc:docMkLst>
        <pc:docMk/>
      </pc:docMkLst>
      <pc:sldChg chg="del">
        <pc:chgData name="Erica Stowell" userId="840c1d27-ae4e-4916-9ccd-74524e1aebc1" providerId="ADAL" clId="{DC8E7867-6F49-410B-A33B-A5028A8F7BE1}" dt="2024-05-14T19:58:09.746" v="13" actId="47"/>
        <pc:sldMkLst>
          <pc:docMk/>
          <pc:sldMk cId="3962138007" sldId="261"/>
        </pc:sldMkLst>
      </pc:sldChg>
      <pc:sldChg chg="del">
        <pc:chgData name="Erica Stowell" userId="840c1d27-ae4e-4916-9ccd-74524e1aebc1" providerId="ADAL" clId="{DC8E7867-6F49-410B-A33B-A5028A8F7BE1}" dt="2024-05-14T19:58:34.786" v="15" actId="47"/>
        <pc:sldMkLst>
          <pc:docMk/>
          <pc:sldMk cId="3425496225" sldId="273"/>
        </pc:sldMkLst>
      </pc:sldChg>
      <pc:sldChg chg="del">
        <pc:chgData name="Erica Stowell" userId="840c1d27-ae4e-4916-9ccd-74524e1aebc1" providerId="ADAL" clId="{DC8E7867-6F49-410B-A33B-A5028A8F7BE1}" dt="2024-05-14T19:58:34.786" v="15" actId="47"/>
        <pc:sldMkLst>
          <pc:docMk/>
          <pc:sldMk cId="807011554" sldId="336"/>
        </pc:sldMkLst>
      </pc:sldChg>
      <pc:sldChg chg="del">
        <pc:chgData name="Erica Stowell" userId="840c1d27-ae4e-4916-9ccd-74524e1aebc1" providerId="ADAL" clId="{DC8E7867-6F49-410B-A33B-A5028A8F7BE1}" dt="2024-05-14T19:57:45.748" v="0" actId="47"/>
        <pc:sldMkLst>
          <pc:docMk/>
          <pc:sldMk cId="4184169358" sldId="2147479551"/>
        </pc:sldMkLst>
      </pc:sldChg>
      <pc:sldChg chg="del">
        <pc:chgData name="Erica Stowell" userId="840c1d27-ae4e-4916-9ccd-74524e1aebc1" providerId="ADAL" clId="{DC8E7867-6F49-410B-A33B-A5028A8F7BE1}" dt="2024-05-14T19:58:08.496" v="11" actId="47"/>
        <pc:sldMkLst>
          <pc:docMk/>
          <pc:sldMk cId="602264751" sldId="2147480103"/>
        </pc:sldMkLst>
      </pc:sldChg>
      <pc:sldChg chg="del">
        <pc:chgData name="Erica Stowell" userId="840c1d27-ae4e-4916-9ccd-74524e1aebc1" providerId="ADAL" clId="{DC8E7867-6F49-410B-A33B-A5028A8F7BE1}" dt="2024-05-14T19:58:09.100" v="12" actId="47"/>
        <pc:sldMkLst>
          <pc:docMk/>
          <pc:sldMk cId="3019165208" sldId="2147480104"/>
        </pc:sldMkLst>
      </pc:sldChg>
      <pc:sldChg chg="del">
        <pc:chgData name="Erica Stowell" userId="840c1d27-ae4e-4916-9ccd-74524e1aebc1" providerId="ADAL" clId="{DC8E7867-6F49-410B-A33B-A5028A8F7BE1}" dt="2024-05-14T19:58:10.768" v="14" actId="47"/>
        <pc:sldMkLst>
          <pc:docMk/>
          <pc:sldMk cId="3308103230" sldId="2147480106"/>
        </pc:sldMkLst>
      </pc:sldChg>
      <pc:sldChg chg="del">
        <pc:chgData name="Erica Stowell" userId="840c1d27-ae4e-4916-9ccd-74524e1aebc1" providerId="ADAL" clId="{DC8E7867-6F49-410B-A33B-A5028A8F7BE1}" dt="2024-05-14T19:58:07.041" v="10" actId="47"/>
        <pc:sldMkLst>
          <pc:docMk/>
          <pc:sldMk cId="547471430" sldId="2147480128"/>
        </pc:sldMkLst>
      </pc:sldChg>
      <pc:sldChg chg="del">
        <pc:chgData name="Erica Stowell" userId="840c1d27-ae4e-4916-9ccd-74524e1aebc1" providerId="ADAL" clId="{DC8E7867-6F49-410B-A33B-A5028A8F7BE1}" dt="2024-05-14T19:58:05.655" v="9" actId="47"/>
        <pc:sldMkLst>
          <pc:docMk/>
          <pc:sldMk cId="1348625524" sldId="2147480129"/>
        </pc:sldMkLst>
      </pc:sldChg>
      <pc:sldChg chg="del">
        <pc:chgData name="Erica Stowell" userId="840c1d27-ae4e-4916-9ccd-74524e1aebc1" providerId="ADAL" clId="{DC8E7867-6F49-410B-A33B-A5028A8F7BE1}" dt="2024-05-14T19:58:04.918" v="8" actId="47"/>
        <pc:sldMkLst>
          <pc:docMk/>
          <pc:sldMk cId="584815218" sldId="2147480130"/>
        </pc:sldMkLst>
      </pc:sldChg>
      <pc:sldChg chg="del">
        <pc:chgData name="Erica Stowell" userId="840c1d27-ae4e-4916-9ccd-74524e1aebc1" providerId="ADAL" clId="{DC8E7867-6F49-410B-A33B-A5028A8F7BE1}" dt="2024-05-14T19:58:03.218" v="7" actId="47"/>
        <pc:sldMkLst>
          <pc:docMk/>
          <pc:sldMk cId="4157848967" sldId="2147480132"/>
        </pc:sldMkLst>
      </pc:sldChg>
      <pc:sldChg chg="del">
        <pc:chgData name="Erica Stowell" userId="840c1d27-ae4e-4916-9ccd-74524e1aebc1" providerId="ADAL" clId="{DC8E7867-6F49-410B-A33B-A5028A8F7BE1}" dt="2024-05-14T19:58:02.569" v="6" actId="47"/>
        <pc:sldMkLst>
          <pc:docMk/>
          <pc:sldMk cId="3392271561" sldId="2147480133"/>
        </pc:sldMkLst>
      </pc:sldChg>
      <pc:sldChg chg="del">
        <pc:chgData name="Erica Stowell" userId="840c1d27-ae4e-4916-9ccd-74524e1aebc1" providerId="ADAL" clId="{DC8E7867-6F49-410B-A33B-A5028A8F7BE1}" dt="2024-05-14T19:58:02.002" v="5" actId="47"/>
        <pc:sldMkLst>
          <pc:docMk/>
          <pc:sldMk cId="2520665336" sldId="2147480135"/>
        </pc:sldMkLst>
      </pc:sldChg>
      <pc:sldChg chg="del">
        <pc:chgData name="Erica Stowell" userId="840c1d27-ae4e-4916-9ccd-74524e1aebc1" providerId="ADAL" clId="{DC8E7867-6F49-410B-A33B-A5028A8F7BE1}" dt="2024-05-14T19:58:00.921" v="4" actId="47"/>
        <pc:sldMkLst>
          <pc:docMk/>
          <pc:sldMk cId="133516504" sldId="2147480136"/>
        </pc:sldMkLst>
      </pc:sldChg>
      <pc:sldChg chg="del">
        <pc:chgData name="Erica Stowell" userId="840c1d27-ae4e-4916-9ccd-74524e1aebc1" providerId="ADAL" clId="{DC8E7867-6F49-410B-A33B-A5028A8F7BE1}" dt="2024-05-14T19:58:00.133" v="3" actId="47"/>
        <pc:sldMkLst>
          <pc:docMk/>
          <pc:sldMk cId="4140750762" sldId="2147480137"/>
        </pc:sldMkLst>
      </pc:sldChg>
      <pc:sldChg chg="del">
        <pc:chgData name="Erica Stowell" userId="840c1d27-ae4e-4916-9ccd-74524e1aebc1" providerId="ADAL" clId="{DC8E7867-6F49-410B-A33B-A5028A8F7BE1}" dt="2024-05-14T19:58:34.786" v="15" actId="47"/>
        <pc:sldMkLst>
          <pc:docMk/>
          <pc:sldMk cId="3093350344" sldId="2147480139"/>
        </pc:sldMkLst>
      </pc:sldChg>
      <pc:sldChg chg="del">
        <pc:chgData name="Erica Stowell" userId="840c1d27-ae4e-4916-9ccd-74524e1aebc1" providerId="ADAL" clId="{DC8E7867-6F49-410B-A33B-A5028A8F7BE1}" dt="2024-05-14T19:59:03.972" v="19" actId="47"/>
        <pc:sldMkLst>
          <pc:docMk/>
          <pc:sldMk cId="2676001750" sldId="2147480140"/>
        </pc:sldMkLst>
      </pc:sldChg>
      <pc:sldChg chg="del">
        <pc:chgData name="Erica Stowell" userId="840c1d27-ae4e-4916-9ccd-74524e1aebc1" providerId="ADAL" clId="{DC8E7867-6F49-410B-A33B-A5028A8F7BE1}" dt="2024-05-14T19:59:01.648" v="18" actId="47"/>
        <pc:sldMkLst>
          <pc:docMk/>
          <pc:sldMk cId="1158725464" sldId="2147480141"/>
        </pc:sldMkLst>
      </pc:sldChg>
      <pc:sldChg chg="del">
        <pc:chgData name="Erica Stowell" userId="840c1d27-ae4e-4916-9ccd-74524e1aebc1" providerId="ADAL" clId="{DC8E7867-6F49-410B-A33B-A5028A8F7BE1}" dt="2024-05-14T19:58:34.786" v="15" actId="47"/>
        <pc:sldMkLst>
          <pc:docMk/>
          <pc:sldMk cId="1234954297" sldId="2147480143"/>
        </pc:sldMkLst>
      </pc:sldChg>
      <pc:sldChg chg="del">
        <pc:chgData name="Erica Stowell" userId="840c1d27-ae4e-4916-9ccd-74524e1aebc1" providerId="ADAL" clId="{DC8E7867-6F49-410B-A33B-A5028A8F7BE1}" dt="2024-05-14T19:58:34.786" v="15" actId="47"/>
        <pc:sldMkLst>
          <pc:docMk/>
          <pc:sldMk cId="785623373" sldId="2147480144"/>
        </pc:sldMkLst>
      </pc:sldChg>
      <pc:sldChg chg="addCm">
        <pc:chgData name="Erica Stowell" userId="840c1d27-ae4e-4916-9ccd-74524e1aebc1" providerId="ADAL" clId="{DC8E7867-6F49-410B-A33B-A5028A8F7BE1}" dt="2024-05-14T20:00:13.289" v="20"/>
        <pc:sldMkLst>
          <pc:docMk/>
          <pc:sldMk cId="641817261" sldId="2147483411"/>
        </pc:sldMkLst>
        <pc:extLst>
          <p:ext xmlns:p="http://schemas.openxmlformats.org/presentationml/2006/main" uri="{D6D511B9-2390-475A-947B-AFAB55BFBCF1}">
            <pc226:cmChg xmlns:pc226="http://schemas.microsoft.com/office/powerpoint/2022/06/main/command" chg="add">
              <pc226:chgData name="Erica Stowell" userId="840c1d27-ae4e-4916-9ccd-74524e1aebc1" providerId="ADAL" clId="{DC8E7867-6F49-410B-A33B-A5028A8F7BE1}" dt="2024-05-14T20:00:13.289" v="20"/>
              <pc2:cmMkLst xmlns:pc2="http://schemas.microsoft.com/office/powerpoint/2019/9/main/command">
                <pc:docMk/>
                <pc:sldMk cId="641817261" sldId="2147483411"/>
                <pc2:cmMk id="{D691381B-B58A-47AF-8A67-108A48738DB8}"/>
              </pc2:cmMkLst>
            </pc226:cmChg>
          </p:ext>
        </pc:extLst>
      </pc:sldChg>
      <pc:sldChg chg="del">
        <pc:chgData name="Erica Stowell" userId="840c1d27-ae4e-4916-9ccd-74524e1aebc1" providerId="ADAL" clId="{DC8E7867-6F49-410B-A33B-A5028A8F7BE1}" dt="2024-05-14T19:57:59.404" v="2" actId="47"/>
        <pc:sldMkLst>
          <pc:docMk/>
          <pc:sldMk cId="3917663333" sldId="2147483412"/>
        </pc:sldMkLst>
      </pc:sldChg>
      <pc:sldChg chg="del">
        <pc:chgData name="Erica Stowell" userId="840c1d27-ae4e-4916-9ccd-74524e1aebc1" providerId="ADAL" clId="{DC8E7867-6F49-410B-A33B-A5028A8F7BE1}" dt="2024-05-14T19:57:56.783" v="1" actId="47"/>
        <pc:sldMkLst>
          <pc:docMk/>
          <pc:sldMk cId="4011963293" sldId="2147483413"/>
        </pc:sldMkLst>
      </pc:sldChg>
      <pc:sldChg chg="del">
        <pc:chgData name="Erica Stowell" userId="840c1d27-ae4e-4916-9ccd-74524e1aebc1" providerId="ADAL" clId="{DC8E7867-6F49-410B-A33B-A5028A8F7BE1}" dt="2024-05-14T19:59:00.267" v="16" actId="47"/>
        <pc:sldMkLst>
          <pc:docMk/>
          <pc:sldMk cId="3752022728" sldId="2147483414"/>
        </pc:sldMkLst>
      </pc:sldChg>
      <pc:sldChg chg="del">
        <pc:chgData name="Erica Stowell" userId="840c1d27-ae4e-4916-9ccd-74524e1aebc1" providerId="ADAL" clId="{DC8E7867-6F49-410B-A33B-A5028A8F7BE1}" dt="2024-05-14T19:59:00.809" v="17" actId="47"/>
        <pc:sldMkLst>
          <pc:docMk/>
          <pc:sldMk cId="153925916" sldId="2147483415"/>
        </pc:sldMkLst>
      </pc:sldChg>
      <pc:sldChg chg="del">
        <pc:chgData name="Erica Stowell" userId="840c1d27-ae4e-4916-9ccd-74524e1aebc1" providerId="ADAL" clId="{DC8E7867-6F49-410B-A33B-A5028A8F7BE1}" dt="2024-05-14T20:00:29.170" v="21" actId="47"/>
        <pc:sldMkLst>
          <pc:docMk/>
          <pc:sldMk cId="2483415855" sldId="2147483417"/>
        </pc:sldMkLst>
      </pc:sldChg>
      <pc:sldMasterChg chg="delSldLayout">
        <pc:chgData name="Erica Stowell" userId="840c1d27-ae4e-4916-9ccd-74524e1aebc1" providerId="ADAL" clId="{DC8E7867-6F49-410B-A33B-A5028A8F7BE1}" dt="2024-05-14T19:58:08.496" v="11" actId="47"/>
        <pc:sldMasterMkLst>
          <pc:docMk/>
          <pc:sldMasterMk cId="2172757773" sldId="2147484856"/>
        </pc:sldMasterMkLst>
        <pc:sldLayoutChg chg="del">
          <pc:chgData name="Erica Stowell" userId="840c1d27-ae4e-4916-9ccd-74524e1aebc1" providerId="ADAL" clId="{DC8E7867-6F49-410B-A33B-A5028A8F7BE1}" dt="2024-05-14T19:58:08.496" v="11" actId="47"/>
          <pc:sldLayoutMkLst>
            <pc:docMk/>
            <pc:sldMasterMk cId="2172757773" sldId="2147484856"/>
            <pc:sldLayoutMk cId="2997810162" sldId="2147483772"/>
          </pc:sldLayoutMkLst>
        </pc:sldLayoutChg>
      </pc:sldMasterChg>
      <pc:sldMasterChg chg="del delSldLayout">
        <pc:chgData name="Erica Stowell" userId="840c1d27-ae4e-4916-9ccd-74524e1aebc1" providerId="ADAL" clId="{DC8E7867-6F49-410B-A33B-A5028A8F7BE1}" dt="2024-05-14T19:58:34.786" v="15" actId="47"/>
        <pc:sldMasterMkLst>
          <pc:docMk/>
          <pc:sldMasterMk cId="509940476" sldId="2147484951"/>
        </pc:sldMasterMkLst>
        <pc:sldLayoutChg chg="del">
          <pc:chgData name="Erica Stowell" userId="840c1d27-ae4e-4916-9ccd-74524e1aebc1" providerId="ADAL" clId="{DC8E7867-6F49-410B-A33B-A5028A8F7BE1}" dt="2024-05-14T19:58:34.786" v="15" actId="47"/>
          <pc:sldLayoutMkLst>
            <pc:docMk/>
            <pc:sldMasterMk cId="509940476" sldId="2147484951"/>
            <pc:sldLayoutMk cId="3904377724" sldId="2147484952"/>
          </pc:sldLayoutMkLst>
        </pc:sldLayoutChg>
        <pc:sldLayoutChg chg="del">
          <pc:chgData name="Erica Stowell" userId="840c1d27-ae4e-4916-9ccd-74524e1aebc1" providerId="ADAL" clId="{DC8E7867-6F49-410B-A33B-A5028A8F7BE1}" dt="2024-05-14T19:58:34.786" v="15" actId="47"/>
          <pc:sldLayoutMkLst>
            <pc:docMk/>
            <pc:sldMasterMk cId="509940476" sldId="2147484951"/>
            <pc:sldLayoutMk cId="2466866097" sldId="2147484953"/>
          </pc:sldLayoutMkLst>
        </pc:sldLayoutChg>
        <pc:sldLayoutChg chg="del">
          <pc:chgData name="Erica Stowell" userId="840c1d27-ae4e-4916-9ccd-74524e1aebc1" providerId="ADAL" clId="{DC8E7867-6F49-410B-A33B-A5028A8F7BE1}" dt="2024-05-14T19:58:34.786" v="15" actId="47"/>
          <pc:sldLayoutMkLst>
            <pc:docMk/>
            <pc:sldMasterMk cId="509940476" sldId="2147484951"/>
            <pc:sldLayoutMk cId="525150579" sldId="2147484954"/>
          </pc:sldLayoutMkLst>
        </pc:sldLayoutChg>
        <pc:sldLayoutChg chg="del">
          <pc:chgData name="Erica Stowell" userId="840c1d27-ae4e-4916-9ccd-74524e1aebc1" providerId="ADAL" clId="{DC8E7867-6F49-410B-A33B-A5028A8F7BE1}" dt="2024-05-14T19:58:34.786" v="15" actId="47"/>
          <pc:sldLayoutMkLst>
            <pc:docMk/>
            <pc:sldMasterMk cId="509940476" sldId="2147484951"/>
            <pc:sldLayoutMk cId="943174141" sldId="2147484955"/>
          </pc:sldLayoutMkLst>
        </pc:sldLayoutChg>
        <pc:sldLayoutChg chg="del">
          <pc:chgData name="Erica Stowell" userId="840c1d27-ae4e-4916-9ccd-74524e1aebc1" providerId="ADAL" clId="{DC8E7867-6F49-410B-A33B-A5028A8F7BE1}" dt="2024-05-14T19:58:34.786" v="15" actId="47"/>
          <pc:sldLayoutMkLst>
            <pc:docMk/>
            <pc:sldMasterMk cId="509940476" sldId="2147484951"/>
            <pc:sldLayoutMk cId="479405574" sldId="2147484956"/>
          </pc:sldLayoutMkLst>
        </pc:sldLayoutChg>
        <pc:sldLayoutChg chg="del">
          <pc:chgData name="Erica Stowell" userId="840c1d27-ae4e-4916-9ccd-74524e1aebc1" providerId="ADAL" clId="{DC8E7867-6F49-410B-A33B-A5028A8F7BE1}" dt="2024-05-14T19:58:34.786" v="15" actId="47"/>
          <pc:sldLayoutMkLst>
            <pc:docMk/>
            <pc:sldMasterMk cId="509940476" sldId="2147484951"/>
            <pc:sldLayoutMk cId="2197986220" sldId="2147484957"/>
          </pc:sldLayoutMkLst>
        </pc:sldLayoutChg>
        <pc:sldLayoutChg chg="del">
          <pc:chgData name="Erica Stowell" userId="840c1d27-ae4e-4916-9ccd-74524e1aebc1" providerId="ADAL" clId="{DC8E7867-6F49-410B-A33B-A5028A8F7BE1}" dt="2024-05-14T19:58:34.786" v="15" actId="47"/>
          <pc:sldLayoutMkLst>
            <pc:docMk/>
            <pc:sldMasterMk cId="509940476" sldId="2147484951"/>
            <pc:sldLayoutMk cId="791399920" sldId="2147484958"/>
          </pc:sldLayoutMkLst>
        </pc:sldLayoutChg>
        <pc:sldLayoutChg chg="del">
          <pc:chgData name="Erica Stowell" userId="840c1d27-ae4e-4916-9ccd-74524e1aebc1" providerId="ADAL" clId="{DC8E7867-6F49-410B-A33B-A5028A8F7BE1}" dt="2024-05-14T19:58:34.786" v="15" actId="47"/>
          <pc:sldLayoutMkLst>
            <pc:docMk/>
            <pc:sldMasterMk cId="509940476" sldId="2147484951"/>
            <pc:sldLayoutMk cId="1669426359" sldId="2147484959"/>
          </pc:sldLayoutMkLst>
        </pc:sldLayoutChg>
        <pc:sldLayoutChg chg="del">
          <pc:chgData name="Erica Stowell" userId="840c1d27-ae4e-4916-9ccd-74524e1aebc1" providerId="ADAL" clId="{DC8E7867-6F49-410B-A33B-A5028A8F7BE1}" dt="2024-05-14T19:58:34.786" v="15" actId="47"/>
          <pc:sldLayoutMkLst>
            <pc:docMk/>
            <pc:sldMasterMk cId="509940476" sldId="2147484951"/>
            <pc:sldLayoutMk cId="492559100" sldId="2147484960"/>
          </pc:sldLayoutMkLst>
        </pc:sldLayoutChg>
        <pc:sldLayoutChg chg="del">
          <pc:chgData name="Erica Stowell" userId="840c1d27-ae4e-4916-9ccd-74524e1aebc1" providerId="ADAL" clId="{DC8E7867-6F49-410B-A33B-A5028A8F7BE1}" dt="2024-05-14T19:58:34.786" v="15" actId="47"/>
          <pc:sldLayoutMkLst>
            <pc:docMk/>
            <pc:sldMasterMk cId="509940476" sldId="2147484951"/>
            <pc:sldLayoutMk cId="1596116008" sldId="2147484961"/>
          </pc:sldLayoutMkLst>
        </pc:sldLayoutChg>
        <pc:sldLayoutChg chg="del">
          <pc:chgData name="Erica Stowell" userId="840c1d27-ae4e-4916-9ccd-74524e1aebc1" providerId="ADAL" clId="{DC8E7867-6F49-410B-A33B-A5028A8F7BE1}" dt="2024-05-14T19:58:34.786" v="15" actId="47"/>
          <pc:sldLayoutMkLst>
            <pc:docMk/>
            <pc:sldMasterMk cId="509940476" sldId="2147484951"/>
            <pc:sldLayoutMk cId="1582498700" sldId="2147484962"/>
          </pc:sldLayoutMkLst>
        </pc:sldLayoutChg>
        <pc:sldLayoutChg chg="del">
          <pc:chgData name="Erica Stowell" userId="840c1d27-ae4e-4916-9ccd-74524e1aebc1" providerId="ADAL" clId="{DC8E7867-6F49-410B-A33B-A5028A8F7BE1}" dt="2024-05-14T19:58:34.786" v="15" actId="47"/>
          <pc:sldLayoutMkLst>
            <pc:docMk/>
            <pc:sldMasterMk cId="509940476" sldId="2147484951"/>
            <pc:sldLayoutMk cId="2364531951" sldId="2147484963"/>
          </pc:sldLayoutMkLst>
        </pc:sldLayoutChg>
      </pc:sldMasterChg>
      <pc:sldMasterChg chg="del delSldLayout">
        <pc:chgData name="Erica Stowell" userId="840c1d27-ae4e-4916-9ccd-74524e1aebc1" providerId="ADAL" clId="{DC8E7867-6F49-410B-A33B-A5028A8F7BE1}" dt="2024-05-14T19:58:34.786" v="15" actId="47"/>
        <pc:sldMasterMkLst>
          <pc:docMk/>
          <pc:sldMasterMk cId="2354106588" sldId="2147484965"/>
        </pc:sldMasterMkLst>
        <pc:sldLayoutChg chg="del">
          <pc:chgData name="Erica Stowell" userId="840c1d27-ae4e-4916-9ccd-74524e1aebc1" providerId="ADAL" clId="{DC8E7867-6F49-410B-A33B-A5028A8F7BE1}" dt="2024-05-14T19:58:34.786" v="15" actId="47"/>
          <pc:sldLayoutMkLst>
            <pc:docMk/>
            <pc:sldMasterMk cId="2354106588" sldId="2147484965"/>
            <pc:sldLayoutMk cId="2496989880" sldId="2147484966"/>
          </pc:sldLayoutMkLst>
        </pc:sldLayoutChg>
        <pc:sldLayoutChg chg="del">
          <pc:chgData name="Erica Stowell" userId="840c1d27-ae4e-4916-9ccd-74524e1aebc1" providerId="ADAL" clId="{DC8E7867-6F49-410B-A33B-A5028A8F7BE1}" dt="2024-05-14T19:58:34.786" v="15" actId="47"/>
          <pc:sldLayoutMkLst>
            <pc:docMk/>
            <pc:sldMasterMk cId="2354106588" sldId="2147484965"/>
            <pc:sldLayoutMk cId="3428028852" sldId="2147484967"/>
          </pc:sldLayoutMkLst>
        </pc:sldLayoutChg>
        <pc:sldLayoutChg chg="del">
          <pc:chgData name="Erica Stowell" userId="840c1d27-ae4e-4916-9ccd-74524e1aebc1" providerId="ADAL" clId="{DC8E7867-6F49-410B-A33B-A5028A8F7BE1}" dt="2024-05-14T19:58:34.786" v="15" actId="47"/>
          <pc:sldLayoutMkLst>
            <pc:docMk/>
            <pc:sldMasterMk cId="2354106588" sldId="2147484965"/>
            <pc:sldLayoutMk cId="188775393" sldId="2147484968"/>
          </pc:sldLayoutMkLst>
        </pc:sldLayoutChg>
        <pc:sldLayoutChg chg="del">
          <pc:chgData name="Erica Stowell" userId="840c1d27-ae4e-4916-9ccd-74524e1aebc1" providerId="ADAL" clId="{DC8E7867-6F49-410B-A33B-A5028A8F7BE1}" dt="2024-05-14T19:58:34.786" v="15" actId="47"/>
          <pc:sldLayoutMkLst>
            <pc:docMk/>
            <pc:sldMasterMk cId="2354106588" sldId="2147484965"/>
            <pc:sldLayoutMk cId="1702832714" sldId="2147484969"/>
          </pc:sldLayoutMkLst>
        </pc:sldLayoutChg>
        <pc:sldLayoutChg chg="del">
          <pc:chgData name="Erica Stowell" userId="840c1d27-ae4e-4916-9ccd-74524e1aebc1" providerId="ADAL" clId="{DC8E7867-6F49-410B-A33B-A5028A8F7BE1}" dt="2024-05-14T19:58:34.786" v="15" actId="47"/>
          <pc:sldLayoutMkLst>
            <pc:docMk/>
            <pc:sldMasterMk cId="2354106588" sldId="2147484965"/>
            <pc:sldLayoutMk cId="2277442516" sldId="2147484970"/>
          </pc:sldLayoutMkLst>
        </pc:sldLayoutChg>
        <pc:sldLayoutChg chg="del">
          <pc:chgData name="Erica Stowell" userId="840c1d27-ae4e-4916-9ccd-74524e1aebc1" providerId="ADAL" clId="{DC8E7867-6F49-410B-A33B-A5028A8F7BE1}" dt="2024-05-14T19:58:34.786" v="15" actId="47"/>
          <pc:sldLayoutMkLst>
            <pc:docMk/>
            <pc:sldMasterMk cId="2354106588" sldId="2147484965"/>
            <pc:sldLayoutMk cId="137724713" sldId="2147484971"/>
          </pc:sldLayoutMkLst>
        </pc:sldLayoutChg>
        <pc:sldLayoutChg chg="del">
          <pc:chgData name="Erica Stowell" userId="840c1d27-ae4e-4916-9ccd-74524e1aebc1" providerId="ADAL" clId="{DC8E7867-6F49-410B-A33B-A5028A8F7BE1}" dt="2024-05-14T19:58:34.786" v="15" actId="47"/>
          <pc:sldLayoutMkLst>
            <pc:docMk/>
            <pc:sldMasterMk cId="2354106588" sldId="2147484965"/>
            <pc:sldLayoutMk cId="1945553955" sldId="2147484972"/>
          </pc:sldLayoutMkLst>
        </pc:sldLayoutChg>
        <pc:sldLayoutChg chg="del">
          <pc:chgData name="Erica Stowell" userId="840c1d27-ae4e-4916-9ccd-74524e1aebc1" providerId="ADAL" clId="{DC8E7867-6F49-410B-A33B-A5028A8F7BE1}" dt="2024-05-14T19:58:34.786" v="15" actId="47"/>
          <pc:sldLayoutMkLst>
            <pc:docMk/>
            <pc:sldMasterMk cId="2354106588" sldId="2147484965"/>
            <pc:sldLayoutMk cId="4270648661" sldId="2147484973"/>
          </pc:sldLayoutMkLst>
        </pc:sldLayoutChg>
        <pc:sldLayoutChg chg="del">
          <pc:chgData name="Erica Stowell" userId="840c1d27-ae4e-4916-9ccd-74524e1aebc1" providerId="ADAL" clId="{DC8E7867-6F49-410B-A33B-A5028A8F7BE1}" dt="2024-05-14T19:58:34.786" v="15" actId="47"/>
          <pc:sldLayoutMkLst>
            <pc:docMk/>
            <pc:sldMasterMk cId="2354106588" sldId="2147484965"/>
            <pc:sldLayoutMk cId="849909157" sldId="2147484974"/>
          </pc:sldLayoutMkLst>
        </pc:sldLayoutChg>
        <pc:sldLayoutChg chg="del">
          <pc:chgData name="Erica Stowell" userId="840c1d27-ae4e-4916-9ccd-74524e1aebc1" providerId="ADAL" clId="{DC8E7867-6F49-410B-A33B-A5028A8F7BE1}" dt="2024-05-14T19:58:34.786" v="15" actId="47"/>
          <pc:sldLayoutMkLst>
            <pc:docMk/>
            <pc:sldMasterMk cId="2354106588" sldId="2147484965"/>
            <pc:sldLayoutMk cId="3137978989" sldId="2147484975"/>
          </pc:sldLayoutMkLst>
        </pc:sldLayoutChg>
        <pc:sldLayoutChg chg="del">
          <pc:chgData name="Erica Stowell" userId="840c1d27-ae4e-4916-9ccd-74524e1aebc1" providerId="ADAL" clId="{DC8E7867-6F49-410B-A33B-A5028A8F7BE1}" dt="2024-05-14T19:58:34.786" v="15" actId="47"/>
          <pc:sldLayoutMkLst>
            <pc:docMk/>
            <pc:sldMasterMk cId="2354106588" sldId="2147484965"/>
            <pc:sldLayoutMk cId="2706284994" sldId="2147484976"/>
          </pc:sldLayoutMkLst>
        </pc:sldLayoutChg>
        <pc:sldLayoutChg chg="del">
          <pc:chgData name="Erica Stowell" userId="840c1d27-ae4e-4916-9ccd-74524e1aebc1" providerId="ADAL" clId="{DC8E7867-6F49-410B-A33B-A5028A8F7BE1}" dt="2024-05-14T19:58:34.786" v="15" actId="47"/>
          <pc:sldLayoutMkLst>
            <pc:docMk/>
            <pc:sldMasterMk cId="2354106588" sldId="2147484965"/>
            <pc:sldLayoutMk cId="304000428" sldId="2147484977"/>
          </pc:sldLayoutMkLst>
        </pc:sldLayoutChg>
        <pc:sldLayoutChg chg="del">
          <pc:chgData name="Erica Stowell" userId="840c1d27-ae4e-4916-9ccd-74524e1aebc1" providerId="ADAL" clId="{DC8E7867-6F49-410B-A33B-A5028A8F7BE1}" dt="2024-05-14T19:58:34.786" v="15" actId="47"/>
          <pc:sldLayoutMkLst>
            <pc:docMk/>
            <pc:sldMasterMk cId="2354106588" sldId="2147484965"/>
            <pc:sldLayoutMk cId="838673804" sldId="2147484978"/>
          </pc:sldLayoutMkLst>
        </pc:sldLayoutChg>
      </pc:sldMasterChg>
      <pc:sldMasterChg chg="del delSldLayout">
        <pc:chgData name="Erica Stowell" userId="840c1d27-ae4e-4916-9ccd-74524e1aebc1" providerId="ADAL" clId="{DC8E7867-6F49-410B-A33B-A5028A8F7BE1}" dt="2024-05-14T19:58:07.041" v="10" actId="47"/>
        <pc:sldMasterMkLst>
          <pc:docMk/>
          <pc:sldMasterMk cId="748484228" sldId="2147484979"/>
        </pc:sldMasterMkLst>
        <pc:sldLayoutChg chg="del">
          <pc:chgData name="Erica Stowell" userId="840c1d27-ae4e-4916-9ccd-74524e1aebc1" providerId="ADAL" clId="{DC8E7867-6F49-410B-A33B-A5028A8F7BE1}" dt="2024-05-14T19:58:07.041" v="10" actId="47"/>
          <pc:sldLayoutMkLst>
            <pc:docMk/>
            <pc:sldMasterMk cId="748484228" sldId="2147484979"/>
            <pc:sldLayoutMk cId="3324764800" sldId="2147484980"/>
          </pc:sldLayoutMkLst>
        </pc:sldLayoutChg>
        <pc:sldLayoutChg chg="del">
          <pc:chgData name="Erica Stowell" userId="840c1d27-ae4e-4916-9ccd-74524e1aebc1" providerId="ADAL" clId="{DC8E7867-6F49-410B-A33B-A5028A8F7BE1}" dt="2024-05-14T19:58:07.041" v="10" actId="47"/>
          <pc:sldLayoutMkLst>
            <pc:docMk/>
            <pc:sldMasterMk cId="748484228" sldId="2147484979"/>
            <pc:sldLayoutMk cId="2588946908" sldId="2147484981"/>
          </pc:sldLayoutMkLst>
        </pc:sldLayoutChg>
        <pc:sldLayoutChg chg="del">
          <pc:chgData name="Erica Stowell" userId="840c1d27-ae4e-4916-9ccd-74524e1aebc1" providerId="ADAL" clId="{DC8E7867-6F49-410B-A33B-A5028A8F7BE1}" dt="2024-05-14T19:58:07.041" v="10" actId="47"/>
          <pc:sldLayoutMkLst>
            <pc:docMk/>
            <pc:sldMasterMk cId="748484228" sldId="2147484979"/>
            <pc:sldLayoutMk cId="907230653" sldId="2147484982"/>
          </pc:sldLayoutMkLst>
        </pc:sldLayoutChg>
        <pc:sldLayoutChg chg="del">
          <pc:chgData name="Erica Stowell" userId="840c1d27-ae4e-4916-9ccd-74524e1aebc1" providerId="ADAL" clId="{DC8E7867-6F49-410B-A33B-A5028A8F7BE1}" dt="2024-05-14T19:58:07.041" v="10" actId="47"/>
          <pc:sldLayoutMkLst>
            <pc:docMk/>
            <pc:sldMasterMk cId="748484228" sldId="2147484979"/>
            <pc:sldLayoutMk cId="2433942475" sldId="2147484983"/>
          </pc:sldLayoutMkLst>
        </pc:sldLayoutChg>
        <pc:sldLayoutChg chg="del">
          <pc:chgData name="Erica Stowell" userId="840c1d27-ae4e-4916-9ccd-74524e1aebc1" providerId="ADAL" clId="{DC8E7867-6F49-410B-A33B-A5028A8F7BE1}" dt="2024-05-14T19:58:07.041" v="10" actId="47"/>
          <pc:sldLayoutMkLst>
            <pc:docMk/>
            <pc:sldMasterMk cId="748484228" sldId="2147484979"/>
            <pc:sldLayoutMk cId="3414553688" sldId="2147484984"/>
          </pc:sldLayoutMkLst>
        </pc:sldLayoutChg>
        <pc:sldLayoutChg chg="del">
          <pc:chgData name="Erica Stowell" userId="840c1d27-ae4e-4916-9ccd-74524e1aebc1" providerId="ADAL" clId="{DC8E7867-6F49-410B-A33B-A5028A8F7BE1}" dt="2024-05-14T19:58:07.041" v="10" actId="47"/>
          <pc:sldLayoutMkLst>
            <pc:docMk/>
            <pc:sldMasterMk cId="748484228" sldId="2147484979"/>
            <pc:sldLayoutMk cId="4106065445" sldId="2147484985"/>
          </pc:sldLayoutMkLst>
        </pc:sldLayoutChg>
        <pc:sldLayoutChg chg="del">
          <pc:chgData name="Erica Stowell" userId="840c1d27-ae4e-4916-9ccd-74524e1aebc1" providerId="ADAL" clId="{DC8E7867-6F49-410B-A33B-A5028A8F7BE1}" dt="2024-05-14T19:58:07.041" v="10" actId="47"/>
          <pc:sldLayoutMkLst>
            <pc:docMk/>
            <pc:sldMasterMk cId="748484228" sldId="2147484979"/>
            <pc:sldLayoutMk cId="3455230989" sldId="2147484986"/>
          </pc:sldLayoutMkLst>
        </pc:sldLayoutChg>
        <pc:sldLayoutChg chg="del">
          <pc:chgData name="Erica Stowell" userId="840c1d27-ae4e-4916-9ccd-74524e1aebc1" providerId="ADAL" clId="{DC8E7867-6F49-410B-A33B-A5028A8F7BE1}" dt="2024-05-14T19:58:07.041" v="10" actId="47"/>
          <pc:sldLayoutMkLst>
            <pc:docMk/>
            <pc:sldMasterMk cId="748484228" sldId="2147484979"/>
            <pc:sldLayoutMk cId="3320779204" sldId="2147484987"/>
          </pc:sldLayoutMkLst>
        </pc:sldLayoutChg>
        <pc:sldLayoutChg chg="del">
          <pc:chgData name="Erica Stowell" userId="840c1d27-ae4e-4916-9ccd-74524e1aebc1" providerId="ADAL" clId="{DC8E7867-6F49-410B-A33B-A5028A8F7BE1}" dt="2024-05-14T19:58:07.041" v="10" actId="47"/>
          <pc:sldLayoutMkLst>
            <pc:docMk/>
            <pc:sldMasterMk cId="748484228" sldId="2147484979"/>
            <pc:sldLayoutMk cId="3443059715" sldId="2147484988"/>
          </pc:sldLayoutMkLst>
        </pc:sldLayoutChg>
        <pc:sldLayoutChg chg="del">
          <pc:chgData name="Erica Stowell" userId="840c1d27-ae4e-4916-9ccd-74524e1aebc1" providerId="ADAL" clId="{DC8E7867-6F49-410B-A33B-A5028A8F7BE1}" dt="2024-05-14T19:58:07.041" v="10" actId="47"/>
          <pc:sldLayoutMkLst>
            <pc:docMk/>
            <pc:sldMasterMk cId="748484228" sldId="2147484979"/>
            <pc:sldLayoutMk cId="3986092748" sldId="2147484989"/>
          </pc:sldLayoutMkLst>
        </pc:sldLayoutChg>
        <pc:sldLayoutChg chg="del">
          <pc:chgData name="Erica Stowell" userId="840c1d27-ae4e-4916-9ccd-74524e1aebc1" providerId="ADAL" clId="{DC8E7867-6F49-410B-A33B-A5028A8F7BE1}" dt="2024-05-14T19:58:07.041" v="10" actId="47"/>
          <pc:sldLayoutMkLst>
            <pc:docMk/>
            <pc:sldMasterMk cId="748484228" sldId="2147484979"/>
            <pc:sldLayoutMk cId="468081928" sldId="2147484990"/>
          </pc:sldLayoutMkLst>
        </pc:sldLayoutChg>
      </pc:sldMasterChg>
    </pc:docChg>
  </pc:docChgLst>
  <pc:docChgLst>
    <pc:chgData name="Tiffany Lee" userId="S::tiffany.lee@msftcommunity.com::2f085014-14f7-4c93-95ee-48bce0698914" providerId="AD" clId="Web-{2FB001AE-EA5B-BF57-B5BA-AB2A3BCA4D66}"/>
    <pc:docChg chg="sldOrd modSection">
      <pc:chgData name="Tiffany Lee" userId="S::tiffany.lee@msftcommunity.com::2f085014-14f7-4c93-95ee-48bce0698914" providerId="AD" clId="Web-{2FB001AE-EA5B-BF57-B5BA-AB2A3BCA4D66}" dt="2024-01-16T16:07:07.044" v="0"/>
      <pc:docMkLst>
        <pc:docMk/>
      </pc:docMkLst>
    </pc:docChg>
  </pc:docChgLst>
  <pc:docChgLst>
    <pc:chgData name="Tiffany Lee" userId="S::tiffany.lee@msftcommunity.com::2f085014-14f7-4c93-95ee-48bce0698914" providerId="AD" clId="Web-{768AD557-6128-07DE-D5C7-2F0BD1AC015C}"/>
    <pc:docChg chg="addSld modSld modSection">
      <pc:chgData name="Tiffany Lee" userId="S::tiffany.lee@msftcommunity.com::2f085014-14f7-4c93-95ee-48bce0698914" providerId="AD" clId="Web-{768AD557-6128-07DE-D5C7-2F0BD1AC015C}" dt="2024-05-21T02:59:45.274" v="428" actId="20577"/>
      <pc:docMkLst>
        <pc:docMk/>
      </pc:docMkLst>
      <pc:sldChg chg="addSp delSp modSp">
        <pc:chgData name="Tiffany Lee" userId="S::tiffany.lee@msftcommunity.com::2f085014-14f7-4c93-95ee-48bce0698914" providerId="AD" clId="Web-{768AD557-6128-07DE-D5C7-2F0BD1AC015C}" dt="2024-05-20T22:57:18.033" v="54" actId="20577"/>
        <pc:sldMkLst>
          <pc:docMk/>
          <pc:sldMk cId="351154197" sldId="2147480169"/>
        </pc:sldMkLst>
        <pc:spChg chg="add del mod">
          <ac:chgData name="Tiffany Lee" userId="S::tiffany.lee@msftcommunity.com::2f085014-14f7-4c93-95ee-48bce0698914" providerId="AD" clId="Web-{768AD557-6128-07DE-D5C7-2F0BD1AC015C}" dt="2024-05-20T22:57:18.033" v="54" actId="20577"/>
          <ac:spMkLst>
            <pc:docMk/>
            <pc:sldMk cId="351154197" sldId="2147480169"/>
            <ac:spMk id="2" creationId="{5BB5256A-8658-713B-C6D1-55E3AC08F051}"/>
          </ac:spMkLst>
        </pc:spChg>
        <pc:spChg chg="mod">
          <ac:chgData name="Tiffany Lee" userId="S::tiffany.lee@msftcommunity.com::2f085014-14f7-4c93-95ee-48bce0698914" providerId="AD" clId="Web-{768AD557-6128-07DE-D5C7-2F0BD1AC015C}" dt="2024-05-20T22:56:04.437" v="31" actId="20577"/>
          <ac:spMkLst>
            <pc:docMk/>
            <pc:sldMk cId="351154197" sldId="2147480169"/>
            <ac:spMk id="4" creationId="{BCF679F2-2979-B2BA-F9E3-B63E101E35B8}"/>
          </ac:spMkLst>
        </pc:spChg>
      </pc:sldChg>
      <pc:sldChg chg="addSp delSp modSp mod setBg">
        <pc:chgData name="Tiffany Lee" userId="S::tiffany.lee@msftcommunity.com::2f085014-14f7-4c93-95ee-48bce0698914" providerId="AD" clId="Web-{768AD557-6128-07DE-D5C7-2F0BD1AC015C}" dt="2024-05-21T02:49:12.064" v="411" actId="20577"/>
        <pc:sldMkLst>
          <pc:docMk/>
          <pc:sldMk cId="3904618588" sldId="2147483360"/>
        </pc:sldMkLst>
        <pc:spChg chg="mod">
          <ac:chgData name="Tiffany Lee" userId="S::tiffany.lee@msftcommunity.com::2f085014-14f7-4c93-95ee-48bce0698914" providerId="AD" clId="Web-{768AD557-6128-07DE-D5C7-2F0BD1AC015C}" dt="2024-05-21T02:48:30.829" v="407" actId="20577"/>
          <ac:spMkLst>
            <pc:docMk/>
            <pc:sldMk cId="3904618588" sldId="2147483360"/>
            <ac:spMk id="2" creationId="{FE97A5A7-804A-200F-4948-5FFFF3CF8027}"/>
          </ac:spMkLst>
        </pc:spChg>
        <pc:spChg chg="mod">
          <ac:chgData name="Tiffany Lee" userId="S::tiffany.lee@msftcommunity.com::2f085014-14f7-4c93-95ee-48bce0698914" providerId="AD" clId="Web-{768AD557-6128-07DE-D5C7-2F0BD1AC015C}" dt="2024-05-21T02:49:12.064" v="411" actId="20577"/>
          <ac:spMkLst>
            <pc:docMk/>
            <pc:sldMk cId="3904618588" sldId="2147483360"/>
            <ac:spMk id="3" creationId="{DD4C5FFC-A35B-3CD2-D744-DB8C07249F4E}"/>
          </ac:spMkLst>
        </pc:spChg>
        <pc:grpChg chg="add">
          <ac:chgData name="Tiffany Lee" userId="S::tiffany.lee@msftcommunity.com::2f085014-14f7-4c93-95ee-48bce0698914" providerId="AD" clId="Web-{768AD557-6128-07DE-D5C7-2F0BD1AC015C}" dt="2024-05-21T02:47:52.077" v="382"/>
          <ac:grpSpMkLst>
            <pc:docMk/>
            <pc:sldMk cId="3904618588" sldId="2147483360"/>
            <ac:grpSpMk id="10" creationId="{D19F7815-3AA2-7679-26F4-A63338C8BD5B}"/>
          </ac:grpSpMkLst>
        </pc:grpChg>
        <pc:picChg chg="add del mod">
          <ac:chgData name="Tiffany Lee" userId="S::tiffany.lee@msftcommunity.com::2f085014-14f7-4c93-95ee-48bce0698914" providerId="AD" clId="Web-{768AD557-6128-07DE-D5C7-2F0BD1AC015C}" dt="2024-05-21T02:47:30.702" v="379"/>
          <ac:picMkLst>
            <pc:docMk/>
            <pc:sldMk cId="3904618588" sldId="2147483360"/>
            <ac:picMk id="4" creationId="{9A4FF5ED-A128-E7BB-F966-7A7D548DDE02}"/>
          </ac:picMkLst>
        </pc:picChg>
        <pc:picChg chg="add mod">
          <ac:chgData name="Tiffany Lee" userId="S::tiffany.lee@msftcommunity.com::2f085014-14f7-4c93-95ee-48bce0698914" providerId="AD" clId="Web-{768AD557-6128-07DE-D5C7-2F0BD1AC015C}" dt="2024-05-21T02:47:52.077" v="382"/>
          <ac:picMkLst>
            <pc:docMk/>
            <pc:sldMk cId="3904618588" sldId="2147483360"/>
            <ac:picMk id="5" creationId="{33688FD5-A259-36B4-DA9C-1AD32E4BFEF8}"/>
          </ac:picMkLst>
        </pc:picChg>
        <pc:picChg chg="del">
          <ac:chgData name="Tiffany Lee" userId="S::tiffany.lee@msftcommunity.com::2f085014-14f7-4c93-95ee-48bce0698914" providerId="AD" clId="Web-{768AD557-6128-07DE-D5C7-2F0BD1AC015C}" dt="2024-05-21T02:47:36.077" v="380"/>
          <ac:picMkLst>
            <pc:docMk/>
            <pc:sldMk cId="3904618588" sldId="2147483360"/>
            <ac:picMk id="8" creationId="{0922E207-0EA7-0981-3D34-2B49D504D62D}"/>
          </ac:picMkLst>
        </pc:picChg>
      </pc:sldChg>
      <pc:sldChg chg="addSp delSp modSp add replId">
        <pc:chgData name="Tiffany Lee" userId="S::tiffany.lee@msftcommunity.com::2f085014-14f7-4c93-95ee-48bce0698914" providerId="AD" clId="Web-{768AD557-6128-07DE-D5C7-2F0BD1AC015C}" dt="2024-05-21T02:21:49.649" v="57"/>
        <pc:sldMkLst>
          <pc:docMk/>
          <pc:sldMk cId="3259214979" sldId="2147483425"/>
        </pc:sldMkLst>
        <pc:picChg chg="del">
          <ac:chgData name="Tiffany Lee" userId="S::tiffany.lee@msftcommunity.com::2f085014-14f7-4c93-95ee-48bce0698914" providerId="AD" clId="Web-{768AD557-6128-07DE-D5C7-2F0BD1AC015C}" dt="2024-05-21T02:21:48.102" v="56"/>
          <ac:picMkLst>
            <pc:docMk/>
            <pc:sldMk cId="3259214979" sldId="2147483425"/>
            <ac:picMk id="3" creationId="{B887D0CC-268F-2419-3D84-214894885BDA}"/>
          </ac:picMkLst>
        </pc:picChg>
        <pc:picChg chg="add mod">
          <ac:chgData name="Tiffany Lee" userId="S::tiffany.lee@msftcommunity.com::2f085014-14f7-4c93-95ee-48bce0698914" providerId="AD" clId="Web-{768AD557-6128-07DE-D5C7-2F0BD1AC015C}" dt="2024-05-21T02:21:49.649" v="57"/>
          <ac:picMkLst>
            <pc:docMk/>
            <pc:sldMk cId="3259214979" sldId="2147483425"/>
            <ac:picMk id="5" creationId="{F5B5579E-0E58-5C2B-B7BD-A743176C270F}"/>
          </ac:picMkLst>
        </pc:picChg>
      </pc:sldChg>
      <pc:sldChg chg="addSp delSp modSp add replId">
        <pc:chgData name="Tiffany Lee" userId="S::tiffany.lee@msftcommunity.com::2f085014-14f7-4c93-95ee-48bce0698914" providerId="AD" clId="Web-{768AD557-6128-07DE-D5C7-2F0BD1AC015C}" dt="2024-05-21T02:59:45.274" v="428" actId="20577"/>
        <pc:sldMkLst>
          <pc:docMk/>
          <pc:sldMk cId="19577597" sldId="2147483426"/>
        </pc:sldMkLst>
        <pc:spChg chg="mod">
          <ac:chgData name="Tiffany Lee" userId="S::tiffany.lee@msftcommunity.com::2f085014-14f7-4c93-95ee-48bce0698914" providerId="AD" clId="Web-{768AD557-6128-07DE-D5C7-2F0BD1AC015C}" dt="2024-05-21T02:44:46.024" v="376" actId="20577"/>
          <ac:spMkLst>
            <pc:docMk/>
            <pc:sldMk cId="19577597" sldId="2147483426"/>
            <ac:spMk id="2" creationId="{5BB5256A-8658-713B-C6D1-55E3AC08F051}"/>
          </ac:spMkLst>
        </pc:spChg>
        <pc:spChg chg="mod">
          <ac:chgData name="Tiffany Lee" userId="S::tiffany.lee@msftcommunity.com::2f085014-14f7-4c93-95ee-48bce0698914" providerId="AD" clId="Web-{768AD557-6128-07DE-D5C7-2F0BD1AC015C}" dt="2024-05-21T02:59:45.274" v="428" actId="20577"/>
          <ac:spMkLst>
            <pc:docMk/>
            <pc:sldMk cId="19577597" sldId="2147483426"/>
            <ac:spMk id="4" creationId="{BCF679F2-2979-B2BA-F9E3-B63E101E35B8}"/>
          </ac:spMkLst>
        </pc:spChg>
        <pc:picChg chg="del">
          <ac:chgData name="Tiffany Lee" userId="S::tiffany.lee@msftcommunity.com::2f085014-14f7-4c93-95ee-48bce0698914" providerId="AD" clId="Web-{768AD557-6128-07DE-D5C7-2F0BD1AC015C}" dt="2024-05-21T02:34:39.503" v="59"/>
          <ac:picMkLst>
            <pc:docMk/>
            <pc:sldMk cId="19577597" sldId="2147483426"/>
            <ac:picMk id="3" creationId="{B887D0CC-268F-2419-3D84-214894885BDA}"/>
          </ac:picMkLst>
        </pc:picChg>
        <pc:picChg chg="add mod">
          <ac:chgData name="Tiffany Lee" userId="S::tiffany.lee@msftcommunity.com::2f085014-14f7-4c93-95ee-48bce0698914" providerId="AD" clId="Web-{768AD557-6128-07DE-D5C7-2F0BD1AC015C}" dt="2024-05-21T02:42:18.691" v="322" actId="1076"/>
          <ac:picMkLst>
            <pc:docMk/>
            <pc:sldMk cId="19577597" sldId="2147483426"/>
            <ac:picMk id="5" creationId="{9CAF5F57-1811-B1E0-C795-B1BDC1434E03}"/>
          </ac:picMkLst>
        </pc:picChg>
      </pc:sldChg>
    </pc:docChg>
  </pc:docChgLst>
  <pc:docChgLst>
    <pc:chgData name="Erica Stowell" userId="S::erica.stowell@msftcommunity.com::840c1d27-ae4e-4916-9ccd-74524e1aebc1" providerId="AD" clId="Web-{E973F081-B4F9-6321-E49C-A4FB06BB862B}"/>
    <pc:docChg chg="modSld">
      <pc:chgData name="Erica Stowell" userId="S::erica.stowell@msftcommunity.com::840c1d27-ae4e-4916-9ccd-74524e1aebc1" providerId="AD" clId="Web-{E973F081-B4F9-6321-E49C-A4FB06BB862B}" dt="2024-04-19T16:43:25.211" v="0" actId="20577"/>
      <pc:docMkLst>
        <pc:docMk/>
      </pc:docMkLst>
      <pc:sldChg chg="modSp">
        <pc:chgData name="Erica Stowell" userId="S::erica.stowell@msftcommunity.com::840c1d27-ae4e-4916-9ccd-74524e1aebc1" providerId="AD" clId="Web-{E973F081-B4F9-6321-E49C-A4FB06BB862B}" dt="2024-04-19T16:43:25.211" v="0" actId="20577"/>
        <pc:sldMkLst>
          <pc:docMk/>
          <pc:sldMk cId="153925916" sldId="2147483415"/>
        </pc:sldMkLst>
        <pc:spChg chg="mod">
          <ac:chgData name="Erica Stowell" userId="S::erica.stowell@msftcommunity.com::840c1d27-ae4e-4916-9ccd-74524e1aebc1" providerId="AD" clId="Web-{E973F081-B4F9-6321-E49C-A4FB06BB862B}" dt="2024-04-19T16:43:25.211" v="0" actId="20577"/>
          <ac:spMkLst>
            <pc:docMk/>
            <pc:sldMk cId="153925916" sldId="2147483415"/>
            <ac:spMk id="5" creationId="{99994C2D-C671-4FD6-E9CB-1C67568FFD0B}"/>
          </ac:spMkLst>
        </pc:spChg>
      </pc:sldChg>
    </pc:docChg>
  </pc:docChgLst>
  <pc:docChgLst>
    <pc:chgData name="Erica Stowell" userId="S::erica.stowell@msftcommunity.com::840c1d27-ae4e-4916-9ccd-74524e1aebc1" providerId="AD" clId="Web-{3796F829-2E2F-DB13-B819-A92F2327EA61}"/>
    <pc:docChg chg="modSld">
      <pc:chgData name="Erica Stowell" userId="S::erica.stowell@msftcommunity.com::840c1d27-ae4e-4916-9ccd-74524e1aebc1" providerId="AD" clId="Web-{3796F829-2E2F-DB13-B819-A92F2327EA61}" dt="2024-04-19T16:42:15.477" v="3" actId="20577"/>
      <pc:docMkLst>
        <pc:docMk/>
      </pc:docMkLst>
      <pc:sldChg chg="modSp">
        <pc:chgData name="Erica Stowell" userId="S::erica.stowell@msftcommunity.com::840c1d27-ae4e-4916-9ccd-74524e1aebc1" providerId="AD" clId="Web-{3796F829-2E2F-DB13-B819-A92F2327EA61}" dt="2024-04-19T16:42:15.477" v="3" actId="20577"/>
        <pc:sldMkLst>
          <pc:docMk/>
          <pc:sldMk cId="153925916" sldId="2147483415"/>
        </pc:sldMkLst>
        <pc:spChg chg="mod">
          <ac:chgData name="Erica Stowell" userId="S::erica.stowell@msftcommunity.com::840c1d27-ae4e-4916-9ccd-74524e1aebc1" providerId="AD" clId="Web-{3796F829-2E2F-DB13-B819-A92F2327EA61}" dt="2024-04-19T16:42:15.477" v="3" actId="20577"/>
          <ac:spMkLst>
            <pc:docMk/>
            <pc:sldMk cId="153925916" sldId="2147483415"/>
            <ac:spMk id="5" creationId="{99994C2D-C671-4FD6-E9CB-1C67568FFD0B}"/>
          </ac:spMkLst>
        </pc:spChg>
      </pc:sldChg>
    </pc:docChg>
  </pc:docChgLst>
  <pc:docChgLst>
    <pc:chgData name="Tiffany Lee" userId="2f085014-14f7-4c93-95ee-48bce0698914" providerId="ADAL" clId="{AE676741-EB8C-41EB-89AC-6E2D92592371}"/>
    <pc:docChg chg="custSel modSld">
      <pc:chgData name="Tiffany Lee" userId="2f085014-14f7-4c93-95ee-48bce0698914" providerId="ADAL" clId="{AE676741-EB8C-41EB-89AC-6E2D92592371}" dt="2024-02-21T01:00:46.745" v="59" actId="20577"/>
      <pc:docMkLst>
        <pc:docMk/>
      </pc:docMkLst>
      <pc:sldChg chg="modSp mod">
        <pc:chgData name="Tiffany Lee" userId="2f085014-14f7-4c93-95ee-48bce0698914" providerId="ADAL" clId="{AE676741-EB8C-41EB-89AC-6E2D92592371}" dt="2024-02-21T01:00:46.745" v="59" actId="20577"/>
        <pc:sldMkLst>
          <pc:docMk/>
          <pc:sldMk cId="2865573592" sldId="258"/>
        </pc:sldMkLst>
        <pc:spChg chg="mod">
          <ac:chgData name="Tiffany Lee" userId="2f085014-14f7-4c93-95ee-48bce0698914" providerId="ADAL" clId="{AE676741-EB8C-41EB-89AC-6E2D92592371}" dt="2024-02-21T01:00:46.745" v="59" actId="20577"/>
          <ac:spMkLst>
            <pc:docMk/>
            <pc:sldMk cId="2865573592" sldId="258"/>
            <ac:spMk id="4" creationId="{C92F00AA-CA86-AD4C-8F6C-E492BF085A71}"/>
          </ac:spMkLst>
        </pc:spChg>
      </pc:sldChg>
    </pc:docChg>
  </pc:docChgLst>
  <pc:docChgLst>
    <pc:chgData name="Tiffany Lee" userId="S::tiffany.lee@msftcommunity.com::2f085014-14f7-4c93-95ee-48bce0698914" providerId="AD" clId="Web-{2AA9D391-0D05-483D-863B-2D208AAFD6B4}"/>
    <pc:docChg chg="modSld">
      <pc:chgData name="Tiffany Lee" userId="S::tiffany.lee@msftcommunity.com::2f085014-14f7-4c93-95ee-48bce0698914" providerId="AD" clId="Web-{2AA9D391-0D05-483D-863B-2D208AAFD6B4}" dt="2023-09-19T15:04:01.530" v="2" actId="20577"/>
      <pc:docMkLst>
        <pc:docMk/>
      </pc:docMkLst>
      <pc:sldChg chg="modSp">
        <pc:chgData name="Tiffany Lee" userId="S::tiffany.lee@msftcommunity.com::2f085014-14f7-4c93-95ee-48bce0698914" providerId="AD" clId="Web-{2AA9D391-0D05-483D-863B-2D208AAFD6B4}" dt="2023-09-19T15:04:01.530" v="2" actId="20577"/>
        <pc:sldMkLst>
          <pc:docMk/>
          <pc:sldMk cId="2744445894" sldId="272"/>
        </pc:sldMkLst>
        <pc:spChg chg="mod">
          <ac:chgData name="Tiffany Lee" userId="S::tiffany.lee@msftcommunity.com::2f085014-14f7-4c93-95ee-48bce0698914" providerId="AD" clId="Web-{2AA9D391-0D05-483D-863B-2D208AAFD6B4}" dt="2023-09-19T15:04:01.530" v="2" actId="20577"/>
          <ac:spMkLst>
            <pc:docMk/>
            <pc:sldMk cId="2744445894" sldId="272"/>
            <ac:spMk id="5" creationId="{99994C2D-C671-4FD6-E9CB-1C67568FFD0B}"/>
          </ac:spMkLst>
        </pc:spChg>
      </pc:sldChg>
    </pc:docChg>
  </pc:docChgLst>
  <pc:docChgLst>
    <pc:chgData name="BLANCA AURORA RAMIREZ VALLES" userId="S::butterflyandragonfly_nube.unadmexico.mx#ext#@msftcommunity.onmicrosoft.com::4ba9fae9-d2c9-471b-9e77-c5680ac3e736" providerId="AD" clId="Web-{5B8E4877-F120-DC0D-A716-D558E514193F}"/>
    <pc:docChg chg="modSld">
      <pc:chgData name="BLANCA AURORA RAMIREZ VALLES" userId="S::butterflyandragonfly_nube.unadmexico.mx#ext#@msftcommunity.onmicrosoft.com::4ba9fae9-d2c9-471b-9e77-c5680ac3e736" providerId="AD" clId="Web-{5B8E4877-F120-DC0D-A716-D558E514193F}" dt="2024-04-17T21:51:50.251" v="0" actId="20577"/>
      <pc:docMkLst>
        <pc:docMk/>
      </pc:docMkLst>
      <pc:sldChg chg="modSp">
        <pc:chgData name="BLANCA AURORA RAMIREZ VALLES" userId="S::butterflyandragonfly_nube.unadmexico.mx#ext#@msftcommunity.onmicrosoft.com::4ba9fae9-d2c9-471b-9e77-c5680ac3e736" providerId="AD" clId="Web-{5B8E4877-F120-DC0D-A716-D558E514193F}" dt="2024-04-17T21:51:50.251" v="0" actId="20577"/>
        <pc:sldMkLst>
          <pc:docMk/>
          <pc:sldMk cId="3752022728" sldId="2147483414"/>
        </pc:sldMkLst>
        <pc:spChg chg="mod">
          <ac:chgData name="BLANCA AURORA RAMIREZ VALLES" userId="S::butterflyandragonfly_nube.unadmexico.mx#ext#@msftcommunity.onmicrosoft.com::4ba9fae9-d2c9-471b-9e77-c5680ac3e736" providerId="AD" clId="Web-{5B8E4877-F120-DC0D-A716-D558E514193F}" dt="2024-04-17T21:51:50.251" v="0" actId="20577"/>
          <ac:spMkLst>
            <pc:docMk/>
            <pc:sldMk cId="3752022728" sldId="2147483414"/>
            <ac:spMk id="3" creationId="{445539BF-62E8-C729-5352-9951EBBC3204}"/>
          </ac:spMkLst>
        </pc:spChg>
      </pc:sldChg>
    </pc:docChg>
  </pc:docChgLst>
  <pc:docChgLst>
    <pc:chgData name="Tiffany Lee" userId="2f085014-14f7-4c93-95ee-48bce0698914" providerId="ADAL" clId="{178A64EF-5014-46B3-BA91-AAE54D05B684}"/>
    <pc:docChg chg="custSel delSld modSld sldOrd delMainMaster modSection">
      <pc:chgData name="Tiffany Lee" userId="2f085014-14f7-4c93-95ee-48bce0698914" providerId="ADAL" clId="{178A64EF-5014-46B3-BA91-AAE54D05B684}" dt="2024-04-15T17:35:30.340" v="32"/>
      <pc:docMkLst>
        <pc:docMk/>
      </pc:docMkLst>
      <pc:sldChg chg="modSp mod">
        <pc:chgData name="Tiffany Lee" userId="2f085014-14f7-4c93-95ee-48bce0698914" providerId="ADAL" clId="{178A64EF-5014-46B3-BA91-AAE54D05B684}" dt="2024-04-15T17:35:01.552" v="28" actId="20577"/>
        <pc:sldMkLst>
          <pc:docMk/>
          <pc:sldMk cId="2865573592" sldId="258"/>
        </pc:sldMkLst>
        <pc:spChg chg="mod">
          <ac:chgData name="Tiffany Lee" userId="2f085014-14f7-4c93-95ee-48bce0698914" providerId="ADAL" clId="{178A64EF-5014-46B3-BA91-AAE54D05B684}" dt="2024-04-15T17:35:01.552" v="28" actId="20577"/>
          <ac:spMkLst>
            <pc:docMk/>
            <pc:sldMk cId="2865573592" sldId="258"/>
            <ac:spMk id="4" creationId="{C92F00AA-CA86-AD4C-8F6C-E492BF085A71}"/>
          </ac:spMkLst>
        </pc:spChg>
      </pc:sldChg>
      <pc:sldChg chg="del">
        <pc:chgData name="Tiffany Lee" userId="2f085014-14f7-4c93-95ee-48bce0698914" providerId="ADAL" clId="{178A64EF-5014-46B3-BA91-AAE54D05B684}" dt="2024-04-15T17:28:13.889" v="0" actId="47"/>
        <pc:sldMkLst>
          <pc:docMk/>
          <pc:sldMk cId="547471430" sldId="2147480128"/>
        </pc:sldMkLst>
      </pc:sldChg>
      <pc:sldChg chg="del">
        <pc:chgData name="Tiffany Lee" userId="2f085014-14f7-4c93-95ee-48bce0698914" providerId="ADAL" clId="{178A64EF-5014-46B3-BA91-AAE54D05B684}" dt="2024-04-15T17:28:13.889" v="0" actId="47"/>
        <pc:sldMkLst>
          <pc:docMk/>
          <pc:sldMk cId="1348625524" sldId="2147480129"/>
        </pc:sldMkLst>
      </pc:sldChg>
      <pc:sldChg chg="del">
        <pc:chgData name="Tiffany Lee" userId="2f085014-14f7-4c93-95ee-48bce0698914" providerId="ADAL" clId="{178A64EF-5014-46B3-BA91-AAE54D05B684}" dt="2024-04-15T17:28:13.889" v="0" actId="47"/>
        <pc:sldMkLst>
          <pc:docMk/>
          <pc:sldMk cId="584815218" sldId="2147480130"/>
        </pc:sldMkLst>
      </pc:sldChg>
      <pc:sldChg chg="del">
        <pc:chgData name="Tiffany Lee" userId="2f085014-14f7-4c93-95ee-48bce0698914" providerId="ADAL" clId="{178A64EF-5014-46B3-BA91-AAE54D05B684}" dt="2024-04-15T17:28:13.889" v="0" actId="47"/>
        <pc:sldMkLst>
          <pc:docMk/>
          <pc:sldMk cId="3735273362" sldId="2147480131"/>
        </pc:sldMkLst>
      </pc:sldChg>
      <pc:sldChg chg="del">
        <pc:chgData name="Tiffany Lee" userId="2f085014-14f7-4c93-95ee-48bce0698914" providerId="ADAL" clId="{178A64EF-5014-46B3-BA91-AAE54D05B684}" dt="2024-04-15T17:28:13.889" v="0" actId="47"/>
        <pc:sldMkLst>
          <pc:docMk/>
          <pc:sldMk cId="4157848967" sldId="2147480132"/>
        </pc:sldMkLst>
      </pc:sldChg>
      <pc:sldChg chg="del">
        <pc:chgData name="Tiffany Lee" userId="2f085014-14f7-4c93-95ee-48bce0698914" providerId="ADAL" clId="{178A64EF-5014-46B3-BA91-AAE54D05B684}" dt="2024-04-15T17:28:13.889" v="0" actId="47"/>
        <pc:sldMkLst>
          <pc:docMk/>
          <pc:sldMk cId="3392271561" sldId="2147480133"/>
        </pc:sldMkLst>
      </pc:sldChg>
      <pc:sldChg chg="del">
        <pc:chgData name="Tiffany Lee" userId="2f085014-14f7-4c93-95ee-48bce0698914" providerId="ADAL" clId="{178A64EF-5014-46B3-BA91-AAE54D05B684}" dt="2024-04-15T17:28:13.889" v="0" actId="47"/>
        <pc:sldMkLst>
          <pc:docMk/>
          <pc:sldMk cId="768541826" sldId="2147480134"/>
        </pc:sldMkLst>
      </pc:sldChg>
      <pc:sldChg chg="del">
        <pc:chgData name="Tiffany Lee" userId="2f085014-14f7-4c93-95ee-48bce0698914" providerId="ADAL" clId="{178A64EF-5014-46B3-BA91-AAE54D05B684}" dt="2024-04-15T17:28:13.889" v="0" actId="47"/>
        <pc:sldMkLst>
          <pc:docMk/>
          <pc:sldMk cId="2520665336" sldId="2147480135"/>
        </pc:sldMkLst>
      </pc:sldChg>
      <pc:sldChg chg="del">
        <pc:chgData name="Tiffany Lee" userId="2f085014-14f7-4c93-95ee-48bce0698914" providerId="ADAL" clId="{178A64EF-5014-46B3-BA91-AAE54D05B684}" dt="2024-04-15T17:28:13.889" v="0" actId="47"/>
        <pc:sldMkLst>
          <pc:docMk/>
          <pc:sldMk cId="133516504" sldId="2147480136"/>
        </pc:sldMkLst>
      </pc:sldChg>
      <pc:sldChg chg="del">
        <pc:chgData name="Tiffany Lee" userId="2f085014-14f7-4c93-95ee-48bce0698914" providerId="ADAL" clId="{178A64EF-5014-46B3-BA91-AAE54D05B684}" dt="2024-04-15T17:28:13.889" v="0" actId="47"/>
        <pc:sldMkLst>
          <pc:docMk/>
          <pc:sldMk cId="4140750762" sldId="2147480137"/>
        </pc:sldMkLst>
      </pc:sldChg>
      <pc:sldChg chg="delSp modSp mod">
        <pc:chgData name="Tiffany Lee" userId="2f085014-14f7-4c93-95ee-48bce0698914" providerId="ADAL" clId="{178A64EF-5014-46B3-BA91-AAE54D05B684}" dt="2024-04-15T17:34:44.531" v="5" actId="1076"/>
        <pc:sldMkLst>
          <pc:docMk/>
          <pc:sldMk cId="641817261" sldId="2147483411"/>
        </pc:sldMkLst>
        <pc:spChg chg="mod">
          <ac:chgData name="Tiffany Lee" userId="2f085014-14f7-4c93-95ee-48bce0698914" providerId="ADAL" clId="{178A64EF-5014-46B3-BA91-AAE54D05B684}" dt="2024-04-15T17:34:44.531" v="5" actId="1076"/>
          <ac:spMkLst>
            <pc:docMk/>
            <pc:sldMk cId="641817261" sldId="2147483411"/>
            <ac:spMk id="16" creationId="{1DDA1ED8-4087-6DCA-08F5-28A646AC0747}"/>
          </ac:spMkLst>
        </pc:spChg>
        <pc:graphicFrameChg chg="mod">
          <ac:chgData name="Tiffany Lee" userId="2f085014-14f7-4c93-95ee-48bce0698914" providerId="ADAL" clId="{178A64EF-5014-46B3-BA91-AAE54D05B684}" dt="2024-04-15T17:34:21.225" v="4" actId="1076"/>
          <ac:graphicFrameMkLst>
            <pc:docMk/>
            <pc:sldMk cId="641817261" sldId="2147483411"/>
            <ac:graphicFrameMk id="14" creationId="{C3F176A7-B813-0B21-C61D-8017A11D9E1C}"/>
          </ac:graphicFrameMkLst>
        </pc:graphicFrameChg>
        <pc:picChg chg="del">
          <ac:chgData name="Tiffany Lee" userId="2f085014-14f7-4c93-95ee-48bce0698914" providerId="ADAL" clId="{178A64EF-5014-46B3-BA91-AAE54D05B684}" dt="2024-04-15T17:34:12.100" v="3" actId="478"/>
          <ac:picMkLst>
            <pc:docMk/>
            <pc:sldMk cId="641817261" sldId="2147483411"/>
            <ac:picMk id="2" creationId="{FD55026C-3AB0-58F1-A4FA-7C52C98701A8}"/>
          </ac:picMkLst>
        </pc:picChg>
        <pc:picChg chg="del">
          <ac:chgData name="Tiffany Lee" userId="2f085014-14f7-4c93-95ee-48bce0698914" providerId="ADAL" clId="{178A64EF-5014-46B3-BA91-AAE54D05B684}" dt="2024-04-15T17:34:08.930" v="2" actId="478"/>
          <ac:picMkLst>
            <pc:docMk/>
            <pc:sldMk cId="641817261" sldId="2147483411"/>
            <ac:picMk id="3" creationId="{50C9EE4E-D7C3-FB8C-5BA7-4802592EC2A6}"/>
          </ac:picMkLst>
        </pc:picChg>
      </pc:sldChg>
      <pc:sldChg chg="del">
        <pc:chgData name="Tiffany Lee" userId="2f085014-14f7-4c93-95ee-48bce0698914" providerId="ADAL" clId="{178A64EF-5014-46B3-BA91-AAE54D05B684}" dt="2024-04-15T17:28:13.889" v="0" actId="47"/>
        <pc:sldMkLst>
          <pc:docMk/>
          <pc:sldMk cId="3917663333" sldId="2147483412"/>
        </pc:sldMkLst>
      </pc:sldChg>
      <pc:sldChg chg="ord">
        <pc:chgData name="Tiffany Lee" userId="2f085014-14f7-4c93-95ee-48bce0698914" providerId="ADAL" clId="{178A64EF-5014-46B3-BA91-AAE54D05B684}" dt="2024-04-15T17:35:30.340" v="32"/>
        <pc:sldMkLst>
          <pc:docMk/>
          <pc:sldMk cId="4011963293" sldId="2147483413"/>
        </pc:sldMkLst>
      </pc:sldChg>
      <pc:sldMasterChg chg="del delSldLayout">
        <pc:chgData name="Tiffany Lee" userId="2f085014-14f7-4c93-95ee-48bce0698914" providerId="ADAL" clId="{178A64EF-5014-46B3-BA91-AAE54D05B684}" dt="2024-04-15T17:28:13.889" v="0" actId="47"/>
        <pc:sldMasterMkLst>
          <pc:docMk/>
          <pc:sldMasterMk cId="1516076206" sldId="2147484747"/>
        </pc:sldMasterMkLst>
        <pc:sldLayoutChg chg="del">
          <pc:chgData name="Tiffany Lee" userId="2f085014-14f7-4c93-95ee-48bce0698914" providerId="ADAL" clId="{178A64EF-5014-46B3-BA91-AAE54D05B684}" dt="2024-04-15T17:28:13.889" v="0" actId="47"/>
          <pc:sldLayoutMkLst>
            <pc:docMk/>
            <pc:sldMasterMk cId="1516076206" sldId="2147484747"/>
            <pc:sldLayoutMk cId="3178727630" sldId="2147484748"/>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3490993860" sldId="2147484749"/>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2927591437" sldId="2147484750"/>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974154303" sldId="2147484751"/>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3958286124" sldId="2147484752"/>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970168784" sldId="2147484753"/>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2161673353" sldId="2147484754"/>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1526859745" sldId="2147484755"/>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4004908541" sldId="2147484756"/>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636413560" sldId="2147484757"/>
          </pc:sldLayoutMkLst>
        </pc:sldLayoutChg>
        <pc:sldLayoutChg chg="del">
          <pc:chgData name="Tiffany Lee" userId="2f085014-14f7-4c93-95ee-48bce0698914" providerId="ADAL" clId="{178A64EF-5014-46B3-BA91-AAE54D05B684}" dt="2024-04-15T17:28:13.889" v="0" actId="47"/>
          <pc:sldLayoutMkLst>
            <pc:docMk/>
            <pc:sldMasterMk cId="1516076206" sldId="2147484747"/>
            <pc:sldLayoutMk cId="1769306173" sldId="2147484758"/>
          </pc:sldLayoutMkLst>
        </pc:sldLayoutChg>
      </pc:sldMasterChg>
    </pc:docChg>
  </pc:docChgLst>
  <pc:docChgLst>
    <pc:chgData name="Erica Stowell" userId="S::erica.stowell@msftcommunity.com::840c1d27-ae4e-4916-9ccd-74524e1aebc1" providerId="AD" clId="Web-{08FF63A5-8165-5E69-F2C7-C99FD893E600}"/>
    <pc:docChg chg="modSld">
      <pc:chgData name="Erica Stowell" userId="S::erica.stowell@msftcommunity.com::840c1d27-ae4e-4916-9ccd-74524e1aebc1" providerId="AD" clId="Web-{08FF63A5-8165-5E69-F2C7-C99FD893E600}" dt="2023-11-21T15:30:39.836" v="18" actId="14100"/>
      <pc:docMkLst>
        <pc:docMk/>
      </pc:docMkLst>
      <pc:sldChg chg="modSp">
        <pc:chgData name="Erica Stowell" userId="S::erica.stowell@msftcommunity.com::840c1d27-ae4e-4916-9ccd-74524e1aebc1" providerId="AD" clId="Web-{08FF63A5-8165-5E69-F2C7-C99FD893E600}" dt="2023-11-21T15:30:39.836" v="18" actId="14100"/>
        <pc:sldMkLst>
          <pc:docMk/>
          <pc:sldMk cId="3572318779" sldId="2147480114"/>
        </pc:sldMkLst>
        <pc:spChg chg="mod">
          <ac:chgData name="Erica Stowell" userId="S::erica.stowell@msftcommunity.com::840c1d27-ae4e-4916-9ccd-74524e1aebc1" providerId="AD" clId="Web-{08FF63A5-8165-5E69-F2C7-C99FD893E600}" dt="2023-11-21T15:30:00.099" v="3" actId="20577"/>
          <ac:spMkLst>
            <pc:docMk/>
            <pc:sldMk cId="3572318779" sldId="2147480114"/>
            <ac:spMk id="2" creationId="{BBAAF1EB-9564-66A0-04C7-C51E5D3EE92F}"/>
          </ac:spMkLst>
        </pc:spChg>
        <pc:spChg chg="mod">
          <ac:chgData name="Erica Stowell" userId="S::erica.stowell@msftcommunity.com::840c1d27-ae4e-4916-9ccd-74524e1aebc1" providerId="AD" clId="Web-{08FF63A5-8165-5E69-F2C7-C99FD893E600}" dt="2023-11-21T15:30:39.836" v="18" actId="14100"/>
          <ac:spMkLst>
            <pc:docMk/>
            <pc:sldMk cId="3572318779" sldId="2147480114"/>
            <ac:spMk id="17" creationId="{75B1C734-42CB-4311-8905-2F41D09107C7}"/>
          </ac:spMkLst>
        </pc:spChg>
      </pc:sldChg>
    </pc:docChg>
  </pc:docChgLst>
  <pc:docChgLst>
    <pc:chgData name="Pankaj Mendiratta" userId="S::pmendiratta_worldbank.org#ext#@msftcommunity.onmicrosoft.com::c357de37-4bdb-41e7-9f23-91265e1f5dba" providerId="AD" clId="Web-{AB5F03B1-A30F-7AE3-C29A-ACD09AC49A1C}"/>
    <pc:docChg chg="modSld">
      <pc:chgData name="Pankaj Mendiratta" userId="S::pmendiratta_worldbank.org#ext#@msftcommunity.onmicrosoft.com::c357de37-4bdb-41e7-9f23-91265e1f5dba" providerId="AD" clId="Web-{AB5F03B1-A30F-7AE3-C29A-ACD09AC49A1C}" dt="2024-05-26T02:41:23.548" v="0" actId="1076"/>
      <pc:docMkLst>
        <pc:docMk/>
      </pc:docMkLst>
      <pc:sldChg chg="modSp">
        <pc:chgData name="Pankaj Mendiratta" userId="S::pmendiratta_worldbank.org#ext#@msftcommunity.onmicrosoft.com::c357de37-4bdb-41e7-9f23-91265e1f5dba" providerId="AD" clId="Web-{AB5F03B1-A30F-7AE3-C29A-ACD09AC49A1C}" dt="2024-05-26T02:41:23.548" v="0" actId="1076"/>
        <pc:sldMkLst>
          <pc:docMk/>
          <pc:sldMk cId="3386514592" sldId="260"/>
        </pc:sldMkLst>
        <pc:picChg chg="mod">
          <ac:chgData name="Pankaj Mendiratta" userId="S::pmendiratta_worldbank.org#ext#@msftcommunity.onmicrosoft.com::c357de37-4bdb-41e7-9f23-91265e1f5dba" providerId="AD" clId="Web-{AB5F03B1-A30F-7AE3-C29A-ACD09AC49A1C}" dt="2024-05-26T02:41:23.548" v="0" actId="1076"/>
          <ac:picMkLst>
            <pc:docMk/>
            <pc:sldMk cId="3386514592" sldId="260"/>
            <ac:picMk id="5" creationId="{12E0D044-DBFB-B9C8-0D1F-6D891CCBB3A7}"/>
          </ac:picMkLst>
        </pc:picChg>
      </pc:sldChg>
    </pc:docChg>
  </pc:docChgLst>
  <pc:docChgLst>
    <pc:chgData name="Tom Daly" userId="S::tom.daly@msftcommunity.com::ba888ad2-2092-4f1c-9110-cb57566804b0" providerId="AD" clId="Web-{4BE161A3-6A7E-849F-D49F-AB2D1F078582}"/>
    <pc:docChg chg="mod modSld">
      <pc:chgData name="Tom Daly" userId="S::tom.daly@msftcommunity.com::ba888ad2-2092-4f1c-9110-cb57566804b0" providerId="AD" clId="Web-{4BE161A3-6A7E-849F-D49F-AB2D1F078582}" dt="2023-11-16T06:20:47.578" v="128"/>
      <pc:docMkLst>
        <pc:docMk/>
      </pc:docMkLst>
      <pc:sldChg chg="modSp modCm">
        <pc:chgData name="Tom Daly" userId="S::tom.daly@msftcommunity.com::ba888ad2-2092-4f1c-9110-cb57566804b0" providerId="AD" clId="Web-{4BE161A3-6A7E-849F-D49F-AB2D1F078582}" dt="2023-11-16T06:20:47.578" v="128"/>
        <pc:sldMkLst>
          <pc:docMk/>
          <pc:sldMk cId="4116866332" sldId="257"/>
        </pc:sldMkLst>
        <pc:spChg chg="mod">
          <ac:chgData name="Tom Daly" userId="S::tom.daly@msftcommunity.com::ba888ad2-2092-4f1c-9110-cb57566804b0" providerId="AD" clId="Web-{4BE161A3-6A7E-849F-D49F-AB2D1F078582}" dt="2023-11-16T06:20:14.921" v="110" actId="20577"/>
          <ac:spMkLst>
            <pc:docMk/>
            <pc:sldMk cId="4116866332" sldId="257"/>
            <ac:spMk id="2" creationId="{8B487DE0-7908-4AE9-BFF2-24F6D7B86BA9}"/>
          </ac:spMkLst>
        </pc:spChg>
        <pc:spChg chg="mod">
          <ac:chgData name="Tom Daly" userId="S::tom.daly@msftcommunity.com::ba888ad2-2092-4f1c-9110-cb57566804b0" providerId="AD" clId="Web-{4BE161A3-6A7E-849F-D49F-AB2D1F078582}" dt="2023-11-16T06:20:40.609" v="126" actId="20577"/>
          <ac:spMkLst>
            <pc:docMk/>
            <pc:sldMk cId="4116866332" sldId="257"/>
            <ac:spMk id="4" creationId="{6DDD9564-F30B-D343-8052-157620E262DD}"/>
          </ac:spMkLst>
        </pc:spChg>
        <pc:extLst>
          <p:ext xmlns:p="http://schemas.openxmlformats.org/presentationml/2006/main" uri="{D6D511B9-2390-475A-947B-AFAB55BFBCF1}">
            <pc226:cmChg xmlns:pc226="http://schemas.microsoft.com/office/powerpoint/2022/06/main/command" chg="">
              <pc226:chgData name="Tom Daly" userId="S::tom.daly@msftcommunity.com::ba888ad2-2092-4f1c-9110-cb57566804b0" providerId="AD" clId="Web-{4BE161A3-6A7E-849F-D49F-AB2D1F078582}" dt="2023-11-16T06:20:47.578" v="128"/>
              <pc2:cmMkLst xmlns:pc2="http://schemas.microsoft.com/office/powerpoint/2019/9/main/command">
                <pc:docMk/>
                <pc:sldMk cId="4116866332" sldId="257"/>
                <pc2:cmMk id="{41F8662F-F190-4AC6-9B2F-9F59A48786DB}"/>
              </pc2:cmMkLst>
              <pc226:cmRplyChg chg="add">
                <pc226:chgData name="Tom Daly" userId="S::tom.daly@msftcommunity.com::ba888ad2-2092-4f1c-9110-cb57566804b0" providerId="AD" clId="Web-{4BE161A3-6A7E-849F-D49F-AB2D1F078582}" dt="2023-11-16T06:20:47.578" v="128"/>
                <pc2:cmRplyMkLst xmlns:pc2="http://schemas.microsoft.com/office/powerpoint/2019/9/main/command">
                  <pc:docMk/>
                  <pc:sldMk cId="4116866332" sldId="257"/>
                  <pc2:cmMk id="{41F8662F-F190-4AC6-9B2F-9F59A48786DB}"/>
                  <pc2:cmRplyMk id="{863E67A5-99FD-4C92-B491-83D5B4A7C01B}"/>
                </pc2:cmRplyMkLst>
              </pc226:cmRplyChg>
            </pc226:cmChg>
          </p:ext>
        </pc:extLst>
      </pc:sldChg>
    </pc:docChg>
  </pc:docChgLst>
  <pc:docChgLst>
    <pc:chgData name="Tiffany Lee" userId="S::tiffany.lee@msftcommunity.com::2f085014-14f7-4c93-95ee-48bce0698914" providerId="AD" clId="Web-{ED700511-D1D1-49A9-437B-B454072E7A6A}"/>
    <pc:docChg chg="mod modSld">
      <pc:chgData name="Tiffany Lee" userId="S::tiffany.lee@msftcommunity.com::2f085014-14f7-4c93-95ee-48bce0698914" providerId="AD" clId="Web-{ED700511-D1D1-49A9-437B-B454072E7A6A}" dt="2023-11-16T01:14:18.408" v="71" actId="20577"/>
      <pc:docMkLst>
        <pc:docMk/>
      </pc:docMkLst>
      <pc:sldChg chg="addCm">
        <pc:chgData name="Tiffany Lee" userId="S::tiffany.lee@msftcommunity.com::2f085014-14f7-4c93-95ee-48bce0698914" providerId="AD" clId="Web-{ED700511-D1D1-49A9-437B-B454072E7A6A}" dt="2023-11-16T01:07:52.411" v="14"/>
        <pc:sldMkLst>
          <pc:docMk/>
          <pc:sldMk cId="4116866332" sldId="257"/>
        </pc:sldMkLst>
        <pc:extLst>
          <p:ext xmlns:p="http://schemas.openxmlformats.org/presentationml/2006/main" uri="{D6D511B9-2390-475A-947B-AFAB55BFBCF1}">
            <pc226:cmChg xmlns:pc226="http://schemas.microsoft.com/office/powerpoint/2022/06/main/command" chg="add">
              <pc226:chgData name="Tiffany Lee" userId="S::tiffany.lee@msftcommunity.com::2f085014-14f7-4c93-95ee-48bce0698914" providerId="AD" clId="Web-{ED700511-D1D1-49A9-437B-B454072E7A6A}" dt="2023-11-16T01:07:52.411" v="14"/>
              <pc2:cmMkLst xmlns:pc2="http://schemas.microsoft.com/office/powerpoint/2019/9/main/command">
                <pc:docMk/>
                <pc:sldMk cId="4116866332" sldId="257"/>
                <pc2:cmMk id="{41F8662F-F190-4AC6-9B2F-9F59A48786DB}"/>
              </pc2:cmMkLst>
            </pc226:cmChg>
          </p:ext>
        </pc:extLst>
      </pc:sldChg>
      <pc:sldChg chg="modSp">
        <pc:chgData name="Tiffany Lee" userId="S::tiffany.lee@msftcommunity.com::2f085014-14f7-4c93-95ee-48bce0698914" providerId="AD" clId="Web-{ED700511-D1D1-49A9-437B-B454072E7A6A}" dt="2023-11-16T01:05:33.781" v="12" actId="20577"/>
        <pc:sldMkLst>
          <pc:docMk/>
          <pc:sldMk cId="2865573592" sldId="258"/>
        </pc:sldMkLst>
        <pc:spChg chg="mod">
          <ac:chgData name="Tiffany Lee" userId="S::tiffany.lee@msftcommunity.com::2f085014-14f7-4c93-95ee-48bce0698914" providerId="AD" clId="Web-{ED700511-D1D1-49A9-437B-B454072E7A6A}" dt="2023-11-16T01:05:33.781" v="12" actId="20577"/>
          <ac:spMkLst>
            <pc:docMk/>
            <pc:sldMk cId="2865573592" sldId="258"/>
            <ac:spMk id="4" creationId="{C92F00AA-CA86-AD4C-8F6C-E492BF085A71}"/>
          </ac:spMkLst>
        </pc:spChg>
      </pc:sldChg>
      <pc:sldChg chg="modSp">
        <pc:chgData name="Tiffany Lee" userId="S::tiffany.lee@msftcommunity.com::2f085014-14f7-4c93-95ee-48bce0698914" providerId="AD" clId="Web-{ED700511-D1D1-49A9-437B-B454072E7A6A}" dt="2023-11-16T01:14:18.408" v="71" actId="20577"/>
        <pc:sldMkLst>
          <pc:docMk/>
          <pc:sldMk cId="1885598088" sldId="265"/>
        </pc:sldMkLst>
        <pc:spChg chg="mod">
          <ac:chgData name="Tiffany Lee" userId="S::tiffany.lee@msftcommunity.com::2f085014-14f7-4c93-95ee-48bce0698914" providerId="AD" clId="Web-{ED700511-D1D1-49A9-437B-B454072E7A6A}" dt="2023-11-16T01:14:18.408" v="71" actId="20577"/>
          <ac:spMkLst>
            <pc:docMk/>
            <pc:sldMk cId="1885598088" sldId="265"/>
            <ac:spMk id="2" creationId="{863128B4-242F-EF53-1711-D25A4A7D57E8}"/>
          </ac:spMkLst>
        </pc:spChg>
      </pc:sldChg>
    </pc:docChg>
  </pc:docChgLst>
  <pc:docChgLst>
    <pc:chgData name="Erica Stowell" userId="S::erica.stowell@msftcommunity.com::840c1d27-ae4e-4916-9ccd-74524e1aebc1" providerId="AD" clId="Web-{C5577126-A551-4CCA-3253-ABD812B41357}"/>
    <pc:docChg chg="addSld delSld modSld modSection">
      <pc:chgData name="Erica Stowell" userId="S::erica.stowell@msftcommunity.com::840c1d27-ae4e-4916-9ccd-74524e1aebc1" providerId="AD" clId="Web-{C5577126-A551-4CCA-3253-ABD812B41357}" dt="2023-11-08T17:36:48.091" v="5"/>
      <pc:docMkLst>
        <pc:docMk/>
      </pc:docMkLst>
      <pc:sldChg chg="modSp">
        <pc:chgData name="Erica Stowell" userId="S::erica.stowell@msftcommunity.com::840c1d27-ae4e-4916-9ccd-74524e1aebc1" providerId="AD" clId="Web-{C5577126-A551-4CCA-3253-ABD812B41357}" dt="2023-11-08T17:35:45.340" v="3" actId="20577"/>
        <pc:sldMkLst>
          <pc:docMk/>
          <pc:sldMk cId="3386514592" sldId="260"/>
        </pc:sldMkLst>
        <pc:spChg chg="mod">
          <ac:chgData name="Erica Stowell" userId="S::erica.stowell@msftcommunity.com::840c1d27-ae4e-4916-9ccd-74524e1aebc1" providerId="AD" clId="Web-{C5577126-A551-4CCA-3253-ABD812B41357}" dt="2023-11-08T17:35:45.340" v="3" actId="20577"/>
          <ac:spMkLst>
            <pc:docMk/>
            <pc:sldMk cId="3386514592" sldId="260"/>
            <ac:spMk id="4" creationId="{DDB09282-12DE-5673-8128-11B0FC7036F4}"/>
          </ac:spMkLst>
        </pc:spChg>
      </pc:sldChg>
      <pc:sldChg chg="del">
        <pc:chgData name="Erica Stowell" userId="S::erica.stowell@msftcommunity.com::840c1d27-ae4e-4916-9ccd-74524e1aebc1" providerId="AD" clId="Web-{C5577126-A551-4CCA-3253-ABD812B41357}" dt="2023-11-08T17:36:48.091" v="5"/>
        <pc:sldMkLst>
          <pc:docMk/>
          <pc:sldMk cId="3356186216" sldId="2147480107"/>
        </pc:sldMkLst>
      </pc:sldChg>
      <pc:sldChg chg="add">
        <pc:chgData name="Erica Stowell" userId="S::erica.stowell@msftcommunity.com::840c1d27-ae4e-4916-9ccd-74524e1aebc1" providerId="AD" clId="Web-{C5577126-A551-4CCA-3253-ABD812B41357}" dt="2023-11-08T17:36:44.654" v="4"/>
        <pc:sldMkLst>
          <pc:docMk/>
          <pc:sldMk cId="822177730" sldId="2147480116"/>
        </pc:sldMkLst>
      </pc:sldChg>
    </pc:docChg>
  </pc:docChgLst>
  <pc:docChgLst>
    <pc:chgData name="Erica Stowell" userId="S::erica.stowell@msftcommunity.com::840c1d27-ae4e-4916-9ccd-74524e1aebc1" providerId="AD" clId="Web-{33769B77-09C3-A440-FA71-4D233FFCFF22}"/>
    <pc:docChg chg="addSld delSld modSld delSection modSection">
      <pc:chgData name="Erica Stowell" userId="S::erica.stowell@msftcommunity.com::840c1d27-ae4e-4916-9ccd-74524e1aebc1" providerId="AD" clId="Web-{33769B77-09C3-A440-FA71-4D233FFCFF22}" dt="2024-01-09T20:20:45.525" v="49" actId="20577"/>
      <pc:docMkLst>
        <pc:docMk/>
      </pc:docMkLst>
      <pc:sldChg chg="delSp">
        <pc:chgData name="Erica Stowell" userId="S::erica.stowell@msftcommunity.com::840c1d27-ae4e-4916-9ccd-74524e1aebc1" providerId="AD" clId="Web-{33769B77-09C3-A440-FA71-4D233FFCFF22}" dt="2024-01-09T20:14:46.337" v="7"/>
        <pc:sldMkLst>
          <pc:docMk/>
          <pc:sldMk cId="4116866332" sldId="257"/>
        </pc:sldMkLst>
        <pc:spChg chg="del">
          <ac:chgData name="Erica Stowell" userId="S::erica.stowell@msftcommunity.com::840c1d27-ae4e-4916-9ccd-74524e1aebc1" providerId="AD" clId="Web-{33769B77-09C3-A440-FA71-4D233FFCFF22}" dt="2024-01-09T20:14:46.337" v="7"/>
          <ac:spMkLst>
            <pc:docMk/>
            <pc:sldMk cId="4116866332" sldId="257"/>
            <ac:spMk id="2" creationId="{8B487DE0-7908-4AE9-BFF2-24F6D7B86BA9}"/>
          </ac:spMkLst>
        </pc:spChg>
      </pc:sldChg>
      <pc:sldChg chg="modSp">
        <pc:chgData name="Erica Stowell" userId="S::erica.stowell@msftcommunity.com::840c1d27-ae4e-4916-9ccd-74524e1aebc1" providerId="AD" clId="Web-{33769B77-09C3-A440-FA71-4D233FFCFF22}" dt="2024-01-09T20:14:38.697" v="6" actId="20577"/>
        <pc:sldMkLst>
          <pc:docMk/>
          <pc:sldMk cId="2865573592" sldId="258"/>
        </pc:sldMkLst>
        <pc:spChg chg="mod">
          <ac:chgData name="Erica Stowell" userId="S::erica.stowell@msftcommunity.com::840c1d27-ae4e-4916-9ccd-74524e1aebc1" providerId="AD" clId="Web-{33769B77-09C3-A440-FA71-4D233FFCFF22}" dt="2024-01-09T20:14:38.697" v="6" actId="20577"/>
          <ac:spMkLst>
            <pc:docMk/>
            <pc:sldMk cId="2865573592" sldId="258"/>
            <ac:spMk id="4" creationId="{C92F00AA-CA86-AD4C-8F6C-E492BF085A71}"/>
          </ac:spMkLst>
        </pc:spChg>
      </pc:sldChg>
      <pc:sldChg chg="modSp">
        <pc:chgData name="Erica Stowell" userId="S::erica.stowell@msftcommunity.com::840c1d27-ae4e-4916-9ccd-74524e1aebc1" providerId="AD" clId="Web-{33769B77-09C3-A440-FA71-4D233FFCFF22}" dt="2024-01-09T20:14:29.914" v="3" actId="20577"/>
        <pc:sldMkLst>
          <pc:docMk/>
          <pc:sldMk cId="3386514592" sldId="260"/>
        </pc:sldMkLst>
        <pc:spChg chg="mod">
          <ac:chgData name="Erica Stowell" userId="S::erica.stowell@msftcommunity.com::840c1d27-ae4e-4916-9ccd-74524e1aebc1" providerId="AD" clId="Web-{33769B77-09C3-A440-FA71-4D233FFCFF22}" dt="2024-01-09T20:14:29.914" v="3" actId="20577"/>
          <ac:spMkLst>
            <pc:docMk/>
            <pc:sldMk cId="3386514592" sldId="260"/>
            <ac:spMk id="4" creationId="{DDB09282-12DE-5673-8128-11B0FC7036F4}"/>
          </ac:spMkLst>
        </pc:spChg>
      </pc:sldChg>
      <pc:sldChg chg="addSp delSp modSp">
        <pc:chgData name="Erica Stowell" userId="S::erica.stowell@msftcommunity.com::840c1d27-ae4e-4916-9ccd-74524e1aebc1" providerId="AD" clId="Web-{33769B77-09C3-A440-FA71-4D233FFCFF22}" dt="2024-01-09T20:19:54.866" v="47" actId="20577"/>
        <pc:sldMkLst>
          <pc:docMk/>
          <pc:sldMk cId="1885598088" sldId="265"/>
        </pc:sldMkLst>
        <pc:spChg chg="del mod">
          <ac:chgData name="Erica Stowell" userId="S::erica.stowell@msftcommunity.com::840c1d27-ae4e-4916-9ccd-74524e1aebc1" providerId="AD" clId="Web-{33769B77-09C3-A440-FA71-4D233FFCFF22}" dt="2024-01-09T20:17:50.580" v="28"/>
          <ac:spMkLst>
            <pc:docMk/>
            <pc:sldMk cId="1885598088" sldId="265"/>
            <ac:spMk id="2" creationId="{863128B4-242F-EF53-1711-D25A4A7D57E8}"/>
          </ac:spMkLst>
        </pc:spChg>
        <pc:spChg chg="add mod">
          <ac:chgData name="Erica Stowell" userId="S::erica.stowell@msftcommunity.com::840c1d27-ae4e-4916-9ccd-74524e1aebc1" providerId="AD" clId="Web-{33769B77-09C3-A440-FA71-4D233FFCFF22}" dt="2024-01-09T20:19:54.866" v="47" actId="20577"/>
          <ac:spMkLst>
            <pc:docMk/>
            <pc:sldMk cId="1885598088" sldId="265"/>
            <ac:spMk id="3" creationId="{BDD239FB-D762-C556-0752-BF10AB147729}"/>
          </ac:spMkLst>
        </pc:spChg>
        <pc:spChg chg="mod">
          <ac:chgData name="Erica Stowell" userId="S::erica.stowell@msftcommunity.com::840c1d27-ae4e-4916-9ccd-74524e1aebc1" providerId="AD" clId="Web-{33769B77-09C3-A440-FA71-4D233FFCFF22}" dt="2024-01-09T20:18:22.956" v="33" actId="20577"/>
          <ac:spMkLst>
            <pc:docMk/>
            <pc:sldMk cId="1885598088" sldId="265"/>
            <ac:spMk id="8" creationId="{193A4C49-58BC-4551-866A-7E97E1E1E5DC}"/>
          </ac:spMkLst>
        </pc:spChg>
      </pc:sldChg>
      <pc:sldChg chg="modSp">
        <pc:chgData name="Erica Stowell" userId="S::erica.stowell@msftcommunity.com::840c1d27-ae4e-4916-9ccd-74524e1aebc1" providerId="AD" clId="Web-{33769B77-09C3-A440-FA71-4D233FFCFF22}" dt="2024-01-09T20:17:10.828" v="24" actId="20577"/>
        <pc:sldMkLst>
          <pc:docMk/>
          <pc:sldMk cId="4293218368" sldId="271"/>
        </pc:sldMkLst>
        <pc:spChg chg="mod">
          <ac:chgData name="Erica Stowell" userId="S::erica.stowell@msftcommunity.com::840c1d27-ae4e-4916-9ccd-74524e1aebc1" providerId="AD" clId="Web-{33769B77-09C3-A440-FA71-4D233FFCFF22}" dt="2024-01-09T20:17:10.828" v="24" actId="20577"/>
          <ac:spMkLst>
            <pc:docMk/>
            <pc:sldMk cId="4293218368" sldId="271"/>
            <ac:spMk id="5" creationId="{99994C2D-C671-4FD6-E9CB-1C67568FFD0B}"/>
          </ac:spMkLst>
        </pc:spChg>
      </pc:sldChg>
      <pc:sldChg chg="modSp">
        <pc:chgData name="Erica Stowell" userId="S::erica.stowell@msftcommunity.com::840c1d27-ae4e-4916-9ccd-74524e1aebc1" providerId="AD" clId="Web-{33769B77-09C3-A440-FA71-4D233FFCFF22}" dt="2024-01-09T20:20:45.525" v="49" actId="20577"/>
        <pc:sldMkLst>
          <pc:docMk/>
          <pc:sldMk cId="2744445894" sldId="272"/>
        </pc:sldMkLst>
        <pc:spChg chg="mod">
          <ac:chgData name="Erica Stowell" userId="S::erica.stowell@msftcommunity.com::840c1d27-ae4e-4916-9ccd-74524e1aebc1" providerId="AD" clId="Web-{33769B77-09C3-A440-FA71-4D233FFCFF22}" dt="2024-01-09T20:20:45.525" v="49" actId="20577"/>
          <ac:spMkLst>
            <pc:docMk/>
            <pc:sldMk cId="2744445894" sldId="272"/>
            <ac:spMk id="5" creationId="{99994C2D-C671-4FD6-E9CB-1C67568FFD0B}"/>
          </ac:spMkLst>
        </pc:spChg>
      </pc:sldChg>
      <pc:sldChg chg="del">
        <pc:chgData name="Erica Stowell" userId="S::erica.stowell@msftcommunity.com::840c1d27-ae4e-4916-9ccd-74524e1aebc1" providerId="AD" clId="Web-{33769B77-09C3-A440-FA71-4D233FFCFF22}" dt="2024-01-09T20:17:37.001" v="26"/>
        <pc:sldMkLst>
          <pc:docMk/>
          <pc:sldMk cId="822177730" sldId="2147480116"/>
        </pc:sldMkLst>
      </pc:sldChg>
      <pc:sldChg chg="del">
        <pc:chgData name="Erica Stowell" userId="S::erica.stowell@msftcommunity.com::840c1d27-ae4e-4916-9ccd-74524e1aebc1" providerId="AD" clId="Web-{33769B77-09C3-A440-FA71-4D233FFCFF22}" dt="2024-01-09T20:14:56.931" v="9"/>
        <pc:sldMkLst>
          <pc:docMk/>
          <pc:sldMk cId="1135550672" sldId="2147480117"/>
        </pc:sldMkLst>
      </pc:sldChg>
      <pc:sldChg chg="del">
        <pc:chgData name="Erica Stowell" userId="S::erica.stowell@msftcommunity.com::840c1d27-ae4e-4916-9ccd-74524e1aebc1" providerId="AD" clId="Web-{33769B77-09C3-A440-FA71-4D233FFCFF22}" dt="2024-01-09T20:16:07.466" v="15"/>
        <pc:sldMkLst>
          <pc:docMk/>
          <pc:sldMk cId="3238683792" sldId="2147480118"/>
        </pc:sldMkLst>
      </pc:sldChg>
      <pc:sldChg chg="del">
        <pc:chgData name="Erica Stowell" userId="S::erica.stowell@msftcommunity.com::840c1d27-ae4e-4916-9ccd-74524e1aebc1" providerId="AD" clId="Web-{33769B77-09C3-A440-FA71-4D233FFCFF22}" dt="2024-01-09T20:15:59.028" v="12"/>
        <pc:sldMkLst>
          <pc:docMk/>
          <pc:sldMk cId="2330497399" sldId="2147480119"/>
        </pc:sldMkLst>
      </pc:sldChg>
      <pc:sldChg chg="del">
        <pc:chgData name="Erica Stowell" userId="S::erica.stowell@msftcommunity.com::840c1d27-ae4e-4916-9ccd-74524e1aebc1" providerId="AD" clId="Web-{33769B77-09C3-A440-FA71-4D233FFCFF22}" dt="2024-01-09T20:16:01.012" v="13"/>
        <pc:sldMkLst>
          <pc:docMk/>
          <pc:sldMk cId="1431073345" sldId="2147480120"/>
        </pc:sldMkLst>
      </pc:sldChg>
      <pc:sldChg chg="del">
        <pc:chgData name="Erica Stowell" userId="S::erica.stowell@msftcommunity.com::840c1d27-ae4e-4916-9ccd-74524e1aebc1" providerId="AD" clId="Web-{33769B77-09C3-A440-FA71-4D233FFCFF22}" dt="2024-01-09T20:16:02.590" v="14"/>
        <pc:sldMkLst>
          <pc:docMk/>
          <pc:sldMk cId="1370535473" sldId="2147480121"/>
        </pc:sldMkLst>
      </pc:sldChg>
      <pc:sldChg chg="add">
        <pc:chgData name="Erica Stowell" userId="S::erica.stowell@msftcommunity.com::840c1d27-ae4e-4916-9ccd-74524e1aebc1" providerId="AD" clId="Web-{33769B77-09C3-A440-FA71-4D233FFCFF22}" dt="2024-01-09T20:15:52.512" v="10"/>
        <pc:sldMkLst>
          <pc:docMk/>
          <pc:sldMk cId="3962138007" sldId="2147480122"/>
        </pc:sldMkLst>
      </pc:sldChg>
      <pc:sldChg chg="add">
        <pc:chgData name="Erica Stowell" userId="S::erica.stowell@msftcommunity.com::840c1d27-ae4e-4916-9ccd-74524e1aebc1" providerId="AD" clId="Web-{33769B77-09C3-A440-FA71-4D233FFCFF22}" dt="2024-01-09T20:15:52.621" v="11"/>
        <pc:sldMkLst>
          <pc:docMk/>
          <pc:sldMk cId="602264751" sldId="2147480123"/>
        </pc:sldMkLst>
      </pc:sldChg>
      <pc:sldChg chg="add">
        <pc:chgData name="Erica Stowell" userId="S::erica.stowell@msftcommunity.com::840c1d27-ae4e-4916-9ccd-74524e1aebc1" providerId="AD" clId="Web-{33769B77-09C3-A440-FA71-4D233FFCFF22}" dt="2024-01-09T20:17:34.813" v="25"/>
        <pc:sldMkLst>
          <pc:docMk/>
          <pc:sldMk cId="362906093" sldId="2147480124"/>
        </pc:sldMkLst>
      </pc:sldChg>
    </pc:docChg>
  </pc:docChgLst>
  <pc:docChgLst>
    <pc:chgData name="Erica Stowell" userId="S::erica.stowell@msftcommunity.com::840c1d27-ae4e-4916-9ccd-74524e1aebc1" providerId="AD" clId="Web-{F507156A-37CB-26EB-A5C5-176EDB9DBE19}"/>
    <pc:docChg chg="modSld">
      <pc:chgData name="Erica Stowell" userId="S::erica.stowell@msftcommunity.com::840c1d27-ae4e-4916-9ccd-74524e1aebc1" providerId="AD" clId="Web-{F507156A-37CB-26EB-A5C5-176EDB9DBE19}" dt="2024-05-14T19:52:56.878" v="7" actId="20577"/>
      <pc:docMkLst>
        <pc:docMk/>
      </pc:docMkLst>
      <pc:sldChg chg="modSp">
        <pc:chgData name="Erica Stowell" userId="S::erica.stowell@msftcommunity.com::840c1d27-ae4e-4916-9ccd-74524e1aebc1" providerId="AD" clId="Web-{F507156A-37CB-26EB-A5C5-176EDB9DBE19}" dt="2024-05-14T19:52:56.878" v="7" actId="20577"/>
        <pc:sldMkLst>
          <pc:docMk/>
          <pc:sldMk cId="2865573592" sldId="258"/>
        </pc:sldMkLst>
        <pc:spChg chg="mod">
          <ac:chgData name="Erica Stowell" userId="S::erica.stowell@msftcommunity.com::840c1d27-ae4e-4916-9ccd-74524e1aebc1" providerId="AD" clId="Web-{F507156A-37CB-26EB-A5C5-176EDB9DBE19}" dt="2024-05-14T19:52:56.878" v="7" actId="20577"/>
          <ac:spMkLst>
            <pc:docMk/>
            <pc:sldMk cId="2865573592" sldId="258"/>
            <ac:spMk id="4" creationId="{C92F00AA-CA86-AD4C-8F6C-E492BF085A71}"/>
          </ac:spMkLst>
        </pc:spChg>
      </pc:sldChg>
      <pc:sldChg chg="modSp">
        <pc:chgData name="Erica Stowell" userId="S::erica.stowell@msftcommunity.com::840c1d27-ae4e-4916-9ccd-74524e1aebc1" providerId="AD" clId="Web-{F507156A-37CB-26EB-A5C5-176EDB9DBE19}" dt="2024-05-14T19:50:57.952" v="2" actId="20577"/>
        <pc:sldMkLst>
          <pc:docMk/>
          <pc:sldMk cId="3386514592" sldId="260"/>
        </pc:sldMkLst>
        <pc:spChg chg="mod">
          <ac:chgData name="Erica Stowell" userId="S::erica.stowell@msftcommunity.com::840c1d27-ae4e-4916-9ccd-74524e1aebc1" providerId="AD" clId="Web-{F507156A-37CB-26EB-A5C5-176EDB9DBE19}" dt="2024-05-14T19:50:57.952" v="2" actId="20577"/>
          <ac:spMkLst>
            <pc:docMk/>
            <pc:sldMk cId="3386514592" sldId="260"/>
            <ac:spMk id="4" creationId="{DDB09282-12DE-5673-8128-11B0FC7036F4}"/>
          </ac:spMkLst>
        </pc:spChg>
      </pc:sldChg>
    </pc:docChg>
  </pc:docChgLst>
  <pc:docChgLst>
    <pc:chgData name="Daniel Glenn" userId="S::daniel_dgsp.us#ext#@msftcommunity.onmicrosoft.com::8bb9640b-fc68-4e5f-8ee8-e9c1e35aca28" providerId="AD" clId="Web-{11D2DF2A-70E2-45F8-876B-A7DA225261E3}"/>
    <pc:docChg chg="modSld">
      <pc:chgData name="Daniel Glenn" userId="S::daniel_dgsp.us#ext#@msftcommunity.onmicrosoft.com::8bb9640b-fc68-4e5f-8ee8-e9c1e35aca28" providerId="AD" clId="Web-{11D2DF2A-70E2-45F8-876B-A7DA225261E3}" dt="2023-11-15T23:09:25.589" v="256" actId="14100"/>
      <pc:docMkLst>
        <pc:docMk/>
      </pc:docMkLst>
      <pc:sldChg chg="addSp modSp">
        <pc:chgData name="Daniel Glenn" userId="S::daniel_dgsp.us#ext#@msftcommunity.onmicrosoft.com::8bb9640b-fc68-4e5f-8ee8-e9c1e35aca28" providerId="AD" clId="Web-{11D2DF2A-70E2-45F8-876B-A7DA225261E3}" dt="2023-11-15T23:09:25.589" v="256" actId="14100"/>
        <pc:sldMkLst>
          <pc:docMk/>
          <pc:sldMk cId="1135550672" sldId="2147480117"/>
        </pc:sldMkLst>
        <pc:spChg chg="mod">
          <ac:chgData name="Daniel Glenn" userId="S::daniel_dgsp.us#ext#@msftcommunity.onmicrosoft.com::8bb9640b-fc68-4e5f-8ee8-e9c1e35aca28" providerId="AD" clId="Web-{11D2DF2A-70E2-45F8-876B-A7DA225261E3}" dt="2023-11-15T23:09:25.589" v="256" actId="14100"/>
          <ac:spMkLst>
            <pc:docMk/>
            <pc:sldMk cId="1135550672" sldId="2147480117"/>
            <ac:spMk id="2" creationId="{8B487DE0-7908-4AE9-BFF2-24F6D7B86BA9}"/>
          </ac:spMkLst>
        </pc:spChg>
        <pc:picChg chg="add mod">
          <ac:chgData name="Daniel Glenn" userId="S::daniel_dgsp.us#ext#@msftcommunity.onmicrosoft.com::8bb9640b-fc68-4e5f-8ee8-e9c1e35aca28" providerId="AD" clId="Web-{11D2DF2A-70E2-45F8-876B-A7DA225261E3}" dt="2023-11-15T22:59:37.428" v="128" actId="1076"/>
          <ac:picMkLst>
            <pc:docMk/>
            <pc:sldMk cId="1135550672" sldId="2147480117"/>
            <ac:picMk id="3" creationId="{2CBE46A0-1CDD-3426-9A6F-AE6C894FE023}"/>
          </ac:picMkLst>
        </pc:picChg>
        <pc:picChg chg="add mod">
          <ac:chgData name="Daniel Glenn" userId="S::daniel_dgsp.us#ext#@msftcommunity.onmicrosoft.com::8bb9640b-fc68-4e5f-8ee8-e9c1e35aca28" providerId="AD" clId="Web-{11D2DF2A-70E2-45F8-876B-A7DA225261E3}" dt="2023-11-15T22:59:33.459" v="127" actId="1076"/>
          <ac:picMkLst>
            <pc:docMk/>
            <pc:sldMk cId="1135550672" sldId="2147480117"/>
            <ac:picMk id="5" creationId="{525B67D7-F21C-2A77-EE36-BD58BE393095}"/>
          </ac:picMkLst>
        </pc:picChg>
        <pc:picChg chg="add mod">
          <ac:chgData name="Daniel Glenn" userId="S::daniel_dgsp.us#ext#@msftcommunity.onmicrosoft.com::8bb9640b-fc68-4e5f-8ee8-e9c1e35aca28" providerId="AD" clId="Web-{11D2DF2A-70E2-45F8-876B-A7DA225261E3}" dt="2023-11-15T22:59:47.429" v="129" actId="1076"/>
          <ac:picMkLst>
            <pc:docMk/>
            <pc:sldMk cId="1135550672" sldId="2147480117"/>
            <ac:picMk id="6" creationId="{8FE6891A-E88E-01C6-84D3-8F5BC820FA39}"/>
          </ac:picMkLst>
        </pc:picChg>
      </pc:sldChg>
    </pc:docChg>
  </pc:docChgLst>
  <pc:docChgLst>
    <pc:chgData name="Erica Stowell" userId="S::erica.stowell@msftcommunity.com::840c1d27-ae4e-4916-9ccd-74524e1aebc1" providerId="AD" clId="Web-{DC47B6EE-31FA-7A3D-B123-12B9F98F4CBB}"/>
    <pc:docChg chg="addSld delSld modSld sldOrd modSection">
      <pc:chgData name="Erica Stowell" userId="S::erica.stowell@msftcommunity.com::840c1d27-ae4e-4916-9ccd-74524e1aebc1" providerId="AD" clId="Web-{DC47B6EE-31FA-7A3D-B123-12B9F98F4CBB}" dt="2023-11-20T17:00:20.416" v="135" actId="20577"/>
      <pc:docMkLst>
        <pc:docMk/>
      </pc:docMkLst>
      <pc:sldChg chg="modSp">
        <pc:chgData name="Erica Stowell" userId="S::erica.stowell@msftcommunity.com::840c1d27-ae4e-4916-9ccd-74524e1aebc1" providerId="AD" clId="Web-{DC47B6EE-31FA-7A3D-B123-12B9F98F4CBB}" dt="2023-11-20T17:00:20.416" v="135" actId="20577"/>
        <pc:sldMkLst>
          <pc:docMk/>
          <pc:sldMk cId="1885598088" sldId="265"/>
        </pc:sldMkLst>
        <pc:spChg chg="mod">
          <ac:chgData name="Erica Stowell" userId="S::erica.stowell@msftcommunity.com::840c1d27-ae4e-4916-9ccd-74524e1aebc1" providerId="AD" clId="Web-{DC47B6EE-31FA-7A3D-B123-12B9F98F4CBB}" dt="2023-11-20T17:00:20.416" v="135" actId="20577"/>
          <ac:spMkLst>
            <pc:docMk/>
            <pc:sldMk cId="1885598088" sldId="265"/>
            <ac:spMk id="8" creationId="{193A4C49-58BC-4551-866A-7E97E1E1E5DC}"/>
          </ac:spMkLst>
        </pc:spChg>
      </pc:sldChg>
      <pc:sldChg chg="modSp ord">
        <pc:chgData name="Erica Stowell" userId="S::erica.stowell@msftcommunity.com::840c1d27-ae4e-4916-9ccd-74524e1aebc1" providerId="AD" clId="Web-{DC47B6EE-31FA-7A3D-B123-12B9F98F4CBB}" dt="2023-11-20T16:53:32.963" v="40" actId="20577"/>
        <pc:sldMkLst>
          <pc:docMk/>
          <pc:sldMk cId="4293218368" sldId="271"/>
        </pc:sldMkLst>
        <pc:spChg chg="mod">
          <ac:chgData name="Erica Stowell" userId="S::erica.stowell@msftcommunity.com::840c1d27-ae4e-4916-9ccd-74524e1aebc1" providerId="AD" clId="Web-{DC47B6EE-31FA-7A3D-B123-12B9F98F4CBB}" dt="2023-11-20T16:53:32.963" v="40" actId="20577"/>
          <ac:spMkLst>
            <pc:docMk/>
            <pc:sldMk cId="4293218368" sldId="271"/>
            <ac:spMk id="5" creationId="{99994C2D-C671-4FD6-E9CB-1C67568FFD0B}"/>
          </ac:spMkLst>
        </pc:spChg>
      </pc:sldChg>
      <pc:sldChg chg="modSp ord">
        <pc:chgData name="Erica Stowell" userId="S::erica.stowell@msftcommunity.com::840c1d27-ae4e-4916-9ccd-74524e1aebc1" providerId="AD" clId="Web-{DC47B6EE-31FA-7A3D-B123-12B9F98F4CBB}" dt="2023-11-20T16:52:49.289" v="28" actId="20577"/>
        <pc:sldMkLst>
          <pc:docMk/>
          <pc:sldMk cId="2744445894" sldId="272"/>
        </pc:sldMkLst>
        <pc:spChg chg="mod">
          <ac:chgData name="Erica Stowell" userId="S::erica.stowell@msftcommunity.com::840c1d27-ae4e-4916-9ccd-74524e1aebc1" providerId="AD" clId="Web-{DC47B6EE-31FA-7A3D-B123-12B9F98F4CBB}" dt="2023-11-20T16:52:49.289" v="28" actId="20577"/>
          <ac:spMkLst>
            <pc:docMk/>
            <pc:sldMk cId="2744445894" sldId="272"/>
            <ac:spMk id="5" creationId="{99994C2D-C671-4FD6-E9CB-1C67568FFD0B}"/>
          </ac:spMkLst>
        </pc:spChg>
      </pc:sldChg>
      <pc:sldChg chg="del">
        <pc:chgData name="Erica Stowell" userId="S::erica.stowell@msftcommunity.com::840c1d27-ae4e-4916-9ccd-74524e1aebc1" providerId="AD" clId="Web-{DC47B6EE-31FA-7A3D-B123-12B9F98F4CBB}" dt="2023-11-20T16:49:05.140" v="0"/>
        <pc:sldMkLst>
          <pc:docMk/>
          <pc:sldMk cId="60779129" sldId="273"/>
        </pc:sldMkLst>
      </pc:sldChg>
      <pc:sldChg chg="addSp delSp modSp new mod setBg">
        <pc:chgData name="Erica Stowell" userId="S::erica.stowell@msftcommunity.com::840c1d27-ae4e-4916-9ccd-74524e1aebc1" providerId="AD" clId="Web-{DC47B6EE-31FA-7A3D-B123-12B9F98F4CBB}" dt="2023-11-20T16:59:14.944" v="127"/>
        <pc:sldMkLst>
          <pc:docMk/>
          <pc:sldMk cId="3238683792" sldId="2147480118"/>
        </pc:sldMkLst>
        <pc:spChg chg="del">
          <ac:chgData name="Erica Stowell" userId="S::erica.stowell@msftcommunity.com::840c1d27-ae4e-4916-9ccd-74524e1aebc1" providerId="AD" clId="Web-{DC47B6EE-31FA-7A3D-B123-12B9F98F4CBB}" dt="2023-11-20T16:54:51.013" v="43"/>
          <ac:spMkLst>
            <pc:docMk/>
            <pc:sldMk cId="3238683792" sldId="2147480118"/>
            <ac:spMk id="2" creationId="{BE357926-12C5-CAE7-C020-478154055FA1}"/>
          </ac:spMkLst>
        </pc:spChg>
        <pc:spChg chg="del">
          <ac:chgData name="Erica Stowell" userId="S::erica.stowell@msftcommunity.com::840c1d27-ae4e-4916-9ccd-74524e1aebc1" providerId="AD" clId="Web-{DC47B6EE-31FA-7A3D-B123-12B9F98F4CBB}" dt="2023-11-20T16:54:47.966" v="42"/>
          <ac:spMkLst>
            <pc:docMk/>
            <pc:sldMk cId="3238683792" sldId="2147480118"/>
            <ac:spMk id="3" creationId="{A627F3F3-B409-B9F8-3C45-FEF7B1821D3A}"/>
          </ac:spMkLst>
        </pc:spChg>
        <pc:spChg chg="add del mod">
          <ac:chgData name="Erica Stowell" userId="S::erica.stowell@msftcommunity.com::840c1d27-ae4e-4916-9ccd-74524e1aebc1" providerId="AD" clId="Web-{DC47B6EE-31FA-7A3D-B123-12B9F98F4CBB}" dt="2023-11-20T16:55:48.077" v="49"/>
          <ac:spMkLst>
            <pc:docMk/>
            <pc:sldMk cId="3238683792" sldId="2147480118"/>
            <ac:spMk id="6" creationId="{CDFFFB23-C026-75C4-4EEE-D65A43DF36EC}"/>
          </ac:spMkLst>
        </pc:spChg>
        <pc:spChg chg="add del mod">
          <ac:chgData name="Erica Stowell" userId="S::erica.stowell@msftcommunity.com::840c1d27-ae4e-4916-9ccd-74524e1aebc1" providerId="AD" clId="Web-{DC47B6EE-31FA-7A3D-B123-12B9F98F4CBB}" dt="2023-11-20T16:56:23.438" v="51"/>
          <ac:spMkLst>
            <pc:docMk/>
            <pc:sldMk cId="3238683792" sldId="2147480118"/>
            <ac:spMk id="9" creationId="{A44FEB87-E206-B40D-F39D-3A18A46F0B35}"/>
          </ac:spMkLst>
        </pc:spChg>
        <pc:spChg chg="add del mod">
          <ac:chgData name="Erica Stowell" userId="S::erica.stowell@msftcommunity.com::840c1d27-ae4e-4916-9ccd-74524e1aebc1" providerId="AD" clId="Web-{DC47B6EE-31FA-7A3D-B123-12B9F98F4CBB}" dt="2023-11-20T16:57:05.893" v="53"/>
          <ac:spMkLst>
            <pc:docMk/>
            <pc:sldMk cId="3238683792" sldId="2147480118"/>
            <ac:spMk id="12" creationId="{A95B7F5F-0B8A-EADE-D7FC-B1B95BD6FCD4}"/>
          </ac:spMkLst>
        </pc:spChg>
        <pc:spChg chg="add mod">
          <ac:chgData name="Erica Stowell" userId="S::erica.stowell@msftcommunity.com::840c1d27-ae4e-4916-9ccd-74524e1aebc1" providerId="AD" clId="Web-{DC47B6EE-31FA-7A3D-B123-12B9F98F4CBB}" dt="2023-11-20T16:59:14.944" v="127"/>
          <ac:spMkLst>
            <pc:docMk/>
            <pc:sldMk cId="3238683792" sldId="2147480118"/>
            <ac:spMk id="14" creationId="{AEC6CC8F-EA8F-05E5-CB45-BD87CA295D78}"/>
          </ac:spMkLst>
        </pc:spChg>
        <pc:spChg chg="add del">
          <ac:chgData name="Erica Stowell" userId="S::erica.stowell@msftcommunity.com::840c1d27-ae4e-4916-9ccd-74524e1aebc1" providerId="AD" clId="Web-{DC47B6EE-31FA-7A3D-B123-12B9F98F4CBB}" dt="2023-11-20T16:58:59.710" v="117"/>
          <ac:spMkLst>
            <pc:docMk/>
            <pc:sldMk cId="3238683792" sldId="2147480118"/>
            <ac:spMk id="19" creationId="{04812C46-200A-4DEB-A05E-3ED6C68C2387}"/>
          </ac:spMkLst>
        </pc:spChg>
        <pc:spChg chg="add del">
          <ac:chgData name="Erica Stowell" userId="S::erica.stowell@msftcommunity.com::840c1d27-ae4e-4916-9ccd-74524e1aebc1" providerId="AD" clId="Web-{DC47B6EE-31FA-7A3D-B123-12B9F98F4CBB}" dt="2023-11-20T16:58:59.710" v="117"/>
          <ac:spMkLst>
            <pc:docMk/>
            <pc:sldMk cId="3238683792" sldId="2147480118"/>
            <ac:spMk id="21" creationId="{D1EA859B-E555-4109-94F3-6700E046E008}"/>
          </ac:spMkLst>
        </pc:spChg>
        <pc:spChg chg="add del">
          <ac:chgData name="Erica Stowell" userId="S::erica.stowell@msftcommunity.com::840c1d27-ae4e-4916-9ccd-74524e1aebc1" providerId="AD" clId="Web-{DC47B6EE-31FA-7A3D-B123-12B9F98F4CBB}" dt="2023-11-20T16:59:02.741" v="119"/>
          <ac:spMkLst>
            <pc:docMk/>
            <pc:sldMk cId="3238683792" sldId="2147480118"/>
            <ac:spMk id="23" creationId="{F13C74B1-5B17-4795-BED0-7140497B445A}"/>
          </ac:spMkLst>
        </pc:spChg>
        <pc:spChg chg="add del">
          <ac:chgData name="Erica Stowell" userId="S::erica.stowell@msftcommunity.com::840c1d27-ae4e-4916-9ccd-74524e1aebc1" providerId="AD" clId="Web-{DC47B6EE-31FA-7A3D-B123-12B9F98F4CBB}" dt="2023-11-20T16:59:02.741" v="119"/>
          <ac:spMkLst>
            <pc:docMk/>
            <pc:sldMk cId="3238683792" sldId="2147480118"/>
            <ac:spMk id="24" creationId="{D4974D33-8DC5-464E-8C6D-BE58F0669C17}"/>
          </ac:spMkLst>
        </pc:spChg>
        <pc:spChg chg="add del">
          <ac:chgData name="Erica Stowell" userId="S::erica.stowell@msftcommunity.com::840c1d27-ae4e-4916-9ccd-74524e1aebc1" providerId="AD" clId="Web-{DC47B6EE-31FA-7A3D-B123-12B9F98F4CBB}" dt="2023-11-20T16:59:05.554" v="121"/>
          <ac:spMkLst>
            <pc:docMk/>
            <pc:sldMk cId="3238683792" sldId="2147480118"/>
            <ac:spMk id="26" creationId="{3ECBE1F1-D69B-4AFA-ABD5-8E41720EF6DE}"/>
          </ac:spMkLst>
        </pc:spChg>
        <pc:spChg chg="add del">
          <ac:chgData name="Erica Stowell" userId="S::erica.stowell@msftcommunity.com::840c1d27-ae4e-4916-9ccd-74524e1aebc1" providerId="AD" clId="Web-{DC47B6EE-31FA-7A3D-B123-12B9F98F4CBB}" dt="2023-11-20T16:59:05.554" v="121"/>
          <ac:spMkLst>
            <pc:docMk/>
            <pc:sldMk cId="3238683792" sldId="2147480118"/>
            <ac:spMk id="27" creationId="{603A6265-E10C-4B85-9C20-E75FCAF9CC63}"/>
          </ac:spMkLst>
        </pc:spChg>
        <pc:spChg chg="add del">
          <ac:chgData name="Erica Stowell" userId="S::erica.stowell@msftcommunity.com::840c1d27-ae4e-4916-9ccd-74524e1aebc1" providerId="AD" clId="Web-{DC47B6EE-31FA-7A3D-B123-12B9F98F4CBB}" dt="2023-11-20T16:59:07.913" v="123"/>
          <ac:spMkLst>
            <pc:docMk/>
            <pc:sldMk cId="3238683792" sldId="2147480118"/>
            <ac:spMk id="29" creationId="{04812C46-200A-4DEB-A05E-3ED6C68C2387}"/>
          </ac:spMkLst>
        </pc:spChg>
        <pc:spChg chg="add del">
          <ac:chgData name="Erica Stowell" userId="S::erica.stowell@msftcommunity.com::840c1d27-ae4e-4916-9ccd-74524e1aebc1" providerId="AD" clId="Web-{DC47B6EE-31FA-7A3D-B123-12B9F98F4CBB}" dt="2023-11-20T16:59:07.913" v="123"/>
          <ac:spMkLst>
            <pc:docMk/>
            <pc:sldMk cId="3238683792" sldId="2147480118"/>
            <ac:spMk id="30" creationId="{D1EA859B-E555-4109-94F3-6700E046E008}"/>
          </ac:spMkLst>
        </pc:spChg>
        <pc:spChg chg="add del">
          <ac:chgData name="Erica Stowell" userId="S::erica.stowell@msftcommunity.com::840c1d27-ae4e-4916-9ccd-74524e1aebc1" providerId="AD" clId="Web-{DC47B6EE-31FA-7A3D-B123-12B9F98F4CBB}" dt="2023-11-20T16:59:10.882" v="125"/>
          <ac:spMkLst>
            <pc:docMk/>
            <pc:sldMk cId="3238683792" sldId="2147480118"/>
            <ac:spMk id="32" creationId="{AE3A741D-C19B-960A-5803-1C5887147820}"/>
          </ac:spMkLst>
        </pc:spChg>
        <pc:spChg chg="add del">
          <ac:chgData name="Erica Stowell" userId="S::erica.stowell@msftcommunity.com::840c1d27-ae4e-4916-9ccd-74524e1aebc1" providerId="AD" clId="Web-{DC47B6EE-31FA-7A3D-B123-12B9F98F4CBB}" dt="2023-11-20T16:59:10.882" v="125"/>
          <ac:spMkLst>
            <pc:docMk/>
            <pc:sldMk cId="3238683792" sldId="2147480118"/>
            <ac:spMk id="33" creationId="{DC39DE25-0E4E-0AA7-0932-1D78C2372786}"/>
          </ac:spMkLst>
        </pc:spChg>
        <pc:spChg chg="add del">
          <ac:chgData name="Erica Stowell" userId="S::erica.stowell@msftcommunity.com::840c1d27-ae4e-4916-9ccd-74524e1aebc1" providerId="AD" clId="Web-{DC47B6EE-31FA-7A3D-B123-12B9F98F4CBB}" dt="2023-11-20T16:59:10.882" v="125"/>
          <ac:spMkLst>
            <pc:docMk/>
            <pc:sldMk cId="3238683792" sldId="2147480118"/>
            <ac:spMk id="34" creationId="{8D6EA299-0840-6DEA-E670-C49AEBC87E89}"/>
          </ac:spMkLst>
        </pc:spChg>
        <pc:picChg chg="add del mod ord">
          <ac:chgData name="Erica Stowell" userId="S::erica.stowell@msftcommunity.com::840c1d27-ae4e-4916-9ccd-74524e1aebc1" providerId="AD" clId="Web-{DC47B6EE-31FA-7A3D-B123-12B9F98F4CBB}" dt="2023-11-20T16:55:24.092" v="48"/>
          <ac:picMkLst>
            <pc:docMk/>
            <pc:sldMk cId="3238683792" sldId="2147480118"/>
            <ac:picMk id="4" creationId="{CFE1E8E4-B875-1A3F-F21E-B7A8058B3B4D}"/>
          </ac:picMkLst>
        </pc:picChg>
        <pc:picChg chg="add del mod ord">
          <ac:chgData name="Erica Stowell" userId="S::erica.stowell@msftcommunity.com::840c1d27-ae4e-4916-9ccd-74524e1aebc1" providerId="AD" clId="Web-{DC47B6EE-31FA-7A3D-B123-12B9F98F4CBB}" dt="2023-11-20T16:56:08.797" v="50"/>
          <ac:picMkLst>
            <pc:docMk/>
            <pc:sldMk cId="3238683792" sldId="2147480118"/>
            <ac:picMk id="7" creationId="{A6D9D42D-9D34-6ACC-1F63-78CD1269310E}"/>
          </ac:picMkLst>
        </pc:picChg>
        <pc:picChg chg="add del mod ord">
          <ac:chgData name="Erica Stowell" userId="S::erica.stowell@msftcommunity.com::840c1d27-ae4e-4916-9ccd-74524e1aebc1" providerId="AD" clId="Web-{DC47B6EE-31FA-7A3D-B123-12B9F98F4CBB}" dt="2023-11-20T16:56:27.579" v="52"/>
          <ac:picMkLst>
            <pc:docMk/>
            <pc:sldMk cId="3238683792" sldId="2147480118"/>
            <ac:picMk id="10" creationId="{7CC61AE9-F536-A44F-130D-8D9EC37436DD}"/>
          </ac:picMkLst>
        </pc:picChg>
        <pc:picChg chg="add mod ord">
          <ac:chgData name="Erica Stowell" userId="S::erica.stowell@msftcommunity.com::840c1d27-ae4e-4916-9ccd-74524e1aebc1" providerId="AD" clId="Web-{DC47B6EE-31FA-7A3D-B123-12B9F98F4CBB}" dt="2023-11-20T16:59:14.944" v="127"/>
          <ac:picMkLst>
            <pc:docMk/>
            <pc:sldMk cId="3238683792" sldId="2147480118"/>
            <ac:picMk id="13" creationId="{6016A2AC-75AA-5586-9B8D-204089C94EC4}"/>
          </ac:picMkLst>
        </pc:picChg>
        <pc:cxnChg chg="add del">
          <ac:chgData name="Erica Stowell" userId="S::erica.stowell@msftcommunity.com::840c1d27-ae4e-4916-9ccd-74524e1aebc1" providerId="AD" clId="Web-{DC47B6EE-31FA-7A3D-B123-12B9F98F4CBB}" dt="2023-11-20T16:59:14.944" v="127"/>
          <ac:cxnSpMkLst>
            <pc:docMk/>
            <pc:sldMk cId="3238683792" sldId="2147480118"/>
            <ac:cxnSpMk id="36" creationId="{249EDD1B-F94D-B4E6-ACAA-566B9A26FDE3}"/>
          </ac:cxnSpMkLst>
        </pc:cxnChg>
      </pc:sldChg>
    </pc:docChg>
  </pc:docChgLst>
  <pc:docChgLst>
    <pc:chgData name="Erica Stowell" userId="S::erica.stowell@msftcommunity.com::840c1d27-ae4e-4916-9ccd-74524e1aebc1" providerId="AD" clId="Web-{F25C98C0-33EE-70C5-75D9-F961C4C91C83}"/>
    <pc:docChg chg="delSld modSld delSection modSection">
      <pc:chgData name="Erica Stowell" userId="S::erica.stowell@msftcommunity.com::840c1d27-ae4e-4916-9ccd-74524e1aebc1" providerId="AD" clId="Web-{F25C98C0-33EE-70C5-75D9-F961C4C91C83}" dt="2023-10-11T15:08:28.645" v="17"/>
      <pc:docMkLst>
        <pc:docMk/>
      </pc:docMkLst>
      <pc:sldChg chg="modSp">
        <pc:chgData name="Erica Stowell" userId="S::erica.stowell@msftcommunity.com::840c1d27-ae4e-4916-9ccd-74524e1aebc1" providerId="AD" clId="Web-{F25C98C0-33EE-70C5-75D9-F961C4C91C83}" dt="2023-10-11T15:07:18.548" v="4" actId="20577"/>
        <pc:sldMkLst>
          <pc:docMk/>
          <pc:sldMk cId="4116866332" sldId="257"/>
        </pc:sldMkLst>
        <pc:spChg chg="mod">
          <ac:chgData name="Erica Stowell" userId="S::erica.stowell@msftcommunity.com::840c1d27-ae4e-4916-9ccd-74524e1aebc1" providerId="AD" clId="Web-{F25C98C0-33EE-70C5-75D9-F961C4C91C83}" dt="2023-10-11T15:07:18.548" v="4" actId="20577"/>
          <ac:spMkLst>
            <pc:docMk/>
            <pc:sldMk cId="4116866332" sldId="257"/>
            <ac:spMk id="2" creationId="{8B487DE0-7908-4AE9-BFF2-24F6D7B86BA9}"/>
          </ac:spMkLst>
        </pc:spChg>
      </pc:sldChg>
      <pc:sldChg chg="modSp">
        <pc:chgData name="Erica Stowell" userId="S::erica.stowell@msftcommunity.com::840c1d27-ae4e-4916-9ccd-74524e1aebc1" providerId="AD" clId="Web-{F25C98C0-33EE-70C5-75D9-F961C4C91C83}" dt="2023-10-11T15:06:57.048" v="2" actId="20577"/>
        <pc:sldMkLst>
          <pc:docMk/>
          <pc:sldMk cId="3386514592" sldId="260"/>
        </pc:sldMkLst>
        <pc:spChg chg="mod">
          <ac:chgData name="Erica Stowell" userId="S::erica.stowell@msftcommunity.com::840c1d27-ae4e-4916-9ccd-74524e1aebc1" providerId="AD" clId="Web-{F25C98C0-33EE-70C5-75D9-F961C4C91C83}" dt="2023-10-11T15:06:57.048" v="2" actId="20577"/>
          <ac:spMkLst>
            <pc:docMk/>
            <pc:sldMk cId="3386514592" sldId="260"/>
            <ac:spMk id="4" creationId="{DDB09282-12DE-5673-8128-11B0FC7036F4}"/>
          </ac:spMkLst>
        </pc:spChg>
      </pc:sldChg>
      <pc:sldChg chg="del">
        <pc:chgData name="Erica Stowell" userId="S::erica.stowell@msftcommunity.com::840c1d27-ae4e-4916-9ccd-74524e1aebc1" providerId="AD" clId="Web-{F25C98C0-33EE-70C5-75D9-F961C4C91C83}" dt="2023-10-11T15:07:26.346" v="5"/>
        <pc:sldMkLst>
          <pc:docMk/>
          <pc:sldMk cId="3147157332" sldId="263"/>
        </pc:sldMkLst>
      </pc:sldChg>
      <pc:sldChg chg="modSp">
        <pc:chgData name="Erica Stowell" userId="S::erica.stowell@msftcommunity.com::840c1d27-ae4e-4916-9ccd-74524e1aebc1" providerId="AD" clId="Web-{F25C98C0-33EE-70C5-75D9-F961C4C91C83}" dt="2023-10-11T15:07:53.597" v="8" actId="20577"/>
        <pc:sldMkLst>
          <pc:docMk/>
          <pc:sldMk cId="2744445894" sldId="272"/>
        </pc:sldMkLst>
        <pc:spChg chg="mod">
          <ac:chgData name="Erica Stowell" userId="S::erica.stowell@msftcommunity.com::840c1d27-ae4e-4916-9ccd-74524e1aebc1" providerId="AD" clId="Web-{F25C98C0-33EE-70C5-75D9-F961C4C91C83}" dt="2023-10-11T15:07:53.597" v="8" actId="20577"/>
          <ac:spMkLst>
            <pc:docMk/>
            <pc:sldMk cId="2744445894" sldId="272"/>
            <ac:spMk id="5" creationId="{99994C2D-C671-4FD6-E9CB-1C67568FFD0B}"/>
          </ac:spMkLst>
        </pc:spChg>
      </pc:sldChg>
      <pc:sldChg chg="addSp modSp">
        <pc:chgData name="Erica Stowell" userId="S::erica.stowell@msftcommunity.com::840c1d27-ae4e-4916-9ccd-74524e1aebc1" providerId="AD" clId="Web-{F25C98C0-33EE-70C5-75D9-F961C4C91C83}" dt="2023-10-11T15:08:28.645" v="17"/>
        <pc:sldMkLst>
          <pc:docMk/>
          <pc:sldMk cId="602264751" sldId="2147480103"/>
        </pc:sldMkLst>
        <pc:spChg chg="add mod">
          <ac:chgData name="Erica Stowell" userId="S::erica.stowell@msftcommunity.com::840c1d27-ae4e-4916-9ccd-74524e1aebc1" providerId="AD" clId="Web-{F25C98C0-33EE-70C5-75D9-F961C4C91C83}" dt="2023-10-11T15:08:28.645" v="17"/>
          <ac:spMkLst>
            <pc:docMk/>
            <pc:sldMk cId="602264751" sldId="2147480103"/>
            <ac:spMk id="2" creationId="{18257093-C1DD-5EBC-6377-6DBE3F8C6729}"/>
          </ac:spMkLst>
        </pc:spChg>
      </pc:sldChg>
    </pc:docChg>
  </pc:docChgLst>
  <pc:docChgLst>
    <pc:chgData name="Erica Stowell" userId="S::erica.stowell@msftcommunity.com::840c1d27-ae4e-4916-9ccd-74524e1aebc1" providerId="AD" clId="Web-{757DEAB4-8C97-0491-6ABC-F23315066A91}"/>
    <pc:docChg chg="delSld modSection">
      <pc:chgData name="Erica Stowell" userId="S::erica.stowell@msftcommunity.com::840c1d27-ae4e-4916-9ccd-74524e1aebc1" providerId="AD" clId="Web-{757DEAB4-8C97-0491-6ABC-F23315066A91}" dt="2024-02-13T16:45:29.153" v="0"/>
      <pc:docMkLst>
        <pc:docMk/>
      </pc:docMkLst>
      <pc:sldChg chg="del">
        <pc:chgData name="Erica Stowell" userId="S::erica.stowell@msftcommunity.com::840c1d27-ae4e-4916-9ccd-74524e1aebc1" providerId="AD" clId="Web-{757DEAB4-8C97-0491-6ABC-F23315066A91}" dt="2024-02-13T16:45:29.153" v="0"/>
        <pc:sldMkLst>
          <pc:docMk/>
          <pc:sldMk cId="3572318779" sldId="2147480114"/>
        </pc:sldMkLst>
      </pc:sldChg>
    </pc:docChg>
  </pc:docChgLst>
  <pc:docChgLst>
    <pc:chgData name="Tiffany Lee" userId="S::tiffany.lee@msftcommunity.com::2f085014-14f7-4c93-95ee-48bce0698914" providerId="AD" clId="Web-{DBE8FA67-CD45-64DD-D319-B88DEB496095}"/>
    <pc:docChg chg="addSld delSld modSld sldOrd addMainMaster addSection modSection">
      <pc:chgData name="Tiffany Lee" userId="S::tiffany.lee@msftcommunity.com::2f085014-14f7-4c93-95ee-48bce0698914" providerId="AD" clId="Web-{DBE8FA67-CD45-64DD-D319-B88DEB496095}" dt="2023-09-15T18:23:51.679" v="210" actId="20577"/>
      <pc:docMkLst>
        <pc:docMk/>
      </pc:docMkLst>
      <pc:sldChg chg="new del">
        <pc:chgData name="Tiffany Lee" userId="S::tiffany.lee@msftcommunity.com::2f085014-14f7-4c93-95ee-48bce0698914" providerId="AD" clId="Web-{DBE8FA67-CD45-64DD-D319-B88DEB496095}" dt="2023-09-15T17:39:56.326" v="5"/>
        <pc:sldMkLst>
          <pc:docMk/>
          <pc:sldMk cId="921603364" sldId="256"/>
        </pc:sldMkLst>
      </pc:sldChg>
      <pc:sldChg chg="modSp add">
        <pc:chgData name="Tiffany Lee" userId="S::tiffany.lee@msftcommunity.com::2f085014-14f7-4c93-95ee-48bce0698914" providerId="AD" clId="Web-{DBE8FA67-CD45-64DD-D319-B88DEB496095}" dt="2023-09-15T17:56:44.191" v="180" actId="20577"/>
        <pc:sldMkLst>
          <pc:docMk/>
          <pc:sldMk cId="4116866332" sldId="257"/>
        </pc:sldMkLst>
        <pc:spChg chg="mod">
          <ac:chgData name="Tiffany Lee" userId="S::tiffany.lee@msftcommunity.com::2f085014-14f7-4c93-95ee-48bce0698914" providerId="AD" clId="Web-{DBE8FA67-CD45-64DD-D319-B88DEB496095}" dt="2023-09-15T17:56:44.191" v="180" actId="20577"/>
          <ac:spMkLst>
            <pc:docMk/>
            <pc:sldMk cId="4116866332" sldId="257"/>
            <ac:spMk id="2" creationId="{8B487DE0-7908-4AE9-BFF2-24F6D7B86BA9}"/>
          </ac:spMkLst>
        </pc:spChg>
        <pc:spChg chg="mod">
          <ac:chgData name="Tiffany Lee" userId="S::tiffany.lee@msftcommunity.com::2f085014-14f7-4c93-95ee-48bce0698914" providerId="AD" clId="Web-{DBE8FA67-CD45-64DD-D319-B88DEB496095}" dt="2023-09-15T17:55:34.158" v="140" actId="1076"/>
          <ac:spMkLst>
            <pc:docMk/>
            <pc:sldMk cId="4116866332" sldId="257"/>
            <ac:spMk id="4" creationId="{6DDD9564-F30B-D343-8052-157620E262DD}"/>
          </ac:spMkLst>
        </pc:spChg>
      </pc:sldChg>
      <pc:sldChg chg="modSp add">
        <pc:chgData name="Tiffany Lee" userId="S::tiffany.lee@msftcommunity.com::2f085014-14f7-4c93-95ee-48bce0698914" providerId="AD" clId="Web-{DBE8FA67-CD45-64DD-D319-B88DEB496095}" dt="2023-09-15T17:43:24.033" v="21" actId="20577"/>
        <pc:sldMkLst>
          <pc:docMk/>
          <pc:sldMk cId="2865573592" sldId="258"/>
        </pc:sldMkLst>
        <pc:spChg chg="mod">
          <ac:chgData name="Tiffany Lee" userId="S::tiffany.lee@msftcommunity.com::2f085014-14f7-4c93-95ee-48bce0698914" providerId="AD" clId="Web-{DBE8FA67-CD45-64DD-D319-B88DEB496095}" dt="2023-09-15T17:43:24.033" v="21" actId="20577"/>
          <ac:spMkLst>
            <pc:docMk/>
            <pc:sldMk cId="2865573592" sldId="258"/>
            <ac:spMk id="4" creationId="{C92F00AA-CA86-AD4C-8F6C-E492BF085A71}"/>
          </ac:spMkLst>
        </pc:spChg>
      </pc:sldChg>
      <pc:sldChg chg="add">
        <pc:chgData name="Tiffany Lee" userId="S::tiffany.lee@msftcommunity.com::2f085014-14f7-4c93-95ee-48bce0698914" providerId="AD" clId="Web-{DBE8FA67-CD45-64DD-D319-B88DEB496095}" dt="2023-09-15T17:39:50.279" v="3"/>
        <pc:sldMkLst>
          <pc:docMk/>
          <pc:sldMk cId="171803909" sldId="259"/>
        </pc:sldMkLst>
      </pc:sldChg>
      <pc:sldChg chg="modSp add">
        <pc:chgData name="Tiffany Lee" userId="S::tiffany.lee@msftcommunity.com::2f085014-14f7-4c93-95ee-48bce0698914" providerId="AD" clId="Web-{DBE8FA67-CD45-64DD-D319-B88DEB496095}" dt="2023-09-15T17:40:03.357" v="10" actId="20577"/>
        <pc:sldMkLst>
          <pc:docMk/>
          <pc:sldMk cId="3386514592" sldId="260"/>
        </pc:sldMkLst>
        <pc:spChg chg="mod">
          <ac:chgData name="Tiffany Lee" userId="S::tiffany.lee@msftcommunity.com::2f085014-14f7-4c93-95ee-48bce0698914" providerId="AD" clId="Web-{DBE8FA67-CD45-64DD-D319-B88DEB496095}" dt="2023-09-15T17:40:03.357" v="10" actId="20577"/>
          <ac:spMkLst>
            <pc:docMk/>
            <pc:sldMk cId="3386514592" sldId="260"/>
            <ac:spMk id="4" creationId="{DDB09282-12DE-5673-8128-11B0FC7036F4}"/>
          </ac:spMkLst>
        </pc:spChg>
      </pc:sldChg>
      <pc:sldChg chg="add">
        <pc:chgData name="Tiffany Lee" userId="S::tiffany.lee@msftcommunity.com::2f085014-14f7-4c93-95ee-48bce0698914" providerId="AD" clId="Web-{DBE8FA67-CD45-64DD-D319-B88DEB496095}" dt="2023-09-15T17:43:50.456" v="22"/>
        <pc:sldMkLst>
          <pc:docMk/>
          <pc:sldMk cId="172893638" sldId="261"/>
        </pc:sldMkLst>
      </pc:sldChg>
      <pc:sldChg chg="addSp delSp modSp add ord replId">
        <pc:chgData name="Tiffany Lee" userId="S::tiffany.lee@msftcommunity.com::2f085014-14f7-4c93-95ee-48bce0698914" providerId="AD" clId="Web-{DBE8FA67-CD45-64DD-D319-B88DEB496095}" dt="2023-09-15T17:50:13.589" v="120" actId="20577"/>
        <pc:sldMkLst>
          <pc:docMk/>
          <pc:sldMk cId="2896121386" sldId="262"/>
        </pc:sldMkLst>
        <pc:spChg chg="mod">
          <ac:chgData name="Tiffany Lee" userId="S::tiffany.lee@msftcommunity.com::2f085014-14f7-4c93-95ee-48bce0698914" providerId="AD" clId="Web-{DBE8FA67-CD45-64DD-D319-B88DEB496095}" dt="2023-09-15T17:50:13.589" v="120" actId="20577"/>
          <ac:spMkLst>
            <pc:docMk/>
            <pc:sldMk cId="2896121386" sldId="262"/>
            <ac:spMk id="2" creationId="{8B487DE0-7908-4AE9-BFF2-24F6D7B86BA9}"/>
          </ac:spMkLst>
        </pc:spChg>
        <pc:spChg chg="mod">
          <ac:chgData name="Tiffany Lee" userId="S::tiffany.lee@msftcommunity.com::2f085014-14f7-4c93-95ee-48bce0698914" providerId="AD" clId="Web-{DBE8FA67-CD45-64DD-D319-B88DEB496095}" dt="2023-09-15T17:47:33.242" v="37" actId="20577"/>
          <ac:spMkLst>
            <pc:docMk/>
            <pc:sldMk cId="2896121386" sldId="262"/>
            <ac:spMk id="4" creationId="{6DDD9564-F30B-D343-8052-157620E262DD}"/>
          </ac:spMkLst>
        </pc:spChg>
        <pc:picChg chg="del">
          <ac:chgData name="Tiffany Lee" userId="S::tiffany.lee@msftcommunity.com::2f085014-14f7-4c93-95ee-48bce0698914" providerId="AD" clId="Web-{DBE8FA67-CD45-64DD-D319-B88DEB496095}" dt="2023-09-15T17:46:58.319" v="25"/>
          <ac:picMkLst>
            <pc:docMk/>
            <pc:sldMk cId="2896121386" sldId="262"/>
            <ac:picMk id="3" creationId="{5FD32F5B-F90B-1F96-37B1-E7B756F41FB8}"/>
          </ac:picMkLst>
        </pc:picChg>
        <pc:picChg chg="add mod">
          <ac:chgData name="Tiffany Lee" userId="S::tiffany.lee@msftcommunity.com::2f085014-14f7-4c93-95ee-48bce0698914" providerId="AD" clId="Web-{DBE8FA67-CD45-64DD-D319-B88DEB496095}" dt="2023-09-15T17:47:21.007" v="31" actId="1076"/>
          <ac:picMkLst>
            <pc:docMk/>
            <pc:sldMk cId="2896121386" sldId="262"/>
            <ac:picMk id="5" creationId="{0A3B254B-939D-DC55-9725-3BAF8CCB58C4}"/>
          </ac:picMkLst>
        </pc:picChg>
        <pc:picChg chg="add del mod">
          <ac:chgData name="Tiffany Lee" userId="S::tiffany.lee@msftcommunity.com::2f085014-14f7-4c93-95ee-48bce0698914" providerId="AD" clId="Web-{DBE8FA67-CD45-64DD-D319-B88DEB496095}" dt="2023-09-15T17:48:07.180" v="55"/>
          <ac:picMkLst>
            <pc:docMk/>
            <pc:sldMk cId="2896121386" sldId="262"/>
            <ac:picMk id="6" creationId="{68F67DE1-4C0E-8D56-8744-C08DB8003728}"/>
          </ac:picMkLst>
        </pc:picChg>
      </pc:sldChg>
      <pc:sldChg chg="delSp modSp add replId">
        <pc:chgData name="Tiffany Lee" userId="S::tiffany.lee@msftcommunity.com::2f085014-14f7-4c93-95ee-48bce0698914" providerId="AD" clId="Web-{DBE8FA67-CD45-64DD-D319-B88DEB496095}" dt="2023-09-15T17:57:42.879" v="199" actId="20577"/>
        <pc:sldMkLst>
          <pc:docMk/>
          <pc:sldMk cId="3147157332" sldId="263"/>
        </pc:sldMkLst>
        <pc:spChg chg="mod">
          <ac:chgData name="Tiffany Lee" userId="S::tiffany.lee@msftcommunity.com::2f085014-14f7-4c93-95ee-48bce0698914" providerId="AD" clId="Web-{DBE8FA67-CD45-64DD-D319-B88DEB496095}" dt="2023-09-15T17:57:42.879" v="199" actId="20577"/>
          <ac:spMkLst>
            <pc:docMk/>
            <pc:sldMk cId="3147157332" sldId="263"/>
            <ac:spMk id="2" creationId="{8B487DE0-7908-4AE9-BFF2-24F6D7B86BA9}"/>
          </ac:spMkLst>
        </pc:spChg>
        <pc:spChg chg="mod">
          <ac:chgData name="Tiffany Lee" userId="S::tiffany.lee@msftcommunity.com::2f085014-14f7-4c93-95ee-48bce0698914" providerId="AD" clId="Web-{DBE8FA67-CD45-64DD-D319-B88DEB496095}" dt="2023-09-15T17:57:28.410" v="186" actId="20577"/>
          <ac:spMkLst>
            <pc:docMk/>
            <pc:sldMk cId="3147157332" sldId="263"/>
            <ac:spMk id="4" creationId="{6DDD9564-F30B-D343-8052-157620E262DD}"/>
          </ac:spMkLst>
        </pc:spChg>
        <pc:picChg chg="del">
          <ac:chgData name="Tiffany Lee" userId="S::tiffany.lee@msftcommunity.com::2f085014-14f7-4c93-95ee-48bce0698914" providerId="AD" clId="Web-{DBE8FA67-CD45-64DD-D319-B88DEB496095}" dt="2023-09-15T17:57:29.988" v="187"/>
          <ac:picMkLst>
            <pc:docMk/>
            <pc:sldMk cId="3147157332" sldId="263"/>
            <ac:picMk id="3" creationId="{5FD32F5B-F90B-1F96-37B1-E7B756F41FB8}"/>
          </ac:picMkLst>
        </pc:picChg>
      </pc:sldChg>
      <pc:sldChg chg="modSp add ord replId">
        <pc:chgData name="Tiffany Lee" userId="S::tiffany.lee@msftcommunity.com::2f085014-14f7-4c93-95ee-48bce0698914" providerId="AD" clId="Web-{DBE8FA67-CD45-64DD-D319-B88DEB496095}" dt="2023-09-15T18:23:51.679" v="210" actId="20577"/>
        <pc:sldMkLst>
          <pc:docMk/>
          <pc:sldMk cId="3679973080" sldId="264"/>
        </pc:sldMkLst>
        <pc:spChg chg="mod">
          <ac:chgData name="Tiffany Lee" userId="S::tiffany.lee@msftcommunity.com::2f085014-14f7-4c93-95ee-48bce0698914" providerId="AD" clId="Web-{DBE8FA67-CD45-64DD-D319-B88DEB496095}" dt="2023-09-15T18:23:51.679" v="210" actId="20577"/>
          <ac:spMkLst>
            <pc:docMk/>
            <pc:sldMk cId="3679973080" sldId="264"/>
            <ac:spMk id="2" creationId="{8B487DE0-7908-4AE9-BFF2-24F6D7B86BA9}"/>
          </ac:spMkLst>
        </pc:spChg>
        <pc:spChg chg="mod">
          <ac:chgData name="Tiffany Lee" userId="S::tiffany.lee@msftcommunity.com::2f085014-14f7-4c93-95ee-48bce0698914" providerId="AD" clId="Web-{DBE8FA67-CD45-64DD-D319-B88DEB496095}" dt="2023-09-15T18:23:48.289" v="209" actId="20577"/>
          <ac:spMkLst>
            <pc:docMk/>
            <pc:sldMk cId="3679973080" sldId="264"/>
            <ac:spMk id="4" creationId="{6DDD9564-F30B-D343-8052-157620E262DD}"/>
          </ac:spMkLst>
        </pc:spChg>
      </pc:sldChg>
      <pc:sldMasterChg chg="add addSldLayout">
        <pc:chgData name="Tiffany Lee" userId="S::tiffany.lee@msftcommunity.com::2f085014-14f7-4c93-95ee-48bce0698914" providerId="AD" clId="Web-{DBE8FA67-CD45-64DD-D319-B88DEB496095}" dt="2023-09-15T17:39:49.888" v="1"/>
        <pc:sldMasterMkLst>
          <pc:docMk/>
          <pc:sldMasterMk cId="3645855784" sldId="2147484709"/>
        </pc:sldMasterMkLst>
        <pc:sldLayoutChg chg="add">
          <pc:chgData name="Tiffany Lee" userId="S::tiffany.lee@msftcommunity.com::2f085014-14f7-4c93-95ee-48bce0698914" providerId="AD" clId="Web-{DBE8FA67-CD45-64DD-D319-B88DEB496095}" dt="2023-09-15T17:39:49.888" v="1"/>
          <pc:sldLayoutMkLst>
            <pc:docMk/>
            <pc:sldMasterMk cId="3645855784" sldId="2147484709"/>
            <pc:sldLayoutMk cId="2024242998" sldId="2147483790"/>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339385695" sldId="2147483791"/>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334587833" sldId="2147483792"/>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558954803" sldId="2147483793"/>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614591692" sldId="2147483794"/>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3443230590" sldId="2147483795"/>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4183392493" sldId="2147483796"/>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3779834084" sldId="2147483797"/>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713110999" sldId="2147484705"/>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710313168" sldId="2147484706"/>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3518730051" sldId="2147484707"/>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308512595" sldId="2147484711"/>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426962432" sldId="2147484712"/>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810543568" sldId="2147484713"/>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591108577" sldId="2147484714"/>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313002034" sldId="2147484715"/>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817509638" sldId="2147484716"/>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1376374" sldId="2147484717"/>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476560592" sldId="2147484718"/>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157333469" sldId="2147484719"/>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558417611" sldId="2147484720"/>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365562549" sldId="2147484721"/>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914249771" sldId="2147484722"/>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731593072" sldId="2147484723"/>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3047655145" sldId="2147484724"/>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644772878" sldId="2147484726"/>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752614610" sldId="2147484727"/>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509706346" sldId="2147484728"/>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949790729" sldId="2147484729"/>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721446127" sldId="2147484730"/>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05406362" sldId="2147484731"/>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242884189" sldId="2147484732"/>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040630607" sldId="2147484733"/>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603981604" sldId="2147484735"/>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57607891" sldId="2147484736"/>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3214622688" sldId="2147484737"/>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610713679" sldId="2147484738"/>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422262127" sldId="2147484739"/>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085079924" sldId="2147484740"/>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711038107" sldId="2147484741"/>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519587410" sldId="2147484742"/>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78504770" sldId="2147484743"/>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506119765" sldId="2147484744"/>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1444682287" sldId="2147484745"/>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072932808" sldId="2147484900"/>
          </pc:sldLayoutMkLst>
        </pc:sldLayoutChg>
        <pc:sldLayoutChg chg="add">
          <pc:chgData name="Tiffany Lee" userId="S::tiffany.lee@msftcommunity.com::2f085014-14f7-4c93-95ee-48bce0698914" providerId="AD" clId="Web-{DBE8FA67-CD45-64DD-D319-B88DEB496095}" dt="2023-09-15T17:39:49.888" v="1"/>
          <pc:sldLayoutMkLst>
            <pc:docMk/>
            <pc:sldMasterMk cId="3645855784" sldId="2147484709"/>
            <pc:sldLayoutMk cId="225000070" sldId="2147484901"/>
          </pc:sldLayoutMkLst>
        </pc:sldLayoutChg>
      </pc:sldMasterChg>
      <pc:sldMasterChg chg="addSldLayout">
        <pc:chgData name="Tiffany Lee" userId="S::tiffany.lee@msftcommunity.com::2f085014-14f7-4c93-95ee-48bce0698914" providerId="AD" clId="Web-{DBE8FA67-CD45-64DD-D319-B88DEB496095}" dt="2023-09-15T17:39:50.107" v="2"/>
        <pc:sldMasterMkLst>
          <pc:docMk/>
          <pc:sldMasterMk cId="2460954070" sldId="2147484888"/>
        </pc:sldMasterMkLst>
        <pc:sldLayoutChg chg="add">
          <pc:chgData name="Tiffany Lee" userId="S::tiffany.lee@msftcommunity.com::2f085014-14f7-4c93-95ee-48bce0698914" providerId="AD" clId="Web-{DBE8FA67-CD45-64DD-D319-B88DEB496095}" dt="2023-09-15T17:39:50.107" v="2"/>
          <pc:sldLayoutMkLst>
            <pc:docMk/>
            <pc:sldMasterMk cId="2460954070" sldId="2147484888"/>
            <pc:sldLayoutMk cId="2180499041" sldId="2147483776"/>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583579933" sldId="2147483777"/>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4249968750" sldId="2147483778"/>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2245233529" sldId="2147483779"/>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3708123915" sldId="2147483780"/>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2302378691" sldId="2147483781"/>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473856880" sldId="2147483782"/>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3115306061" sldId="2147483783"/>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1638094973" sldId="2147483784"/>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2305835010" sldId="2147483785"/>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1227352590" sldId="2147483786"/>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2148967381" sldId="2147483787"/>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2506366957" sldId="2147483788"/>
          </pc:sldLayoutMkLst>
        </pc:sldLayoutChg>
        <pc:sldLayoutChg chg="add">
          <pc:chgData name="Tiffany Lee" userId="S::tiffany.lee@msftcommunity.com::2f085014-14f7-4c93-95ee-48bce0698914" providerId="AD" clId="Web-{DBE8FA67-CD45-64DD-D319-B88DEB496095}" dt="2023-09-15T17:39:50.107" v="2"/>
          <pc:sldLayoutMkLst>
            <pc:docMk/>
            <pc:sldMasterMk cId="2460954070" sldId="2147484888"/>
            <pc:sldLayoutMk cId="2673029545" sldId="2147483789"/>
          </pc:sldLayoutMkLst>
        </pc:sldLayoutChg>
      </pc:sldMasterChg>
      <pc:sldMasterChg chg="add addSldLayout">
        <pc:chgData name="Tiffany Lee" userId="S::tiffany.lee@msftcommunity.com::2f085014-14f7-4c93-95ee-48bce0698914" providerId="AD" clId="Web-{DBE8FA67-CD45-64DD-D319-B88DEB496095}" dt="2023-09-15T17:39:50.279" v="3"/>
        <pc:sldMasterMkLst>
          <pc:docMk/>
          <pc:sldMasterMk cId="3487086195" sldId="2147484902"/>
        </pc:sldMasterMkLst>
        <pc:sldLayoutChg chg="add">
          <pc:chgData name="Tiffany Lee" userId="S::tiffany.lee@msftcommunity.com::2f085014-14f7-4c93-95ee-48bce0698914" providerId="AD" clId="Web-{DBE8FA67-CD45-64DD-D319-B88DEB496095}" dt="2023-09-15T17:39:50.279" v="3"/>
          <pc:sldLayoutMkLst>
            <pc:docMk/>
            <pc:sldMasterMk cId="3487086195" sldId="2147484902"/>
            <pc:sldLayoutMk cId="4243917455" sldId="2147484708"/>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1655899973" sldId="2147484847"/>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4142811621" sldId="2147484848"/>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2900864296" sldId="2147484849"/>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3639072497" sldId="2147484850"/>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1286774823" sldId="2147484851"/>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3406236573" sldId="2147484852"/>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2250258288" sldId="2147484853"/>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4074367348" sldId="2147484854"/>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1216121673" sldId="2147484855"/>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3697324636" sldId="2147484903"/>
          </pc:sldLayoutMkLst>
        </pc:sldLayoutChg>
        <pc:sldLayoutChg chg="add">
          <pc:chgData name="Tiffany Lee" userId="S::tiffany.lee@msftcommunity.com::2f085014-14f7-4c93-95ee-48bce0698914" providerId="AD" clId="Web-{DBE8FA67-CD45-64DD-D319-B88DEB496095}" dt="2023-09-15T17:39:50.279" v="3"/>
          <pc:sldLayoutMkLst>
            <pc:docMk/>
            <pc:sldMasterMk cId="3487086195" sldId="2147484902"/>
            <pc:sldLayoutMk cId="895191540" sldId="2147484904"/>
          </pc:sldLayoutMkLst>
        </pc:sldLayoutChg>
      </pc:sldMasterChg>
    </pc:docChg>
  </pc:docChgLst>
  <pc:docChgLst>
    <pc:chgData name="Erica Stowell" userId="S::erica.stowell@msftcommunity.com::840c1d27-ae4e-4916-9ccd-74524e1aebc1" providerId="AD" clId="Web-{A627D311-DAC9-94B5-1896-5661861BB9B3}"/>
    <pc:docChg chg="addSld modSection">
      <pc:chgData name="Erica Stowell" userId="S::erica.stowell@msftcommunity.com::840c1d27-ae4e-4916-9ccd-74524e1aebc1" providerId="AD" clId="Web-{A627D311-DAC9-94B5-1896-5661861BB9B3}" dt="2024-01-17T18:42:07.903" v="0"/>
      <pc:docMkLst>
        <pc:docMk/>
      </pc:docMkLst>
      <pc:sldChg chg="add">
        <pc:chgData name="Erica Stowell" userId="S::erica.stowell@msftcommunity.com::840c1d27-ae4e-4916-9ccd-74524e1aebc1" providerId="AD" clId="Web-{A627D311-DAC9-94B5-1896-5661861BB9B3}" dt="2024-01-17T18:42:07.903" v="0"/>
        <pc:sldMkLst>
          <pc:docMk/>
          <pc:sldMk cId="721603378" sldId="274"/>
        </pc:sldMkLst>
      </pc:sldChg>
    </pc:docChg>
  </pc:docChgLst>
  <pc:docChgLst>
    <pc:chgData name="Erica Stowell" userId="S::erica.stowell@msftcommunity.com::840c1d27-ae4e-4916-9ccd-74524e1aebc1" providerId="AD" clId="Web-{CF079530-C26D-E94D-D24D-4E64E01733FA}"/>
    <pc:docChg chg="modSld">
      <pc:chgData name="Erica Stowell" userId="S::erica.stowell@msftcommunity.com::840c1d27-ae4e-4916-9ccd-74524e1aebc1" providerId="AD" clId="Web-{CF079530-C26D-E94D-D24D-4E64E01733FA}" dt="2024-03-19T18:03:35.980" v="0" actId="20577"/>
      <pc:docMkLst>
        <pc:docMk/>
      </pc:docMkLst>
      <pc:sldChg chg="modSp">
        <pc:chgData name="Erica Stowell" userId="S::erica.stowell@msftcommunity.com::840c1d27-ae4e-4916-9ccd-74524e1aebc1" providerId="AD" clId="Web-{CF079530-C26D-E94D-D24D-4E64E01733FA}" dt="2024-03-19T18:03:35.980" v="0" actId="20577"/>
        <pc:sldMkLst>
          <pc:docMk/>
          <pc:sldMk cId="4293218368" sldId="271"/>
        </pc:sldMkLst>
        <pc:spChg chg="mod">
          <ac:chgData name="Erica Stowell" userId="S::erica.stowell@msftcommunity.com::840c1d27-ae4e-4916-9ccd-74524e1aebc1" providerId="AD" clId="Web-{CF079530-C26D-E94D-D24D-4E64E01733FA}" dt="2024-03-19T18:03:35.980" v="0" actId="20577"/>
          <ac:spMkLst>
            <pc:docMk/>
            <pc:sldMk cId="4293218368" sldId="271"/>
            <ac:spMk id="5" creationId="{99994C2D-C671-4FD6-E9CB-1C67568FFD0B}"/>
          </ac:spMkLst>
        </pc:spChg>
      </pc:sldChg>
    </pc:docChg>
  </pc:docChgLst>
  <pc:docChgLst>
    <pc:chgData name="Erica Stowell" userId="S::erica.stowell@msftcommunity.com::840c1d27-ae4e-4916-9ccd-74524e1aebc1" providerId="AD" clId="Web-{7EF85DBB-527A-C373-0753-B9830744D30F}"/>
    <pc:docChg chg="modSld">
      <pc:chgData name="Erica Stowell" userId="S::erica.stowell@msftcommunity.com::840c1d27-ae4e-4916-9ccd-74524e1aebc1" providerId="AD" clId="Web-{7EF85DBB-527A-C373-0753-B9830744D30F}" dt="2024-04-19T16:52:21.123" v="1" actId="20577"/>
      <pc:docMkLst>
        <pc:docMk/>
      </pc:docMkLst>
      <pc:sldChg chg="modSp">
        <pc:chgData name="Erica Stowell" userId="S::erica.stowell@msftcommunity.com::840c1d27-ae4e-4916-9ccd-74524e1aebc1" providerId="AD" clId="Web-{7EF85DBB-527A-C373-0753-B9830744D30F}" dt="2024-04-19T16:52:21.123" v="1" actId="20577"/>
        <pc:sldMkLst>
          <pc:docMk/>
          <pc:sldMk cId="153925916" sldId="2147483415"/>
        </pc:sldMkLst>
        <pc:spChg chg="mod">
          <ac:chgData name="Erica Stowell" userId="S::erica.stowell@msftcommunity.com::840c1d27-ae4e-4916-9ccd-74524e1aebc1" providerId="AD" clId="Web-{7EF85DBB-527A-C373-0753-B9830744D30F}" dt="2024-04-19T16:52:21.123" v="1" actId="20577"/>
          <ac:spMkLst>
            <pc:docMk/>
            <pc:sldMk cId="153925916" sldId="2147483415"/>
            <ac:spMk id="5" creationId="{99994C2D-C671-4FD6-E9CB-1C67568FFD0B}"/>
          </ac:spMkLst>
        </pc:spChg>
      </pc:sldChg>
    </pc:docChg>
  </pc:docChgLst>
  <pc:docChgLst>
    <pc:chgData name="Erica Stowell" userId="S::erica.stowell@msftcommunity.com::840c1d27-ae4e-4916-9ccd-74524e1aebc1" providerId="AD" clId="Web-{3A14C135-91A6-82E5-5A75-23F870817645}"/>
    <pc:docChg chg="modSld">
      <pc:chgData name="Erica Stowell" userId="S::erica.stowell@msftcommunity.com::840c1d27-ae4e-4916-9ccd-74524e1aebc1" providerId="AD" clId="Web-{3A14C135-91A6-82E5-5A75-23F870817645}" dt="2023-11-02T16:14:32.313" v="0" actId="1076"/>
      <pc:docMkLst>
        <pc:docMk/>
      </pc:docMkLst>
      <pc:sldChg chg="modSp">
        <pc:chgData name="Erica Stowell" userId="S::erica.stowell@msftcommunity.com::840c1d27-ae4e-4916-9ccd-74524e1aebc1" providerId="AD" clId="Web-{3A14C135-91A6-82E5-5A75-23F870817645}" dt="2023-11-02T16:14:32.313" v="0" actId="1076"/>
        <pc:sldMkLst>
          <pc:docMk/>
          <pc:sldMk cId="4116866332" sldId="257"/>
        </pc:sldMkLst>
        <pc:spChg chg="mod">
          <ac:chgData name="Erica Stowell" userId="S::erica.stowell@msftcommunity.com::840c1d27-ae4e-4916-9ccd-74524e1aebc1" providerId="AD" clId="Web-{3A14C135-91A6-82E5-5A75-23F870817645}" dt="2023-11-02T16:14:32.313" v="0" actId="1076"/>
          <ac:spMkLst>
            <pc:docMk/>
            <pc:sldMk cId="4116866332" sldId="257"/>
            <ac:spMk id="2" creationId="{8B487DE0-7908-4AE9-BFF2-24F6D7B86BA9}"/>
          </ac:spMkLst>
        </pc:spChg>
      </pc:sldChg>
    </pc:docChg>
  </pc:docChgLst>
  <pc:docChgLst>
    <pc:chgData name="Erica Stowell" userId="S::erica.stowell@msftcommunity.com::840c1d27-ae4e-4916-9ccd-74524e1aebc1" providerId="AD" clId="Web-{083C3C18-389D-A148-163C-4A141823FCA5}"/>
    <pc:docChg chg="modSld">
      <pc:chgData name="Erica Stowell" userId="S::erica.stowell@msftcommunity.com::840c1d27-ae4e-4916-9ccd-74524e1aebc1" providerId="AD" clId="Web-{083C3C18-389D-A148-163C-4A141823FCA5}" dt="2024-03-05T22:39:46.443" v="0"/>
      <pc:docMkLst>
        <pc:docMk/>
      </pc:docMkLst>
      <pc:sldChg chg="delSp">
        <pc:chgData name="Erica Stowell" userId="S::erica.stowell@msftcommunity.com::840c1d27-ae4e-4916-9ccd-74524e1aebc1" providerId="AD" clId="Web-{083C3C18-389D-A148-163C-4A141823FCA5}" dt="2024-03-05T22:39:46.443" v="0"/>
        <pc:sldMkLst>
          <pc:docMk/>
          <pc:sldMk cId="362906093" sldId="2147480124"/>
        </pc:sldMkLst>
        <pc:picChg chg="del">
          <ac:chgData name="Erica Stowell" userId="S::erica.stowell@msftcommunity.com::840c1d27-ae4e-4916-9ccd-74524e1aebc1" providerId="AD" clId="Web-{083C3C18-389D-A148-163C-4A141823FCA5}" dt="2024-03-05T22:39:46.443" v="0"/>
          <ac:picMkLst>
            <pc:docMk/>
            <pc:sldMk cId="362906093" sldId="2147480124"/>
            <ac:picMk id="5" creationId="{12E0D044-DBFB-B9C8-0D1F-6D891CCBB3A7}"/>
          </ac:picMkLst>
        </pc:picChg>
      </pc:sldChg>
    </pc:docChg>
  </pc:docChgLst>
  <pc:docChgLst>
    <pc:chgData name="Erica Stowell" userId="840c1d27-ae4e-4916-9ccd-74524e1aebc1" providerId="ADAL" clId="{AE213F80-7489-4831-8E0A-9B6AB44EDCA1}"/>
    <pc:docChg chg="delSld modSld modSection">
      <pc:chgData name="Erica Stowell" userId="840c1d27-ae4e-4916-9ccd-74524e1aebc1" providerId="ADAL" clId="{AE213F80-7489-4831-8E0A-9B6AB44EDCA1}" dt="2023-09-18T16:22:44.151" v="7" actId="404"/>
      <pc:docMkLst>
        <pc:docMk/>
      </pc:docMkLst>
      <pc:sldChg chg="modSp mod">
        <pc:chgData name="Erica Stowell" userId="840c1d27-ae4e-4916-9ccd-74524e1aebc1" providerId="ADAL" clId="{AE213F80-7489-4831-8E0A-9B6AB44EDCA1}" dt="2023-09-18T16:22:44.151" v="7" actId="404"/>
        <pc:sldMkLst>
          <pc:docMk/>
          <pc:sldMk cId="1885598088" sldId="265"/>
        </pc:sldMkLst>
        <pc:spChg chg="mod">
          <ac:chgData name="Erica Stowell" userId="840c1d27-ae4e-4916-9ccd-74524e1aebc1" providerId="ADAL" clId="{AE213F80-7489-4831-8E0A-9B6AB44EDCA1}" dt="2023-09-18T16:22:44.151" v="7" actId="404"/>
          <ac:spMkLst>
            <pc:docMk/>
            <pc:sldMk cId="1885598088" sldId="265"/>
            <ac:spMk id="8" creationId="{193A4C49-58BC-4551-866A-7E97E1E1E5DC}"/>
          </ac:spMkLst>
        </pc:spChg>
      </pc:sldChg>
      <pc:sldChg chg="del">
        <pc:chgData name="Erica Stowell" userId="840c1d27-ae4e-4916-9ccd-74524e1aebc1" providerId="ADAL" clId="{AE213F80-7489-4831-8E0A-9B6AB44EDCA1}" dt="2023-09-18T16:22:04.175" v="0" actId="47"/>
        <pc:sldMkLst>
          <pc:docMk/>
          <pc:sldMk cId="3966376630" sldId="266"/>
        </pc:sldMkLst>
      </pc:sldChg>
    </pc:docChg>
  </pc:docChgLst>
  <pc:docChgLst>
    <pc:chgData name="Isidora Katanic" userId="S::k_isidora_hotmail.com#ext#@msftcommunity.onmicrosoft.com::ebdd2bdd-4fcf-4bb2-a73d-02e229e6f54a" providerId="AD" clId="Web-{B34F91D5-007B-4A3A-BCA8-2B857E0C621F}"/>
    <pc:docChg chg="addSld delSld modSld modSection">
      <pc:chgData name="Isidora Katanic" userId="S::k_isidora_hotmail.com#ext#@msftcommunity.onmicrosoft.com::ebdd2bdd-4fcf-4bb2-a73d-02e229e6f54a" providerId="AD" clId="Web-{B34F91D5-007B-4A3A-BCA8-2B857E0C621F}" dt="2024-02-16T10:30:35.458" v="95" actId="1076"/>
      <pc:docMkLst>
        <pc:docMk/>
      </pc:docMkLst>
      <pc:sldChg chg="del">
        <pc:chgData name="Isidora Katanic" userId="S::k_isidora_hotmail.com#ext#@msftcommunity.onmicrosoft.com::ebdd2bdd-4fcf-4bb2-a73d-02e229e6f54a" providerId="AD" clId="Web-{B34F91D5-007B-4A3A-BCA8-2B857E0C621F}" dt="2024-02-16T10:24:20.053" v="12"/>
        <pc:sldMkLst>
          <pc:docMk/>
          <pc:sldMk cId="581553605" sldId="2147480127"/>
        </pc:sldMkLst>
      </pc:sldChg>
      <pc:sldChg chg="addSp modSp add">
        <pc:chgData name="Isidora Katanic" userId="S::k_isidora_hotmail.com#ext#@msftcommunity.onmicrosoft.com::ebdd2bdd-4fcf-4bb2-a73d-02e229e6f54a" providerId="AD" clId="Web-{B34F91D5-007B-4A3A-BCA8-2B857E0C621F}" dt="2024-02-16T10:30:35.458" v="95" actId="1076"/>
        <pc:sldMkLst>
          <pc:docMk/>
          <pc:sldMk cId="547471430" sldId="2147480128"/>
        </pc:sldMkLst>
        <pc:spChg chg="mod">
          <ac:chgData name="Isidora Katanic" userId="S::k_isidora_hotmail.com#ext#@msftcommunity.onmicrosoft.com::ebdd2bdd-4fcf-4bb2-a73d-02e229e6f54a" providerId="AD" clId="Web-{B34F91D5-007B-4A3A-BCA8-2B857E0C621F}" dt="2024-02-16T10:28:14.403" v="89" actId="20577"/>
          <ac:spMkLst>
            <pc:docMk/>
            <pc:sldMk cId="547471430" sldId="2147480128"/>
            <ac:spMk id="3" creationId="{00000000-0000-0000-0000-000000000000}"/>
          </ac:spMkLst>
        </pc:spChg>
        <pc:picChg chg="add mod">
          <ac:chgData name="Isidora Katanic" userId="S::k_isidora_hotmail.com#ext#@msftcommunity.onmicrosoft.com::ebdd2bdd-4fcf-4bb2-a73d-02e229e6f54a" providerId="AD" clId="Web-{B34F91D5-007B-4A3A-BCA8-2B857E0C621F}" dt="2024-02-16T10:30:35.458" v="95" actId="1076"/>
          <ac:picMkLst>
            <pc:docMk/>
            <pc:sldMk cId="547471430" sldId="2147480128"/>
            <ac:picMk id="7" creationId="{F27AB17F-D81F-AF0F-B927-31D3C599A955}"/>
          </ac:picMkLst>
        </pc:picChg>
      </pc:sldChg>
      <pc:sldChg chg="add">
        <pc:chgData name="Isidora Katanic" userId="S::k_isidora_hotmail.com#ext#@msftcommunity.onmicrosoft.com::ebdd2bdd-4fcf-4bb2-a73d-02e229e6f54a" providerId="AD" clId="Web-{B34F91D5-007B-4A3A-BCA8-2B857E0C621F}" dt="2024-02-16T10:24:08.256" v="1"/>
        <pc:sldMkLst>
          <pc:docMk/>
          <pc:sldMk cId="1348625524" sldId="2147480129"/>
        </pc:sldMkLst>
      </pc:sldChg>
      <pc:sldChg chg="addSp modSp add">
        <pc:chgData name="Isidora Katanic" userId="S::k_isidora_hotmail.com#ext#@msftcommunity.onmicrosoft.com::ebdd2bdd-4fcf-4bb2-a73d-02e229e6f54a" providerId="AD" clId="Web-{B34F91D5-007B-4A3A-BCA8-2B857E0C621F}" dt="2024-02-16T10:30:07.720" v="92" actId="1076"/>
        <pc:sldMkLst>
          <pc:docMk/>
          <pc:sldMk cId="584815218" sldId="2147480130"/>
        </pc:sldMkLst>
        <pc:spChg chg="mod">
          <ac:chgData name="Isidora Katanic" userId="S::k_isidora_hotmail.com#ext#@msftcommunity.onmicrosoft.com::ebdd2bdd-4fcf-4bb2-a73d-02e229e6f54a" providerId="AD" clId="Web-{B34F91D5-007B-4A3A-BCA8-2B857E0C621F}" dt="2024-02-16T10:28:02.137" v="87" actId="20577"/>
          <ac:spMkLst>
            <pc:docMk/>
            <pc:sldMk cId="584815218" sldId="2147480130"/>
            <ac:spMk id="20" creationId="{00000000-0000-0000-0000-000000000000}"/>
          </ac:spMkLst>
        </pc:spChg>
        <pc:spChg chg="mod">
          <ac:chgData name="Isidora Katanic" userId="S::k_isidora_hotmail.com#ext#@msftcommunity.onmicrosoft.com::ebdd2bdd-4fcf-4bb2-a73d-02e229e6f54a" providerId="AD" clId="Web-{B34F91D5-007B-4A3A-BCA8-2B857E0C621F}" dt="2024-02-16T10:27:54.809" v="85" actId="14100"/>
          <ac:spMkLst>
            <pc:docMk/>
            <pc:sldMk cId="584815218" sldId="2147480130"/>
            <ac:spMk id="21" creationId="{00000000-0000-0000-0000-000000000000}"/>
          </ac:spMkLst>
        </pc:spChg>
        <pc:picChg chg="add mod">
          <ac:chgData name="Isidora Katanic" userId="S::k_isidora_hotmail.com#ext#@msftcommunity.onmicrosoft.com::ebdd2bdd-4fcf-4bb2-a73d-02e229e6f54a" providerId="AD" clId="Web-{B34F91D5-007B-4A3A-BCA8-2B857E0C621F}" dt="2024-02-16T10:30:07.720" v="92" actId="1076"/>
          <ac:picMkLst>
            <pc:docMk/>
            <pc:sldMk cId="584815218" sldId="2147480130"/>
            <ac:picMk id="28" creationId="{E1AC5959-C85D-BD5E-9AD8-F611E29E8556}"/>
          </ac:picMkLst>
        </pc:picChg>
      </pc:sldChg>
      <pc:sldChg chg="add">
        <pc:chgData name="Isidora Katanic" userId="S::k_isidora_hotmail.com#ext#@msftcommunity.onmicrosoft.com::ebdd2bdd-4fcf-4bb2-a73d-02e229e6f54a" providerId="AD" clId="Web-{B34F91D5-007B-4A3A-BCA8-2B857E0C621F}" dt="2024-02-16T10:24:08.568" v="3"/>
        <pc:sldMkLst>
          <pc:docMk/>
          <pc:sldMk cId="3735273362" sldId="2147480131"/>
        </pc:sldMkLst>
      </pc:sldChg>
      <pc:sldChg chg="add">
        <pc:chgData name="Isidora Katanic" userId="S::k_isidora_hotmail.com#ext#@msftcommunity.onmicrosoft.com::ebdd2bdd-4fcf-4bb2-a73d-02e229e6f54a" providerId="AD" clId="Web-{B34F91D5-007B-4A3A-BCA8-2B857E0C621F}" dt="2024-02-16T10:24:08.646" v="4"/>
        <pc:sldMkLst>
          <pc:docMk/>
          <pc:sldMk cId="4157848967" sldId="2147480132"/>
        </pc:sldMkLst>
      </pc:sldChg>
      <pc:sldChg chg="add">
        <pc:chgData name="Isidora Katanic" userId="S::k_isidora_hotmail.com#ext#@msftcommunity.onmicrosoft.com::ebdd2bdd-4fcf-4bb2-a73d-02e229e6f54a" providerId="AD" clId="Web-{B34F91D5-007B-4A3A-BCA8-2B857E0C621F}" dt="2024-02-16T10:24:08.709" v="5"/>
        <pc:sldMkLst>
          <pc:docMk/>
          <pc:sldMk cId="3392271561" sldId="2147480133"/>
        </pc:sldMkLst>
      </pc:sldChg>
      <pc:sldChg chg="modSp add">
        <pc:chgData name="Isidora Katanic" userId="S::k_isidora_hotmail.com#ext#@msftcommunity.onmicrosoft.com::ebdd2bdd-4fcf-4bb2-a73d-02e229e6f54a" providerId="AD" clId="Web-{B34F91D5-007B-4A3A-BCA8-2B857E0C621F}" dt="2024-02-16T10:27:21.495" v="82" actId="20577"/>
        <pc:sldMkLst>
          <pc:docMk/>
          <pc:sldMk cId="768541826" sldId="2147480134"/>
        </pc:sldMkLst>
        <pc:spChg chg="mod">
          <ac:chgData name="Isidora Katanic" userId="S::k_isidora_hotmail.com#ext#@msftcommunity.onmicrosoft.com::ebdd2bdd-4fcf-4bb2-a73d-02e229e6f54a" providerId="AD" clId="Web-{B34F91D5-007B-4A3A-BCA8-2B857E0C621F}" dt="2024-02-16T10:27:01.182" v="77"/>
          <ac:spMkLst>
            <pc:docMk/>
            <pc:sldMk cId="768541826" sldId="2147480134"/>
            <ac:spMk id="8" creationId="{00000000-0000-0000-0000-000000000000}"/>
          </ac:spMkLst>
        </pc:spChg>
        <pc:spChg chg="mod">
          <ac:chgData name="Isidora Katanic" userId="S::k_isidora_hotmail.com#ext#@msftcommunity.onmicrosoft.com::ebdd2bdd-4fcf-4bb2-a73d-02e229e6f54a" providerId="AD" clId="Web-{B34F91D5-007B-4A3A-BCA8-2B857E0C621F}" dt="2024-02-16T10:26:53.870" v="76" actId="20577"/>
          <ac:spMkLst>
            <pc:docMk/>
            <pc:sldMk cId="768541826" sldId="2147480134"/>
            <ac:spMk id="10" creationId="{00000000-0000-0000-0000-000000000000}"/>
          </ac:spMkLst>
        </pc:spChg>
        <pc:spChg chg="mod">
          <ac:chgData name="Isidora Katanic" userId="S::k_isidora_hotmail.com#ext#@msftcommunity.onmicrosoft.com::ebdd2bdd-4fcf-4bb2-a73d-02e229e6f54a" providerId="AD" clId="Web-{B34F91D5-007B-4A3A-BCA8-2B857E0C621F}" dt="2024-02-16T10:27:21.495" v="82" actId="20577"/>
          <ac:spMkLst>
            <pc:docMk/>
            <pc:sldMk cId="768541826" sldId="2147480134"/>
            <ac:spMk id="11" creationId="{00000000-0000-0000-0000-000000000000}"/>
          </ac:spMkLst>
        </pc:spChg>
        <pc:spChg chg="mod">
          <ac:chgData name="Isidora Katanic" userId="S::k_isidora_hotmail.com#ext#@msftcommunity.onmicrosoft.com::ebdd2bdd-4fcf-4bb2-a73d-02e229e6f54a" providerId="AD" clId="Web-{B34F91D5-007B-4A3A-BCA8-2B857E0C621F}" dt="2024-02-16T10:27:06.714" v="79" actId="20577"/>
          <ac:spMkLst>
            <pc:docMk/>
            <pc:sldMk cId="768541826" sldId="2147480134"/>
            <ac:spMk id="12" creationId="{00000000-0000-0000-0000-000000000000}"/>
          </ac:spMkLst>
        </pc:spChg>
      </pc:sldChg>
      <pc:sldChg chg="modSp add">
        <pc:chgData name="Isidora Katanic" userId="S::k_isidora_hotmail.com#ext#@msftcommunity.onmicrosoft.com::ebdd2bdd-4fcf-4bb2-a73d-02e229e6f54a" providerId="AD" clId="Web-{B34F91D5-007B-4A3A-BCA8-2B857E0C621F}" dt="2024-02-16T10:26:34.244" v="74"/>
        <pc:sldMkLst>
          <pc:docMk/>
          <pc:sldMk cId="2520665336" sldId="2147480135"/>
        </pc:sldMkLst>
        <pc:spChg chg="mod">
          <ac:chgData name="Isidora Katanic" userId="S::k_isidora_hotmail.com#ext#@msftcommunity.onmicrosoft.com::ebdd2bdd-4fcf-4bb2-a73d-02e229e6f54a" providerId="AD" clId="Web-{B34F91D5-007B-4A3A-BCA8-2B857E0C621F}" dt="2024-02-16T10:26:33.978" v="54"/>
          <ac:spMkLst>
            <pc:docMk/>
            <pc:sldMk cId="2520665336" sldId="2147480135"/>
            <ac:spMk id="8" creationId="{00000000-0000-0000-0000-000000000000}"/>
          </ac:spMkLst>
        </pc:spChg>
        <pc:spChg chg="mod">
          <ac:chgData name="Isidora Katanic" userId="S::k_isidora_hotmail.com#ext#@msftcommunity.onmicrosoft.com::ebdd2bdd-4fcf-4bb2-a73d-02e229e6f54a" providerId="AD" clId="Web-{B34F91D5-007B-4A3A-BCA8-2B857E0C621F}" dt="2024-02-16T10:26:33.978" v="55"/>
          <ac:spMkLst>
            <pc:docMk/>
            <pc:sldMk cId="2520665336" sldId="2147480135"/>
            <ac:spMk id="11" creationId="{00000000-0000-0000-0000-000000000000}"/>
          </ac:spMkLst>
        </pc:spChg>
        <pc:spChg chg="mod">
          <ac:chgData name="Isidora Katanic" userId="S::k_isidora_hotmail.com#ext#@msftcommunity.onmicrosoft.com::ebdd2bdd-4fcf-4bb2-a73d-02e229e6f54a" providerId="AD" clId="Web-{B34F91D5-007B-4A3A-BCA8-2B857E0C621F}" dt="2024-02-16T10:26:33.994" v="56"/>
          <ac:spMkLst>
            <pc:docMk/>
            <pc:sldMk cId="2520665336" sldId="2147480135"/>
            <ac:spMk id="14" creationId="{00000000-0000-0000-0000-000000000000}"/>
          </ac:spMkLst>
        </pc:spChg>
        <pc:spChg chg="mod">
          <ac:chgData name="Isidora Katanic" userId="S::k_isidora_hotmail.com#ext#@msftcommunity.onmicrosoft.com::ebdd2bdd-4fcf-4bb2-a73d-02e229e6f54a" providerId="AD" clId="Web-{B34F91D5-007B-4A3A-BCA8-2B857E0C621F}" dt="2024-02-16T10:26:33.994" v="57"/>
          <ac:spMkLst>
            <pc:docMk/>
            <pc:sldMk cId="2520665336" sldId="2147480135"/>
            <ac:spMk id="17" creationId="{00000000-0000-0000-0000-000000000000}"/>
          </ac:spMkLst>
        </pc:spChg>
        <pc:spChg chg="mod">
          <ac:chgData name="Isidora Katanic" userId="S::k_isidora_hotmail.com#ext#@msftcommunity.onmicrosoft.com::ebdd2bdd-4fcf-4bb2-a73d-02e229e6f54a" providerId="AD" clId="Web-{B34F91D5-007B-4A3A-BCA8-2B857E0C621F}" dt="2024-02-16T10:26:33.994" v="58"/>
          <ac:spMkLst>
            <pc:docMk/>
            <pc:sldMk cId="2520665336" sldId="2147480135"/>
            <ac:spMk id="20" creationId="{00000000-0000-0000-0000-000000000000}"/>
          </ac:spMkLst>
        </pc:spChg>
        <pc:spChg chg="mod">
          <ac:chgData name="Isidora Katanic" userId="S::k_isidora_hotmail.com#ext#@msftcommunity.onmicrosoft.com::ebdd2bdd-4fcf-4bb2-a73d-02e229e6f54a" providerId="AD" clId="Web-{B34F91D5-007B-4A3A-BCA8-2B857E0C621F}" dt="2024-02-16T10:26:33.994" v="59"/>
          <ac:spMkLst>
            <pc:docMk/>
            <pc:sldMk cId="2520665336" sldId="2147480135"/>
            <ac:spMk id="23" creationId="{00000000-0000-0000-0000-000000000000}"/>
          </ac:spMkLst>
        </pc:spChg>
        <pc:spChg chg="mod">
          <ac:chgData name="Isidora Katanic" userId="S::k_isidora_hotmail.com#ext#@msftcommunity.onmicrosoft.com::ebdd2bdd-4fcf-4bb2-a73d-02e229e6f54a" providerId="AD" clId="Web-{B34F91D5-007B-4A3A-BCA8-2B857E0C621F}" dt="2024-02-16T10:26:33.994" v="60"/>
          <ac:spMkLst>
            <pc:docMk/>
            <pc:sldMk cId="2520665336" sldId="2147480135"/>
            <ac:spMk id="26" creationId="{00000000-0000-0000-0000-000000000000}"/>
          </ac:spMkLst>
        </pc:spChg>
        <pc:spChg chg="mod">
          <ac:chgData name="Isidora Katanic" userId="S::k_isidora_hotmail.com#ext#@msftcommunity.onmicrosoft.com::ebdd2bdd-4fcf-4bb2-a73d-02e229e6f54a" providerId="AD" clId="Web-{B34F91D5-007B-4A3A-BCA8-2B857E0C621F}" dt="2024-02-16T10:26:33.994" v="61"/>
          <ac:spMkLst>
            <pc:docMk/>
            <pc:sldMk cId="2520665336" sldId="2147480135"/>
            <ac:spMk id="29" creationId="{00000000-0000-0000-0000-000000000000}"/>
          </ac:spMkLst>
        </pc:spChg>
        <pc:spChg chg="mod">
          <ac:chgData name="Isidora Katanic" userId="S::k_isidora_hotmail.com#ext#@msftcommunity.onmicrosoft.com::ebdd2bdd-4fcf-4bb2-a73d-02e229e6f54a" providerId="AD" clId="Web-{B34F91D5-007B-4A3A-BCA8-2B857E0C621F}" dt="2024-02-16T10:26:33.994" v="62"/>
          <ac:spMkLst>
            <pc:docMk/>
            <pc:sldMk cId="2520665336" sldId="2147480135"/>
            <ac:spMk id="32" creationId="{00000000-0000-0000-0000-000000000000}"/>
          </ac:spMkLst>
        </pc:spChg>
        <pc:spChg chg="mod">
          <ac:chgData name="Isidora Katanic" userId="S::k_isidora_hotmail.com#ext#@msftcommunity.onmicrosoft.com::ebdd2bdd-4fcf-4bb2-a73d-02e229e6f54a" providerId="AD" clId="Web-{B34F91D5-007B-4A3A-BCA8-2B857E0C621F}" dt="2024-02-16T10:26:33.994" v="63"/>
          <ac:spMkLst>
            <pc:docMk/>
            <pc:sldMk cId="2520665336" sldId="2147480135"/>
            <ac:spMk id="35" creationId="{00000000-0000-0000-0000-000000000000}"/>
          </ac:spMkLst>
        </pc:spChg>
        <pc:spChg chg="mod">
          <ac:chgData name="Isidora Katanic" userId="S::k_isidora_hotmail.com#ext#@msftcommunity.onmicrosoft.com::ebdd2bdd-4fcf-4bb2-a73d-02e229e6f54a" providerId="AD" clId="Web-{B34F91D5-007B-4A3A-BCA8-2B857E0C621F}" dt="2024-02-16T10:26:33.994" v="64"/>
          <ac:spMkLst>
            <pc:docMk/>
            <pc:sldMk cId="2520665336" sldId="2147480135"/>
            <ac:spMk id="38" creationId="{00000000-0000-0000-0000-000000000000}"/>
          </ac:spMkLst>
        </pc:spChg>
        <pc:spChg chg="mod">
          <ac:chgData name="Isidora Katanic" userId="S::k_isidora_hotmail.com#ext#@msftcommunity.onmicrosoft.com::ebdd2bdd-4fcf-4bb2-a73d-02e229e6f54a" providerId="AD" clId="Web-{B34F91D5-007B-4A3A-BCA8-2B857E0C621F}" dt="2024-02-16T10:26:23.931" v="53" actId="20577"/>
          <ac:spMkLst>
            <pc:docMk/>
            <pc:sldMk cId="2520665336" sldId="2147480135"/>
            <ac:spMk id="40" creationId="{00000000-0000-0000-0000-000000000000}"/>
          </ac:spMkLst>
        </pc:spChg>
        <pc:spChg chg="mod">
          <ac:chgData name="Isidora Katanic" userId="S::k_isidora_hotmail.com#ext#@msftcommunity.onmicrosoft.com::ebdd2bdd-4fcf-4bb2-a73d-02e229e6f54a" providerId="AD" clId="Web-{B34F91D5-007B-4A3A-BCA8-2B857E0C621F}" dt="2024-02-16T10:26:33.994" v="65"/>
          <ac:spMkLst>
            <pc:docMk/>
            <pc:sldMk cId="2520665336" sldId="2147480135"/>
            <ac:spMk id="51" creationId="{00000000-0000-0000-0000-000000000000}"/>
          </ac:spMkLst>
        </pc:spChg>
        <pc:spChg chg="mod">
          <ac:chgData name="Isidora Katanic" userId="S::k_isidora_hotmail.com#ext#@msftcommunity.onmicrosoft.com::ebdd2bdd-4fcf-4bb2-a73d-02e229e6f54a" providerId="AD" clId="Web-{B34F91D5-007B-4A3A-BCA8-2B857E0C621F}" dt="2024-02-16T10:26:33.994" v="66"/>
          <ac:spMkLst>
            <pc:docMk/>
            <pc:sldMk cId="2520665336" sldId="2147480135"/>
            <ac:spMk id="52" creationId="{00000000-0000-0000-0000-000000000000}"/>
          </ac:spMkLst>
        </pc:spChg>
        <pc:spChg chg="mod">
          <ac:chgData name="Isidora Katanic" userId="S::k_isidora_hotmail.com#ext#@msftcommunity.onmicrosoft.com::ebdd2bdd-4fcf-4bb2-a73d-02e229e6f54a" providerId="AD" clId="Web-{B34F91D5-007B-4A3A-BCA8-2B857E0C621F}" dt="2024-02-16T10:26:33.994" v="67"/>
          <ac:spMkLst>
            <pc:docMk/>
            <pc:sldMk cId="2520665336" sldId="2147480135"/>
            <ac:spMk id="53" creationId="{00000000-0000-0000-0000-000000000000}"/>
          </ac:spMkLst>
        </pc:spChg>
        <pc:spChg chg="mod">
          <ac:chgData name="Isidora Katanic" userId="S::k_isidora_hotmail.com#ext#@msftcommunity.onmicrosoft.com::ebdd2bdd-4fcf-4bb2-a73d-02e229e6f54a" providerId="AD" clId="Web-{B34F91D5-007B-4A3A-BCA8-2B857E0C621F}" dt="2024-02-16T10:26:33.994" v="68"/>
          <ac:spMkLst>
            <pc:docMk/>
            <pc:sldMk cId="2520665336" sldId="2147480135"/>
            <ac:spMk id="54" creationId="{00000000-0000-0000-0000-000000000000}"/>
          </ac:spMkLst>
        </pc:spChg>
        <pc:spChg chg="mod">
          <ac:chgData name="Isidora Katanic" userId="S::k_isidora_hotmail.com#ext#@msftcommunity.onmicrosoft.com::ebdd2bdd-4fcf-4bb2-a73d-02e229e6f54a" providerId="AD" clId="Web-{B34F91D5-007B-4A3A-BCA8-2B857E0C621F}" dt="2024-02-16T10:26:33.994" v="69"/>
          <ac:spMkLst>
            <pc:docMk/>
            <pc:sldMk cId="2520665336" sldId="2147480135"/>
            <ac:spMk id="55" creationId="{00000000-0000-0000-0000-000000000000}"/>
          </ac:spMkLst>
        </pc:spChg>
        <pc:spChg chg="mod">
          <ac:chgData name="Isidora Katanic" userId="S::k_isidora_hotmail.com#ext#@msftcommunity.onmicrosoft.com::ebdd2bdd-4fcf-4bb2-a73d-02e229e6f54a" providerId="AD" clId="Web-{B34F91D5-007B-4A3A-BCA8-2B857E0C621F}" dt="2024-02-16T10:26:33.994" v="70"/>
          <ac:spMkLst>
            <pc:docMk/>
            <pc:sldMk cId="2520665336" sldId="2147480135"/>
            <ac:spMk id="56" creationId="{00000000-0000-0000-0000-000000000000}"/>
          </ac:spMkLst>
        </pc:spChg>
        <pc:spChg chg="mod">
          <ac:chgData name="Isidora Katanic" userId="S::k_isidora_hotmail.com#ext#@msftcommunity.onmicrosoft.com::ebdd2bdd-4fcf-4bb2-a73d-02e229e6f54a" providerId="AD" clId="Web-{B34F91D5-007B-4A3A-BCA8-2B857E0C621F}" dt="2024-02-16T10:26:33.994" v="71"/>
          <ac:spMkLst>
            <pc:docMk/>
            <pc:sldMk cId="2520665336" sldId="2147480135"/>
            <ac:spMk id="57" creationId="{00000000-0000-0000-0000-000000000000}"/>
          </ac:spMkLst>
        </pc:spChg>
        <pc:spChg chg="mod">
          <ac:chgData name="Isidora Katanic" userId="S::k_isidora_hotmail.com#ext#@msftcommunity.onmicrosoft.com::ebdd2bdd-4fcf-4bb2-a73d-02e229e6f54a" providerId="AD" clId="Web-{B34F91D5-007B-4A3A-BCA8-2B857E0C621F}" dt="2024-02-16T10:26:33.994" v="72"/>
          <ac:spMkLst>
            <pc:docMk/>
            <pc:sldMk cId="2520665336" sldId="2147480135"/>
            <ac:spMk id="58" creationId="{00000000-0000-0000-0000-000000000000}"/>
          </ac:spMkLst>
        </pc:spChg>
        <pc:spChg chg="mod">
          <ac:chgData name="Isidora Katanic" userId="S::k_isidora_hotmail.com#ext#@msftcommunity.onmicrosoft.com::ebdd2bdd-4fcf-4bb2-a73d-02e229e6f54a" providerId="AD" clId="Web-{B34F91D5-007B-4A3A-BCA8-2B857E0C621F}" dt="2024-02-16T10:26:33.994" v="73"/>
          <ac:spMkLst>
            <pc:docMk/>
            <pc:sldMk cId="2520665336" sldId="2147480135"/>
            <ac:spMk id="59" creationId="{00000000-0000-0000-0000-000000000000}"/>
          </ac:spMkLst>
        </pc:spChg>
        <pc:spChg chg="mod">
          <ac:chgData name="Isidora Katanic" userId="S::k_isidora_hotmail.com#ext#@msftcommunity.onmicrosoft.com::ebdd2bdd-4fcf-4bb2-a73d-02e229e6f54a" providerId="AD" clId="Web-{B34F91D5-007B-4A3A-BCA8-2B857E0C621F}" dt="2024-02-16T10:26:34.244" v="74"/>
          <ac:spMkLst>
            <pc:docMk/>
            <pc:sldMk cId="2520665336" sldId="2147480135"/>
            <ac:spMk id="60" creationId="{00000000-0000-0000-0000-000000000000}"/>
          </ac:spMkLst>
        </pc:spChg>
      </pc:sldChg>
      <pc:sldChg chg="add">
        <pc:chgData name="Isidora Katanic" userId="S::k_isidora_hotmail.com#ext#@msftcommunity.onmicrosoft.com::ebdd2bdd-4fcf-4bb2-a73d-02e229e6f54a" providerId="AD" clId="Web-{B34F91D5-007B-4A3A-BCA8-2B857E0C621F}" dt="2024-02-16T10:24:09.412" v="8"/>
        <pc:sldMkLst>
          <pc:docMk/>
          <pc:sldMk cId="133516504" sldId="2147480136"/>
        </pc:sldMkLst>
      </pc:sldChg>
      <pc:sldChg chg="add">
        <pc:chgData name="Isidora Katanic" userId="S::k_isidora_hotmail.com#ext#@msftcommunity.onmicrosoft.com::ebdd2bdd-4fcf-4bb2-a73d-02e229e6f54a" providerId="AD" clId="Web-{B34F91D5-007B-4A3A-BCA8-2B857E0C621F}" dt="2024-02-16T10:24:09.678" v="9"/>
        <pc:sldMkLst>
          <pc:docMk/>
          <pc:sldMk cId="4140750762" sldId="2147480137"/>
        </pc:sldMkLst>
      </pc:sldChg>
      <pc:sldChg chg="add">
        <pc:chgData name="Isidora Katanic" userId="S::k_isidora_hotmail.com#ext#@msftcommunity.onmicrosoft.com::ebdd2bdd-4fcf-4bb2-a73d-02e229e6f54a" providerId="AD" clId="Web-{B34F91D5-007B-4A3A-BCA8-2B857E0C621F}" dt="2024-02-16T10:24:09.756" v="10"/>
        <pc:sldMkLst>
          <pc:docMk/>
          <pc:sldMk cId="1907573112" sldId="2147480138"/>
        </pc:sldMkLst>
      </pc:sldChg>
      <pc:sldChg chg="modSp add">
        <pc:chgData name="Isidora Katanic" userId="S::k_isidora_hotmail.com#ext#@msftcommunity.onmicrosoft.com::ebdd2bdd-4fcf-4bb2-a73d-02e229e6f54a" providerId="AD" clId="Web-{B34F91D5-007B-4A3A-BCA8-2B857E0C621F}" dt="2024-02-16T10:25:48.180" v="32" actId="20577"/>
        <pc:sldMkLst>
          <pc:docMk/>
          <pc:sldMk cId="3093350344" sldId="2147480139"/>
        </pc:sldMkLst>
        <pc:spChg chg="mod">
          <ac:chgData name="Isidora Katanic" userId="S::k_isidora_hotmail.com#ext#@msftcommunity.onmicrosoft.com::ebdd2bdd-4fcf-4bb2-a73d-02e229e6f54a" providerId="AD" clId="Web-{B34F91D5-007B-4A3A-BCA8-2B857E0C621F}" dt="2024-02-16T10:25:48.180" v="32" actId="20577"/>
          <ac:spMkLst>
            <pc:docMk/>
            <pc:sldMk cId="3093350344" sldId="2147480139"/>
            <ac:spMk id="24" creationId="{00000000-0000-0000-0000-000000000000}"/>
          </ac:spMkLst>
        </pc:spChg>
      </pc:sldChg>
    </pc:docChg>
  </pc:docChgLst>
  <pc:docChgLst>
    <pc:chgData name="Erica Stowell" userId="840c1d27-ae4e-4916-9ccd-74524e1aebc1" providerId="ADAL" clId="{CEA0B114-1549-4BCA-A795-5B4936B2A658}"/>
    <pc:docChg chg="custSel delSld modSld delMainMaster addSection delSection modSection">
      <pc:chgData name="Erica Stowell" userId="840c1d27-ae4e-4916-9ccd-74524e1aebc1" providerId="ADAL" clId="{CEA0B114-1549-4BCA-A795-5B4936B2A658}" dt="2024-04-11T21:37:13.427" v="45" actId="20577"/>
      <pc:docMkLst>
        <pc:docMk/>
      </pc:docMkLst>
      <pc:sldChg chg="modSp mod">
        <pc:chgData name="Erica Stowell" userId="840c1d27-ae4e-4916-9ccd-74524e1aebc1" providerId="ADAL" clId="{CEA0B114-1549-4BCA-A795-5B4936B2A658}" dt="2024-04-11T21:31:50.005" v="28" actId="20577"/>
        <pc:sldMkLst>
          <pc:docMk/>
          <pc:sldMk cId="2865573592" sldId="258"/>
        </pc:sldMkLst>
        <pc:spChg chg="mod">
          <ac:chgData name="Erica Stowell" userId="840c1d27-ae4e-4916-9ccd-74524e1aebc1" providerId="ADAL" clId="{CEA0B114-1549-4BCA-A795-5B4936B2A658}" dt="2024-04-11T21:31:50.005" v="28" actId="20577"/>
          <ac:spMkLst>
            <pc:docMk/>
            <pc:sldMk cId="2865573592" sldId="258"/>
            <ac:spMk id="4" creationId="{C92F00AA-CA86-AD4C-8F6C-E492BF085A71}"/>
          </ac:spMkLst>
        </pc:spChg>
      </pc:sldChg>
      <pc:sldChg chg="modSp mod">
        <pc:chgData name="Erica Stowell" userId="840c1d27-ae4e-4916-9ccd-74524e1aebc1" providerId="ADAL" clId="{CEA0B114-1549-4BCA-A795-5B4936B2A658}" dt="2024-04-11T21:30:09.009" v="8" actId="20577"/>
        <pc:sldMkLst>
          <pc:docMk/>
          <pc:sldMk cId="3386514592" sldId="260"/>
        </pc:sldMkLst>
        <pc:spChg chg="mod">
          <ac:chgData name="Erica Stowell" userId="840c1d27-ae4e-4916-9ccd-74524e1aebc1" providerId="ADAL" clId="{CEA0B114-1549-4BCA-A795-5B4936B2A658}" dt="2024-04-11T21:30:09.009" v="8" actId="20577"/>
          <ac:spMkLst>
            <pc:docMk/>
            <pc:sldMk cId="3386514592" sldId="260"/>
            <ac:spMk id="4" creationId="{DDB09282-12DE-5673-8128-11B0FC7036F4}"/>
          </ac:spMkLst>
        </pc:spChg>
      </pc:sldChg>
      <pc:sldChg chg="del">
        <pc:chgData name="Erica Stowell" userId="840c1d27-ae4e-4916-9ccd-74524e1aebc1" providerId="ADAL" clId="{CEA0B114-1549-4BCA-A795-5B4936B2A658}" dt="2024-04-11T21:30:29.439" v="11" actId="18676"/>
        <pc:sldMkLst>
          <pc:docMk/>
          <pc:sldMk cId="3962138007" sldId="261"/>
        </pc:sldMkLst>
      </pc:sldChg>
      <pc:sldChg chg="del">
        <pc:chgData name="Erica Stowell" userId="840c1d27-ae4e-4916-9ccd-74524e1aebc1" providerId="ADAL" clId="{CEA0B114-1549-4BCA-A795-5B4936B2A658}" dt="2024-04-11T21:30:29.439" v="11" actId="18676"/>
        <pc:sldMkLst>
          <pc:docMk/>
          <pc:sldMk cId="0" sldId="262"/>
        </pc:sldMkLst>
      </pc:sldChg>
      <pc:sldChg chg="del">
        <pc:chgData name="Erica Stowell" userId="840c1d27-ae4e-4916-9ccd-74524e1aebc1" providerId="ADAL" clId="{CEA0B114-1549-4BCA-A795-5B4936B2A658}" dt="2024-04-11T21:30:29.439" v="11" actId="18676"/>
        <pc:sldMkLst>
          <pc:docMk/>
          <pc:sldMk cId="0" sldId="263"/>
        </pc:sldMkLst>
      </pc:sldChg>
      <pc:sldChg chg="del">
        <pc:chgData name="Erica Stowell" userId="840c1d27-ae4e-4916-9ccd-74524e1aebc1" providerId="ADAL" clId="{CEA0B114-1549-4BCA-A795-5B4936B2A658}" dt="2024-04-11T21:36:29.530" v="36" actId="47"/>
        <pc:sldMkLst>
          <pc:docMk/>
          <pc:sldMk cId="1885598088" sldId="265"/>
        </pc:sldMkLst>
      </pc:sldChg>
      <pc:sldChg chg="del">
        <pc:chgData name="Erica Stowell" userId="840c1d27-ae4e-4916-9ccd-74524e1aebc1" providerId="ADAL" clId="{CEA0B114-1549-4BCA-A795-5B4936B2A658}" dt="2024-04-11T21:30:29.439" v="11" actId="18676"/>
        <pc:sldMkLst>
          <pc:docMk/>
          <pc:sldMk cId="0" sldId="267"/>
        </pc:sldMkLst>
      </pc:sldChg>
      <pc:sldChg chg="del">
        <pc:chgData name="Erica Stowell" userId="840c1d27-ae4e-4916-9ccd-74524e1aebc1" providerId="ADAL" clId="{CEA0B114-1549-4BCA-A795-5B4936B2A658}" dt="2024-04-11T21:30:29.439" v="11" actId="18676"/>
        <pc:sldMkLst>
          <pc:docMk/>
          <pc:sldMk cId="0" sldId="268"/>
        </pc:sldMkLst>
      </pc:sldChg>
      <pc:sldChg chg="del">
        <pc:chgData name="Erica Stowell" userId="840c1d27-ae4e-4916-9ccd-74524e1aebc1" providerId="ADAL" clId="{CEA0B114-1549-4BCA-A795-5B4936B2A658}" dt="2024-04-11T21:30:29.439" v="11" actId="18676"/>
        <pc:sldMkLst>
          <pc:docMk/>
          <pc:sldMk cId="0" sldId="269"/>
        </pc:sldMkLst>
      </pc:sldChg>
      <pc:sldChg chg="del">
        <pc:chgData name="Erica Stowell" userId="840c1d27-ae4e-4916-9ccd-74524e1aebc1" providerId="ADAL" clId="{CEA0B114-1549-4BCA-A795-5B4936B2A658}" dt="2024-04-11T21:30:29.439" v="11" actId="18676"/>
        <pc:sldMkLst>
          <pc:docMk/>
          <pc:sldMk cId="0" sldId="270"/>
        </pc:sldMkLst>
      </pc:sldChg>
      <pc:sldChg chg="del">
        <pc:chgData name="Erica Stowell" userId="840c1d27-ae4e-4916-9ccd-74524e1aebc1" providerId="ADAL" clId="{CEA0B114-1549-4BCA-A795-5B4936B2A658}" dt="2024-04-11T21:35:59.688" v="34" actId="47"/>
        <pc:sldMkLst>
          <pc:docMk/>
          <pc:sldMk cId="4293218368" sldId="271"/>
        </pc:sldMkLst>
      </pc:sldChg>
      <pc:sldChg chg="del">
        <pc:chgData name="Erica Stowell" userId="840c1d27-ae4e-4916-9ccd-74524e1aebc1" providerId="ADAL" clId="{CEA0B114-1549-4BCA-A795-5B4936B2A658}" dt="2024-04-11T21:35:56.867" v="33" actId="47"/>
        <pc:sldMkLst>
          <pc:docMk/>
          <pc:sldMk cId="2744445894" sldId="272"/>
        </pc:sldMkLst>
      </pc:sldChg>
      <pc:sldChg chg="del">
        <pc:chgData name="Erica Stowell" userId="840c1d27-ae4e-4916-9ccd-74524e1aebc1" providerId="ADAL" clId="{CEA0B114-1549-4BCA-A795-5B4936B2A658}" dt="2024-04-11T21:30:29.439" v="11" actId="18676"/>
        <pc:sldMkLst>
          <pc:docMk/>
          <pc:sldMk cId="3425496225" sldId="273"/>
        </pc:sldMkLst>
      </pc:sldChg>
      <pc:sldChg chg="del">
        <pc:chgData name="Erica Stowell" userId="840c1d27-ae4e-4916-9ccd-74524e1aebc1" providerId="ADAL" clId="{CEA0B114-1549-4BCA-A795-5B4936B2A658}" dt="2024-04-11T21:30:29.439" v="11" actId="18676"/>
        <pc:sldMkLst>
          <pc:docMk/>
          <pc:sldMk cId="0" sldId="274"/>
        </pc:sldMkLst>
      </pc:sldChg>
      <pc:sldChg chg="del">
        <pc:chgData name="Erica Stowell" userId="840c1d27-ae4e-4916-9ccd-74524e1aebc1" providerId="ADAL" clId="{CEA0B114-1549-4BCA-A795-5B4936B2A658}" dt="2024-04-11T21:30:29.439" v="11" actId="18676"/>
        <pc:sldMkLst>
          <pc:docMk/>
          <pc:sldMk cId="0" sldId="275"/>
        </pc:sldMkLst>
      </pc:sldChg>
      <pc:sldChg chg="del">
        <pc:chgData name="Erica Stowell" userId="840c1d27-ae4e-4916-9ccd-74524e1aebc1" providerId="ADAL" clId="{CEA0B114-1549-4BCA-A795-5B4936B2A658}" dt="2024-04-11T21:30:29.439" v="11" actId="18676"/>
        <pc:sldMkLst>
          <pc:docMk/>
          <pc:sldMk cId="0" sldId="276"/>
        </pc:sldMkLst>
      </pc:sldChg>
      <pc:sldChg chg="del">
        <pc:chgData name="Erica Stowell" userId="840c1d27-ae4e-4916-9ccd-74524e1aebc1" providerId="ADAL" clId="{CEA0B114-1549-4BCA-A795-5B4936B2A658}" dt="2024-04-11T21:30:29.439" v="11" actId="18676"/>
        <pc:sldMkLst>
          <pc:docMk/>
          <pc:sldMk cId="0" sldId="277"/>
        </pc:sldMkLst>
      </pc:sldChg>
      <pc:sldChg chg="del">
        <pc:chgData name="Erica Stowell" userId="840c1d27-ae4e-4916-9ccd-74524e1aebc1" providerId="ADAL" clId="{CEA0B114-1549-4BCA-A795-5B4936B2A658}" dt="2024-04-11T21:30:29.439" v="11" actId="18676"/>
        <pc:sldMkLst>
          <pc:docMk/>
          <pc:sldMk cId="0" sldId="279"/>
        </pc:sldMkLst>
      </pc:sldChg>
      <pc:sldChg chg="del">
        <pc:chgData name="Erica Stowell" userId="840c1d27-ae4e-4916-9ccd-74524e1aebc1" providerId="ADAL" clId="{CEA0B114-1549-4BCA-A795-5B4936B2A658}" dt="2024-04-11T21:30:29.439" v="11" actId="18676"/>
        <pc:sldMkLst>
          <pc:docMk/>
          <pc:sldMk cId="0" sldId="281"/>
        </pc:sldMkLst>
      </pc:sldChg>
      <pc:sldChg chg="del">
        <pc:chgData name="Erica Stowell" userId="840c1d27-ae4e-4916-9ccd-74524e1aebc1" providerId="ADAL" clId="{CEA0B114-1549-4BCA-A795-5B4936B2A658}" dt="2024-04-11T21:30:29.439" v="11" actId="18676"/>
        <pc:sldMkLst>
          <pc:docMk/>
          <pc:sldMk cId="0" sldId="282"/>
        </pc:sldMkLst>
      </pc:sldChg>
      <pc:sldChg chg="del">
        <pc:chgData name="Erica Stowell" userId="840c1d27-ae4e-4916-9ccd-74524e1aebc1" providerId="ADAL" clId="{CEA0B114-1549-4BCA-A795-5B4936B2A658}" dt="2024-04-11T21:30:29.439" v="11" actId="18676"/>
        <pc:sldMkLst>
          <pc:docMk/>
          <pc:sldMk cId="0" sldId="283"/>
        </pc:sldMkLst>
      </pc:sldChg>
      <pc:sldChg chg="del">
        <pc:chgData name="Erica Stowell" userId="840c1d27-ae4e-4916-9ccd-74524e1aebc1" providerId="ADAL" clId="{CEA0B114-1549-4BCA-A795-5B4936B2A658}" dt="2024-04-11T21:30:29.439" v="11" actId="18676"/>
        <pc:sldMkLst>
          <pc:docMk/>
          <pc:sldMk cId="0" sldId="284"/>
        </pc:sldMkLst>
      </pc:sldChg>
      <pc:sldChg chg="del">
        <pc:chgData name="Erica Stowell" userId="840c1d27-ae4e-4916-9ccd-74524e1aebc1" providerId="ADAL" clId="{CEA0B114-1549-4BCA-A795-5B4936B2A658}" dt="2024-04-11T21:30:29.439" v="11" actId="18676"/>
        <pc:sldMkLst>
          <pc:docMk/>
          <pc:sldMk cId="0" sldId="285"/>
        </pc:sldMkLst>
      </pc:sldChg>
      <pc:sldChg chg="del">
        <pc:chgData name="Erica Stowell" userId="840c1d27-ae4e-4916-9ccd-74524e1aebc1" providerId="ADAL" clId="{CEA0B114-1549-4BCA-A795-5B4936B2A658}" dt="2024-04-11T21:30:29.439" v="11" actId="18676"/>
        <pc:sldMkLst>
          <pc:docMk/>
          <pc:sldMk cId="0" sldId="286"/>
        </pc:sldMkLst>
      </pc:sldChg>
      <pc:sldChg chg="del">
        <pc:chgData name="Erica Stowell" userId="840c1d27-ae4e-4916-9ccd-74524e1aebc1" providerId="ADAL" clId="{CEA0B114-1549-4BCA-A795-5B4936B2A658}" dt="2024-04-11T21:30:29.439" v="11" actId="18676"/>
        <pc:sldMkLst>
          <pc:docMk/>
          <pc:sldMk cId="401823479" sldId="289"/>
        </pc:sldMkLst>
      </pc:sldChg>
      <pc:sldChg chg="del">
        <pc:chgData name="Erica Stowell" userId="840c1d27-ae4e-4916-9ccd-74524e1aebc1" providerId="ADAL" clId="{CEA0B114-1549-4BCA-A795-5B4936B2A658}" dt="2024-04-11T21:30:29.439" v="11" actId="18676"/>
        <pc:sldMkLst>
          <pc:docMk/>
          <pc:sldMk cId="0" sldId="291"/>
        </pc:sldMkLst>
      </pc:sldChg>
      <pc:sldChg chg="del">
        <pc:chgData name="Erica Stowell" userId="840c1d27-ae4e-4916-9ccd-74524e1aebc1" providerId="ADAL" clId="{CEA0B114-1549-4BCA-A795-5B4936B2A658}" dt="2024-04-11T21:30:29.439" v="11" actId="18676"/>
        <pc:sldMkLst>
          <pc:docMk/>
          <pc:sldMk cId="0" sldId="292"/>
        </pc:sldMkLst>
      </pc:sldChg>
      <pc:sldChg chg="del">
        <pc:chgData name="Erica Stowell" userId="840c1d27-ae4e-4916-9ccd-74524e1aebc1" providerId="ADAL" clId="{CEA0B114-1549-4BCA-A795-5B4936B2A658}" dt="2024-04-11T21:30:29.439" v="11" actId="18676"/>
        <pc:sldMkLst>
          <pc:docMk/>
          <pc:sldMk cId="0" sldId="294"/>
        </pc:sldMkLst>
      </pc:sldChg>
      <pc:sldChg chg="del">
        <pc:chgData name="Erica Stowell" userId="840c1d27-ae4e-4916-9ccd-74524e1aebc1" providerId="ADAL" clId="{CEA0B114-1549-4BCA-A795-5B4936B2A658}" dt="2024-04-11T21:30:29.439" v="11" actId="18676"/>
        <pc:sldMkLst>
          <pc:docMk/>
          <pc:sldMk cId="0" sldId="295"/>
        </pc:sldMkLst>
      </pc:sldChg>
      <pc:sldChg chg="del">
        <pc:chgData name="Erica Stowell" userId="840c1d27-ae4e-4916-9ccd-74524e1aebc1" providerId="ADAL" clId="{CEA0B114-1549-4BCA-A795-5B4936B2A658}" dt="2024-04-11T21:30:29.439" v="11" actId="18676"/>
        <pc:sldMkLst>
          <pc:docMk/>
          <pc:sldMk cId="0" sldId="297"/>
        </pc:sldMkLst>
      </pc:sldChg>
      <pc:sldChg chg="del">
        <pc:chgData name="Erica Stowell" userId="840c1d27-ae4e-4916-9ccd-74524e1aebc1" providerId="ADAL" clId="{CEA0B114-1549-4BCA-A795-5B4936B2A658}" dt="2024-04-11T21:30:29.439" v="11" actId="18676"/>
        <pc:sldMkLst>
          <pc:docMk/>
          <pc:sldMk cId="2454428960" sldId="300"/>
        </pc:sldMkLst>
      </pc:sldChg>
      <pc:sldChg chg="del">
        <pc:chgData name="Erica Stowell" userId="840c1d27-ae4e-4916-9ccd-74524e1aebc1" providerId="ADAL" clId="{CEA0B114-1549-4BCA-A795-5B4936B2A658}" dt="2024-04-11T21:30:29.439" v="11" actId="18676"/>
        <pc:sldMkLst>
          <pc:docMk/>
          <pc:sldMk cId="0" sldId="303"/>
        </pc:sldMkLst>
      </pc:sldChg>
      <pc:sldChg chg="del">
        <pc:chgData name="Erica Stowell" userId="840c1d27-ae4e-4916-9ccd-74524e1aebc1" providerId="ADAL" clId="{CEA0B114-1549-4BCA-A795-5B4936B2A658}" dt="2024-04-11T21:30:29.439" v="11" actId="18676"/>
        <pc:sldMkLst>
          <pc:docMk/>
          <pc:sldMk cId="0" sldId="304"/>
        </pc:sldMkLst>
      </pc:sldChg>
      <pc:sldChg chg="del">
        <pc:chgData name="Erica Stowell" userId="840c1d27-ae4e-4916-9ccd-74524e1aebc1" providerId="ADAL" clId="{CEA0B114-1549-4BCA-A795-5B4936B2A658}" dt="2024-04-11T21:30:29.439" v="11" actId="18676"/>
        <pc:sldMkLst>
          <pc:docMk/>
          <pc:sldMk cId="2876956262" sldId="305"/>
        </pc:sldMkLst>
      </pc:sldChg>
      <pc:sldChg chg="del">
        <pc:chgData name="Erica Stowell" userId="840c1d27-ae4e-4916-9ccd-74524e1aebc1" providerId="ADAL" clId="{CEA0B114-1549-4BCA-A795-5B4936B2A658}" dt="2024-04-11T21:30:29.439" v="11" actId="18676"/>
        <pc:sldMkLst>
          <pc:docMk/>
          <pc:sldMk cId="1498392637" sldId="307"/>
        </pc:sldMkLst>
      </pc:sldChg>
      <pc:sldChg chg="del">
        <pc:chgData name="Erica Stowell" userId="840c1d27-ae4e-4916-9ccd-74524e1aebc1" providerId="ADAL" clId="{CEA0B114-1549-4BCA-A795-5B4936B2A658}" dt="2024-04-11T21:30:29.439" v="11" actId="18676"/>
        <pc:sldMkLst>
          <pc:docMk/>
          <pc:sldMk cId="3714285859" sldId="309"/>
        </pc:sldMkLst>
      </pc:sldChg>
      <pc:sldChg chg="del">
        <pc:chgData name="Erica Stowell" userId="840c1d27-ae4e-4916-9ccd-74524e1aebc1" providerId="ADAL" clId="{CEA0B114-1549-4BCA-A795-5B4936B2A658}" dt="2024-04-11T21:30:29.439" v="11" actId="18676"/>
        <pc:sldMkLst>
          <pc:docMk/>
          <pc:sldMk cId="4062260579" sldId="310"/>
        </pc:sldMkLst>
      </pc:sldChg>
      <pc:sldChg chg="del">
        <pc:chgData name="Erica Stowell" userId="840c1d27-ae4e-4916-9ccd-74524e1aebc1" providerId="ADAL" clId="{CEA0B114-1549-4BCA-A795-5B4936B2A658}" dt="2024-04-11T21:30:29.439" v="11" actId="18676"/>
        <pc:sldMkLst>
          <pc:docMk/>
          <pc:sldMk cId="2544141854" sldId="363"/>
        </pc:sldMkLst>
      </pc:sldChg>
      <pc:sldChg chg="del">
        <pc:chgData name="Erica Stowell" userId="840c1d27-ae4e-4916-9ccd-74524e1aebc1" providerId="ADAL" clId="{CEA0B114-1549-4BCA-A795-5B4936B2A658}" dt="2024-04-11T21:30:29.439" v="11" actId="18676"/>
        <pc:sldMkLst>
          <pc:docMk/>
          <pc:sldMk cId="1415485772" sldId="365"/>
        </pc:sldMkLst>
      </pc:sldChg>
      <pc:sldChg chg="del">
        <pc:chgData name="Erica Stowell" userId="840c1d27-ae4e-4916-9ccd-74524e1aebc1" providerId="ADAL" clId="{CEA0B114-1549-4BCA-A795-5B4936B2A658}" dt="2024-04-11T21:30:29.439" v="11" actId="18676"/>
        <pc:sldMkLst>
          <pc:docMk/>
          <pc:sldMk cId="679840563" sldId="366"/>
        </pc:sldMkLst>
      </pc:sldChg>
      <pc:sldChg chg="del">
        <pc:chgData name="Erica Stowell" userId="840c1d27-ae4e-4916-9ccd-74524e1aebc1" providerId="ADAL" clId="{CEA0B114-1549-4BCA-A795-5B4936B2A658}" dt="2024-04-11T21:30:29.439" v="11" actId="18676"/>
        <pc:sldMkLst>
          <pc:docMk/>
          <pc:sldMk cId="3852197875" sldId="367"/>
        </pc:sldMkLst>
      </pc:sldChg>
      <pc:sldChg chg="del">
        <pc:chgData name="Erica Stowell" userId="840c1d27-ae4e-4916-9ccd-74524e1aebc1" providerId="ADAL" clId="{CEA0B114-1549-4BCA-A795-5B4936B2A658}" dt="2024-04-11T21:30:29.439" v="11" actId="18676"/>
        <pc:sldMkLst>
          <pc:docMk/>
          <pc:sldMk cId="4242595435" sldId="368"/>
        </pc:sldMkLst>
      </pc:sldChg>
      <pc:sldChg chg="del">
        <pc:chgData name="Erica Stowell" userId="840c1d27-ae4e-4916-9ccd-74524e1aebc1" providerId="ADAL" clId="{CEA0B114-1549-4BCA-A795-5B4936B2A658}" dt="2024-04-11T21:30:29.439" v="11" actId="18676"/>
        <pc:sldMkLst>
          <pc:docMk/>
          <pc:sldMk cId="1580703022" sldId="372"/>
        </pc:sldMkLst>
      </pc:sldChg>
      <pc:sldChg chg="del">
        <pc:chgData name="Erica Stowell" userId="840c1d27-ae4e-4916-9ccd-74524e1aebc1" providerId="ADAL" clId="{CEA0B114-1549-4BCA-A795-5B4936B2A658}" dt="2024-04-11T21:30:29.439" v="11" actId="18676"/>
        <pc:sldMkLst>
          <pc:docMk/>
          <pc:sldMk cId="3203274550" sldId="374"/>
        </pc:sldMkLst>
      </pc:sldChg>
      <pc:sldChg chg="del">
        <pc:chgData name="Erica Stowell" userId="840c1d27-ae4e-4916-9ccd-74524e1aebc1" providerId="ADAL" clId="{CEA0B114-1549-4BCA-A795-5B4936B2A658}" dt="2024-04-11T21:30:29.439" v="11" actId="18676"/>
        <pc:sldMkLst>
          <pc:docMk/>
          <pc:sldMk cId="3842398003" sldId="1807"/>
        </pc:sldMkLst>
      </pc:sldChg>
      <pc:sldChg chg="del">
        <pc:chgData name="Erica Stowell" userId="840c1d27-ae4e-4916-9ccd-74524e1aebc1" providerId="ADAL" clId="{CEA0B114-1549-4BCA-A795-5B4936B2A658}" dt="2024-04-11T21:30:29.439" v="11" actId="18676"/>
        <pc:sldMkLst>
          <pc:docMk/>
          <pc:sldMk cId="3579342707" sldId="1809"/>
        </pc:sldMkLst>
      </pc:sldChg>
      <pc:sldChg chg="del">
        <pc:chgData name="Erica Stowell" userId="840c1d27-ae4e-4916-9ccd-74524e1aebc1" providerId="ADAL" clId="{CEA0B114-1549-4BCA-A795-5B4936B2A658}" dt="2024-04-11T21:30:29.439" v="11" actId="18676"/>
        <pc:sldMkLst>
          <pc:docMk/>
          <pc:sldMk cId="1041947629" sldId="1810"/>
        </pc:sldMkLst>
      </pc:sldChg>
      <pc:sldChg chg="del">
        <pc:chgData name="Erica Stowell" userId="840c1d27-ae4e-4916-9ccd-74524e1aebc1" providerId="ADAL" clId="{CEA0B114-1549-4BCA-A795-5B4936B2A658}" dt="2024-04-11T21:30:29.439" v="11" actId="18676"/>
        <pc:sldMkLst>
          <pc:docMk/>
          <pc:sldMk cId="2621957166" sldId="1813"/>
        </pc:sldMkLst>
      </pc:sldChg>
      <pc:sldChg chg="del">
        <pc:chgData name="Erica Stowell" userId="840c1d27-ae4e-4916-9ccd-74524e1aebc1" providerId="ADAL" clId="{CEA0B114-1549-4BCA-A795-5B4936B2A658}" dt="2024-04-11T21:36:27.543" v="35" actId="47"/>
        <pc:sldMkLst>
          <pc:docMk/>
          <pc:sldMk cId="2826809132" sldId="2147478731"/>
        </pc:sldMkLst>
      </pc:sldChg>
      <pc:sldChg chg="del">
        <pc:chgData name="Erica Stowell" userId="840c1d27-ae4e-4916-9ccd-74524e1aebc1" providerId="ADAL" clId="{CEA0B114-1549-4BCA-A795-5B4936B2A658}" dt="2024-04-11T21:32:42.385" v="29" actId="47"/>
        <pc:sldMkLst>
          <pc:docMk/>
          <pc:sldMk cId="3379185443" sldId="2147479544"/>
        </pc:sldMkLst>
      </pc:sldChg>
      <pc:sldChg chg="del">
        <pc:chgData name="Erica Stowell" userId="840c1d27-ae4e-4916-9ccd-74524e1aebc1" providerId="ADAL" clId="{CEA0B114-1549-4BCA-A795-5B4936B2A658}" dt="2024-04-11T21:34:54.740" v="32" actId="47"/>
        <pc:sldMkLst>
          <pc:docMk/>
          <pc:sldMk cId="1045898217" sldId="2147479889"/>
        </pc:sldMkLst>
      </pc:sldChg>
      <pc:sldChg chg="del">
        <pc:chgData name="Erica Stowell" userId="840c1d27-ae4e-4916-9ccd-74524e1aebc1" providerId="ADAL" clId="{CEA0B114-1549-4BCA-A795-5B4936B2A658}" dt="2024-04-11T21:33:08.373" v="31" actId="47"/>
        <pc:sldMkLst>
          <pc:docMk/>
          <pc:sldMk cId="4100020274" sldId="2147480126"/>
        </pc:sldMkLst>
      </pc:sldChg>
      <pc:sldChg chg="del">
        <pc:chgData name="Erica Stowell" userId="840c1d27-ae4e-4916-9ccd-74524e1aebc1" providerId="ADAL" clId="{CEA0B114-1549-4BCA-A795-5B4936B2A658}" dt="2024-04-11T21:33:08.373" v="31" actId="47"/>
        <pc:sldMkLst>
          <pc:docMk/>
          <pc:sldMk cId="1907573112" sldId="2147480138"/>
        </pc:sldMkLst>
      </pc:sldChg>
      <pc:sldChg chg="del">
        <pc:chgData name="Erica Stowell" userId="840c1d27-ae4e-4916-9ccd-74524e1aebc1" providerId="ADAL" clId="{CEA0B114-1549-4BCA-A795-5B4936B2A658}" dt="2024-04-11T21:33:08.373" v="31" actId="47"/>
        <pc:sldMkLst>
          <pc:docMk/>
          <pc:sldMk cId="3093350344" sldId="2147480139"/>
        </pc:sldMkLst>
      </pc:sldChg>
      <pc:sldChg chg="modSp mod">
        <pc:chgData name="Erica Stowell" userId="840c1d27-ae4e-4916-9ccd-74524e1aebc1" providerId="ADAL" clId="{CEA0B114-1549-4BCA-A795-5B4936B2A658}" dt="2024-04-11T21:37:13.427" v="45" actId="20577"/>
        <pc:sldMkLst>
          <pc:docMk/>
          <pc:sldMk cId="2676001750" sldId="2147480140"/>
        </pc:sldMkLst>
        <pc:spChg chg="mod">
          <ac:chgData name="Erica Stowell" userId="840c1d27-ae4e-4916-9ccd-74524e1aebc1" providerId="ADAL" clId="{CEA0B114-1549-4BCA-A795-5B4936B2A658}" dt="2024-04-11T21:37:13.427" v="45" actId="20577"/>
          <ac:spMkLst>
            <pc:docMk/>
            <pc:sldMk cId="2676001750" sldId="2147480140"/>
            <ac:spMk id="3" creationId="{BDD239FB-D762-C556-0752-BF10AB147729}"/>
          </ac:spMkLst>
        </pc:spChg>
      </pc:sldChg>
      <pc:sldChg chg="del">
        <pc:chgData name="Erica Stowell" userId="840c1d27-ae4e-4916-9ccd-74524e1aebc1" providerId="ADAL" clId="{CEA0B114-1549-4BCA-A795-5B4936B2A658}" dt="2024-04-11T21:33:08.373" v="31" actId="47"/>
        <pc:sldMkLst>
          <pc:docMk/>
          <pc:sldMk cId="1455654268" sldId="2147480148"/>
        </pc:sldMkLst>
      </pc:sldChg>
      <pc:sldChg chg="del">
        <pc:chgData name="Erica Stowell" userId="840c1d27-ae4e-4916-9ccd-74524e1aebc1" providerId="ADAL" clId="{CEA0B114-1549-4BCA-A795-5B4936B2A658}" dt="2024-04-11T21:33:08.373" v="31" actId="47"/>
        <pc:sldMkLst>
          <pc:docMk/>
          <pc:sldMk cId="221833464" sldId="2147480149"/>
        </pc:sldMkLst>
      </pc:sldChg>
      <pc:sldChg chg="del">
        <pc:chgData name="Erica Stowell" userId="840c1d27-ae4e-4916-9ccd-74524e1aebc1" providerId="ADAL" clId="{CEA0B114-1549-4BCA-A795-5B4936B2A658}" dt="2024-04-11T21:33:08.373" v="31" actId="47"/>
        <pc:sldMkLst>
          <pc:docMk/>
          <pc:sldMk cId="3318504302" sldId="2147480150"/>
        </pc:sldMkLst>
      </pc:sldChg>
      <pc:sldChg chg="del">
        <pc:chgData name="Erica Stowell" userId="840c1d27-ae4e-4916-9ccd-74524e1aebc1" providerId="ADAL" clId="{CEA0B114-1549-4BCA-A795-5B4936B2A658}" dt="2024-04-11T21:33:08.373" v="31" actId="47"/>
        <pc:sldMkLst>
          <pc:docMk/>
          <pc:sldMk cId="1196639039" sldId="2147480151"/>
        </pc:sldMkLst>
      </pc:sldChg>
      <pc:sldChg chg="del">
        <pc:chgData name="Erica Stowell" userId="840c1d27-ae4e-4916-9ccd-74524e1aebc1" providerId="ADAL" clId="{CEA0B114-1549-4BCA-A795-5B4936B2A658}" dt="2024-04-11T21:30:29.439" v="11" actId="18676"/>
        <pc:sldMkLst>
          <pc:docMk/>
          <pc:sldMk cId="0" sldId="2147480152"/>
        </pc:sldMkLst>
      </pc:sldChg>
      <pc:sldChg chg="del">
        <pc:chgData name="Erica Stowell" userId="840c1d27-ae4e-4916-9ccd-74524e1aebc1" providerId="ADAL" clId="{CEA0B114-1549-4BCA-A795-5B4936B2A658}" dt="2024-04-11T21:30:29.439" v="11" actId="18676"/>
        <pc:sldMkLst>
          <pc:docMk/>
          <pc:sldMk cId="0" sldId="2147480153"/>
        </pc:sldMkLst>
      </pc:sldChg>
      <pc:sldChg chg="del">
        <pc:chgData name="Erica Stowell" userId="840c1d27-ae4e-4916-9ccd-74524e1aebc1" providerId="ADAL" clId="{CEA0B114-1549-4BCA-A795-5B4936B2A658}" dt="2024-04-11T21:30:29.439" v="11" actId="18676"/>
        <pc:sldMkLst>
          <pc:docMk/>
          <pc:sldMk cId="0" sldId="2147480154"/>
        </pc:sldMkLst>
      </pc:sldChg>
      <pc:sldChg chg="del">
        <pc:chgData name="Erica Stowell" userId="840c1d27-ae4e-4916-9ccd-74524e1aebc1" providerId="ADAL" clId="{CEA0B114-1549-4BCA-A795-5B4936B2A658}" dt="2024-04-11T21:30:24.609" v="10" actId="47"/>
        <pc:sldMkLst>
          <pc:docMk/>
          <pc:sldMk cId="1828055387" sldId="2147483412"/>
        </pc:sldMkLst>
      </pc:sldChg>
      <pc:sldChg chg="del">
        <pc:chgData name="Erica Stowell" userId="840c1d27-ae4e-4916-9ccd-74524e1aebc1" providerId="ADAL" clId="{CEA0B114-1549-4BCA-A795-5B4936B2A658}" dt="2024-04-11T21:30:29.439" v="11" actId="18676"/>
        <pc:sldMkLst>
          <pc:docMk/>
          <pc:sldMk cId="1099741943" sldId="2147483413"/>
        </pc:sldMkLst>
      </pc:sldChg>
      <pc:sldMasterChg chg="del delSldLayout">
        <pc:chgData name="Erica Stowell" userId="840c1d27-ae4e-4916-9ccd-74524e1aebc1" providerId="ADAL" clId="{CEA0B114-1549-4BCA-A795-5B4936B2A658}" dt="2024-04-11T21:30:29.439" v="11" actId="18676"/>
        <pc:sldMasterMkLst>
          <pc:docMk/>
          <pc:sldMasterMk cId="1105934410" sldId="2147484834"/>
        </pc:sldMasterMkLst>
        <pc:sldLayoutChg chg="del">
          <pc:chgData name="Erica Stowell" userId="840c1d27-ae4e-4916-9ccd-74524e1aebc1" providerId="ADAL" clId="{CEA0B114-1549-4BCA-A795-5B4936B2A658}" dt="2024-04-11T21:30:29.439" v="11" actId="18676"/>
          <pc:sldLayoutMkLst>
            <pc:docMk/>
            <pc:sldMasterMk cId="1105934410" sldId="2147484834"/>
            <pc:sldLayoutMk cId="3370058360" sldId="2147484835"/>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2211407495" sldId="2147484836"/>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3349524255" sldId="2147484837"/>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437873030" sldId="2147484838"/>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3263270947" sldId="2147484839"/>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2407903509" sldId="2147484840"/>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2003505192" sldId="2147484841"/>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2792902969" sldId="2147484842"/>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566996992" sldId="2147484843"/>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56201909" sldId="2147484844"/>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3374315675" sldId="2147484845"/>
          </pc:sldLayoutMkLst>
        </pc:sldLayoutChg>
        <pc:sldLayoutChg chg="del">
          <pc:chgData name="Erica Stowell" userId="840c1d27-ae4e-4916-9ccd-74524e1aebc1" providerId="ADAL" clId="{CEA0B114-1549-4BCA-A795-5B4936B2A658}" dt="2024-04-11T21:30:29.439" v="11" actId="18676"/>
          <pc:sldLayoutMkLst>
            <pc:docMk/>
            <pc:sldMasterMk cId="1105934410" sldId="2147484834"/>
            <pc:sldLayoutMk cId="1063800832" sldId="214748484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3C9EE-B5B7-4F14-9C63-9AF0428C2520}" type="datetimeFigureOut">
              <a:t>6/5/2024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962CD8-B329-4289-A0FE-97A1D8909E29}" type="slidenum">
              <a:t>‹#›</a:t>
            </a:fld>
            <a:endParaRPr lang="en-US"/>
          </a:p>
        </p:txBody>
      </p:sp>
    </p:spTree>
    <p:extLst>
      <p:ext uri="{BB962C8B-B14F-4D97-AF65-F5344CB8AC3E}">
        <p14:creationId xmlns:p14="http://schemas.microsoft.com/office/powerpoint/2010/main" val="142602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egoeUIVariable"/>
              </a:rPr>
              <a:t>Primary home for Copilot resources from across Microsoft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8AD3C-9713-40F2-A730-39DA2B6BD8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4217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Last used May 2023, Heather Cook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63A61-7E2D-480C-AA2C-7304CCBA86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92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08430-3C35-49BF-AE37-B7978876DD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696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effectLst/>
                <a:latin typeface="SegoeUIVariable"/>
              </a:rPr>
              <a:t>Provides </a:t>
            </a:r>
            <a:r>
              <a:rPr lang="en-US" b="1" i="0">
                <a:effectLst/>
                <a:latin typeface="SegoeUIVariable"/>
              </a:rPr>
              <a:t>resources by role/area</a:t>
            </a:r>
            <a:r>
              <a:rPr lang="en-US" b="0" i="0">
                <a:effectLst/>
                <a:latin typeface="SegoeUIVariable"/>
              </a:rPr>
              <a:t>, such as leader, user enablement, and technical readiness, to help them deploy, use, and scale Copilot for their needs.</a:t>
            </a:r>
          </a:p>
          <a:p>
            <a:pPr algn="l"/>
            <a:endParaRPr lang="en-US" b="0" i="0">
              <a:effectLst/>
              <a:latin typeface="SegoeUIVariable"/>
            </a:endParaRPr>
          </a:p>
          <a:p>
            <a:pPr algn="l"/>
            <a:r>
              <a:rPr lang="en-US" b="0" i="0">
                <a:effectLst/>
                <a:latin typeface="SegoeUIVariable"/>
              </a:rPr>
              <a:t>Showcases </a:t>
            </a:r>
            <a:r>
              <a:rPr lang="en-US" b="1" i="0">
                <a:effectLst/>
                <a:latin typeface="SegoeUIVariable"/>
              </a:rPr>
              <a:t>what’s new</a:t>
            </a:r>
            <a:r>
              <a:rPr lang="en-US" b="0" i="0">
                <a:effectLst/>
                <a:latin typeface="SegoeUIVariable"/>
              </a:rPr>
              <a:t> in Copilot, such as Copilot for SMB, Copilot for Sales, </a:t>
            </a:r>
            <a:r>
              <a:rPr lang="en-US" b="1" i="0">
                <a:effectLst/>
                <a:latin typeface="SegoeUIVariable"/>
              </a:rPr>
              <a:t>Copilot for Microsoft 365,</a:t>
            </a:r>
            <a:r>
              <a:rPr lang="en-US" b="0" i="0">
                <a:effectLst/>
                <a:latin typeface="SegoeUIVariable"/>
              </a:rPr>
              <a:t> and more.</a:t>
            </a:r>
          </a:p>
          <a:p>
            <a:pPr algn="l"/>
            <a:endParaRPr lang="en-US" b="0" i="0">
              <a:effectLst/>
              <a:latin typeface="SegoeUIVariable"/>
            </a:endParaRPr>
          </a:p>
          <a:p>
            <a:pPr algn="l"/>
            <a:r>
              <a:rPr lang="en-US" b="0" i="0">
                <a:effectLst/>
                <a:latin typeface="SegoeUIVariable"/>
              </a:rPr>
              <a:t>Invites users to </a:t>
            </a:r>
            <a:r>
              <a:rPr lang="en-US" b="1" i="0">
                <a:effectLst/>
                <a:latin typeface="SegoeUIVariable"/>
              </a:rPr>
              <a:t>explore what’s possible</a:t>
            </a:r>
            <a:r>
              <a:rPr lang="en-US" b="0" i="0">
                <a:effectLst/>
                <a:latin typeface="SegoeUIVariable"/>
              </a:rPr>
              <a:t> with Copilot, such as building prompt skills, creating content, joining the community, and using Copilot in different apps.</a:t>
            </a:r>
          </a:p>
          <a:p>
            <a:pPr algn="l"/>
            <a:endParaRPr lang="en-US" b="0" i="0">
              <a:effectLst/>
              <a:latin typeface="SegoeUIVariable"/>
            </a:endParaRPr>
          </a:p>
          <a:p>
            <a:pPr algn="l"/>
            <a:r>
              <a:rPr lang="en-US" b="0" i="0">
                <a:effectLst/>
                <a:latin typeface="SegoeUIVariable"/>
              </a:rPr>
              <a:t>Offers links to other </a:t>
            </a:r>
            <a:r>
              <a:rPr lang="en-US" b="1" i="0">
                <a:effectLst/>
                <a:latin typeface="SegoeUIVariable"/>
              </a:rPr>
              <a:t>Copilot experiences</a:t>
            </a:r>
            <a:r>
              <a:rPr lang="en-US" b="0" i="0">
                <a:effectLst/>
                <a:latin typeface="SegoeUIVariable"/>
              </a:rPr>
              <a:t>, such as Copilot for Sales, Copilot Studio, and Microsoft Copilot.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8AD3C-9713-40F2-A730-39DA2B6BD8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942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2F9F7-6BA4-3789-DB28-FACDA03D5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10778-3A00-E9D7-A0B5-A6FDF93E4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5FB6DE-2ED9-D327-479F-9260BF07A4A4}"/>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4B0AD96D-C15D-66CC-79C7-DC663C5D5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298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2F9F7-6BA4-3789-DB28-FACDA03D5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10778-3A00-E9D7-A0B5-A6FDF93E4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5FB6DE-2ED9-D327-479F-9260BF07A4A4}"/>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4B0AD96D-C15D-66CC-79C7-DC663C5D5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574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2F9F7-6BA4-3789-DB28-FACDA03D5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10778-3A00-E9D7-A0B5-A6FDF93E4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5FB6DE-2ED9-D327-479F-9260BF07A4A4}"/>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4B0AD96D-C15D-66CC-79C7-DC663C5D5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499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TAMINE</a:t>
            </a:r>
          </a:p>
          <a:p>
            <a:endParaRPr lang="en-US"/>
          </a:p>
          <a:p>
            <a:r>
              <a:rPr lang="en-US"/>
              <a:t>Users see the most value when they use the Loop app and Loop components together. </a:t>
            </a:r>
          </a:p>
          <a:p>
            <a:endParaRPr lang="en-US"/>
          </a:p>
          <a:p>
            <a:r>
              <a:rPr lang="en-US"/>
              <a:t>Loop components can be started in the Loop app or in other M365 app, and they stay in sync across tools. </a:t>
            </a:r>
          </a:p>
          <a:p>
            <a:endParaRPr lang="en-US"/>
          </a:p>
          <a:p>
            <a:r>
              <a:rPr lang="en-US"/>
              <a:t>The Loop app keeps your components, pages, links, and anything important to your project in one place so you can stay organized. </a:t>
            </a:r>
          </a:p>
        </p:txBody>
      </p:sp>
      <p:sp>
        <p:nvSpPr>
          <p:cNvPr id="4" name="Slide Number Placeholder 3"/>
          <p:cNvSpPr>
            <a:spLocks noGrp="1"/>
          </p:cNvSpPr>
          <p:nvPr>
            <p:ph type="sldNum" sz="quarter" idx="5"/>
          </p:nvPr>
        </p:nvSpPr>
        <p:spPr/>
        <p:txBody>
          <a:bodyPr/>
          <a:lstStyle/>
          <a:p>
            <a:fld id="{6F609DCD-38B9-4CAA-A10D-406D26B56706}" type="slidenum">
              <a:rPr lang="en-GB" smtClean="0"/>
              <a:t>12</a:t>
            </a:fld>
            <a:endParaRPr lang="en-GB"/>
          </a:p>
        </p:txBody>
      </p:sp>
    </p:spTree>
    <p:extLst>
      <p:ext uri="{BB962C8B-B14F-4D97-AF65-F5344CB8AC3E}">
        <p14:creationId xmlns:p14="http://schemas.microsoft.com/office/powerpoint/2010/main" val="1208727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39E9-0418-4CD7-BC83-9D8EA23DDA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7066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39E9-0418-4CD7-BC83-9D8EA23DDA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5571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39E9-0418-4CD7-BC83-9D8EA23DDA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6245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27.sv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5.xml"/><Relationship Id="rId4" Type="http://schemas.openxmlformats.org/officeDocument/2006/relationships/image" Target="../media/image44.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Master" Target="../slideMasters/slideMaster5.xml"/><Relationship Id="rId4" Type="http://schemas.openxmlformats.org/officeDocument/2006/relationships/image" Target="../media/image44.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Master" Target="../slideMasters/slideMaster5.xml"/><Relationship Id="rId4" Type="http://schemas.openxmlformats.org/officeDocument/2006/relationships/image" Target="../media/image44.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Master" Target="../slideMasters/slideMaster5.xml"/><Relationship Id="rId4" Type="http://schemas.openxmlformats.org/officeDocument/2006/relationships/image" Target="../media/image44.svg"/></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5.xml"/><Relationship Id="rId4" Type="http://schemas.openxmlformats.org/officeDocument/2006/relationships/image" Target="../media/image62.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5.xml"/><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5.xml"/><Relationship Id="rId4" Type="http://schemas.openxmlformats.org/officeDocument/2006/relationships/image" Target="../media/image68.jpe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5.xml"/><Relationship Id="rId5" Type="http://schemas.openxmlformats.org/officeDocument/2006/relationships/image" Target="../media/image72.jpeg"/><Relationship Id="rId4" Type="http://schemas.openxmlformats.org/officeDocument/2006/relationships/image" Target="../media/image71.jpe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5.xml"/><Relationship Id="rId6" Type="http://schemas.openxmlformats.org/officeDocument/2006/relationships/image" Target="../media/image73.jpeg"/><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5.xml"/><Relationship Id="rId4" Type="http://schemas.openxmlformats.org/officeDocument/2006/relationships/image" Target="../media/image62.jpe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5.xml"/><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5.xml"/><Relationship Id="rId6" Type="http://schemas.openxmlformats.org/officeDocument/2006/relationships/image" Target="../media/image73.jpeg"/><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4.png"/><Relationship Id="rId1" Type="http://schemas.openxmlformats.org/officeDocument/2006/relationships/slideMaster" Target="../slideMasters/slideMaster5.xml"/><Relationship Id="rId4" Type="http://schemas.openxmlformats.org/officeDocument/2006/relationships/image" Target="../media/image82.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5.xml"/><Relationship Id="rId4" Type="http://schemas.openxmlformats.org/officeDocument/2006/relationships/image" Target="../media/image52.jpe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9.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92.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7.xml"/><Relationship Id="rId4" Type="http://schemas.openxmlformats.org/officeDocument/2006/relationships/image" Target="../media/image62.jpe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7.xml"/><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7.xml"/><Relationship Id="rId4" Type="http://schemas.openxmlformats.org/officeDocument/2006/relationships/image" Target="../media/image68.jpe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7.xml"/><Relationship Id="rId5" Type="http://schemas.openxmlformats.org/officeDocument/2006/relationships/image" Target="../media/image72.jpeg"/><Relationship Id="rId4" Type="http://schemas.openxmlformats.org/officeDocument/2006/relationships/image" Target="../media/image71.jpe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7.xml"/><Relationship Id="rId6" Type="http://schemas.openxmlformats.org/officeDocument/2006/relationships/image" Target="../media/image73.jpeg"/><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7.xml"/><Relationship Id="rId4" Type="http://schemas.openxmlformats.org/officeDocument/2006/relationships/image" Target="../media/image62.jpe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7.xml"/><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Master" Target="../slideMasters/slideMaster7.xml"/><Relationship Id="rId6" Type="http://schemas.openxmlformats.org/officeDocument/2006/relationships/image" Target="../media/image73.jpeg"/><Relationship Id="rId5" Type="http://schemas.openxmlformats.org/officeDocument/2006/relationships/image" Target="../media/image63.jpeg"/><Relationship Id="rId4" Type="http://schemas.openxmlformats.org/officeDocument/2006/relationships/image" Target="../media/image62.jpe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99.jpeg"/><Relationship Id="rId1" Type="http://schemas.openxmlformats.org/officeDocument/2006/relationships/slideMaster" Target="../slideMasters/slideMaster8.xml"/><Relationship Id="rId4" Type="http://schemas.openxmlformats.org/officeDocument/2006/relationships/image" Target="../media/image100.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01.jpeg"/><Relationship Id="rId1" Type="http://schemas.openxmlformats.org/officeDocument/2006/relationships/slideMaster" Target="../slideMasters/slideMaster8.xml"/><Relationship Id="rId4" Type="http://schemas.openxmlformats.org/officeDocument/2006/relationships/image" Target="../media/image100.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Master" Target="../slideMasters/slideMaster8.xml"/><Relationship Id="rId5" Type="http://schemas.openxmlformats.org/officeDocument/2006/relationships/image" Target="../media/image100.png"/><Relationship Id="rId4" Type="http://schemas.openxmlformats.org/officeDocument/2006/relationships/image" Target="../media/image20.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04.jpeg"/><Relationship Id="rId1" Type="http://schemas.openxmlformats.org/officeDocument/2006/relationships/slideMaster" Target="../slideMasters/slideMaster8.xml"/><Relationship Id="rId4" Type="http://schemas.openxmlformats.org/officeDocument/2006/relationships/image" Target="../media/image105.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06.jpeg"/><Relationship Id="rId1" Type="http://schemas.openxmlformats.org/officeDocument/2006/relationships/slideMaster" Target="../slideMasters/slideMaster8.xml"/><Relationship Id="rId4" Type="http://schemas.openxmlformats.org/officeDocument/2006/relationships/image" Target="../media/image105.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3.png"/><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9.xml"/><Relationship Id="rId5" Type="http://schemas.openxmlformats.org/officeDocument/2006/relationships/image" Target="../media/image28.png"/><Relationship Id="rId4" Type="http://schemas.openxmlformats.org/officeDocument/2006/relationships/image" Target="../media/image27.sv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9.xml"/><Relationship Id="rId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0.emf"/><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jpeg"/><Relationship Id="rId1" Type="http://schemas.openxmlformats.org/officeDocument/2006/relationships/slideMaster" Target="../slideMasters/slideMaster9.xml"/><Relationship Id="rId4" Type="http://schemas.openxmlformats.org/officeDocument/2006/relationships/image" Target="../media/image27.svg"/></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Master" Target="../slideMasters/slideMaster1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4.xml"/><Relationship Id="rId5" Type="http://schemas.openxmlformats.org/officeDocument/2006/relationships/image" Target="../media/image28.png"/><Relationship Id="rId4" Type="http://schemas.openxmlformats.org/officeDocument/2006/relationships/image" Target="../media/image27.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80499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058350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1796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10078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598809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8736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91737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80623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214108"/>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682019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27908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434689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273525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502256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9309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5" name="Text Placeholder 3">
            <a:extLst>
              <a:ext uri="{FF2B5EF4-FFF2-40B4-BE49-F238E27FC236}">
                <a16:creationId xmlns:a16="http://schemas.microsoft.com/office/drawing/2014/main" id="{1427286A-C8CF-4BF2-9615-253DBCF24748}"/>
              </a:ext>
            </a:extLst>
          </p:cNvPr>
          <p:cNvSpPr>
            <a:spLocks noGrp="1"/>
          </p:cNvSpPr>
          <p:nvPr>
            <p:ph type="body" sz="quarter" idx="17"/>
          </p:nvPr>
        </p:nvSpPr>
        <p:spPr>
          <a:xfrm>
            <a:off x="4356101"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DAB9C9BA-7F20-48D3-8E36-FEB164FD2351}"/>
              </a:ext>
            </a:extLst>
          </p:cNvPr>
          <p:cNvSpPr>
            <a:spLocks noGrp="1"/>
          </p:cNvSpPr>
          <p:nvPr>
            <p:ph type="pic" sz="quarter" idx="18" hasCustomPrompt="1"/>
          </p:nvPr>
        </p:nvSpPr>
        <p:spPr bwMode="ltGray">
          <a:xfrm>
            <a:off x="4356100"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Text Placeholder 3">
            <a:extLst>
              <a:ext uri="{FF2B5EF4-FFF2-40B4-BE49-F238E27FC236}">
                <a16:creationId xmlns:a16="http://schemas.microsoft.com/office/drawing/2014/main" id="{48BCE855-2968-408F-BC75-A67C79C37C92}"/>
              </a:ext>
            </a:extLst>
          </p:cNvPr>
          <p:cNvSpPr>
            <a:spLocks noGrp="1"/>
          </p:cNvSpPr>
          <p:nvPr>
            <p:ph type="body" sz="quarter" idx="19"/>
          </p:nvPr>
        </p:nvSpPr>
        <p:spPr>
          <a:xfrm>
            <a:off x="8134669"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02BEACB5-FA0C-4826-A5F6-82364A06FD46}"/>
              </a:ext>
            </a:extLst>
          </p:cNvPr>
          <p:cNvSpPr>
            <a:spLocks noGrp="1"/>
          </p:cNvSpPr>
          <p:nvPr>
            <p:ph type="pic" sz="quarter" idx="20" hasCustomPrompt="1"/>
          </p:nvPr>
        </p:nvSpPr>
        <p:spPr bwMode="ltGray">
          <a:xfrm>
            <a:off x="8134668"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32731861"/>
      </p:ext>
    </p:extLst>
  </p:cSld>
  <p:clrMapOvr>
    <a:masterClrMapping/>
  </p:clrMapOvr>
  <p:transition>
    <p:fade/>
  </p:transition>
  <p:extLst>
    <p:ext uri="{DCECCB84-F9BA-43D5-87BE-67443E8EF086}">
      <p15:sldGuideLst xmlns:p15="http://schemas.microsoft.com/office/powerpoint/2012/main">
        <p15:guide id="3" orient="horz" pos="2880">
          <p15:clr>
            <a:srgbClr val="5ACBF0"/>
          </p15:clr>
        </p15:guide>
        <p15:guide id="4" orient="horz" pos="912">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049916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5715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57150">
            <a:solidFill>
              <a:srgbClr val="D2D2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3756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1705432"/>
            <a:ext cx="3072384" cy="491445"/>
          </a:xfrm>
        </p:spPr>
        <p:txBody>
          <a:bodyPr anchor="t"/>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7167A558-F125-447E-B726-FE165910A8A8}"/>
              </a:ext>
            </a:extLst>
          </p:cNvPr>
          <p:cNvSpPr>
            <a:spLocks noGrp="1"/>
          </p:cNvSpPr>
          <p:nvPr>
            <p:ph type="pic" sz="quarter" idx="12" hasCustomPrompt="1"/>
          </p:nvPr>
        </p:nvSpPr>
        <p:spPr bwMode="ltGray">
          <a:xfrm>
            <a:off x="6110514" y="0"/>
            <a:ext cx="6081486" cy="6858000"/>
          </a:xfrm>
          <a:blipFill>
            <a:blip r:embed="rId2" cstate="screen">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cxnSp>
        <p:nvCxnSpPr>
          <p:cNvPr id="9" name="Straight Connector 8">
            <a:extLst>
              <a:ext uri="{FF2B5EF4-FFF2-40B4-BE49-F238E27FC236}">
                <a16:creationId xmlns:a16="http://schemas.microsoft.com/office/drawing/2014/main" id="{7A0F862D-B1CC-48A7-B4E2-9251CB5E9811}"/>
              </a:ext>
              <a:ext uri="{C183D7F6-B498-43B3-948B-1728B52AA6E4}">
                <adec:decorative xmlns:adec="http://schemas.microsoft.com/office/drawing/2017/decorative" val="1"/>
              </a:ext>
            </a:extLst>
          </p:cNvPr>
          <p:cNvCxnSpPr>
            <a:cxnSpLocks/>
          </p:cNvCxnSpPr>
          <p:nvPr userDrawn="1"/>
        </p:nvCxnSpPr>
        <p:spPr>
          <a:xfrm>
            <a:off x="585216" y="2556331"/>
            <a:ext cx="3182112" cy="0"/>
          </a:xfrm>
          <a:prstGeom prst="line">
            <a:avLst/>
          </a:prstGeom>
          <a:ln w="57150">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9FC3B758-1A7F-44C9-BE93-0D76BB7FCA59}"/>
              </a:ext>
            </a:extLst>
          </p:cNvPr>
          <p:cNvSpPr>
            <a:spLocks noGrp="1"/>
          </p:cNvSpPr>
          <p:nvPr>
            <p:ph type="body" sz="quarter" idx="13"/>
          </p:nvPr>
        </p:nvSpPr>
        <p:spPr>
          <a:xfrm>
            <a:off x="584200" y="2953656"/>
            <a:ext cx="5090886" cy="2518229"/>
          </a:xfrm>
        </p:spPr>
        <p:txBody>
          <a:bodyPr/>
          <a:lstStyle>
            <a:lvl1pPr marL="274320" indent="-274320">
              <a:spcBef>
                <a:spcPts val="1200"/>
              </a:spcBef>
              <a:defRPr sz="2400"/>
            </a:lvl1pPr>
            <a:lvl2pPr marL="274320" indent="-274320">
              <a:spcBef>
                <a:spcPts val="1200"/>
              </a:spcBef>
              <a:defRPr sz="2400"/>
            </a:lvl2pPr>
            <a:lvl3pPr marL="274320" indent="-274320">
              <a:spcBef>
                <a:spcPts val="1200"/>
              </a:spcBef>
              <a:defRPr sz="2400"/>
            </a:lvl3pPr>
            <a:lvl4pPr marL="274320" indent="-274320">
              <a:spcBef>
                <a:spcPts val="1200"/>
              </a:spcBef>
              <a:defRPr sz="2400"/>
            </a:lvl4pPr>
            <a:lvl5pPr marL="274320" indent="-274320">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62448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816">
          <p15:clr>
            <a:srgbClr val="5ACBF0"/>
          </p15:clr>
        </p15:guide>
        <p15:guide id="30" pos="2376">
          <p15:clr>
            <a:srgbClr val="5ACBF0"/>
          </p15:clr>
        </p15:guide>
        <p15:guide id="32" orient="horz" pos="1056">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36313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68E9297-A1A1-40D0-BB8A-0A2FE30C0E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rgbClr val="50E6FF"/>
                </a:solidFill>
                <a:latin typeface="+mn-lt"/>
              </a:defRPr>
            </a:lvl1pPr>
          </a:lstStyle>
          <a:p>
            <a:pPr lvl="0"/>
            <a:r>
              <a:rPr lang="en-US"/>
              <a:t>Speaker name</a:t>
            </a:r>
          </a:p>
        </p:txBody>
      </p:sp>
    </p:spTree>
    <p:extLst>
      <p:ext uri="{BB962C8B-B14F-4D97-AF65-F5344CB8AC3E}">
        <p14:creationId xmlns:p14="http://schemas.microsoft.com/office/powerpoint/2010/main" val="1136942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565867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90922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214896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700" y="0"/>
            <a:ext cx="6083300" cy="6858000"/>
          </a:xfrm>
          <a:prstGeom prst="rect">
            <a:avLst/>
          </a:prstGeom>
        </p:spPr>
      </p:pic>
      <p:sp>
        <p:nvSpPr>
          <p:cNvPr id="2" name="Title 1"/>
          <p:cNvSpPr>
            <a:spLocks noGrp="1"/>
          </p:cNvSpPr>
          <p:nvPr>
            <p:ph type="title" hasCustomPrompt="1"/>
          </p:nvPr>
        </p:nvSpPr>
        <p:spPr>
          <a:xfrm>
            <a:off x="585216" y="3035808"/>
            <a:ext cx="4456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
        <p:nvSpPr>
          <p:cNvPr id="4" name="Oval 3">
            <a:extLst>
              <a:ext uri="{FF2B5EF4-FFF2-40B4-BE49-F238E27FC236}">
                <a16:creationId xmlns:a16="http://schemas.microsoft.com/office/drawing/2014/main" id="{BC03996A-9794-4437-8500-374F1994E4CC}"/>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EB19C10F-F8D6-43E0-A82F-9F1C728F223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spTree>
    <p:extLst>
      <p:ext uri="{BB962C8B-B14F-4D97-AF65-F5344CB8AC3E}">
        <p14:creationId xmlns:p14="http://schemas.microsoft.com/office/powerpoint/2010/main" val="2529657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8604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2719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572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34994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4"/>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697511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78D4"/>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23611B6-62AD-45F8-BE9A-F41F8534F5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24888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2071467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4642338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7645210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06366957"/>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1B72-9E72-707A-93F5-EC728EB91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35E75-759E-057A-EED4-686F7388D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0A28F-C183-777E-73A9-ECF77E951375}"/>
              </a:ext>
            </a:extLst>
          </p:cNvPr>
          <p:cNvSpPr>
            <a:spLocks noGrp="1"/>
          </p:cNvSpPr>
          <p:nvPr>
            <p:ph type="dt" sz="half" idx="10"/>
          </p:nvPr>
        </p:nvSpPr>
        <p:spPr/>
        <p:txBody>
          <a:bodyPr/>
          <a:lstStyle/>
          <a:p>
            <a:fld id="{8DD7038C-62EA-4619-851E-E5F256C13C34}" type="datetimeFigureOut">
              <a:rPr lang="en-US" smtClean="0"/>
              <a:t>6/5/2024</a:t>
            </a:fld>
            <a:endParaRPr lang="en-US"/>
          </a:p>
        </p:txBody>
      </p:sp>
      <p:sp>
        <p:nvSpPr>
          <p:cNvPr id="5" name="Footer Placeholder 4">
            <a:extLst>
              <a:ext uri="{FF2B5EF4-FFF2-40B4-BE49-F238E27FC236}">
                <a16:creationId xmlns:a16="http://schemas.microsoft.com/office/drawing/2014/main" id="{0BC8E0A4-4FF4-A0AF-A340-5FF6C0D23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D44B5-7B6F-3905-3D64-DF4A07ECA4C5}"/>
              </a:ext>
            </a:extLst>
          </p:cNvPr>
          <p:cNvSpPr>
            <a:spLocks noGrp="1"/>
          </p:cNvSpPr>
          <p:nvPr>
            <p:ph type="sldNum" sz="quarter" idx="12"/>
          </p:nvPr>
        </p:nvSpPr>
        <p:spPr/>
        <p:txBody>
          <a:bodyPr/>
          <a:lstStyle/>
          <a:p>
            <a:fld id="{F6FEDE47-5C65-4B83-B8B3-46E3B7E2E75A}" type="slidenum">
              <a:rPr lang="en-US" smtClean="0"/>
              <a:t>‹#›</a:t>
            </a:fld>
            <a:endParaRPr lang="en-US"/>
          </a:p>
        </p:txBody>
      </p:sp>
    </p:spTree>
    <p:extLst>
      <p:ext uri="{BB962C8B-B14F-4D97-AF65-F5344CB8AC3E}">
        <p14:creationId xmlns:p14="http://schemas.microsoft.com/office/powerpoint/2010/main" val="37803182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5_Photo full bleed lower title">
    <p:spTree>
      <p:nvGrpSpPr>
        <p:cNvPr id="1" name=""/>
        <p:cNvGrpSpPr/>
        <p:nvPr/>
      </p:nvGrpSpPr>
      <p:grpSpPr>
        <a:xfrm>
          <a:off x="0" y="0"/>
          <a:ext cx="0" cy="0"/>
          <a:chOff x="0" y="0"/>
          <a:chExt cx="0" cy="0"/>
        </a:xfrm>
      </p:grpSpPr>
      <p:pic>
        <p:nvPicPr>
          <p:cNvPr id="7" name="Picture 6" descr="Abstract network of node and mesh">
            <a:extLst>
              <a:ext uri="{FF2B5EF4-FFF2-40B4-BE49-F238E27FC236}">
                <a16:creationId xmlns:a16="http://schemas.microsoft.com/office/drawing/2014/main" id="{EB13B5E3-B807-AFAD-8A80-BB8B05E617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476"/>
          <a:stretch/>
        </p:blipFill>
        <p:spPr>
          <a:xfrm>
            <a:off x="0" y="-1140023"/>
            <a:ext cx="12191999" cy="7998023"/>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857610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56D356-9898-4849-8B56-8D4425780EAC}"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6/5/2024</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4C321-619E-43ED-B73E-91FE40887C8E}"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4240806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descr="Microsoft Power Platform logo">
            <a:extLst>
              <a:ext uri="{FF2B5EF4-FFF2-40B4-BE49-F238E27FC236}">
                <a16:creationId xmlns:a16="http://schemas.microsoft.com/office/drawing/2014/main" id="{226A48B9-9D98-1261-90C8-6643F1D4E4B0}"/>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4894" y="597820"/>
            <a:ext cx="3068320" cy="292608"/>
          </a:xfrm>
          <a:prstGeom prst="rect">
            <a:avLst/>
          </a:prstGeom>
        </p:spPr>
      </p:pic>
      <p:sp>
        <p:nvSpPr>
          <p:cNvPr id="9" name="Title 1"/>
          <p:cNvSpPr>
            <a:spLocks noGrp="1"/>
          </p:cNvSpPr>
          <p:nvPr>
            <p:ph type="title" hasCustomPrompt="1"/>
          </p:nvPr>
        </p:nvSpPr>
        <p:spPr>
          <a:xfrm>
            <a:off x="584200" y="2425780"/>
            <a:ext cx="5514975"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4975"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584200" y="4294188"/>
            <a:ext cx="5511800" cy="246221"/>
          </a:xfrm>
        </p:spPr>
        <p:txBody>
          <a:bodyPr/>
          <a:lstStyle>
            <a:lvl1pPr marL="0" indent="0">
              <a:spcBef>
                <a:spcPts val="0"/>
              </a:spcBef>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10015753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descr="Microsoft Power Platform logo">
            <a:extLst>
              <a:ext uri="{FF2B5EF4-FFF2-40B4-BE49-F238E27FC236}">
                <a16:creationId xmlns:a16="http://schemas.microsoft.com/office/drawing/2014/main" id="{226A48B9-9D98-1261-90C8-6643F1D4E4B0}"/>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4894" y="597820"/>
            <a:ext cx="3068320" cy="292608"/>
          </a:xfrm>
          <a:prstGeom prst="rect">
            <a:avLst/>
          </a:prstGeom>
        </p:spPr>
      </p:pic>
      <p:sp>
        <p:nvSpPr>
          <p:cNvPr id="9" name="Title 1"/>
          <p:cNvSpPr>
            <a:spLocks noGrp="1"/>
          </p:cNvSpPr>
          <p:nvPr>
            <p:ph type="title" hasCustomPrompt="1"/>
          </p:nvPr>
        </p:nvSpPr>
        <p:spPr>
          <a:xfrm>
            <a:off x="584200" y="2425780"/>
            <a:ext cx="5514975"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4975"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584200" y="4294188"/>
            <a:ext cx="5511800" cy="246221"/>
          </a:xfrm>
        </p:spPr>
        <p:txBody>
          <a:bodyPr/>
          <a:lstStyle>
            <a:lvl1pPr marL="0" indent="0">
              <a:spcBef>
                <a:spcPts val="0"/>
              </a:spcBef>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239513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 text</a:t>
            </a:r>
          </a:p>
        </p:txBody>
      </p:sp>
      <p:sp>
        <p:nvSpPr>
          <p:cNvPr id="4" name="Text Placeholder 3">
            <a:extLst>
              <a:ext uri="{FF2B5EF4-FFF2-40B4-BE49-F238E27FC236}">
                <a16:creationId xmlns:a16="http://schemas.microsoft.com/office/drawing/2014/main" id="{2C393F68-FC36-7494-75D8-E374ACD6653A}"/>
              </a:ext>
            </a:extLst>
          </p:cNvPr>
          <p:cNvSpPr>
            <a:spLocks noGrp="1"/>
          </p:cNvSpPr>
          <p:nvPr>
            <p:ph type="body" sz="quarter" idx="13" hasCustomPrompt="1"/>
          </p:nvPr>
        </p:nvSpPr>
        <p:spPr>
          <a:xfrm>
            <a:off x="584200" y="4294188"/>
            <a:ext cx="9144000" cy="246221"/>
          </a:xfrm>
        </p:spPr>
        <p:txBody>
          <a:bodyPr/>
          <a:lstStyle>
            <a:lvl1pPr marL="0" indent="0">
              <a:spcBef>
                <a:spcPts val="0"/>
              </a:spcBef>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pic>
        <p:nvPicPr>
          <p:cNvPr id="7" name="Graphic 6" descr="Microsoft Power Platform logo">
            <a:extLst>
              <a:ext uri="{FF2B5EF4-FFF2-40B4-BE49-F238E27FC236}">
                <a16:creationId xmlns:a16="http://schemas.microsoft.com/office/drawing/2014/main" id="{FEE7DFBB-29DD-502E-C614-FEB374B2455A}"/>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4894" y="597820"/>
            <a:ext cx="3068320" cy="292608"/>
          </a:xfrm>
          <a:prstGeom prst="rect">
            <a:avLst/>
          </a:prstGeom>
        </p:spPr>
      </p:pic>
    </p:spTree>
    <p:extLst>
      <p:ext uri="{BB962C8B-B14F-4D97-AF65-F5344CB8AC3E}">
        <p14:creationId xmlns:p14="http://schemas.microsoft.com/office/powerpoint/2010/main" val="2491457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 text</a:t>
            </a:r>
          </a:p>
        </p:txBody>
      </p:sp>
      <p:sp>
        <p:nvSpPr>
          <p:cNvPr id="4" name="Text Placeholder 3">
            <a:extLst>
              <a:ext uri="{FF2B5EF4-FFF2-40B4-BE49-F238E27FC236}">
                <a16:creationId xmlns:a16="http://schemas.microsoft.com/office/drawing/2014/main" id="{2C393F68-FC36-7494-75D8-E374ACD6653A}"/>
              </a:ext>
            </a:extLst>
          </p:cNvPr>
          <p:cNvSpPr>
            <a:spLocks noGrp="1"/>
          </p:cNvSpPr>
          <p:nvPr>
            <p:ph type="body" sz="quarter" idx="13" hasCustomPrompt="1"/>
          </p:nvPr>
        </p:nvSpPr>
        <p:spPr>
          <a:xfrm>
            <a:off x="584200" y="4294188"/>
            <a:ext cx="9144000" cy="246221"/>
          </a:xfrm>
        </p:spPr>
        <p:txBody>
          <a:bodyPr/>
          <a:lstStyle>
            <a:lvl1pPr marL="0" indent="0">
              <a:spcBef>
                <a:spcPts val="0"/>
              </a:spcBef>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pic>
        <p:nvPicPr>
          <p:cNvPr id="7" name="Graphic 6" descr="Microsoft Power Platform logo">
            <a:extLst>
              <a:ext uri="{FF2B5EF4-FFF2-40B4-BE49-F238E27FC236}">
                <a16:creationId xmlns:a16="http://schemas.microsoft.com/office/drawing/2014/main" id="{2C40811D-7D86-4FB4-ED32-11F91138C3DE}"/>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4894" y="597820"/>
            <a:ext cx="3068320" cy="292608"/>
          </a:xfrm>
          <a:prstGeom prst="rect">
            <a:avLst/>
          </a:prstGeom>
        </p:spPr>
      </p:pic>
    </p:spTree>
    <p:extLst>
      <p:ext uri="{BB962C8B-B14F-4D97-AF65-F5344CB8AC3E}">
        <p14:creationId xmlns:p14="http://schemas.microsoft.com/office/powerpoint/2010/main" val="8758672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2165322"/>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71069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755186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730295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ink Swoos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27064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Green Swoos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19221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4336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04788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12087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57863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1"/>
            <a:ext cx="5214937" cy="4187827"/>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1090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279082034"/>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956732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5452096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251794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0/50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860423"/>
            <a:ext cx="5233221" cy="5137151"/>
          </a:xfrm>
          <a:blipFill dpi="0" rotWithShape="1">
            <a:blip r:embed="rId3"/>
            <a:srcRect/>
            <a:tile tx="0" ty="0" sx="76000" sy="76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2963032894"/>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0/50 Image and Tex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860423"/>
            <a:ext cx="5233221" cy="5137151"/>
          </a:xfrm>
          <a:blipFill dpi="0" rotWithShape="1">
            <a:blip r:embed="rId3"/>
            <a:srcRect/>
            <a:tile tx="0" ty="0" sx="76000" sy="76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1669265351"/>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0/50 Image and Text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8" cy="6858000"/>
          </a:xfrm>
          <a:blipFill dpi="0" rotWithShape="1">
            <a:blip r:embed="rId2"/>
            <a:srcRect/>
            <a:tile tx="-355600" ty="0" sx="100000" sy="100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3913200377"/>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 Slide - 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869243" y="2979778"/>
            <a:ext cx="7740145" cy="553998"/>
          </a:xfrm>
        </p:spPr>
        <p:txBody>
          <a:bodyPr anchor="b" anchorCtr="0"/>
          <a:lstStyle>
            <a:lvl1pPr marL="182880" indent="-182880">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059238" y="3962400"/>
            <a:ext cx="75438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059238" y="4294188"/>
            <a:ext cx="7543800"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22319637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Quote Slide - 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869243" y="4088382"/>
            <a:ext cx="7740145" cy="553998"/>
          </a:xfrm>
        </p:spPr>
        <p:txBody>
          <a:bodyPr anchor="b" anchorCtr="0"/>
          <a:lstStyle>
            <a:lvl1pPr marL="182880" indent="-182880">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059238" y="5071004"/>
            <a:ext cx="75438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059238" y="5402792"/>
            <a:ext cx="7543800"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39111765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7299096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45452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020847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5473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149846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819013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7894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470986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1410647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447140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98479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020832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647491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655733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820223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820060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61655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64660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31703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98096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58780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84441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3475840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7656715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134559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06968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2652321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8637094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Title, company, or other information</a:t>
            </a:r>
          </a:p>
        </p:txBody>
      </p:sp>
    </p:spTree>
    <p:extLst>
      <p:ext uri="{BB962C8B-B14F-4D97-AF65-F5344CB8AC3E}">
        <p14:creationId xmlns:p14="http://schemas.microsoft.com/office/powerpoint/2010/main" val="18455478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Title, company, or other information</a:t>
            </a:r>
          </a:p>
        </p:txBody>
      </p:sp>
    </p:spTree>
    <p:extLst>
      <p:ext uri="{BB962C8B-B14F-4D97-AF65-F5344CB8AC3E}">
        <p14:creationId xmlns:p14="http://schemas.microsoft.com/office/powerpoint/2010/main" val="2396687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4"/>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340540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07752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588262" y="457200"/>
            <a:ext cx="4152899"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588963" y="2022475"/>
            <a:ext cx="4152900" cy="2043636"/>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1ED663A6-1987-EA97-1302-32A77AF6701F}"/>
              </a:ext>
            </a:extLst>
          </p:cNvPr>
          <p:cNvSpPr>
            <a:spLocks noGrp="1" noChangeAspect="1"/>
          </p:cNvSpPr>
          <p:nvPr>
            <p:ph sz="quarter" idx="12" hasCustomPrompt="1"/>
          </p:nvPr>
        </p:nvSpPr>
        <p:spPr>
          <a:xfrm>
            <a:off x="5334000" y="1464400"/>
            <a:ext cx="6858000" cy="3855516"/>
          </a:xfrm>
          <a:prstGeom prst="roundRect">
            <a:avLst>
              <a:gd name="adj" fmla="val 2399"/>
            </a:avLst>
          </a:prstGeom>
          <a:blipFill>
            <a:blip r:embed="rId3"/>
            <a:stretch>
              <a:fillRect/>
            </a:stretch>
          </a:blipFill>
          <a:ln w="381000">
            <a:noFill/>
          </a:ln>
          <a:effectLst>
            <a:outerShdw blurRad="254000" dist="292100" dir="2700000" sx="101000" sy="101000" algn="ctr" rotWithShape="0">
              <a:srgbClr val="000000">
                <a:alpha val="15000"/>
              </a:srgbClr>
            </a:outerShdw>
          </a:effectLst>
        </p:spPr>
        <p:txBody>
          <a:bodyPr tIns="237744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1463298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2987">
          <p15:clr>
            <a:srgbClr val="FBAE40"/>
          </p15:clr>
        </p15:guide>
        <p15:guide id="3" pos="3360">
          <p15:clr>
            <a:srgbClr val="FBAE40"/>
          </p15:clr>
        </p15:guide>
        <p15:guide id="4" orient="horz" pos="1274">
          <p15:clr>
            <a:srgbClr val="FBAE40"/>
          </p15:clr>
        </p15:guide>
        <p15:guide id="5" orient="horz" pos="90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588263" y="457200"/>
            <a:ext cx="4907662"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588963" y="2022475"/>
            <a:ext cx="4906962" cy="2043636"/>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86AC449-72E2-2B91-EB1A-12EC0302CCC6}"/>
              </a:ext>
            </a:extLst>
          </p:cNvPr>
          <p:cNvSpPr>
            <a:spLocks noGrp="1"/>
          </p:cNvSpPr>
          <p:nvPr>
            <p:ph sz="quarter" idx="12" hasCustomPrompt="1"/>
          </p:nvPr>
        </p:nvSpPr>
        <p:spPr>
          <a:xfrm>
            <a:off x="7713894" y="585216"/>
            <a:ext cx="2625967" cy="5687568"/>
          </a:xfrm>
          <a:prstGeom prst="roundRect">
            <a:avLst>
              <a:gd name="adj" fmla="val 8222"/>
            </a:avLst>
          </a:prstGeom>
          <a:blipFill>
            <a:blip r:embed="rId3"/>
            <a:stretch>
              <a:fillRect/>
            </a:stretch>
          </a:blipFill>
          <a:ln w="241300">
            <a:noFill/>
          </a:ln>
          <a:effectLst>
            <a:outerShdw blurRad="254000" dist="292100" dir="2700000" sx="101000" sy="101000" algn="ctr" rotWithShape="0">
              <a:srgbClr val="000000">
                <a:alpha val="15000"/>
              </a:srgbClr>
            </a:outerShdw>
          </a:effectLst>
        </p:spPr>
        <p:txBody>
          <a:bodyPr tIns="1463040" bIns="0" anchor="ctr" anchorCtr="0">
            <a:noAutofit/>
          </a:bodyPr>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0973855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462">
          <p15:clr>
            <a:srgbClr val="FBAE40"/>
          </p15:clr>
        </p15:guide>
        <p15:guide id="3" pos="3840">
          <p15:clr>
            <a:srgbClr val="FBAE40"/>
          </p15:clr>
        </p15:guide>
        <p15:guide id="4" orient="horz" pos="1274">
          <p15:clr>
            <a:srgbClr val="FBAE40"/>
          </p15:clr>
        </p15:guide>
        <p15:guide id="5" orient="horz" pos="9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31093"/>
      </p:ext>
    </p:extLst>
  </p:cSld>
  <p:clrMapOvr>
    <a:masterClrMapping/>
  </p:clrMapOvr>
  <p:transition>
    <p:fade/>
  </p:transition>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227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losing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99016BF-B189-F239-7F67-6078D6A110E4}"/>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4200" y="585788"/>
            <a:ext cx="3068320" cy="292608"/>
          </a:xfrm>
          <a:prstGeom prst="rect">
            <a:avLst/>
          </a:prstGeom>
        </p:spPr>
      </p:pic>
      <p:sp>
        <p:nvSpPr>
          <p:cNvPr id="3" name="Title 2">
            <a:extLst>
              <a:ext uri="{FF2B5EF4-FFF2-40B4-BE49-F238E27FC236}">
                <a16:creationId xmlns:a16="http://schemas.microsoft.com/office/drawing/2014/main" id="{A6152A85-3014-88AF-6B3A-EB1F6B38BBF9}"/>
              </a:ext>
            </a:extLst>
          </p:cNvPr>
          <p:cNvSpPr>
            <a:spLocks noGrp="1"/>
          </p:cNvSpPr>
          <p:nvPr>
            <p:ph type="title" hasCustomPrompt="1"/>
          </p:nvPr>
        </p:nvSpPr>
        <p:spPr>
          <a:xfrm>
            <a:off x="585216" y="2977824"/>
            <a:ext cx="9144000" cy="553998"/>
          </a:xfrm>
        </p:spPr>
        <p:txBody>
          <a:bodyPr anchor="b" anchorCtr="0"/>
          <a:lstStyle>
            <a:lvl1pPr>
              <a:defRPr/>
            </a:lvl1pPr>
          </a:lstStyle>
          <a:p>
            <a:r>
              <a:rPr lang="en-US"/>
              <a:t>Thank you</a:t>
            </a:r>
          </a:p>
        </p:txBody>
      </p:sp>
      <p:sp>
        <p:nvSpPr>
          <p:cNvPr id="6" name="Text Placeholder 4">
            <a:extLst>
              <a:ext uri="{FF2B5EF4-FFF2-40B4-BE49-F238E27FC236}">
                <a16:creationId xmlns:a16="http://schemas.microsoft.com/office/drawing/2014/main" id="{F1BD0FBB-20C9-49AE-7C4F-F96D00DB6845}"/>
              </a:ext>
            </a:extLst>
          </p:cNvPr>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7" name="Text Placeholder 3">
            <a:extLst>
              <a:ext uri="{FF2B5EF4-FFF2-40B4-BE49-F238E27FC236}">
                <a16:creationId xmlns:a16="http://schemas.microsoft.com/office/drawing/2014/main" id="{8EBB7588-E340-3CA7-D747-B8DF25733545}"/>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0225955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losing logo slide with picture">
    <p:bg>
      <p:bgPr>
        <a:solidFill>
          <a:schemeClr val="bg2"/>
        </a:solidFill>
        <a:effectLst/>
      </p:bgPr>
    </p:bg>
    <p:spTree>
      <p:nvGrpSpPr>
        <p:cNvPr id="1" name=""/>
        <p:cNvGrpSpPr/>
        <p:nvPr/>
      </p:nvGrpSpPr>
      <p:grpSpPr>
        <a:xfrm>
          <a:off x="0" y="0"/>
          <a:ext cx="0" cy="0"/>
          <a:chOff x="0" y="0"/>
          <a:chExt cx="0" cy="0"/>
        </a:xfrm>
      </p:grpSpPr>
      <p:pic>
        <p:nvPicPr>
          <p:cNvPr id="10" name="Graphic 9" descr="Microsoft Power Platform logo">
            <a:extLst>
              <a:ext uri="{FF2B5EF4-FFF2-40B4-BE49-F238E27FC236}">
                <a16:creationId xmlns:a16="http://schemas.microsoft.com/office/drawing/2014/main" id="{3620963B-FD3A-D87E-3E01-401FE57F6C58}"/>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5216" y="2977824"/>
            <a:ext cx="4922521" cy="553998"/>
          </a:xfrm>
        </p:spPr>
        <p:txBody>
          <a:bodyPr/>
          <a:lstStyle>
            <a:lvl1pPr>
              <a:defRPr/>
            </a:lvl1pPr>
          </a:lstStyle>
          <a:p>
            <a:r>
              <a:rPr lang="en-US"/>
              <a:t>Thank you</a:t>
            </a:r>
          </a:p>
        </p:txBody>
      </p:sp>
      <p:sp>
        <p:nvSpPr>
          <p:cNvPr id="4" name="Text Placeholder 3">
            <a:extLst>
              <a:ext uri="{FF2B5EF4-FFF2-40B4-BE49-F238E27FC236}">
                <a16:creationId xmlns:a16="http://schemas.microsoft.com/office/drawing/2014/main" id="{8F479277-B9FE-0D02-32D7-FB5ABF8D3174}"/>
              </a:ext>
            </a:extLst>
          </p:cNvPr>
          <p:cNvSpPr>
            <a:spLocks noGrp="1"/>
          </p:cNvSpPr>
          <p:nvPr>
            <p:ph type="body" sz="quarter" idx="12"/>
          </p:nvPr>
        </p:nvSpPr>
        <p:spPr>
          <a:xfrm>
            <a:off x="584200" y="3962400"/>
            <a:ext cx="4922838" cy="307777"/>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 Placeholder 5">
            <a:extLst>
              <a:ext uri="{FF2B5EF4-FFF2-40B4-BE49-F238E27FC236}">
                <a16:creationId xmlns:a16="http://schemas.microsoft.com/office/drawing/2014/main" id="{C080FD5D-B262-058B-31CE-7167D3824823}"/>
              </a:ext>
            </a:extLst>
          </p:cNvPr>
          <p:cNvSpPr>
            <a:spLocks noGrp="1"/>
          </p:cNvSpPr>
          <p:nvPr>
            <p:ph type="body" sz="quarter" idx="13"/>
          </p:nvPr>
        </p:nvSpPr>
        <p:spPr>
          <a:xfrm>
            <a:off x="584200" y="4294188"/>
            <a:ext cx="4922838"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8" cy="6858000"/>
          </a:xfrm>
          <a:blipFill dpi="0" rotWithShape="1">
            <a:blip r:embed="rId4"/>
            <a:srcRect/>
            <a:tile tx="-355600" ty="0" sx="100000" sy="100000" flip="none" algn="tl"/>
          </a:blipFill>
        </p:spPr>
        <p:txBody>
          <a:bodyPr>
            <a:noAutofit/>
          </a:bodyPr>
          <a:lstStyle>
            <a:lvl1pPr marL="0" indent="0">
              <a:buNone/>
              <a:defRPr sz="1400"/>
            </a:lvl1pPr>
          </a:lstStyle>
          <a:p>
            <a:r>
              <a:rPr lang="en-US"/>
              <a:t>Click icon to add picture</a:t>
            </a:r>
          </a:p>
        </p:txBody>
      </p:sp>
      <p:sp>
        <p:nvSpPr>
          <p:cNvPr id="12" name="Text Box 3" descr="This is a copyright notice that should be included on the final slide.">
            <a:extLst>
              <a:ext uri="{FF2B5EF4-FFF2-40B4-BE49-F238E27FC236}">
                <a16:creationId xmlns:a16="http://schemas.microsoft.com/office/drawing/2014/main" id="{2A09DC57-D84A-ACB4-6D6C-04E6334E940F}"/>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634515767"/>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1847341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179935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7B2D3E9E-A95C-48F2-B4BF-A71542E0BE9A}" type="datetime1">
              <a:rPr lang="en-US"/>
              <a:t>6/5/2024</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6151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A50F84E2-2D7A-43CF-AC90-352A289A783A}" type="datetime1">
              <a:rPr lang="en-US"/>
              <a:t>6/5/2024</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50309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F12952B5-7A2F-4CC8-B7CE-9234E21C2837}" type="datetime1">
              <a:rPr lang="en-US"/>
              <a:t>6/5/2024</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77142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CE1DA07A-9201-4B4B-BAF2-015AFA30F520}" type="datetime1">
              <a:rPr lang="en-US"/>
              <a:t>6/5/2024</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00999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3579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73D7E00A-486F-4252-8B1D-E32645521F49}" type="datetime1">
              <a:rPr lang="en-US"/>
              <a:t>6/5/2024</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36532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8DDF5F92-E675-4B36-9A60-69A962A68675}" type="datetime1">
              <a:rPr lang="en-US"/>
              <a:t>6/5/2024</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4048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AF6E2C9B-5FA2-460D-9BE7-B0812FC2A6FF}" type="datetime1">
              <a:rPr lang="en-US"/>
              <a:t>6/5/2024</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71450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1D374940-A916-4C8B-9648-02A2D3898F9E}" type="datetime1">
              <a:rPr lang="en-US"/>
              <a:t>6/5/2024</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07352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5F4E5243-F52A-4D37-9694-EB26C6C31910}" type="datetime1">
              <a:rPr lang="en-US"/>
              <a:t>6/5/2024</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3945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A77B6E1-634A-48DC-9E8B-D894023267EF}" type="datetime1">
              <a:rPr lang="en-US"/>
              <a:t>6/5/2024</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90121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3941813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9612"/>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638509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5218140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97832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6584237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565019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338238163"/>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770931299"/>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26761383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123051827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96534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28386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59383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2677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46705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2272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19099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43643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972819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95071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7734457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412151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37935933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8188851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623974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5170079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3364110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8740987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545988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989258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15646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82145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5563737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839972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015015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8240213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761710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54508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7521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90239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38797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40506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91609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6791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795933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116294131"/>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01796536"/>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664294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5563298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944501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546525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6553153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6426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95722" y="-1"/>
            <a:ext cx="5796278" cy="6858001"/>
          </a:xfrm>
          <a:prstGeom prst="rect">
            <a:avLst/>
          </a:prstGeom>
          <a:ln>
            <a:noFill/>
          </a:ln>
        </p:spPr>
      </p:pic>
    </p:spTree>
    <p:extLst>
      <p:ext uri="{BB962C8B-B14F-4D97-AF65-F5344CB8AC3E}">
        <p14:creationId xmlns:p14="http://schemas.microsoft.com/office/powerpoint/2010/main" val="84720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1713110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95722" y="-1"/>
            <a:ext cx="5796278" cy="6858001"/>
          </a:xfrm>
          <a:prstGeom prst="rect">
            <a:avLst/>
          </a:prstGeom>
        </p:spPr>
      </p:pic>
    </p:spTree>
    <p:extLst>
      <p:ext uri="{BB962C8B-B14F-4D97-AF65-F5344CB8AC3E}">
        <p14:creationId xmlns:p14="http://schemas.microsoft.com/office/powerpoint/2010/main" val="230275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4442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2241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5303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4152762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7825950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Section Divider">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grpSp>
        <p:nvGrpSpPr>
          <p:cNvPr id="4" name="Group 3">
            <a:extLst>
              <a:ext uri="{FF2B5EF4-FFF2-40B4-BE49-F238E27FC236}">
                <a16:creationId xmlns:a16="http://schemas.microsoft.com/office/drawing/2014/main" id="{FF061649-EDB3-4251-A4D2-1E7E0B8AA36D}"/>
              </a:ext>
            </a:extLst>
          </p:cNvPr>
          <p:cNvGrpSpPr/>
          <p:nvPr userDrawn="1"/>
        </p:nvGrpSpPr>
        <p:grpSpPr>
          <a:xfrm>
            <a:off x="3896686" y="0"/>
            <a:ext cx="10171064" cy="6890110"/>
            <a:chOff x="3748137" y="-14787"/>
            <a:chExt cx="10171064" cy="6890110"/>
          </a:xfrm>
        </p:grpSpPr>
        <p:grpSp>
          <p:nvGrpSpPr>
            <p:cNvPr id="6" name="Group 5">
              <a:extLst>
                <a:ext uri="{FF2B5EF4-FFF2-40B4-BE49-F238E27FC236}">
                  <a16:creationId xmlns:a16="http://schemas.microsoft.com/office/drawing/2014/main" id="{CDB4260A-339A-47D8-8AD4-26884332DBBA}"/>
                </a:ext>
              </a:extLst>
            </p:cNvPr>
            <p:cNvGrpSpPr/>
            <p:nvPr userDrawn="1"/>
          </p:nvGrpSpPr>
          <p:grpSpPr>
            <a:xfrm>
              <a:off x="3748137" y="-14787"/>
              <a:ext cx="10171064" cy="6890110"/>
              <a:chOff x="4357737" y="749165"/>
              <a:chExt cx="9232014" cy="6253977"/>
            </a:xfrm>
            <a:solidFill>
              <a:srgbClr val="FFFFFF">
                <a:alpha val="5000"/>
              </a:srgbClr>
            </a:solidFill>
          </p:grpSpPr>
          <p:grpSp>
            <p:nvGrpSpPr>
              <p:cNvPr id="11" name="Group 10">
                <a:extLst>
                  <a:ext uri="{FF2B5EF4-FFF2-40B4-BE49-F238E27FC236}">
                    <a16:creationId xmlns:a16="http://schemas.microsoft.com/office/drawing/2014/main" id="{3FBDF0D5-4D63-4514-83F2-1EEB2A48CB9E}"/>
                  </a:ext>
                </a:extLst>
              </p:cNvPr>
              <p:cNvGrpSpPr/>
              <p:nvPr userDrawn="1"/>
            </p:nvGrpSpPr>
            <p:grpSpPr>
              <a:xfrm>
                <a:off x="4357737" y="1238864"/>
                <a:ext cx="9232014" cy="5764278"/>
                <a:chOff x="4241623" y="1093722"/>
                <a:chExt cx="9232014" cy="5764278"/>
              </a:xfrm>
              <a:grpFill/>
            </p:grpSpPr>
            <p:grpSp>
              <p:nvGrpSpPr>
                <p:cNvPr id="13" name="Group 12">
                  <a:extLst>
                    <a:ext uri="{FF2B5EF4-FFF2-40B4-BE49-F238E27FC236}">
                      <a16:creationId xmlns:a16="http://schemas.microsoft.com/office/drawing/2014/main" id="{D26711FA-1C9D-4B92-ABC3-BDA6D2126E89}"/>
                    </a:ext>
                  </a:extLst>
                </p:cNvPr>
                <p:cNvGrpSpPr/>
                <p:nvPr userDrawn="1"/>
              </p:nvGrpSpPr>
              <p:grpSpPr>
                <a:xfrm>
                  <a:off x="4241623" y="1093722"/>
                  <a:ext cx="9232014" cy="5737651"/>
                  <a:chOff x="2797707" y="-1512634"/>
                  <a:chExt cx="10277880" cy="6387651"/>
                </a:xfrm>
                <a:grpFill/>
              </p:grpSpPr>
              <p:sp>
                <p:nvSpPr>
                  <p:cNvPr id="19" name="Hexagon 18">
                    <a:extLst>
                      <a:ext uri="{FF2B5EF4-FFF2-40B4-BE49-F238E27FC236}">
                        <a16:creationId xmlns:a16="http://schemas.microsoft.com/office/drawing/2014/main" id="{DFD1CEDA-FF61-4337-8205-A0A631960340}"/>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Hexagon 19">
                    <a:extLst>
                      <a:ext uri="{FF2B5EF4-FFF2-40B4-BE49-F238E27FC236}">
                        <a16:creationId xmlns:a16="http://schemas.microsoft.com/office/drawing/2014/main" id="{8CE4D3BA-49AA-4F99-B450-1A76D50E93A4}"/>
                      </a:ext>
                    </a:extLst>
                  </p:cNvPr>
                  <p:cNvSpPr/>
                  <p:nvPr userDrawn="1"/>
                </p:nvSpPr>
                <p:spPr bwMode="auto">
                  <a:xfrm>
                    <a:off x="8677964"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Hexagon 20">
                    <a:extLst>
                      <a:ext uri="{FF2B5EF4-FFF2-40B4-BE49-F238E27FC236}">
                        <a16:creationId xmlns:a16="http://schemas.microsoft.com/office/drawing/2014/main" id="{06B68EF9-3B18-4FC4-9EF6-5DB15C5ED466}"/>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Hexagon 21">
                    <a:extLst>
                      <a:ext uri="{FF2B5EF4-FFF2-40B4-BE49-F238E27FC236}">
                        <a16:creationId xmlns:a16="http://schemas.microsoft.com/office/drawing/2014/main" id="{62324263-64FC-4D48-9687-818C820BFF5C}"/>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Hexagon 22">
                    <a:extLst>
                      <a:ext uri="{FF2B5EF4-FFF2-40B4-BE49-F238E27FC236}">
                        <a16:creationId xmlns:a16="http://schemas.microsoft.com/office/drawing/2014/main" id="{907EDB80-1ED8-41F0-A77E-412A7DCA4429}"/>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Hexagon 23">
                    <a:extLst>
                      <a:ext uri="{FF2B5EF4-FFF2-40B4-BE49-F238E27FC236}">
                        <a16:creationId xmlns:a16="http://schemas.microsoft.com/office/drawing/2014/main" id="{D6813D02-0D31-4DF8-B8FC-BBC6FC835684}"/>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Hexagon 24">
                    <a:extLst>
                      <a:ext uri="{FF2B5EF4-FFF2-40B4-BE49-F238E27FC236}">
                        <a16:creationId xmlns:a16="http://schemas.microsoft.com/office/drawing/2014/main" id="{8C9BCD54-4A33-48A9-B031-848B0DF8963E}"/>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Hexagon 25">
                    <a:extLst>
                      <a:ext uri="{FF2B5EF4-FFF2-40B4-BE49-F238E27FC236}">
                        <a16:creationId xmlns:a16="http://schemas.microsoft.com/office/drawing/2014/main" id="{AB40FC67-0317-4BFD-8462-A6F612C2D49B}"/>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4" name="Hexagon 13">
                  <a:extLst>
                    <a:ext uri="{FF2B5EF4-FFF2-40B4-BE49-F238E27FC236}">
                      <a16:creationId xmlns:a16="http://schemas.microsoft.com/office/drawing/2014/main" id="{798D2309-4386-48C3-9591-FC42EDAD2B1C}"/>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Hexagon 14">
                  <a:extLst>
                    <a:ext uri="{FF2B5EF4-FFF2-40B4-BE49-F238E27FC236}">
                      <a16:creationId xmlns:a16="http://schemas.microsoft.com/office/drawing/2014/main" id="{BFACDDC2-952A-4F03-A7E8-14F5FDD63429}"/>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Hexagon 15">
                  <a:extLst>
                    <a:ext uri="{FF2B5EF4-FFF2-40B4-BE49-F238E27FC236}">
                      <a16:creationId xmlns:a16="http://schemas.microsoft.com/office/drawing/2014/main" id="{A233269A-4DA5-4C1D-9952-1737824B6D20}"/>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Hexagon 16">
                  <a:extLst>
                    <a:ext uri="{FF2B5EF4-FFF2-40B4-BE49-F238E27FC236}">
                      <a16:creationId xmlns:a16="http://schemas.microsoft.com/office/drawing/2014/main" id="{CC21CC0D-BAA2-4A8A-908F-DB206FE9F011}"/>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Hexagon 17">
                  <a:extLst>
                    <a:ext uri="{FF2B5EF4-FFF2-40B4-BE49-F238E27FC236}">
                      <a16:creationId xmlns:a16="http://schemas.microsoft.com/office/drawing/2014/main" id="{37194919-2E75-4752-87CE-DBDD488D29D3}"/>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Hexagon 11">
                <a:extLst>
                  <a:ext uri="{FF2B5EF4-FFF2-40B4-BE49-F238E27FC236}">
                    <a16:creationId xmlns:a16="http://schemas.microsoft.com/office/drawing/2014/main" id="{5F16BA84-484E-42AF-A15A-EEDE99E4818F}"/>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 name="Hexagon 6">
              <a:extLst>
                <a:ext uri="{FF2B5EF4-FFF2-40B4-BE49-F238E27FC236}">
                  <a16:creationId xmlns:a16="http://schemas.microsoft.com/office/drawing/2014/main" id="{741CFF70-DEB6-472C-A616-AE4F7102B909}"/>
                </a:ext>
              </a:extLst>
            </p:cNvPr>
            <p:cNvSpPr/>
            <p:nvPr userDrawn="1"/>
          </p:nvSpPr>
          <p:spPr bwMode="auto">
            <a:xfrm>
              <a:off x="5697294" y="4199610"/>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Hexagon 7">
              <a:extLst>
                <a:ext uri="{FF2B5EF4-FFF2-40B4-BE49-F238E27FC236}">
                  <a16:creationId xmlns:a16="http://schemas.microsoft.com/office/drawing/2014/main" id="{20DC5D02-606F-4442-9080-8695A2D6D202}"/>
                </a:ext>
              </a:extLst>
            </p:cNvPr>
            <p:cNvSpPr/>
            <p:nvPr userDrawn="1"/>
          </p:nvSpPr>
          <p:spPr bwMode="auto">
            <a:xfrm>
              <a:off x="8940942" y="3723909"/>
              <a:ext cx="2420305" cy="2086470"/>
            </a:xfrm>
            <a:prstGeom prst="hexagon">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F4D04335-F614-4583-99D9-A43CBAA034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923413" y="5320056"/>
              <a:ext cx="1157305" cy="1009659"/>
            </a:xfrm>
            <a:prstGeom prst="hexagon">
              <a:avLst/>
            </a:prstGeom>
            <a:ln w="38100">
              <a:solidFill>
                <a:srgbClr val="50E6FF"/>
              </a:solidFill>
            </a:ln>
          </p:spPr>
        </p:pic>
      </p:grpSp>
      <p:pic>
        <p:nvPicPr>
          <p:cNvPr id="28" name="Picture 27" descr="A person holding a phone&#10;&#10;Description automatically generated with medium confidence">
            <a:extLst>
              <a:ext uri="{FF2B5EF4-FFF2-40B4-BE49-F238E27FC236}">
                <a16:creationId xmlns:a16="http://schemas.microsoft.com/office/drawing/2014/main" id="{CDE8D7F2-C8FB-4B1D-81A5-1196A6BA9E4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1"/>
          <a:stretch/>
        </p:blipFill>
        <p:spPr>
          <a:xfrm>
            <a:off x="6853027" y="1081656"/>
            <a:ext cx="2429318" cy="2064231"/>
          </a:xfrm>
          <a:prstGeom prst="hexagon">
            <a:avLst/>
          </a:prstGeom>
          <a:ln w="38100">
            <a:solidFill>
              <a:srgbClr val="50E6FF"/>
            </a:solidFill>
          </a:ln>
        </p:spPr>
      </p:pic>
    </p:spTree>
    <p:extLst>
      <p:ext uri="{BB962C8B-B14F-4D97-AF65-F5344CB8AC3E}">
        <p14:creationId xmlns:p14="http://schemas.microsoft.com/office/powerpoint/2010/main" val="831053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264438"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rainbow colored logo on a black background&#10;&#10;Description automatically generated">
            <a:extLst>
              <a:ext uri="{FF2B5EF4-FFF2-40B4-BE49-F238E27FC236}">
                <a16:creationId xmlns:a16="http://schemas.microsoft.com/office/drawing/2014/main" id="{0A9E859A-6CB5-EE60-AC13-7F06009F35B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0380" y="2565274"/>
            <a:ext cx="610674" cy="610674"/>
          </a:xfrm>
          <a:prstGeom prst="rect">
            <a:avLst/>
          </a:prstGeom>
        </p:spPr>
      </p:pic>
    </p:spTree>
    <p:extLst>
      <p:ext uri="{BB962C8B-B14F-4D97-AF65-F5344CB8AC3E}">
        <p14:creationId xmlns:p14="http://schemas.microsoft.com/office/powerpoint/2010/main" val="199763781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close-up of a white board&#10;&#10;Description automatically generated">
            <a:extLst>
              <a:ext uri="{FF2B5EF4-FFF2-40B4-BE49-F238E27FC236}">
                <a16:creationId xmlns:a16="http://schemas.microsoft.com/office/drawing/2014/main" id="{6E646153-32F9-AB0C-1204-90B32B4BF3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264438"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rainbow colored logo on a black background&#10;&#10;Description automatically generated">
            <a:extLst>
              <a:ext uri="{FF2B5EF4-FFF2-40B4-BE49-F238E27FC236}">
                <a16:creationId xmlns:a16="http://schemas.microsoft.com/office/drawing/2014/main" id="{0A9E859A-6CB5-EE60-AC13-7F06009F35B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0380" y="2565274"/>
            <a:ext cx="610674" cy="610674"/>
          </a:xfrm>
          <a:prstGeom prst="rect">
            <a:avLst/>
          </a:prstGeom>
        </p:spPr>
      </p:pic>
    </p:spTree>
    <p:extLst>
      <p:ext uri="{BB962C8B-B14F-4D97-AF65-F5344CB8AC3E}">
        <p14:creationId xmlns:p14="http://schemas.microsoft.com/office/powerpoint/2010/main" val="242223128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rainbow colored logo on a black background&#10;&#10;Description automatically generated">
            <a:extLst>
              <a:ext uri="{FF2B5EF4-FFF2-40B4-BE49-F238E27FC236}">
                <a16:creationId xmlns:a16="http://schemas.microsoft.com/office/drawing/2014/main" id="{0A9E859A-6CB5-EE60-AC13-7F06009F35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632" y="2565274"/>
            <a:ext cx="610674" cy="610674"/>
          </a:xfrm>
          <a:prstGeom prst="rect">
            <a:avLst/>
          </a:prstGeom>
        </p:spPr>
      </p:pic>
    </p:spTree>
    <p:extLst>
      <p:ext uri="{BB962C8B-B14F-4D97-AF65-F5344CB8AC3E}">
        <p14:creationId xmlns:p14="http://schemas.microsoft.com/office/powerpoint/2010/main" val="4272312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246716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5"/>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871BD0B5-29FC-0CAD-D327-6545A1AA945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29105" y="641914"/>
            <a:ext cx="458808" cy="458808"/>
          </a:xfrm>
          <a:prstGeom prst="rect">
            <a:avLst/>
          </a:prstGeom>
        </p:spPr>
      </p:pic>
    </p:spTree>
    <p:extLst>
      <p:ext uri="{BB962C8B-B14F-4D97-AF65-F5344CB8AC3E}">
        <p14:creationId xmlns:p14="http://schemas.microsoft.com/office/powerpoint/2010/main" val="128666693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Freeform: Shape 10">
            <a:extLst>
              <a:ext uri="{FF2B5EF4-FFF2-40B4-BE49-F238E27FC236}">
                <a16:creationId xmlns:a16="http://schemas.microsoft.com/office/drawing/2014/main" id="{82668F8B-7B84-B482-1EC4-666C9FEC93D5}"/>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A647453E-03BF-8F7A-1AF7-8D760DC5FF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29105" y="641914"/>
            <a:ext cx="458808" cy="458808"/>
          </a:xfrm>
          <a:prstGeom prst="rect">
            <a:avLst/>
          </a:prstGeom>
        </p:spPr>
      </p:pic>
    </p:spTree>
    <p:extLst>
      <p:ext uri="{BB962C8B-B14F-4D97-AF65-F5344CB8AC3E}">
        <p14:creationId xmlns:p14="http://schemas.microsoft.com/office/powerpoint/2010/main" val="23871462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409238760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6357440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messages on a table&#10;&#10;Description automatically generated">
            <a:extLst>
              <a:ext uri="{FF2B5EF4-FFF2-40B4-BE49-F238E27FC236}">
                <a16:creationId xmlns:a16="http://schemas.microsoft.com/office/drawing/2014/main" id="{32D53500-C353-063C-4052-2F0AD4B8A7CF}"/>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37177160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messages on a table&#10;&#10;Description automatically generated">
            <a:extLst>
              <a:ext uri="{FF2B5EF4-FFF2-40B4-BE49-F238E27FC236}">
                <a16:creationId xmlns:a16="http://schemas.microsoft.com/office/drawing/2014/main" id="{32D53500-C353-063C-4052-2F0AD4B8A7CF}"/>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49241612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descr="A computer screen with a message&#10;&#10;Description automatically generated">
            <a:extLst>
              <a:ext uri="{FF2B5EF4-FFF2-40B4-BE49-F238E27FC236}">
                <a16:creationId xmlns:a16="http://schemas.microsoft.com/office/drawing/2014/main" id="{0864B15C-6466-7E3A-AB4B-6D4890D196C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43929286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6/5/2024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99967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7" name="Picture 6" descr="A group of buttons on a table&#10;&#10;Description automatically generated">
            <a:extLst>
              <a:ext uri="{FF2B5EF4-FFF2-40B4-BE49-F238E27FC236}">
                <a16:creationId xmlns:a16="http://schemas.microsoft.com/office/drawing/2014/main" id="{C01F2422-B6D4-3CA3-A12A-FF81CD8A0F60}"/>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6/5/2024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0477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descr="A computer screen with a couple of people&#10;&#10;Description automatically generated with medium confidence">
            <a:extLst>
              <a:ext uri="{FF2B5EF4-FFF2-40B4-BE49-F238E27FC236}">
                <a16:creationId xmlns:a16="http://schemas.microsoft.com/office/drawing/2014/main" id="{8CBB994A-0E33-6054-8D93-09E73DE2698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2562"/>
            <a:ext cx="12192000" cy="3441562"/>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6/5/2024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9493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75649" y="0"/>
            <a:ext cx="6816352" cy="6858000"/>
          </a:xfrm>
          <a:prstGeom prst="rect">
            <a:avLst/>
          </a:prstGeom>
        </p:spPr>
      </p:pic>
    </p:spTree>
    <p:extLst>
      <p:ext uri="{BB962C8B-B14F-4D97-AF65-F5344CB8AC3E}">
        <p14:creationId xmlns:p14="http://schemas.microsoft.com/office/powerpoint/2010/main" val="23085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4234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757D24-0D3A-1329-EF38-FFE20D9D0760}"/>
              </a:ext>
            </a:extLst>
          </p:cNvPr>
          <p:cNvSpPr txBox="1"/>
          <p:nvPr userDrawn="1"/>
        </p:nvSpPr>
        <p:spPr>
          <a:xfrm>
            <a:off x="584199" y="6245157"/>
            <a:ext cx="3689486" cy="338554"/>
          </a:xfrm>
          <a:prstGeom prst="rect">
            <a:avLst/>
          </a:prstGeom>
          <a:noFill/>
        </p:spPr>
        <p:txBody>
          <a:bodyPr wrap="square" rtlCol="0">
            <a:spAutoFit/>
          </a:bodyPr>
          <a:lstStyle/>
          <a:p>
            <a:r>
              <a:rPr lang="en-US" sz="1600" b="1"/>
              <a:t>Under NDA</a:t>
            </a:r>
          </a:p>
        </p:txBody>
      </p:sp>
    </p:spTree>
    <p:extLst>
      <p:ext uri="{BB962C8B-B14F-4D97-AF65-F5344CB8AC3E}">
        <p14:creationId xmlns:p14="http://schemas.microsoft.com/office/powerpoint/2010/main" val="35480791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6" name="Picture 5" descr="A group of colorful markers&#10;&#10;Description automatically generated">
            <a:extLst>
              <a:ext uri="{FF2B5EF4-FFF2-40B4-BE49-F238E27FC236}">
                <a16:creationId xmlns:a16="http://schemas.microsoft.com/office/drawing/2014/main" id="{B7CB5806-AB58-71DC-BFD8-4783C5A69EC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944625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3483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58499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B80033DA-D62F-3323-7A52-E0E75F52B5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6/5/2024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77088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B80033DA-D62F-3323-7A52-E0E75F52B5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8"/>
            <a:ext cx="12192000" cy="2856518"/>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6/5/2024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66143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B80033DA-D62F-3323-7A52-E0E75F52B5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9" name="Rectangle 8">
            <a:extLst>
              <a:ext uri="{FF2B5EF4-FFF2-40B4-BE49-F238E27FC236}">
                <a16:creationId xmlns:a16="http://schemas.microsoft.com/office/drawing/2014/main" id="{73ABD994-5B78-F310-601B-35BE6CCBDF3B}"/>
              </a:ext>
            </a:extLst>
          </p:cNvPr>
          <p:cNvSpPr/>
          <p:nvPr userDrawn="1"/>
        </p:nvSpPr>
        <p:spPr>
          <a:xfrm>
            <a:off x="7503886" y="-11528"/>
            <a:ext cx="4688114" cy="6760312"/>
          </a:xfrm>
          <a:prstGeom prst="rect">
            <a:avLst/>
          </a:prstGeom>
          <a:solidFill>
            <a:srgbClr val="463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6/5/2024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871052"/>
      </p:ext>
    </p:extLst>
  </p:cSld>
  <p:clrMapOvr>
    <a:masterClrMapping/>
  </p:clrMapOvr>
  <p:extLst>
    <p:ext uri="{DCECCB84-F9BA-43D5-87BE-67443E8EF086}">
      <p15:sldGuideLst xmlns:p15="http://schemas.microsoft.com/office/powerpoint/2012/main">
        <p15:guide id="1" pos="5064">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B80033DA-D62F-3323-7A52-E0E75F52B5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9" name="Rectangle 8">
            <a:extLst>
              <a:ext uri="{FF2B5EF4-FFF2-40B4-BE49-F238E27FC236}">
                <a16:creationId xmlns:a16="http://schemas.microsoft.com/office/drawing/2014/main" id="{73ABD994-5B78-F310-601B-35BE6CCBDF3B}"/>
              </a:ext>
            </a:extLst>
          </p:cNvPr>
          <p:cNvSpPr/>
          <p:nvPr userDrawn="1"/>
        </p:nvSpPr>
        <p:spPr>
          <a:xfrm>
            <a:off x="6096000" y="-11528"/>
            <a:ext cx="6096000" cy="6760312"/>
          </a:xfrm>
          <a:prstGeom prst="rect">
            <a:avLst/>
          </a:prstGeom>
          <a:solidFill>
            <a:srgbClr val="463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5203371" cy="1325563"/>
          </a:xfrm>
        </p:spPr>
        <p:txBody>
          <a:bodyPr>
            <a:normAutofit/>
          </a:bodyPr>
          <a:lstStyle>
            <a:lvl1pPr algn="l" defTabSz="914400" rtl="0" eaLnBrk="1" latinLnBrk="0" hangingPunct="1">
              <a:lnSpc>
                <a:spcPct val="90000"/>
              </a:lnSpc>
              <a:spcBef>
                <a:spcPct val="0"/>
              </a:spcBef>
              <a:buNone/>
              <a:defRPr lang="en-US" sz="3600" kern="1200" spc="-100" dirty="0">
                <a:ln w="3175">
                  <a:noFill/>
                </a:ln>
                <a:solidFill>
                  <a:srgbClr val="463668"/>
                </a:solidFill>
                <a:latin typeface="Segoe UI Semibold"/>
                <a:ea typeface="+mn-ea"/>
                <a:cs typeface="Segoe UI Semibold"/>
              </a:defRPr>
            </a:lvl1p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520337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654E68E4-6197-B289-C2AF-B6DD51E5364A}"/>
              </a:ext>
            </a:extLst>
          </p:cNvPr>
          <p:cNvSpPr>
            <a:spLocks noGrp="1"/>
          </p:cNvSpPr>
          <p:nvPr>
            <p:ph idx="10"/>
          </p:nvPr>
        </p:nvSpPr>
        <p:spPr>
          <a:xfrm>
            <a:off x="6665843" y="1721804"/>
            <a:ext cx="4846983"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6810504"/>
      </p:ext>
    </p:extLst>
  </p:cSld>
  <p:clrMapOvr>
    <a:masterClrMapping/>
  </p:clrMapOvr>
  <p:extLst>
    <p:ext uri="{DCECCB84-F9BA-43D5-87BE-67443E8EF086}">
      <p15:sldGuideLst xmlns:p15="http://schemas.microsoft.com/office/powerpoint/2012/main">
        <p15:guide id="1" pos="5064">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8" name="Picture 7" descr="A blue sky with white clouds&#10;&#10;Description automatically generated">
            <a:extLst>
              <a:ext uri="{FF2B5EF4-FFF2-40B4-BE49-F238E27FC236}">
                <a16:creationId xmlns:a16="http://schemas.microsoft.com/office/drawing/2014/main" id="{B80033DA-D62F-3323-7A52-E0E75F52B5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9" name="Rectangle 8">
            <a:extLst>
              <a:ext uri="{FF2B5EF4-FFF2-40B4-BE49-F238E27FC236}">
                <a16:creationId xmlns:a16="http://schemas.microsoft.com/office/drawing/2014/main" id="{73ABD994-5B78-F310-601B-35BE6CCBDF3B}"/>
              </a:ext>
            </a:extLst>
          </p:cNvPr>
          <p:cNvSpPr/>
          <p:nvPr userDrawn="1"/>
        </p:nvSpPr>
        <p:spPr>
          <a:xfrm>
            <a:off x="0" y="-11528"/>
            <a:ext cx="4688114" cy="6760312"/>
          </a:xfrm>
          <a:prstGeom prst="rect">
            <a:avLst/>
          </a:prstGeom>
          <a:solidFill>
            <a:srgbClr val="463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6/5/2024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5827450"/>
      </p:ext>
    </p:extLst>
  </p:cSld>
  <p:clrMapOvr>
    <a:masterClrMapping/>
  </p:clrMapOvr>
  <p:extLst>
    <p:ext uri="{DCECCB84-F9BA-43D5-87BE-67443E8EF086}">
      <p15:sldGuideLst xmlns:p15="http://schemas.microsoft.com/office/powerpoint/2012/main">
        <p15:guide id="1" pos="50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426962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10" name="Picture 9" descr="A blurry image of a person's hand&#10;&#10;Description automatically generated">
            <a:extLst>
              <a:ext uri="{FF2B5EF4-FFF2-40B4-BE49-F238E27FC236}">
                <a16:creationId xmlns:a16="http://schemas.microsoft.com/office/drawing/2014/main" id="{2CB0CE77-D827-B14E-37D3-72A5E8B7C4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9" name="Rectangle 8">
            <a:extLst>
              <a:ext uri="{FF2B5EF4-FFF2-40B4-BE49-F238E27FC236}">
                <a16:creationId xmlns:a16="http://schemas.microsoft.com/office/drawing/2014/main" id="{73ABD994-5B78-F310-601B-35BE6CCBDF3B}"/>
              </a:ext>
            </a:extLst>
          </p:cNvPr>
          <p:cNvSpPr/>
          <p:nvPr userDrawn="1"/>
        </p:nvSpPr>
        <p:spPr>
          <a:xfrm>
            <a:off x="0" y="-11528"/>
            <a:ext cx="4688114" cy="6760312"/>
          </a:xfrm>
          <a:prstGeom prst="rect">
            <a:avLst/>
          </a:prstGeom>
          <a:solidFill>
            <a:srgbClr val="463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6/5/2024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F2911AE4-2CF5-A005-4AFE-D38ACB5626B4}"/>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813838"/>
      </p:ext>
    </p:extLst>
  </p:cSld>
  <p:clrMapOvr>
    <a:masterClrMapping/>
  </p:clrMapOvr>
  <p:extLst>
    <p:ext uri="{DCECCB84-F9BA-43D5-87BE-67443E8EF086}">
      <p15:sldGuideLst xmlns:p15="http://schemas.microsoft.com/office/powerpoint/2012/main">
        <p15:guide id="1" pos="5064">
          <p15:clr>
            <a:srgbClr val="FBAE40"/>
          </p15:clr>
        </p15:guide>
        <p15:guide id="2" pos="3312">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6/5/2024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54420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13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6816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ummary page_Big headline">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61105216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6/5/2024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47080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6/5/2024</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61628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6/5/2024</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3542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6/5/2024</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86896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6/5/2024</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66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499687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81054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6/5/2024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59619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6/5/2024</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19707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6/5/2024</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39593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6/5/2024</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51870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6/5/2024</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53856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07695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968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187725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Photo full bleed lower 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C4891A6-B964-47F0-8B92-8EE40632F9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A85858A1-71F3-413A-9DB7-A6B676CE507A}"/>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CB82F55-3B81-4613-BD39-D678B36046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5603684-D24B-4C19-A4C0-1EF77D305E6A}"/>
              </a:ext>
            </a:extLst>
          </p:cNvPr>
          <p:cNvPicPr>
            <a:picLocks noChangeAspect="1"/>
          </p:cNvPicPr>
          <p:nvPr userDrawn="1"/>
        </p:nvPicPr>
        <p:blipFill>
          <a:blip r:embed="rId5"/>
          <a:stretch>
            <a:fillRect/>
          </a:stretch>
        </p:blipFill>
        <p:spPr>
          <a:xfrm>
            <a:off x="584201" y="585788"/>
            <a:ext cx="1517162" cy="323661"/>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6417254"/>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_Photo full bleed lower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5D287B-5326-434C-B7F7-B810C3B49409}"/>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0D9B1DB1-C316-4AC7-9A06-EC070AAC79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6992" y="1211701"/>
            <a:ext cx="4459843" cy="4433136"/>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7" name="Picture 6" descr="A picture containing text, clipart&#10;&#10;Description automatically generated">
            <a:extLst>
              <a:ext uri="{FF2B5EF4-FFF2-40B4-BE49-F238E27FC236}">
                <a16:creationId xmlns:a16="http://schemas.microsoft.com/office/drawing/2014/main" id="{52407738-1272-47EC-ABB9-B1A48029A4CD}"/>
              </a:ext>
            </a:extLst>
          </p:cNvPr>
          <p:cNvPicPr>
            <a:picLocks noChangeAspect="1"/>
          </p:cNvPicPr>
          <p:nvPr userDrawn="1"/>
        </p:nvPicPr>
        <p:blipFill>
          <a:blip r:embed="rId4"/>
          <a:stretch>
            <a:fillRect/>
          </a:stretch>
        </p:blipFill>
        <p:spPr>
          <a:xfrm>
            <a:off x="584201" y="585788"/>
            <a:ext cx="1517162" cy="323661"/>
          </a:xfrm>
          <a:prstGeom prst="rect">
            <a:avLst/>
          </a:prstGeom>
        </p:spPr>
      </p:pic>
    </p:spTree>
    <p:extLst>
      <p:ext uri="{BB962C8B-B14F-4D97-AF65-F5344CB8AC3E}">
        <p14:creationId xmlns:p14="http://schemas.microsoft.com/office/powerpoint/2010/main" val="3267331189"/>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159110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07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124986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2581059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40360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792654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670677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5043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55685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49037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20600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057594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31300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3533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544305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344006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5658699"/>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830125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330857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283621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2911391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3275698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5" name="Text Placeholder 3">
            <a:extLst>
              <a:ext uri="{FF2B5EF4-FFF2-40B4-BE49-F238E27FC236}">
                <a16:creationId xmlns:a16="http://schemas.microsoft.com/office/drawing/2014/main" id="{1427286A-C8CF-4BF2-9615-253DBCF24748}"/>
              </a:ext>
            </a:extLst>
          </p:cNvPr>
          <p:cNvSpPr>
            <a:spLocks noGrp="1"/>
          </p:cNvSpPr>
          <p:nvPr>
            <p:ph type="body" sz="quarter" idx="17"/>
          </p:nvPr>
        </p:nvSpPr>
        <p:spPr>
          <a:xfrm>
            <a:off x="4356101"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DAB9C9BA-7F20-48D3-8E36-FEB164FD2351}"/>
              </a:ext>
            </a:extLst>
          </p:cNvPr>
          <p:cNvSpPr>
            <a:spLocks noGrp="1"/>
          </p:cNvSpPr>
          <p:nvPr>
            <p:ph type="pic" sz="quarter" idx="18" hasCustomPrompt="1"/>
          </p:nvPr>
        </p:nvSpPr>
        <p:spPr bwMode="ltGray">
          <a:xfrm>
            <a:off x="4356100"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Text Placeholder 3">
            <a:extLst>
              <a:ext uri="{FF2B5EF4-FFF2-40B4-BE49-F238E27FC236}">
                <a16:creationId xmlns:a16="http://schemas.microsoft.com/office/drawing/2014/main" id="{48BCE855-2968-408F-BC75-A67C79C37C92}"/>
              </a:ext>
            </a:extLst>
          </p:cNvPr>
          <p:cNvSpPr>
            <a:spLocks noGrp="1"/>
          </p:cNvSpPr>
          <p:nvPr>
            <p:ph type="body" sz="quarter" idx="19"/>
          </p:nvPr>
        </p:nvSpPr>
        <p:spPr>
          <a:xfrm>
            <a:off x="8134669"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02BEACB5-FA0C-4826-A5F6-82364A06FD46}"/>
              </a:ext>
            </a:extLst>
          </p:cNvPr>
          <p:cNvSpPr>
            <a:spLocks noGrp="1"/>
          </p:cNvSpPr>
          <p:nvPr>
            <p:ph type="pic" sz="quarter" idx="20" hasCustomPrompt="1"/>
          </p:nvPr>
        </p:nvSpPr>
        <p:spPr bwMode="ltGray">
          <a:xfrm>
            <a:off x="8134668"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74478304"/>
      </p:ext>
    </p:extLst>
  </p:cSld>
  <p:clrMapOvr>
    <a:masterClrMapping/>
  </p:clrMapOvr>
  <p:transition>
    <p:fade/>
  </p:transition>
  <p:extLst>
    <p:ext uri="{DCECCB84-F9BA-43D5-87BE-67443E8EF086}">
      <p15:sldGuideLst xmlns:p15="http://schemas.microsoft.com/office/powerpoint/2012/main">
        <p15:guide id="3" orient="horz" pos="2880">
          <p15:clr>
            <a:srgbClr val="5ACBF0"/>
          </p15:clr>
        </p15:guide>
        <p15:guide id="4" orient="horz" pos="912">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817509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253779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5715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57150">
            <a:solidFill>
              <a:srgbClr val="D2D2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7550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1705432"/>
            <a:ext cx="3072384" cy="491445"/>
          </a:xfrm>
        </p:spPr>
        <p:txBody>
          <a:bodyPr anchor="t"/>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7167A558-F125-447E-B726-FE165910A8A8}"/>
              </a:ext>
            </a:extLst>
          </p:cNvPr>
          <p:cNvSpPr>
            <a:spLocks noGrp="1"/>
          </p:cNvSpPr>
          <p:nvPr>
            <p:ph type="pic" sz="quarter" idx="12" hasCustomPrompt="1"/>
          </p:nvPr>
        </p:nvSpPr>
        <p:spPr bwMode="ltGray">
          <a:xfrm>
            <a:off x="6110514" y="0"/>
            <a:ext cx="6081486" cy="6858000"/>
          </a:xfrm>
          <a:blipFill>
            <a:blip r:embed="rId2" cstate="screen">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cxnSp>
        <p:nvCxnSpPr>
          <p:cNvPr id="9" name="Straight Connector 8">
            <a:extLst>
              <a:ext uri="{FF2B5EF4-FFF2-40B4-BE49-F238E27FC236}">
                <a16:creationId xmlns:a16="http://schemas.microsoft.com/office/drawing/2014/main" id="{7A0F862D-B1CC-48A7-B4E2-9251CB5E9811}"/>
              </a:ext>
              <a:ext uri="{C183D7F6-B498-43B3-948B-1728B52AA6E4}">
                <adec:decorative xmlns:adec="http://schemas.microsoft.com/office/drawing/2017/decorative" val="1"/>
              </a:ext>
            </a:extLst>
          </p:cNvPr>
          <p:cNvCxnSpPr>
            <a:cxnSpLocks/>
          </p:cNvCxnSpPr>
          <p:nvPr userDrawn="1"/>
        </p:nvCxnSpPr>
        <p:spPr>
          <a:xfrm>
            <a:off x="585216" y="2556331"/>
            <a:ext cx="3182112" cy="0"/>
          </a:xfrm>
          <a:prstGeom prst="line">
            <a:avLst/>
          </a:prstGeom>
          <a:ln w="57150">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9FC3B758-1A7F-44C9-BE93-0D76BB7FCA59}"/>
              </a:ext>
            </a:extLst>
          </p:cNvPr>
          <p:cNvSpPr>
            <a:spLocks noGrp="1"/>
          </p:cNvSpPr>
          <p:nvPr>
            <p:ph type="body" sz="quarter" idx="13"/>
          </p:nvPr>
        </p:nvSpPr>
        <p:spPr>
          <a:xfrm>
            <a:off x="584200" y="2953656"/>
            <a:ext cx="5090886" cy="2518229"/>
          </a:xfrm>
        </p:spPr>
        <p:txBody>
          <a:bodyPr/>
          <a:lstStyle>
            <a:lvl1pPr marL="274320" indent="-274320">
              <a:spcBef>
                <a:spcPts val="1200"/>
              </a:spcBef>
              <a:defRPr sz="2400"/>
            </a:lvl1pPr>
            <a:lvl2pPr marL="274320" indent="-274320">
              <a:spcBef>
                <a:spcPts val="1200"/>
              </a:spcBef>
              <a:defRPr sz="2400"/>
            </a:lvl2pPr>
            <a:lvl3pPr marL="274320" indent="-274320">
              <a:spcBef>
                <a:spcPts val="1200"/>
              </a:spcBef>
              <a:defRPr sz="2400"/>
            </a:lvl3pPr>
            <a:lvl4pPr marL="274320" indent="-274320">
              <a:spcBef>
                <a:spcPts val="1200"/>
              </a:spcBef>
              <a:defRPr sz="2400"/>
            </a:lvl4pPr>
            <a:lvl5pPr marL="274320" indent="-274320">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4598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816">
          <p15:clr>
            <a:srgbClr val="5ACBF0"/>
          </p15:clr>
        </p15:guide>
        <p15:guide id="30" pos="2376">
          <p15:clr>
            <a:srgbClr val="5ACBF0"/>
          </p15:clr>
        </p15:guide>
        <p15:guide id="32" orient="horz" pos="1056">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83940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68E9297-A1A1-40D0-BB8A-0A2FE30C0E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rgbClr val="50E6FF"/>
                </a:solidFill>
                <a:latin typeface="+mn-lt"/>
              </a:defRPr>
            </a:lvl1pPr>
          </a:lstStyle>
          <a:p>
            <a:pPr lvl="0"/>
            <a:r>
              <a:rPr lang="en-US"/>
              <a:t>Speaker name</a:t>
            </a:r>
          </a:p>
        </p:txBody>
      </p:sp>
    </p:spTree>
    <p:extLst>
      <p:ext uri="{BB962C8B-B14F-4D97-AF65-F5344CB8AC3E}">
        <p14:creationId xmlns:p14="http://schemas.microsoft.com/office/powerpoint/2010/main" val="25419653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054521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15189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700" y="0"/>
            <a:ext cx="6083300" cy="6858000"/>
          </a:xfrm>
          <a:prstGeom prst="rect">
            <a:avLst/>
          </a:prstGeom>
        </p:spPr>
      </p:pic>
      <p:sp>
        <p:nvSpPr>
          <p:cNvPr id="2" name="Title 1"/>
          <p:cNvSpPr>
            <a:spLocks noGrp="1"/>
          </p:cNvSpPr>
          <p:nvPr>
            <p:ph type="title" hasCustomPrompt="1"/>
          </p:nvPr>
        </p:nvSpPr>
        <p:spPr>
          <a:xfrm>
            <a:off x="585216" y="3035808"/>
            <a:ext cx="4456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
        <p:nvSpPr>
          <p:cNvPr id="4" name="Oval 3">
            <a:extLst>
              <a:ext uri="{FF2B5EF4-FFF2-40B4-BE49-F238E27FC236}">
                <a16:creationId xmlns:a16="http://schemas.microsoft.com/office/drawing/2014/main" id="{BC03996A-9794-4437-8500-374F1994E4CC}"/>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EB19C10F-F8D6-43E0-A82F-9F1C728F223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spTree>
    <p:extLst>
      <p:ext uri="{BB962C8B-B14F-4D97-AF65-F5344CB8AC3E}">
        <p14:creationId xmlns:p14="http://schemas.microsoft.com/office/powerpoint/2010/main" val="7345485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13853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9954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13763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3965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832110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4"/>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64251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78D4"/>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23611B6-62AD-45F8-BE9A-F41F8534F5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7534450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4935980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3380401438"/>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687245999"/>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31CD4-A344-B015-6487-BECDE974B2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6A3F87-DE9C-1FFA-2B79-7C1BFF0AE2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8CA64E-2446-28E0-1BB9-961B195D5E39}"/>
              </a:ext>
            </a:extLst>
          </p:cNvPr>
          <p:cNvSpPr>
            <a:spLocks noGrp="1"/>
          </p:cNvSpPr>
          <p:nvPr>
            <p:ph type="dt" sz="half" idx="10"/>
          </p:nvPr>
        </p:nvSpPr>
        <p:spPr/>
        <p:txBody>
          <a:bodyPr/>
          <a:lstStyle/>
          <a:p>
            <a:fld id="{278DD62D-9961-4585-82C2-9AC35BA51174}" type="datetimeFigureOut">
              <a:rPr lang="en-US" smtClean="0"/>
              <a:t>6/5/2024</a:t>
            </a:fld>
            <a:endParaRPr lang="en-US"/>
          </a:p>
        </p:txBody>
      </p:sp>
      <p:sp>
        <p:nvSpPr>
          <p:cNvPr id="5" name="Footer Placeholder 4">
            <a:extLst>
              <a:ext uri="{FF2B5EF4-FFF2-40B4-BE49-F238E27FC236}">
                <a16:creationId xmlns:a16="http://schemas.microsoft.com/office/drawing/2014/main" id="{6AEC624A-1C83-D4DF-051F-6A317E6D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1CB98-341E-C138-90B1-4D9AC149CB31}"/>
              </a:ext>
            </a:extLst>
          </p:cNvPr>
          <p:cNvSpPr>
            <a:spLocks noGrp="1"/>
          </p:cNvSpPr>
          <p:nvPr>
            <p:ph type="sldNum" sz="quarter" idx="12"/>
          </p:nvPr>
        </p:nvSpPr>
        <p:spPr/>
        <p:txBody>
          <a:bodyPr/>
          <a:lstStyle/>
          <a:p>
            <a:fld id="{D293AE4D-B10C-4CD4-BD88-881D31ACEBA1}" type="slidenum">
              <a:rPr lang="en-US" smtClean="0"/>
              <a:t>‹#›</a:t>
            </a:fld>
            <a:endParaRPr lang="en-US"/>
          </a:p>
        </p:txBody>
      </p:sp>
    </p:spTree>
    <p:extLst>
      <p:ext uri="{BB962C8B-B14F-4D97-AF65-F5344CB8AC3E}">
        <p14:creationId xmlns:p14="http://schemas.microsoft.com/office/powerpoint/2010/main" val="425467752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1B72-9E72-707A-93F5-EC728EB91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35E75-759E-057A-EED4-686F7388D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0A28F-C183-777E-73A9-ECF77E951375}"/>
              </a:ext>
            </a:extLst>
          </p:cNvPr>
          <p:cNvSpPr>
            <a:spLocks noGrp="1"/>
          </p:cNvSpPr>
          <p:nvPr>
            <p:ph type="dt" sz="half" idx="10"/>
          </p:nvPr>
        </p:nvSpPr>
        <p:spPr/>
        <p:txBody>
          <a:bodyPr/>
          <a:lstStyle/>
          <a:p>
            <a:fld id="{8DD7038C-62EA-4619-851E-E5F256C13C34}" type="datetimeFigureOut">
              <a:rPr lang="en-US" smtClean="0"/>
              <a:t>6/5/2024</a:t>
            </a:fld>
            <a:endParaRPr lang="en-US"/>
          </a:p>
        </p:txBody>
      </p:sp>
      <p:sp>
        <p:nvSpPr>
          <p:cNvPr id="5" name="Footer Placeholder 4">
            <a:extLst>
              <a:ext uri="{FF2B5EF4-FFF2-40B4-BE49-F238E27FC236}">
                <a16:creationId xmlns:a16="http://schemas.microsoft.com/office/drawing/2014/main" id="{0BC8E0A4-4FF4-A0AF-A340-5FF6C0D23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D44B5-7B6F-3905-3D64-DF4A07ECA4C5}"/>
              </a:ext>
            </a:extLst>
          </p:cNvPr>
          <p:cNvSpPr>
            <a:spLocks noGrp="1"/>
          </p:cNvSpPr>
          <p:nvPr>
            <p:ph type="sldNum" sz="quarter" idx="12"/>
          </p:nvPr>
        </p:nvSpPr>
        <p:spPr/>
        <p:txBody>
          <a:bodyPr/>
          <a:lstStyle/>
          <a:p>
            <a:fld id="{F6FEDE47-5C65-4B83-B8B3-46E3B7E2E75A}" type="slidenum">
              <a:rPr lang="en-US" smtClean="0"/>
              <a:t>‹#›</a:t>
            </a:fld>
            <a:endParaRPr lang="en-US"/>
          </a:p>
        </p:txBody>
      </p:sp>
    </p:spTree>
    <p:extLst>
      <p:ext uri="{BB962C8B-B14F-4D97-AF65-F5344CB8AC3E}">
        <p14:creationId xmlns:p14="http://schemas.microsoft.com/office/powerpoint/2010/main" val="139185769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5_Photo full bleed lower title">
    <p:spTree>
      <p:nvGrpSpPr>
        <p:cNvPr id="1" name=""/>
        <p:cNvGrpSpPr/>
        <p:nvPr/>
      </p:nvGrpSpPr>
      <p:grpSpPr>
        <a:xfrm>
          <a:off x="0" y="0"/>
          <a:ext cx="0" cy="0"/>
          <a:chOff x="0" y="0"/>
          <a:chExt cx="0" cy="0"/>
        </a:xfrm>
      </p:grpSpPr>
      <p:pic>
        <p:nvPicPr>
          <p:cNvPr id="7" name="Picture 6" descr="Abstract network of node and mesh">
            <a:extLst>
              <a:ext uri="{FF2B5EF4-FFF2-40B4-BE49-F238E27FC236}">
                <a16:creationId xmlns:a16="http://schemas.microsoft.com/office/drawing/2014/main" id="{EB13B5E3-B807-AFAD-8A80-BB8B05E617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476"/>
          <a:stretch/>
        </p:blipFill>
        <p:spPr>
          <a:xfrm>
            <a:off x="0" y="-1140023"/>
            <a:ext cx="12191999" cy="7998023"/>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6615128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4765605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84055"/>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fld id="{DC56D356-9898-4849-8B56-8D4425780EAC}" type="datetimeFigureOut">
              <a:rPr lang="en-US" smtClean="0"/>
              <a:t>6/5/2024</a:t>
            </a:fld>
            <a:endParaRPr lang="en-US"/>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fld id="{7074C321-619E-43ED-B73E-91FE40887C8E}" type="slidenum">
              <a:rPr lang="en-US" smtClean="0"/>
              <a:t>‹#›</a:t>
            </a:fld>
            <a:endParaRPr lang="en-US"/>
          </a:p>
        </p:txBody>
      </p:sp>
    </p:spTree>
    <p:extLst>
      <p:ext uri="{BB962C8B-B14F-4D97-AF65-F5344CB8AC3E}">
        <p14:creationId xmlns:p14="http://schemas.microsoft.com/office/powerpoint/2010/main" val="382898779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38296183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75BD-3CD8-2BD5-DA09-C1BF4ECBD6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968481-8506-30B5-78F2-C934750F2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F1553D-5CCF-5F51-0BF6-CB4E04DC9F32}"/>
              </a:ext>
            </a:extLst>
          </p:cNvPr>
          <p:cNvSpPr>
            <a:spLocks noGrp="1"/>
          </p:cNvSpPr>
          <p:nvPr>
            <p:ph type="dt" sz="half" idx="10"/>
          </p:nvPr>
        </p:nvSpPr>
        <p:spPr/>
        <p:txBody>
          <a:bodyPr/>
          <a:lstStyle/>
          <a:p>
            <a:fld id="{57403E64-2D61-43D0-872F-2FA5173434DF}" type="datetimeFigureOut">
              <a:rPr lang="en-US" smtClean="0"/>
              <a:t>6/5/2024</a:t>
            </a:fld>
            <a:endParaRPr lang="en-US"/>
          </a:p>
        </p:txBody>
      </p:sp>
      <p:sp>
        <p:nvSpPr>
          <p:cNvPr id="5" name="Footer Placeholder 4">
            <a:extLst>
              <a:ext uri="{FF2B5EF4-FFF2-40B4-BE49-F238E27FC236}">
                <a16:creationId xmlns:a16="http://schemas.microsoft.com/office/drawing/2014/main" id="{B0E88F41-0AB2-F73B-4F36-B77906918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46626-5DEB-0C1A-61A8-A0ECDE992B51}"/>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85160569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537F-8302-0B1F-5AAC-719DA4D9C2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98500-784B-03C0-1E04-A633E4CDE3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DF9D4-010A-8279-A01E-7CBB36D64E31}"/>
              </a:ext>
            </a:extLst>
          </p:cNvPr>
          <p:cNvSpPr>
            <a:spLocks noGrp="1"/>
          </p:cNvSpPr>
          <p:nvPr>
            <p:ph type="dt" sz="half" idx="10"/>
          </p:nvPr>
        </p:nvSpPr>
        <p:spPr/>
        <p:txBody>
          <a:bodyPr/>
          <a:lstStyle/>
          <a:p>
            <a:fld id="{57403E64-2D61-43D0-872F-2FA5173434DF}" type="datetimeFigureOut">
              <a:rPr lang="en-US" smtClean="0"/>
              <a:t>6/5/2024</a:t>
            </a:fld>
            <a:endParaRPr lang="en-US"/>
          </a:p>
        </p:txBody>
      </p:sp>
      <p:sp>
        <p:nvSpPr>
          <p:cNvPr id="5" name="Footer Placeholder 4">
            <a:extLst>
              <a:ext uri="{FF2B5EF4-FFF2-40B4-BE49-F238E27FC236}">
                <a16:creationId xmlns:a16="http://schemas.microsoft.com/office/drawing/2014/main" id="{978182B1-F955-FEE4-A807-B804B7791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A2874-9B7D-FA33-1C4E-FAA37D9C1407}"/>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147342732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7C5A-2CBD-B609-839C-002686CBB8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A48E83-FF2C-803E-1C0C-A10E70E8FB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26AD45-A83D-6EB2-B853-D82D46CCDE1E}"/>
              </a:ext>
            </a:extLst>
          </p:cNvPr>
          <p:cNvSpPr>
            <a:spLocks noGrp="1"/>
          </p:cNvSpPr>
          <p:nvPr>
            <p:ph type="dt" sz="half" idx="10"/>
          </p:nvPr>
        </p:nvSpPr>
        <p:spPr/>
        <p:txBody>
          <a:bodyPr/>
          <a:lstStyle/>
          <a:p>
            <a:fld id="{57403E64-2D61-43D0-872F-2FA5173434DF}" type="datetimeFigureOut">
              <a:rPr lang="en-US" smtClean="0"/>
              <a:t>6/5/2024</a:t>
            </a:fld>
            <a:endParaRPr lang="en-US"/>
          </a:p>
        </p:txBody>
      </p:sp>
      <p:sp>
        <p:nvSpPr>
          <p:cNvPr id="5" name="Footer Placeholder 4">
            <a:extLst>
              <a:ext uri="{FF2B5EF4-FFF2-40B4-BE49-F238E27FC236}">
                <a16:creationId xmlns:a16="http://schemas.microsoft.com/office/drawing/2014/main" id="{4BAA2F92-91CD-B340-3C60-629B6AF32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62FD3-C5F0-6E0D-E899-648B2B5E74DC}"/>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88606979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86706-E95A-00EF-EE0E-192F44445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0CAE9B-7EBD-1069-931A-F7D8027E97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0472F5-3A87-CC1C-013E-FF71D0F048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4C31EC-A54F-BB2F-8401-0FAB78DF22D4}"/>
              </a:ext>
            </a:extLst>
          </p:cNvPr>
          <p:cNvSpPr>
            <a:spLocks noGrp="1"/>
          </p:cNvSpPr>
          <p:nvPr>
            <p:ph type="dt" sz="half" idx="10"/>
          </p:nvPr>
        </p:nvSpPr>
        <p:spPr/>
        <p:txBody>
          <a:bodyPr/>
          <a:lstStyle/>
          <a:p>
            <a:fld id="{57403E64-2D61-43D0-872F-2FA5173434DF}" type="datetimeFigureOut">
              <a:rPr lang="en-US" smtClean="0"/>
              <a:t>6/5/2024</a:t>
            </a:fld>
            <a:endParaRPr lang="en-US"/>
          </a:p>
        </p:txBody>
      </p:sp>
      <p:sp>
        <p:nvSpPr>
          <p:cNvPr id="6" name="Footer Placeholder 5">
            <a:extLst>
              <a:ext uri="{FF2B5EF4-FFF2-40B4-BE49-F238E27FC236}">
                <a16:creationId xmlns:a16="http://schemas.microsoft.com/office/drawing/2014/main" id="{8F3F9AC4-1AAB-146F-2F52-C505C92AB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5B2D3-DF2F-5B72-942A-82D2BD2F5F8F}"/>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21974107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3694-E91F-EEB2-7940-9B6E9697D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D9F2C9-7B3B-7A6F-94F9-F169F6644C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CB6E64-77D9-7A32-A58B-FC69B1E6B2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5A9CEF-7A15-659E-CA5E-0C9ADD459E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B81C9-B082-5AEC-5C73-6D430348C3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4A154-21AA-E91F-2B86-1607EF1F969C}"/>
              </a:ext>
            </a:extLst>
          </p:cNvPr>
          <p:cNvSpPr>
            <a:spLocks noGrp="1"/>
          </p:cNvSpPr>
          <p:nvPr>
            <p:ph type="dt" sz="half" idx="10"/>
          </p:nvPr>
        </p:nvSpPr>
        <p:spPr/>
        <p:txBody>
          <a:bodyPr/>
          <a:lstStyle/>
          <a:p>
            <a:fld id="{57403E64-2D61-43D0-872F-2FA5173434DF}" type="datetimeFigureOut">
              <a:rPr lang="en-US" smtClean="0"/>
              <a:t>6/5/2024</a:t>
            </a:fld>
            <a:endParaRPr lang="en-US"/>
          </a:p>
        </p:txBody>
      </p:sp>
      <p:sp>
        <p:nvSpPr>
          <p:cNvPr id="8" name="Footer Placeholder 7">
            <a:extLst>
              <a:ext uri="{FF2B5EF4-FFF2-40B4-BE49-F238E27FC236}">
                <a16:creationId xmlns:a16="http://schemas.microsoft.com/office/drawing/2014/main" id="{B2AE142F-0619-52AF-DC20-F1810E727F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EB42F8-08E0-0FBC-2E6C-A763B481D212}"/>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211346334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406F5-498F-2161-36F8-F63961A195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BEAA3F-1231-BCDB-9AB2-D3226CE52229}"/>
              </a:ext>
            </a:extLst>
          </p:cNvPr>
          <p:cNvSpPr>
            <a:spLocks noGrp="1"/>
          </p:cNvSpPr>
          <p:nvPr>
            <p:ph type="dt" sz="half" idx="10"/>
          </p:nvPr>
        </p:nvSpPr>
        <p:spPr/>
        <p:txBody>
          <a:bodyPr/>
          <a:lstStyle/>
          <a:p>
            <a:fld id="{57403E64-2D61-43D0-872F-2FA5173434DF}" type="datetimeFigureOut">
              <a:rPr lang="en-US" smtClean="0"/>
              <a:t>6/5/2024</a:t>
            </a:fld>
            <a:endParaRPr lang="en-US"/>
          </a:p>
        </p:txBody>
      </p:sp>
      <p:sp>
        <p:nvSpPr>
          <p:cNvPr id="4" name="Footer Placeholder 3">
            <a:extLst>
              <a:ext uri="{FF2B5EF4-FFF2-40B4-BE49-F238E27FC236}">
                <a16:creationId xmlns:a16="http://schemas.microsoft.com/office/drawing/2014/main" id="{ADC49276-595E-E60F-49A0-E9E4F21A58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D33028-7ED3-C3FA-AC68-EFB88D1203FD}"/>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58652831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B4365D-9369-6B03-B685-650B51F431D4}"/>
              </a:ext>
            </a:extLst>
          </p:cNvPr>
          <p:cNvSpPr>
            <a:spLocks noGrp="1"/>
          </p:cNvSpPr>
          <p:nvPr>
            <p:ph type="dt" sz="half" idx="10"/>
          </p:nvPr>
        </p:nvSpPr>
        <p:spPr/>
        <p:txBody>
          <a:bodyPr/>
          <a:lstStyle/>
          <a:p>
            <a:fld id="{57403E64-2D61-43D0-872F-2FA5173434DF}" type="datetimeFigureOut">
              <a:rPr lang="en-US" smtClean="0"/>
              <a:t>6/5/2024</a:t>
            </a:fld>
            <a:endParaRPr lang="en-US"/>
          </a:p>
        </p:txBody>
      </p:sp>
      <p:sp>
        <p:nvSpPr>
          <p:cNvPr id="3" name="Footer Placeholder 2">
            <a:extLst>
              <a:ext uri="{FF2B5EF4-FFF2-40B4-BE49-F238E27FC236}">
                <a16:creationId xmlns:a16="http://schemas.microsoft.com/office/drawing/2014/main" id="{5F77ED8B-86C2-9FEF-005E-FD7F539501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8F849E-D2E8-EE11-101B-41C1EC95C54D}"/>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1187862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1573334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66154-AC05-CFAD-A960-E31E8F710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CBC8BE-E00E-B9CD-5EE1-21F2C7165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D8A651-CA01-3A3C-5430-A9F88A812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AB5758-E247-7ABF-1E94-6FC9407B0B9B}"/>
              </a:ext>
            </a:extLst>
          </p:cNvPr>
          <p:cNvSpPr>
            <a:spLocks noGrp="1"/>
          </p:cNvSpPr>
          <p:nvPr>
            <p:ph type="dt" sz="half" idx="10"/>
          </p:nvPr>
        </p:nvSpPr>
        <p:spPr/>
        <p:txBody>
          <a:bodyPr/>
          <a:lstStyle/>
          <a:p>
            <a:fld id="{57403E64-2D61-43D0-872F-2FA5173434DF}" type="datetimeFigureOut">
              <a:rPr lang="en-US" smtClean="0"/>
              <a:t>6/5/2024</a:t>
            </a:fld>
            <a:endParaRPr lang="en-US"/>
          </a:p>
        </p:txBody>
      </p:sp>
      <p:sp>
        <p:nvSpPr>
          <p:cNvPr id="6" name="Footer Placeholder 5">
            <a:extLst>
              <a:ext uri="{FF2B5EF4-FFF2-40B4-BE49-F238E27FC236}">
                <a16:creationId xmlns:a16="http://schemas.microsoft.com/office/drawing/2014/main" id="{EADF9624-9CDC-ADB2-9C3E-EC492A1B31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743AA8-C0CD-CF9F-C7ED-BA3E24A8D235}"/>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27494403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1154-2E4C-4AB1-247C-604E910A0E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900CB4-AD65-A8C2-5E91-3AE4806D9B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C05CA4-DB3F-1480-527D-1C30162C3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90E907-9911-21D9-E669-B9E06EB7848D}"/>
              </a:ext>
            </a:extLst>
          </p:cNvPr>
          <p:cNvSpPr>
            <a:spLocks noGrp="1"/>
          </p:cNvSpPr>
          <p:nvPr>
            <p:ph type="dt" sz="half" idx="10"/>
          </p:nvPr>
        </p:nvSpPr>
        <p:spPr/>
        <p:txBody>
          <a:bodyPr/>
          <a:lstStyle/>
          <a:p>
            <a:fld id="{57403E64-2D61-43D0-872F-2FA5173434DF}" type="datetimeFigureOut">
              <a:rPr lang="en-US" smtClean="0"/>
              <a:t>6/5/2024</a:t>
            </a:fld>
            <a:endParaRPr lang="en-US"/>
          </a:p>
        </p:txBody>
      </p:sp>
      <p:sp>
        <p:nvSpPr>
          <p:cNvPr id="6" name="Footer Placeholder 5">
            <a:extLst>
              <a:ext uri="{FF2B5EF4-FFF2-40B4-BE49-F238E27FC236}">
                <a16:creationId xmlns:a16="http://schemas.microsoft.com/office/drawing/2014/main" id="{E1806A29-B4E3-32D4-013F-53F149397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E1D14B-1C56-8FDB-5BFA-7914931F5696}"/>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12010628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61CA-2DA7-ED31-7901-47C1DC50BD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66016-20E4-6D56-C5BC-1FE832D1C8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E6D9C-26D3-09BF-9A7A-A89B36C4F714}"/>
              </a:ext>
            </a:extLst>
          </p:cNvPr>
          <p:cNvSpPr>
            <a:spLocks noGrp="1"/>
          </p:cNvSpPr>
          <p:nvPr>
            <p:ph type="dt" sz="half" idx="10"/>
          </p:nvPr>
        </p:nvSpPr>
        <p:spPr/>
        <p:txBody>
          <a:bodyPr/>
          <a:lstStyle/>
          <a:p>
            <a:fld id="{57403E64-2D61-43D0-872F-2FA5173434DF}" type="datetimeFigureOut">
              <a:rPr lang="en-US" smtClean="0"/>
              <a:t>6/5/2024</a:t>
            </a:fld>
            <a:endParaRPr lang="en-US"/>
          </a:p>
        </p:txBody>
      </p:sp>
      <p:sp>
        <p:nvSpPr>
          <p:cNvPr id="5" name="Footer Placeholder 4">
            <a:extLst>
              <a:ext uri="{FF2B5EF4-FFF2-40B4-BE49-F238E27FC236}">
                <a16:creationId xmlns:a16="http://schemas.microsoft.com/office/drawing/2014/main" id="{5040AAEE-6734-9C46-BFDC-F20FCBF06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C526B-28CB-E269-233E-802FFADFF563}"/>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63491540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DD6E9F-C2A9-522F-DBCB-4B9716E84D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4EF71D-F0F8-16C9-CB72-AE8EA021FD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6D970B-261F-0187-6811-BCEBE59766FB}"/>
              </a:ext>
            </a:extLst>
          </p:cNvPr>
          <p:cNvSpPr>
            <a:spLocks noGrp="1"/>
          </p:cNvSpPr>
          <p:nvPr>
            <p:ph type="dt" sz="half" idx="10"/>
          </p:nvPr>
        </p:nvSpPr>
        <p:spPr/>
        <p:txBody>
          <a:bodyPr/>
          <a:lstStyle/>
          <a:p>
            <a:fld id="{57403E64-2D61-43D0-872F-2FA5173434DF}" type="datetimeFigureOut">
              <a:rPr lang="en-US" smtClean="0"/>
              <a:t>6/5/2024</a:t>
            </a:fld>
            <a:endParaRPr lang="en-US"/>
          </a:p>
        </p:txBody>
      </p:sp>
      <p:sp>
        <p:nvSpPr>
          <p:cNvPr id="5" name="Footer Placeholder 4">
            <a:extLst>
              <a:ext uri="{FF2B5EF4-FFF2-40B4-BE49-F238E27FC236}">
                <a16:creationId xmlns:a16="http://schemas.microsoft.com/office/drawing/2014/main" id="{B252B701-E6F1-05D6-B2EA-1F53A5EC1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2D9E7-59C5-3684-1EDD-2D54F58E338E}"/>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247291486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71F5-9E3F-F20F-B9D2-8A32D4E67F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67742F-96EC-C793-0E86-63E8418A56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6361F3A4-25FC-CE3B-4CBE-2E9EFE91E37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5632097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D3B99-9C82-357A-FAFE-F347503E5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1ED45E-128D-0C36-D329-1C61FBC854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086C3EB8-0143-CF62-C4FC-16FD22EF8EFC}"/>
              </a:ext>
            </a:extLst>
          </p:cNvPr>
          <p:cNvSpPr txBox="1">
            <a:spLocks/>
          </p:cNvSpPr>
          <p:nvPr userDrawn="1"/>
        </p:nvSpPr>
        <p:spPr>
          <a:xfrm>
            <a:off x="2326532" y="6492875"/>
            <a:ext cx="753893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Microsoft 365 Community Conference | Orlando, FL | April 30 – May 2, 2024 | aka.ms/M365Conf24 | #M365Con</a:t>
            </a:r>
          </a:p>
        </p:txBody>
      </p:sp>
    </p:spTree>
    <p:extLst>
      <p:ext uri="{BB962C8B-B14F-4D97-AF65-F5344CB8AC3E}">
        <p14:creationId xmlns:p14="http://schemas.microsoft.com/office/powerpoint/2010/main" val="232071594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06C6F-C816-6648-4C17-060CE47583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619105-537A-4B38-C15A-7745EFC98A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C4ACEB-B770-0951-F66A-EA566488E919}"/>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6/5/2024</a:t>
            </a:fld>
            <a:endParaRPr lang="en-US"/>
          </a:p>
        </p:txBody>
      </p:sp>
      <p:sp>
        <p:nvSpPr>
          <p:cNvPr id="5" name="Footer Placeholder 4">
            <a:extLst>
              <a:ext uri="{FF2B5EF4-FFF2-40B4-BE49-F238E27FC236}">
                <a16:creationId xmlns:a16="http://schemas.microsoft.com/office/drawing/2014/main" id="{C1FD1301-001E-DBEB-EBFD-98DC86856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35B86-C175-BC4A-252B-375FE9D4C0A4}"/>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86367936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4AABB-8B12-4C23-D551-8F1B9EDEAE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4F7BA-5118-7677-A48E-BD147CAF82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59A195-A9FE-02D0-2519-B5986EA864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224980-0E4B-4DDC-DC59-3486C9021763}"/>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6/5/2024</a:t>
            </a:fld>
            <a:endParaRPr lang="en-US"/>
          </a:p>
        </p:txBody>
      </p:sp>
      <p:sp>
        <p:nvSpPr>
          <p:cNvPr id="6" name="Footer Placeholder 5">
            <a:extLst>
              <a:ext uri="{FF2B5EF4-FFF2-40B4-BE49-F238E27FC236}">
                <a16:creationId xmlns:a16="http://schemas.microsoft.com/office/drawing/2014/main" id="{E636B02C-8376-CD74-692A-235B2A505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138C47-A120-DB50-C301-405E881AAB52}"/>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373161353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15A8-7D7F-9E9D-D52E-0430C66E78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05D69A-C5E3-8D5B-25A8-CB08646A4C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60FBB2-6111-D628-BE23-2C323976A2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6C3EDC-BAE8-5600-1BAB-D53BFD4EF4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818F8C-7899-A587-9D19-27824C3DCD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BC10B8-DAD5-DCF5-A90B-24FC4AD1FD5B}"/>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6/5/2024</a:t>
            </a:fld>
            <a:endParaRPr lang="en-US"/>
          </a:p>
        </p:txBody>
      </p:sp>
      <p:sp>
        <p:nvSpPr>
          <p:cNvPr id="8" name="Footer Placeholder 7">
            <a:extLst>
              <a:ext uri="{FF2B5EF4-FFF2-40B4-BE49-F238E27FC236}">
                <a16:creationId xmlns:a16="http://schemas.microsoft.com/office/drawing/2014/main" id="{A0D0BA16-0C2B-1CEB-F16E-B056FC100A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4FC7A1-8A2A-53C4-0567-CC1CF29BAAF0}"/>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189585483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78D29-C683-D591-8EAB-A4C560EA8B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55DE6-FA05-4EDE-822B-C9D7FA2206CA}"/>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6/5/2024</a:t>
            </a:fld>
            <a:endParaRPr lang="en-US"/>
          </a:p>
        </p:txBody>
      </p:sp>
      <p:sp>
        <p:nvSpPr>
          <p:cNvPr id="4" name="Footer Placeholder 3">
            <a:extLst>
              <a:ext uri="{FF2B5EF4-FFF2-40B4-BE49-F238E27FC236}">
                <a16:creationId xmlns:a16="http://schemas.microsoft.com/office/drawing/2014/main" id="{7D20C75B-5F35-DF46-50B6-3028D46C05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7EBDC4-8BDE-99BD-5048-DCD29B158397}"/>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18141936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584176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C7A7F2-6C83-EEE6-2593-CDB42E3CD65D}"/>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6/5/2024</a:t>
            </a:fld>
            <a:endParaRPr lang="en-US"/>
          </a:p>
        </p:txBody>
      </p:sp>
      <p:sp>
        <p:nvSpPr>
          <p:cNvPr id="3" name="Footer Placeholder 2">
            <a:extLst>
              <a:ext uri="{FF2B5EF4-FFF2-40B4-BE49-F238E27FC236}">
                <a16:creationId xmlns:a16="http://schemas.microsoft.com/office/drawing/2014/main" id="{6D4334E2-731A-4501-8C47-509527F97D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F54502-3891-49E9-0650-7BC553C558E6}"/>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95783859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60BAA-C031-5D07-D3D9-2290F33A4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B717A9-2A7D-6F58-3E22-973880F5DB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39490B-C1BA-ED09-C941-838A2881B6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D93E8-36ED-28EB-1FE8-679F5843922B}"/>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6/5/2024</a:t>
            </a:fld>
            <a:endParaRPr lang="en-US"/>
          </a:p>
        </p:txBody>
      </p:sp>
      <p:sp>
        <p:nvSpPr>
          <p:cNvPr id="6" name="Footer Placeholder 5">
            <a:extLst>
              <a:ext uri="{FF2B5EF4-FFF2-40B4-BE49-F238E27FC236}">
                <a16:creationId xmlns:a16="http://schemas.microsoft.com/office/drawing/2014/main" id="{CB1CB591-407E-D6BD-9E15-B97ABB35B6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A40CB1-DE19-430C-0B3D-F78D9500D67F}"/>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22409914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C7E88-4105-8270-32F5-0341A3C7A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8E3583-0AA9-43B1-917E-506DF8781A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E2C934-4365-B677-361F-2A4090E81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24D63-54C0-FA8F-8FCB-3C7E9E1586A6}"/>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6/5/2024</a:t>
            </a:fld>
            <a:endParaRPr lang="en-US"/>
          </a:p>
        </p:txBody>
      </p:sp>
      <p:sp>
        <p:nvSpPr>
          <p:cNvPr id="6" name="Footer Placeholder 5">
            <a:extLst>
              <a:ext uri="{FF2B5EF4-FFF2-40B4-BE49-F238E27FC236}">
                <a16:creationId xmlns:a16="http://schemas.microsoft.com/office/drawing/2014/main" id="{BB518663-7568-4ABE-BF2C-919A331E6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B40F96-E8BA-B0D8-5614-709B7BA6F3F6}"/>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152384295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1D30A-778E-69A1-0888-1E70717920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18FAE-26E1-09E9-AF7F-C656202905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6EB9A-9825-9CDC-F791-85B907AB2B67}"/>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6/5/2024</a:t>
            </a:fld>
            <a:endParaRPr lang="en-US"/>
          </a:p>
        </p:txBody>
      </p:sp>
      <p:sp>
        <p:nvSpPr>
          <p:cNvPr id="5" name="Footer Placeholder 4">
            <a:extLst>
              <a:ext uri="{FF2B5EF4-FFF2-40B4-BE49-F238E27FC236}">
                <a16:creationId xmlns:a16="http://schemas.microsoft.com/office/drawing/2014/main" id="{83869D62-CA5B-D9F3-7CA8-9DCCBB456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3B57B4-393E-EF8C-414D-718777F4BD73}"/>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201066470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44AC4A-1567-F569-F567-0AB5F8CE34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C60CD0-4847-679F-84E3-9B1AA7016B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3EB28-DD51-0A17-2190-73CED948948E}"/>
              </a:ext>
            </a:extLst>
          </p:cNvPr>
          <p:cNvSpPr>
            <a:spLocks noGrp="1"/>
          </p:cNvSpPr>
          <p:nvPr>
            <p:ph type="dt" sz="half" idx="10"/>
          </p:nvPr>
        </p:nvSpPr>
        <p:spPr>
          <a:xfrm>
            <a:off x="838200" y="6356350"/>
            <a:ext cx="2743200" cy="365125"/>
          </a:xfrm>
          <a:prstGeom prst="rect">
            <a:avLst/>
          </a:prstGeom>
        </p:spPr>
        <p:txBody>
          <a:bodyPr/>
          <a:lstStyle/>
          <a:p>
            <a:fld id="{EE24D6B8-B812-4B86-9D64-1C0A510E5EE3}" type="datetimeFigureOut">
              <a:rPr lang="en-US" smtClean="0"/>
              <a:t>6/5/2024</a:t>
            </a:fld>
            <a:endParaRPr lang="en-US"/>
          </a:p>
        </p:txBody>
      </p:sp>
      <p:sp>
        <p:nvSpPr>
          <p:cNvPr id="5" name="Footer Placeholder 4">
            <a:extLst>
              <a:ext uri="{FF2B5EF4-FFF2-40B4-BE49-F238E27FC236}">
                <a16:creationId xmlns:a16="http://schemas.microsoft.com/office/drawing/2014/main" id="{F36795B4-B7F8-3C0F-1318-E46D93BF0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59D82-66F7-3FDB-BC23-D029D073C0CB}"/>
              </a:ext>
            </a:extLst>
          </p:cNvPr>
          <p:cNvSpPr>
            <a:spLocks noGrp="1"/>
          </p:cNvSpPr>
          <p:nvPr>
            <p:ph type="sldNum" sz="quarter" idx="12"/>
          </p:nvPr>
        </p:nvSpPr>
        <p:spPr>
          <a:xfrm>
            <a:off x="8610600" y="6356350"/>
            <a:ext cx="2743200" cy="365125"/>
          </a:xfrm>
          <a:prstGeom prst="rect">
            <a:avLst/>
          </a:prstGeom>
        </p:spPr>
        <p:txBody>
          <a:bodyPr/>
          <a:lstStyle/>
          <a:p>
            <a:fld id="{0A3FDF28-3885-44AC-BFC4-C6CA5107CB54}" type="slidenum">
              <a:rPr lang="en-US" smtClean="0"/>
              <a:t>‹#›</a:t>
            </a:fld>
            <a:endParaRPr lang="en-US"/>
          </a:p>
        </p:txBody>
      </p:sp>
    </p:spTree>
    <p:extLst>
      <p:ext uri="{BB962C8B-B14F-4D97-AF65-F5344CB8AC3E}">
        <p14:creationId xmlns:p14="http://schemas.microsoft.com/office/powerpoint/2010/main" val="386092143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Title and text side by s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9143451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48777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2_Title and Content 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235534-5CED-26DF-9C58-A8379C66227E}"/>
              </a:ext>
            </a:extLst>
          </p:cNvPr>
          <p:cNvPicPr>
            <a:picLocks/>
          </p:cNvPicPr>
          <p:nvPr userDrawn="1"/>
        </p:nvPicPr>
        <p:blipFill>
          <a:blip r:embed="rId2">
            <a:alphaModFix amt="35000"/>
          </a:blip>
          <a:stretch>
            <a:fillRect/>
          </a:stretch>
        </p:blipFill>
        <p:spPr>
          <a:xfrm>
            <a:off x="0" y="2222499"/>
            <a:ext cx="12192000" cy="4635500"/>
          </a:xfrm>
          <a:prstGeom prst="rect">
            <a:avLst/>
          </a:prstGeom>
        </p:spPr>
      </p:pic>
      <p:sp>
        <p:nvSpPr>
          <p:cNvPr id="2" name="Rounded Rectangle 1">
            <a:extLst>
              <a:ext uri="{FF2B5EF4-FFF2-40B4-BE49-F238E27FC236}">
                <a16:creationId xmlns:a16="http://schemas.microsoft.com/office/drawing/2014/main" id="{CE89FFDF-FB87-3C94-1258-64BB37E49548}"/>
              </a:ext>
            </a:extLst>
          </p:cNvPr>
          <p:cNvSpPr/>
          <p:nvPr userDrawn="1"/>
        </p:nvSpPr>
        <p:spPr>
          <a:xfrm>
            <a:off x="-55227" y="623560"/>
            <a:ext cx="110454" cy="599268"/>
          </a:xfrm>
          <a:prstGeom prst="roundRect">
            <a:avLst>
              <a:gd name="adj" fmla="val 33092"/>
            </a:avLst>
          </a:prstGeom>
          <a:solidFill>
            <a:srgbClr val="82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8">
            <a:extLst>
              <a:ext uri="{FF2B5EF4-FFF2-40B4-BE49-F238E27FC236}">
                <a16:creationId xmlns:a16="http://schemas.microsoft.com/office/drawing/2014/main" id="{6BCC5A67-C972-6915-EC06-248677AD9C97}"/>
              </a:ext>
            </a:extLst>
          </p:cNvPr>
          <p:cNvSpPr>
            <a:spLocks noGrp="1"/>
          </p:cNvSpPr>
          <p:nvPr>
            <p:ph type="body" sz="quarter" idx="29" hasCustomPrompt="1"/>
          </p:nvPr>
        </p:nvSpPr>
        <p:spPr>
          <a:xfrm>
            <a:off x="688975" y="692361"/>
            <a:ext cx="4343016" cy="461665"/>
          </a:xfrm>
          <a:noFill/>
        </p:spPr>
        <p:txBody>
          <a:bodyPr vert="horz" lIns="91440" tIns="45720" rIns="91440" bIns="45720" rtlCol="0" anchor="ctr">
            <a:spAutoFit/>
          </a:bodyPr>
          <a:lstStyle>
            <a:lvl1pPr marL="0" indent="0">
              <a:lnSpc>
                <a:spcPct val="100000"/>
              </a:lnSpc>
              <a:buFont typeface="Arial" panose="020B0604020202020204" pitchFamily="34" charset="0"/>
              <a:buNone/>
              <a:defRPr lang="en-US" sz="2400" b="1" spc="0" dirty="0">
                <a:solidFill>
                  <a:schemeClr val="tx1"/>
                </a:solidFill>
                <a:latin typeface="Segoe UI" panose="020B0502040204020203" pitchFamily="34" charset="0"/>
                <a:ea typeface="+mj-ea"/>
                <a:cs typeface="Segoe UI" panose="020B0502040204020203" pitchFamily="34" charset="0"/>
              </a:defRPr>
            </a:lvl1pPr>
          </a:lstStyle>
          <a:p>
            <a:r>
              <a:rPr lang="en-US"/>
              <a:t>Title </a:t>
            </a:r>
          </a:p>
        </p:txBody>
      </p:sp>
    </p:spTree>
    <p:extLst>
      <p:ext uri="{BB962C8B-B14F-4D97-AF65-F5344CB8AC3E}">
        <p14:creationId xmlns:p14="http://schemas.microsoft.com/office/powerpoint/2010/main" val="74267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D36C7-EA80-8D40-13B1-D9BC672694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4D4C4E-9E64-77B4-31C7-A238D1227B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5DF4BF-ABC2-615C-5715-848F68235BB2}"/>
              </a:ext>
            </a:extLst>
          </p:cNvPr>
          <p:cNvSpPr>
            <a:spLocks noGrp="1"/>
          </p:cNvSpPr>
          <p:nvPr>
            <p:ph type="dt" sz="half" idx="10"/>
          </p:nvPr>
        </p:nvSpPr>
        <p:spPr/>
        <p:txBody>
          <a:bodyPr/>
          <a:lstStyle/>
          <a:p>
            <a:fld id="{A16FB92C-6E06-B544-94F5-9CDB1153757E}" type="datetimeFigureOut">
              <a:rPr lang="en-US" smtClean="0"/>
              <a:t>6/5/2024</a:t>
            </a:fld>
            <a:endParaRPr lang="en-US"/>
          </a:p>
        </p:txBody>
      </p:sp>
      <p:sp>
        <p:nvSpPr>
          <p:cNvPr id="5" name="Footer Placeholder 4">
            <a:extLst>
              <a:ext uri="{FF2B5EF4-FFF2-40B4-BE49-F238E27FC236}">
                <a16:creationId xmlns:a16="http://schemas.microsoft.com/office/drawing/2014/main" id="{0944FAA8-CA45-8877-D683-EEF0499C3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A524F6-FDB0-419E-2F12-2A1826AF0799}"/>
              </a:ext>
            </a:extLst>
          </p:cNvPr>
          <p:cNvSpPr>
            <a:spLocks noGrp="1"/>
          </p:cNvSpPr>
          <p:nvPr>
            <p:ph type="sldNum" sz="quarter" idx="12"/>
          </p:nvPr>
        </p:nvSpPr>
        <p:spPr/>
        <p:txBody>
          <a:bodyPr/>
          <a:lstStyle/>
          <a:p>
            <a:fld id="{A8FC6EE0-D613-594D-BC35-A7500567049D}" type="slidenum">
              <a:rPr lang="en-US" smtClean="0"/>
              <a:t>‹#›</a:t>
            </a:fld>
            <a:endParaRPr lang="en-US"/>
          </a:p>
        </p:txBody>
      </p:sp>
    </p:spTree>
    <p:extLst>
      <p:ext uri="{BB962C8B-B14F-4D97-AF65-F5344CB8AC3E}">
        <p14:creationId xmlns:p14="http://schemas.microsoft.com/office/powerpoint/2010/main" val="261235568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4AD8C-C2F7-DB32-75D3-76A3AF832A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1699C8-7251-B99E-2124-C3CB3683ED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936DB-376D-AF55-20CF-BC06A5638B2F}"/>
              </a:ext>
            </a:extLst>
          </p:cNvPr>
          <p:cNvSpPr>
            <a:spLocks noGrp="1"/>
          </p:cNvSpPr>
          <p:nvPr>
            <p:ph type="dt" sz="half" idx="10"/>
          </p:nvPr>
        </p:nvSpPr>
        <p:spPr/>
        <p:txBody>
          <a:bodyPr/>
          <a:lstStyle/>
          <a:p>
            <a:fld id="{A16FB92C-6E06-B544-94F5-9CDB1153757E}" type="datetimeFigureOut">
              <a:rPr lang="en-US" smtClean="0"/>
              <a:t>6/5/2024</a:t>
            </a:fld>
            <a:endParaRPr lang="en-US"/>
          </a:p>
        </p:txBody>
      </p:sp>
      <p:sp>
        <p:nvSpPr>
          <p:cNvPr id="5" name="Footer Placeholder 4">
            <a:extLst>
              <a:ext uri="{FF2B5EF4-FFF2-40B4-BE49-F238E27FC236}">
                <a16:creationId xmlns:a16="http://schemas.microsoft.com/office/drawing/2014/main" id="{5B747C06-82CE-C358-359B-61C079794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86149-73B9-47F4-F577-2D3E84B367C2}"/>
              </a:ext>
            </a:extLst>
          </p:cNvPr>
          <p:cNvSpPr>
            <a:spLocks noGrp="1"/>
          </p:cNvSpPr>
          <p:nvPr>
            <p:ph type="sldNum" sz="quarter" idx="12"/>
          </p:nvPr>
        </p:nvSpPr>
        <p:spPr/>
        <p:txBody>
          <a:bodyPr/>
          <a:lstStyle/>
          <a:p>
            <a:fld id="{A8FC6EE0-D613-594D-BC35-A7500567049D}" type="slidenum">
              <a:rPr lang="en-US" smtClean="0"/>
              <a:t>‹#›</a:t>
            </a:fld>
            <a:endParaRPr lang="en-US"/>
          </a:p>
        </p:txBody>
      </p:sp>
    </p:spTree>
    <p:extLst>
      <p:ext uri="{BB962C8B-B14F-4D97-AF65-F5344CB8AC3E}">
        <p14:creationId xmlns:p14="http://schemas.microsoft.com/office/powerpoint/2010/main" val="35071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655625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182B-7647-9ABF-62E8-F1C9FF56BA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90853D-87C8-AF90-49AB-1368FAD268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F0D664-3CED-0377-24D5-567E90A6C10A}"/>
              </a:ext>
            </a:extLst>
          </p:cNvPr>
          <p:cNvSpPr>
            <a:spLocks noGrp="1"/>
          </p:cNvSpPr>
          <p:nvPr>
            <p:ph type="dt" sz="half" idx="10"/>
          </p:nvPr>
        </p:nvSpPr>
        <p:spPr/>
        <p:txBody>
          <a:bodyPr/>
          <a:lstStyle/>
          <a:p>
            <a:fld id="{A16FB92C-6E06-B544-94F5-9CDB1153757E}" type="datetimeFigureOut">
              <a:rPr lang="en-US" smtClean="0"/>
              <a:t>6/5/2024</a:t>
            </a:fld>
            <a:endParaRPr lang="en-US"/>
          </a:p>
        </p:txBody>
      </p:sp>
      <p:sp>
        <p:nvSpPr>
          <p:cNvPr id="5" name="Footer Placeholder 4">
            <a:extLst>
              <a:ext uri="{FF2B5EF4-FFF2-40B4-BE49-F238E27FC236}">
                <a16:creationId xmlns:a16="http://schemas.microsoft.com/office/drawing/2014/main" id="{6418716B-DC56-6948-C1FB-B8375058D4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3C0E0-78DF-40C0-9A8C-557C37CFF6A1}"/>
              </a:ext>
            </a:extLst>
          </p:cNvPr>
          <p:cNvSpPr>
            <a:spLocks noGrp="1"/>
          </p:cNvSpPr>
          <p:nvPr>
            <p:ph type="sldNum" sz="quarter" idx="12"/>
          </p:nvPr>
        </p:nvSpPr>
        <p:spPr/>
        <p:txBody>
          <a:bodyPr/>
          <a:lstStyle/>
          <a:p>
            <a:fld id="{A8FC6EE0-D613-594D-BC35-A7500567049D}" type="slidenum">
              <a:rPr lang="en-US" smtClean="0"/>
              <a:t>‹#›</a:t>
            </a:fld>
            <a:endParaRPr lang="en-US"/>
          </a:p>
        </p:txBody>
      </p:sp>
    </p:spTree>
    <p:extLst>
      <p:ext uri="{BB962C8B-B14F-4D97-AF65-F5344CB8AC3E}">
        <p14:creationId xmlns:p14="http://schemas.microsoft.com/office/powerpoint/2010/main" val="34629097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BE71-6D24-D835-1706-DFEAD1E65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D1F1CA-C967-DF7A-C467-4F1568EA1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35FB89-D367-17AC-9784-C4721D2EC5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8720B-28B6-273D-FDB6-558C2FC0E32E}"/>
              </a:ext>
            </a:extLst>
          </p:cNvPr>
          <p:cNvSpPr>
            <a:spLocks noGrp="1"/>
          </p:cNvSpPr>
          <p:nvPr>
            <p:ph type="dt" sz="half" idx="10"/>
          </p:nvPr>
        </p:nvSpPr>
        <p:spPr/>
        <p:txBody>
          <a:bodyPr/>
          <a:lstStyle/>
          <a:p>
            <a:fld id="{A16FB92C-6E06-B544-94F5-9CDB1153757E}" type="datetimeFigureOut">
              <a:rPr lang="en-US" smtClean="0"/>
              <a:t>6/5/2024</a:t>
            </a:fld>
            <a:endParaRPr lang="en-US"/>
          </a:p>
        </p:txBody>
      </p:sp>
      <p:sp>
        <p:nvSpPr>
          <p:cNvPr id="6" name="Footer Placeholder 5">
            <a:extLst>
              <a:ext uri="{FF2B5EF4-FFF2-40B4-BE49-F238E27FC236}">
                <a16:creationId xmlns:a16="http://schemas.microsoft.com/office/drawing/2014/main" id="{B4CAD942-A3DC-950F-7847-ADB1E5EC92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231F56-4813-5DEA-AC1D-B7DCE7FBEE10}"/>
              </a:ext>
            </a:extLst>
          </p:cNvPr>
          <p:cNvSpPr>
            <a:spLocks noGrp="1"/>
          </p:cNvSpPr>
          <p:nvPr>
            <p:ph type="sldNum" sz="quarter" idx="12"/>
          </p:nvPr>
        </p:nvSpPr>
        <p:spPr/>
        <p:txBody>
          <a:bodyPr/>
          <a:lstStyle/>
          <a:p>
            <a:fld id="{A8FC6EE0-D613-594D-BC35-A7500567049D}" type="slidenum">
              <a:rPr lang="en-US" smtClean="0"/>
              <a:t>‹#›</a:t>
            </a:fld>
            <a:endParaRPr lang="en-US"/>
          </a:p>
        </p:txBody>
      </p:sp>
    </p:spTree>
    <p:extLst>
      <p:ext uri="{BB962C8B-B14F-4D97-AF65-F5344CB8AC3E}">
        <p14:creationId xmlns:p14="http://schemas.microsoft.com/office/powerpoint/2010/main" val="197720489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A62C-4164-2BEC-B288-034340E242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CB4062-37AE-2B3E-9248-3CAA8BEA29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DA4F0-E343-3CA0-5722-E95AA57A2C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6EE520-331B-7148-DECB-7DF376B435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EA5908-5DF9-73F4-AC07-03358598C5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9489A0-B0CE-A48A-4FE2-D6AFF2086DE1}"/>
              </a:ext>
            </a:extLst>
          </p:cNvPr>
          <p:cNvSpPr>
            <a:spLocks noGrp="1"/>
          </p:cNvSpPr>
          <p:nvPr>
            <p:ph type="dt" sz="half" idx="10"/>
          </p:nvPr>
        </p:nvSpPr>
        <p:spPr/>
        <p:txBody>
          <a:bodyPr/>
          <a:lstStyle/>
          <a:p>
            <a:fld id="{A16FB92C-6E06-B544-94F5-9CDB1153757E}" type="datetimeFigureOut">
              <a:rPr lang="en-US" smtClean="0"/>
              <a:t>6/5/2024</a:t>
            </a:fld>
            <a:endParaRPr lang="en-US"/>
          </a:p>
        </p:txBody>
      </p:sp>
      <p:sp>
        <p:nvSpPr>
          <p:cNvPr id="8" name="Footer Placeholder 7">
            <a:extLst>
              <a:ext uri="{FF2B5EF4-FFF2-40B4-BE49-F238E27FC236}">
                <a16:creationId xmlns:a16="http://schemas.microsoft.com/office/drawing/2014/main" id="{2A87D033-B747-5A34-C435-F9AED3F962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1353E-96FE-93F4-C89B-DAAA093B9935}"/>
              </a:ext>
            </a:extLst>
          </p:cNvPr>
          <p:cNvSpPr>
            <a:spLocks noGrp="1"/>
          </p:cNvSpPr>
          <p:nvPr>
            <p:ph type="sldNum" sz="quarter" idx="12"/>
          </p:nvPr>
        </p:nvSpPr>
        <p:spPr/>
        <p:txBody>
          <a:bodyPr/>
          <a:lstStyle/>
          <a:p>
            <a:fld id="{A8FC6EE0-D613-594D-BC35-A7500567049D}" type="slidenum">
              <a:rPr lang="en-US" smtClean="0"/>
              <a:t>‹#›</a:t>
            </a:fld>
            <a:endParaRPr lang="en-US"/>
          </a:p>
        </p:txBody>
      </p:sp>
    </p:spTree>
    <p:extLst>
      <p:ext uri="{BB962C8B-B14F-4D97-AF65-F5344CB8AC3E}">
        <p14:creationId xmlns:p14="http://schemas.microsoft.com/office/powerpoint/2010/main" val="287959049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05B8A-2456-8426-9A92-DA676032EA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EABDBB-B356-476F-B06A-53AA36CBEAAD}"/>
              </a:ext>
            </a:extLst>
          </p:cNvPr>
          <p:cNvSpPr>
            <a:spLocks noGrp="1"/>
          </p:cNvSpPr>
          <p:nvPr>
            <p:ph type="dt" sz="half" idx="10"/>
          </p:nvPr>
        </p:nvSpPr>
        <p:spPr/>
        <p:txBody>
          <a:bodyPr/>
          <a:lstStyle/>
          <a:p>
            <a:fld id="{A16FB92C-6E06-B544-94F5-9CDB1153757E}" type="datetimeFigureOut">
              <a:rPr lang="en-US" smtClean="0"/>
              <a:t>6/5/2024</a:t>
            </a:fld>
            <a:endParaRPr lang="en-US"/>
          </a:p>
        </p:txBody>
      </p:sp>
      <p:sp>
        <p:nvSpPr>
          <p:cNvPr id="4" name="Footer Placeholder 3">
            <a:extLst>
              <a:ext uri="{FF2B5EF4-FFF2-40B4-BE49-F238E27FC236}">
                <a16:creationId xmlns:a16="http://schemas.microsoft.com/office/drawing/2014/main" id="{214E051D-5B22-188E-4643-7BB2A62D82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CC734F-48F3-42B3-A8EB-158998AFBC72}"/>
              </a:ext>
            </a:extLst>
          </p:cNvPr>
          <p:cNvSpPr>
            <a:spLocks noGrp="1"/>
          </p:cNvSpPr>
          <p:nvPr>
            <p:ph type="sldNum" sz="quarter" idx="12"/>
          </p:nvPr>
        </p:nvSpPr>
        <p:spPr/>
        <p:txBody>
          <a:bodyPr/>
          <a:lstStyle/>
          <a:p>
            <a:fld id="{A8FC6EE0-D613-594D-BC35-A7500567049D}" type="slidenum">
              <a:rPr lang="en-US" smtClean="0"/>
              <a:t>‹#›</a:t>
            </a:fld>
            <a:endParaRPr lang="en-US"/>
          </a:p>
        </p:txBody>
      </p:sp>
    </p:spTree>
    <p:extLst>
      <p:ext uri="{BB962C8B-B14F-4D97-AF65-F5344CB8AC3E}">
        <p14:creationId xmlns:p14="http://schemas.microsoft.com/office/powerpoint/2010/main" val="403357575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3CF82-7540-FC43-C12D-193CD163DDEB}"/>
              </a:ext>
            </a:extLst>
          </p:cNvPr>
          <p:cNvSpPr>
            <a:spLocks noGrp="1"/>
          </p:cNvSpPr>
          <p:nvPr>
            <p:ph type="dt" sz="half" idx="10"/>
          </p:nvPr>
        </p:nvSpPr>
        <p:spPr/>
        <p:txBody>
          <a:bodyPr/>
          <a:lstStyle/>
          <a:p>
            <a:fld id="{A16FB92C-6E06-B544-94F5-9CDB1153757E}" type="datetimeFigureOut">
              <a:rPr lang="en-US" smtClean="0"/>
              <a:t>6/5/2024</a:t>
            </a:fld>
            <a:endParaRPr lang="en-US"/>
          </a:p>
        </p:txBody>
      </p:sp>
      <p:sp>
        <p:nvSpPr>
          <p:cNvPr id="3" name="Footer Placeholder 2">
            <a:extLst>
              <a:ext uri="{FF2B5EF4-FFF2-40B4-BE49-F238E27FC236}">
                <a16:creationId xmlns:a16="http://schemas.microsoft.com/office/drawing/2014/main" id="{3ED59C82-0678-4F91-E99C-3A232CB4C1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60C77C-49B5-6832-F4A8-6A9651AE2359}"/>
              </a:ext>
            </a:extLst>
          </p:cNvPr>
          <p:cNvSpPr>
            <a:spLocks noGrp="1"/>
          </p:cNvSpPr>
          <p:nvPr>
            <p:ph type="sldNum" sz="quarter" idx="12"/>
          </p:nvPr>
        </p:nvSpPr>
        <p:spPr/>
        <p:txBody>
          <a:bodyPr/>
          <a:lstStyle/>
          <a:p>
            <a:fld id="{A8FC6EE0-D613-594D-BC35-A7500567049D}" type="slidenum">
              <a:rPr lang="en-US" smtClean="0"/>
              <a:t>‹#›</a:t>
            </a:fld>
            <a:endParaRPr lang="en-US"/>
          </a:p>
        </p:txBody>
      </p:sp>
    </p:spTree>
    <p:extLst>
      <p:ext uri="{BB962C8B-B14F-4D97-AF65-F5344CB8AC3E}">
        <p14:creationId xmlns:p14="http://schemas.microsoft.com/office/powerpoint/2010/main" val="387428567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4D4C1-E382-C73B-1B1A-20B1DAE425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32B092-784E-18FC-745A-8D21998452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333DFD-801C-2A25-E3B8-2113587D3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3E38F2-EB1D-0CD9-BBBE-1D5D8F4B562E}"/>
              </a:ext>
            </a:extLst>
          </p:cNvPr>
          <p:cNvSpPr>
            <a:spLocks noGrp="1"/>
          </p:cNvSpPr>
          <p:nvPr>
            <p:ph type="dt" sz="half" idx="10"/>
          </p:nvPr>
        </p:nvSpPr>
        <p:spPr/>
        <p:txBody>
          <a:bodyPr/>
          <a:lstStyle/>
          <a:p>
            <a:fld id="{A16FB92C-6E06-B544-94F5-9CDB1153757E}" type="datetimeFigureOut">
              <a:rPr lang="en-US" smtClean="0"/>
              <a:t>6/5/2024</a:t>
            </a:fld>
            <a:endParaRPr lang="en-US"/>
          </a:p>
        </p:txBody>
      </p:sp>
      <p:sp>
        <p:nvSpPr>
          <p:cNvPr id="6" name="Footer Placeholder 5">
            <a:extLst>
              <a:ext uri="{FF2B5EF4-FFF2-40B4-BE49-F238E27FC236}">
                <a16:creationId xmlns:a16="http://schemas.microsoft.com/office/drawing/2014/main" id="{AB17A5F8-3D4E-5A12-7D5D-BE1ADAACA9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23AEBA-12F2-CED1-6B3F-7CC215048041}"/>
              </a:ext>
            </a:extLst>
          </p:cNvPr>
          <p:cNvSpPr>
            <a:spLocks noGrp="1"/>
          </p:cNvSpPr>
          <p:nvPr>
            <p:ph type="sldNum" sz="quarter" idx="12"/>
          </p:nvPr>
        </p:nvSpPr>
        <p:spPr/>
        <p:txBody>
          <a:bodyPr/>
          <a:lstStyle/>
          <a:p>
            <a:fld id="{A8FC6EE0-D613-594D-BC35-A7500567049D}" type="slidenum">
              <a:rPr lang="en-US" smtClean="0"/>
              <a:t>‹#›</a:t>
            </a:fld>
            <a:endParaRPr lang="en-US"/>
          </a:p>
        </p:txBody>
      </p:sp>
    </p:spTree>
    <p:extLst>
      <p:ext uri="{BB962C8B-B14F-4D97-AF65-F5344CB8AC3E}">
        <p14:creationId xmlns:p14="http://schemas.microsoft.com/office/powerpoint/2010/main" val="296496916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B5921-9C1C-91D1-D7D5-37970529EE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52B684-57F5-9880-460E-20CFF2E587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7CEE4C-A16B-8E49-58FE-3F70C0938F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E3D120-8940-DE2C-B604-1C61BFC4E360}"/>
              </a:ext>
            </a:extLst>
          </p:cNvPr>
          <p:cNvSpPr>
            <a:spLocks noGrp="1"/>
          </p:cNvSpPr>
          <p:nvPr>
            <p:ph type="dt" sz="half" idx="10"/>
          </p:nvPr>
        </p:nvSpPr>
        <p:spPr/>
        <p:txBody>
          <a:bodyPr/>
          <a:lstStyle/>
          <a:p>
            <a:fld id="{A16FB92C-6E06-B544-94F5-9CDB1153757E}" type="datetimeFigureOut">
              <a:rPr lang="en-US" smtClean="0"/>
              <a:t>6/5/2024</a:t>
            </a:fld>
            <a:endParaRPr lang="en-US"/>
          </a:p>
        </p:txBody>
      </p:sp>
      <p:sp>
        <p:nvSpPr>
          <p:cNvPr id="6" name="Footer Placeholder 5">
            <a:extLst>
              <a:ext uri="{FF2B5EF4-FFF2-40B4-BE49-F238E27FC236}">
                <a16:creationId xmlns:a16="http://schemas.microsoft.com/office/drawing/2014/main" id="{6A901A2E-DA42-8156-4782-11D815F02F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9F9E03-FA36-8C9B-EAE0-355AC338EBE0}"/>
              </a:ext>
            </a:extLst>
          </p:cNvPr>
          <p:cNvSpPr>
            <a:spLocks noGrp="1"/>
          </p:cNvSpPr>
          <p:nvPr>
            <p:ph type="sldNum" sz="quarter" idx="12"/>
          </p:nvPr>
        </p:nvSpPr>
        <p:spPr/>
        <p:txBody>
          <a:bodyPr/>
          <a:lstStyle/>
          <a:p>
            <a:fld id="{A8FC6EE0-D613-594D-BC35-A7500567049D}" type="slidenum">
              <a:rPr lang="en-US" smtClean="0"/>
              <a:t>‹#›</a:t>
            </a:fld>
            <a:endParaRPr lang="en-US"/>
          </a:p>
        </p:txBody>
      </p:sp>
    </p:spTree>
    <p:extLst>
      <p:ext uri="{BB962C8B-B14F-4D97-AF65-F5344CB8AC3E}">
        <p14:creationId xmlns:p14="http://schemas.microsoft.com/office/powerpoint/2010/main" val="238134005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F57C-82A3-55C8-CC8E-F3A11A5657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D8E704-4C6D-BC75-353C-85FB977A3E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E0D40-977C-84CB-E30A-208B6DBB3C42}"/>
              </a:ext>
            </a:extLst>
          </p:cNvPr>
          <p:cNvSpPr>
            <a:spLocks noGrp="1"/>
          </p:cNvSpPr>
          <p:nvPr>
            <p:ph type="dt" sz="half" idx="10"/>
          </p:nvPr>
        </p:nvSpPr>
        <p:spPr/>
        <p:txBody>
          <a:bodyPr/>
          <a:lstStyle/>
          <a:p>
            <a:fld id="{A16FB92C-6E06-B544-94F5-9CDB1153757E}" type="datetimeFigureOut">
              <a:rPr lang="en-US" smtClean="0"/>
              <a:t>6/5/2024</a:t>
            </a:fld>
            <a:endParaRPr lang="en-US"/>
          </a:p>
        </p:txBody>
      </p:sp>
      <p:sp>
        <p:nvSpPr>
          <p:cNvPr id="5" name="Footer Placeholder 4">
            <a:extLst>
              <a:ext uri="{FF2B5EF4-FFF2-40B4-BE49-F238E27FC236}">
                <a16:creationId xmlns:a16="http://schemas.microsoft.com/office/drawing/2014/main" id="{69271645-3527-9000-70E6-99D366202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DB046-707E-7D28-FAE3-69563D8045C4}"/>
              </a:ext>
            </a:extLst>
          </p:cNvPr>
          <p:cNvSpPr>
            <a:spLocks noGrp="1"/>
          </p:cNvSpPr>
          <p:nvPr>
            <p:ph type="sldNum" sz="quarter" idx="12"/>
          </p:nvPr>
        </p:nvSpPr>
        <p:spPr/>
        <p:txBody>
          <a:bodyPr/>
          <a:lstStyle/>
          <a:p>
            <a:fld id="{A8FC6EE0-D613-594D-BC35-A7500567049D}" type="slidenum">
              <a:rPr lang="en-US" smtClean="0"/>
              <a:t>‹#›</a:t>
            </a:fld>
            <a:endParaRPr lang="en-US"/>
          </a:p>
        </p:txBody>
      </p:sp>
    </p:spTree>
    <p:extLst>
      <p:ext uri="{BB962C8B-B14F-4D97-AF65-F5344CB8AC3E}">
        <p14:creationId xmlns:p14="http://schemas.microsoft.com/office/powerpoint/2010/main" val="190527711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5091FB-13E8-95C9-1270-73D8973D9C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1E7B43-1BC7-90AE-CF9F-21846DAF7F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C62872-DAF1-085F-F305-FF4C9C916D7C}"/>
              </a:ext>
            </a:extLst>
          </p:cNvPr>
          <p:cNvSpPr>
            <a:spLocks noGrp="1"/>
          </p:cNvSpPr>
          <p:nvPr>
            <p:ph type="dt" sz="half" idx="10"/>
          </p:nvPr>
        </p:nvSpPr>
        <p:spPr/>
        <p:txBody>
          <a:bodyPr/>
          <a:lstStyle/>
          <a:p>
            <a:fld id="{A16FB92C-6E06-B544-94F5-9CDB1153757E}" type="datetimeFigureOut">
              <a:rPr lang="en-US" smtClean="0"/>
              <a:t>6/5/2024</a:t>
            </a:fld>
            <a:endParaRPr lang="en-US"/>
          </a:p>
        </p:txBody>
      </p:sp>
      <p:sp>
        <p:nvSpPr>
          <p:cNvPr id="5" name="Footer Placeholder 4">
            <a:extLst>
              <a:ext uri="{FF2B5EF4-FFF2-40B4-BE49-F238E27FC236}">
                <a16:creationId xmlns:a16="http://schemas.microsoft.com/office/drawing/2014/main" id="{F6CCA97D-62FC-FFA4-56E0-6FA80D1F1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D58A3-46D9-6C82-FE5F-8C71E5DDB413}"/>
              </a:ext>
            </a:extLst>
          </p:cNvPr>
          <p:cNvSpPr>
            <a:spLocks noGrp="1"/>
          </p:cNvSpPr>
          <p:nvPr>
            <p:ph type="sldNum" sz="quarter" idx="12"/>
          </p:nvPr>
        </p:nvSpPr>
        <p:spPr/>
        <p:txBody>
          <a:bodyPr/>
          <a:lstStyle/>
          <a:p>
            <a:fld id="{A8FC6EE0-D613-594D-BC35-A7500567049D}" type="slidenum">
              <a:rPr lang="en-US" smtClean="0"/>
              <a:t>‹#›</a:t>
            </a:fld>
            <a:endParaRPr lang="en-US"/>
          </a:p>
        </p:txBody>
      </p:sp>
    </p:spTree>
    <p:extLst>
      <p:ext uri="{BB962C8B-B14F-4D97-AF65-F5344CB8AC3E}">
        <p14:creationId xmlns:p14="http://schemas.microsoft.com/office/powerpoint/2010/main" val="1590672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1424977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52335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7315930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0476551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1031316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4477287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5261461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5097063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9497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7214461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0540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42884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081239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4063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73005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9816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15760789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2146226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6107136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8755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6/5/2024</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754238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 + Image_L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8CB2AFB-07EC-BF43-B73F-977249E6D260}"/>
              </a:ext>
              <a:ext uri="{C183D7F6-B498-43B3-948B-1728B52AA6E4}">
                <adec:decorative xmlns:adec="http://schemas.microsoft.com/office/drawing/2017/decorative" val="0"/>
              </a:ext>
            </a:extLst>
          </p:cNvPr>
          <p:cNvSpPr>
            <a:spLocks noGrp="1"/>
          </p:cNvSpPr>
          <p:nvPr>
            <p:ph type="pic" sz="quarter" idx="10"/>
          </p:nvPr>
        </p:nvSpPr>
        <p:spPr>
          <a:xfrm>
            <a:off x="4838700" y="1"/>
            <a:ext cx="7353300" cy="6858000"/>
          </a:xfrm>
          <a:solidFill>
            <a:schemeClr val="bg1"/>
          </a:solidFill>
        </p:spPr>
        <p:txBody>
          <a:bodyPr/>
          <a:lstStyle>
            <a:lvl1pPr marL="0" indent="0">
              <a:buNone/>
              <a:defRPr>
                <a:noFill/>
              </a:defRPr>
            </a:lvl1pPr>
          </a:lstStyle>
          <a:p>
            <a:endParaRPr lang="en-US"/>
          </a:p>
        </p:txBody>
      </p:sp>
      <p:sp>
        <p:nvSpPr>
          <p:cNvPr id="2" name="Title 1">
            <a:extLst>
              <a:ext uri="{FF2B5EF4-FFF2-40B4-BE49-F238E27FC236}">
                <a16:creationId xmlns:a16="http://schemas.microsoft.com/office/drawing/2014/main" id="{DB4FA9BA-94BD-AB45-98A2-D07EED26D199}"/>
              </a:ext>
            </a:extLst>
          </p:cNvPr>
          <p:cNvSpPr>
            <a:spLocks noGrp="1"/>
          </p:cNvSpPr>
          <p:nvPr>
            <p:ph type="title"/>
          </p:nvPr>
        </p:nvSpPr>
        <p:spPr>
          <a:xfrm>
            <a:off x="457200" y="1123122"/>
            <a:ext cx="2743200" cy="567566"/>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706A72A2-5CFA-BF4D-A016-F618FE940847}"/>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19F2B97-44DC-6C48-AC8A-C259AE1EF49D}"/>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6/5/2024</a:t>
            </a:fld>
            <a:endParaRPr lang="en-US"/>
          </a:p>
        </p:txBody>
      </p:sp>
      <p:pic>
        <p:nvPicPr>
          <p:cNvPr id="4" name="Microsoft Logo">
            <a:extLst>
              <a:ext uri="{FF2B5EF4-FFF2-40B4-BE49-F238E27FC236}">
                <a16:creationId xmlns:a16="http://schemas.microsoft.com/office/drawing/2014/main" id="{4057F9AC-72C5-2B54-07C1-3A74838CF2F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08507992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 - Triple Column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0188C83-FADC-1A48-9D96-8C3E7D11257E}"/>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6/5/2024</a:t>
            </a:fld>
            <a:endParaRPr lang="en-US"/>
          </a:p>
        </p:txBody>
      </p:sp>
      <p:pic>
        <p:nvPicPr>
          <p:cNvPr id="4" name="Microsoft Logo">
            <a:extLst>
              <a:ext uri="{FF2B5EF4-FFF2-40B4-BE49-F238E27FC236}">
                <a16:creationId xmlns:a16="http://schemas.microsoft.com/office/drawing/2014/main" id="{4B7E80A8-4A25-724C-E7EC-77A0181920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71103810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02378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_Conten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7273-27C5-45C8-B085-61188A1FB17F}"/>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3725E9B-9024-43BA-AEFF-BB6642896FCA}"/>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DBBF145-C5ED-4311-93FD-695B5D62469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6/5/2024</a:t>
            </a:fld>
            <a:endParaRPr lang="en-US"/>
          </a:p>
        </p:txBody>
      </p:sp>
      <p:pic>
        <p:nvPicPr>
          <p:cNvPr id="4" name="Microsoft Logo">
            <a:extLst>
              <a:ext uri="{FF2B5EF4-FFF2-40B4-BE49-F238E27FC236}">
                <a16:creationId xmlns:a16="http://schemas.microsoft.com/office/drawing/2014/main" id="{AD134A05-AA95-ACD6-8C0F-3F6B18D2BAC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51958741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 Table_Light">
    <p:bg>
      <p:bgPr>
        <a:solidFill>
          <a:srgbClr val="E8EFFF">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509-7A9D-A24D-A478-F7123A7974FE}"/>
              </a:ext>
            </a:extLst>
          </p:cNvPr>
          <p:cNvSpPr>
            <a:spLocks noGrp="1"/>
          </p:cNvSpPr>
          <p:nvPr>
            <p:ph type="title"/>
          </p:nvPr>
        </p:nvSpPr>
        <p:spPr/>
        <p:txBody>
          <a:bodyPr/>
          <a:lstStyle/>
          <a:p>
            <a:r>
              <a:rPr lang="en-US"/>
              <a:t>Click to edit Master title style</a:t>
            </a:r>
          </a:p>
        </p:txBody>
      </p:sp>
      <p:sp>
        <p:nvSpPr>
          <p:cNvPr id="16" name="Content Placeholder 2">
            <a:extLst>
              <a:ext uri="{FF2B5EF4-FFF2-40B4-BE49-F238E27FC236}">
                <a16:creationId xmlns:a16="http://schemas.microsoft.com/office/drawing/2014/main" id="{42223059-CBAB-6847-81BA-AE07634C184D}"/>
              </a:ext>
            </a:extLst>
          </p:cNvPr>
          <p:cNvSpPr>
            <a:spLocks noGrp="1"/>
          </p:cNvSpPr>
          <p:nvPr>
            <p:ph sz="half" idx="1"/>
          </p:nvPr>
        </p:nvSpPr>
        <p:spPr>
          <a:xfrm>
            <a:off x="457200" y="213925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able Placeholder 19">
            <a:extLst>
              <a:ext uri="{FF2B5EF4-FFF2-40B4-BE49-F238E27FC236}">
                <a16:creationId xmlns:a16="http://schemas.microsoft.com/office/drawing/2014/main" id="{B968BB1D-04A1-E54B-B295-5DFC62655459}"/>
              </a:ext>
            </a:extLst>
          </p:cNvPr>
          <p:cNvSpPr>
            <a:spLocks noGrp="1"/>
          </p:cNvSpPr>
          <p:nvPr>
            <p:ph type="tbl" sz="quarter" idx="10"/>
          </p:nvPr>
        </p:nvSpPr>
        <p:spPr>
          <a:xfrm>
            <a:off x="4181475" y="2139950"/>
            <a:ext cx="6701678" cy="3336755"/>
          </a:xfrm>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A2A41892-8619-3246-9371-45854448038E}"/>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6/5/2024</a:t>
            </a:fld>
            <a:endParaRPr lang="en-US"/>
          </a:p>
        </p:txBody>
      </p:sp>
      <p:pic>
        <p:nvPicPr>
          <p:cNvPr id="4" name="Microsoft Logo">
            <a:extLst>
              <a:ext uri="{FF2B5EF4-FFF2-40B4-BE49-F238E27FC236}">
                <a16:creationId xmlns:a16="http://schemas.microsoft.com/office/drawing/2014/main" id="{27FB6C58-F4A7-3191-5DC4-A316A04D2BA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7850477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Dividing Slide.02_Light">
    <p:bg>
      <p:bgPr>
        <a:solidFill>
          <a:srgbClr val="93D2EE"/>
        </a:solidFill>
        <a:effectLst/>
      </p:bgPr>
    </p:bg>
    <p:spTree>
      <p:nvGrpSpPr>
        <p:cNvPr id="1" name=""/>
        <p:cNvGrpSpPr/>
        <p:nvPr/>
      </p:nvGrpSpPr>
      <p:grpSpPr>
        <a:xfrm>
          <a:off x="0" y="0"/>
          <a:ext cx="0" cy="0"/>
          <a:chOff x="0" y="0"/>
          <a:chExt cx="0" cy="0"/>
        </a:xfrm>
      </p:grpSpPr>
      <p:pic>
        <p:nvPicPr>
          <p:cNvPr id="8" name="Decorative - Art" descr="A picture containing sky, indoor, computer&#10;&#10;Description automatically generated">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967"/>
          <a:stretch/>
        </p:blipFill>
        <p:spPr>
          <a:xfrm>
            <a:off x="3373395" y="-2554"/>
            <a:ext cx="8818606" cy="6860554"/>
          </a:xfrm>
          <a:prstGeom prst="rect">
            <a:avLst/>
          </a:prstGeom>
        </p:spPr>
      </p:pic>
      <p:sp>
        <p:nvSpPr>
          <p:cNvPr id="10" name="Decorative - Background Color">
            <a:extLst>
              <a:ext uri="{FF2B5EF4-FFF2-40B4-BE49-F238E27FC236}">
                <a16:creationId xmlns:a16="http://schemas.microsoft.com/office/drawing/2014/main" id="{3E4C0E2E-1020-D91B-4598-CA3ABA2403F2}"/>
              </a:ext>
            </a:extLst>
          </p:cNvPr>
          <p:cNvSpPr/>
          <p:nvPr userDrawn="1"/>
        </p:nvSpPr>
        <p:spPr>
          <a:xfrm>
            <a:off x="0" y="0"/>
            <a:ext cx="11430000" cy="6858000"/>
          </a:xfrm>
          <a:prstGeom prst="rect">
            <a:avLst/>
          </a:prstGeom>
          <a:gradFill>
            <a:gsLst>
              <a:gs pos="92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6/5/2024</a:t>
            </a:fld>
            <a:endParaRPr lang="en-US"/>
          </a:p>
        </p:txBody>
      </p:sp>
      <p:sp>
        <p:nvSpPr>
          <p:cNvPr id="2" name="Title 1">
            <a:extLst>
              <a:ext uri="{FF2B5EF4-FFF2-40B4-BE49-F238E27FC236}">
                <a16:creationId xmlns:a16="http://schemas.microsoft.com/office/drawing/2014/main" id="{BF4533DD-B818-9495-D883-0E3EF01789C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5" name="Microsoft Logo">
            <a:extLst>
              <a:ext uri="{FF2B5EF4-FFF2-40B4-BE49-F238E27FC236}">
                <a16:creationId xmlns:a16="http://schemas.microsoft.com/office/drawing/2014/main" id="{C8BADFAA-FDA7-ADA6-4C2A-85CC08FCD48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6" name="Text Placeholder 9">
            <a:extLst>
              <a:ext uri="{FF2B5EF4-FFF2-40B4-BE49-F238E27FC236}">
                <a16:creationId xmlns:a16="http://schemas.microsoft.com/office/drawing/2014/main" id="{CA220BDD-D415-97E6-3E48-6CAE491E260D}"/>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50611976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Dividing Slide_Light">
    <p:bg>
      <p:bgPr>
        <a:solidFill>
          <a:srgbClr val="E8EFFF"/>
        </a:solidFill>
        <a:effectLst/>
      </p:bgPr>
    </p:bg>
    <p:spTree>
      <p:nvGrpSpPr>
        <p:cNvPr id="1" name=""/>
        <p:cNvGrpSpPr/>
        <p:nvPr/>
      </p:nvGrpSpPr>
      <p:grpSpPr>
        <a:xfrm>
          <a:off x="0" y="0"/>
          <a:ext cx="0" cy="0"/>
          <a:chOff x="0" y="0"/>
          <a:chExt cx="0" cy="0"/>
        </a:xfrm>
      </p:grpSpPr>
      <p:pic>
        <p:nvPicPr>
          <p:cNvPr id="6" name="Decorative - Art">
            <a:extLst>
              <a:ext uri="{FF2B5EF4-FFF2-40B4-BE49-F238E27FC236}">
                <a16:creationId xmlns:a16="http://schemas.microsoft.com/office/drawing/2014/main" id="{963E5C88-29F4-E74D-E784-2FC548CC2D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225"/>
          <a:stretch/>
        </p:blipFill>
        <p:spPr>
          <a:xfrm>
            <a:off x="4317297" y="0"/>
            <a:ext cx="7874703" cy="6855446"/>
          </a:xfrm>
          <a:prstGeom prst="rect">
            <a:avLst/>
          </a:prstGeom>
          <a:effectLst>
            <a:softEdge rad="0"/>
          </a:effectLst>
        </p:spPr>
      </p:pic>
      <p:sp>
        <p:nvSpPr>
          <p:cNvPr id="7" name="Decorative - Background Color">
            <a:extLst>
              <a:ext uri="{FF2B5EF4-FFF2-40B4-BE49-F238E27FC236}">
                <a16:creationId xmlns:a16="http://schemas.microsoft.com/office/drawing/2014/main" id="{A7E0C8D9-388F-223E-5BD4-7720A3A7427C}"/>
              </a:ext>
            </a:extLst>
          </p:cNvPr>
          <p:cNvSpPr/>
          <p:nvPr userDrawn="1"/>
        </p:nvSpPr>
        <p:spPr>
          <a:xfrm>
            <a:off x="0" y="0"/>
            <a:ext cx="8007179" cy="6858000"/>
          </a:xfrm>
          <a:prstGeom prst="rect">
            <a:avLst/>
          </a:prstGeom>
          <a:gradFill>
            <a:gsLst>
              <a:gs pos="100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9E311-29A9-4A6A-6272-01D46CD2EE3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6/5/2024</a:t>
            </a:fld>
            <a:endParaRPr lang="en-US"/>
          </a:p>
        </p:txBody>
      </p:sp>
      <p:pic>
        <p:nvPicPr>
          <p:cNvPr id="5" name="Microsoft Logo">
            <a:extLst>
              <a:ext uri="{FF2B5EF4-FFF2-40B4-BE49-F238E27FC236}">
                <a16:creationId xmlns:a16="http://schemas.microsoft.com/office/drawing/2014/main" id="{08E9563E-EB7A-8CF7-0808-44099C5920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10" name="Text Placeholder 9">
            <a:extLst>
              <a:ext uri="{FF2B5EF4-FFF2-40B4-BE49-F238E27FC236}">
                <a16:creationId xmlns:a16="http://schemas.microsoft.com/office/drawing/2014/main" id="{697F6E27-FCF3-2943-6331-A472FDF5374C}"/>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144468228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Dividing Slide.03_Light">
    <p:bg>
      <p:bgPr>
        <a:solidFill>
          <a:srgbClr val="93D2EE"/>
        </a:solidFill>
        <a:effectLst/>
      </p:bgPr>
    </p:bg>
    <p:spTree>
      <p:nvGrpSpPr>
        <p:cNvPr id="1" name=""/>
        <p:cNvGrpSpPr/>
        <p:nvPr/>
      </p:nvGrpSpPr>
      <p:grpSpPr>
        <a:xfrm>
          <a:off x="0" y="0"/>
          <a:ext cx="0" cy="0"/>
          <a:chOff x="0" y="0"/>
          <a:chExt cx="0" cy="0"/>
        </a:xfrm>
      </p:grpSpPr>
      <p:pic>
        <p:nvPicPr>
          <p:cNvPr id="8" name="Decorative - Art">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414"/>
          <a:stretch/>
        </p:blipFill>
        <p:spPr>
          <a:xfrm>
            <a:off x="3925347" y="-2554"/>
            <a:ext cx="8266653" cy="6860554"/>
          </a:xfrm>
          <a:prstGeom prst="rect">
            <a:avLst/>
          </a:prstGeom>
        </p:spPr>
      </p:pic>
      <p:sp>
        <p:nvSpPr>
          <p:cNvPr id="6" name="Decorative - Background Color">
            <a:extLst>
              <a:ext uri="{FF2B5EF4-FFF2-40B4-BE49-F238E27FC236}">
                <a16:creationId xmlns:a16="http://schemas.microsoft.com/office/drawing/2014/main" id="{03CC0F89-3ADE-48B8-956C-102D72970D82}"/>
              </a:ext>
            </a:extLst>
          </p:cNvPr>
          <p:cNvSpPr/>
          <p:nvPr userDrawn="1"/>
        </p:nvSpPr>
        <p:spPr>
          <a:xfrm>
            <a:off x="0" y="0"/>
            <a:ext cx="10132509" cy="6858000"/>
          </a:xfrm>
          <a:prstGeom prst="rect">
            <a:avLst/>
          </a:prstGeom>
          <a:gradFill>
            <a:gsLst>
              <a:gs pos="99000">
                <a:srgbClr val="E8EFFF">
                  <a:alpha val="0"/>
                </a:srgbClr>
              </a:gs>
              <a:gs pos="40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6/5/2024</a:t>
            </a:fld>
            <a:endParaRPr lang="en-US"/>
          </a:p>
        </p:txBody>
      </p:sp>
      <p:sp>
        <p:nvSpPr>
          <p:cNvPr id="2" name="Title 1">
            <a:extLst>
              <a:ext uri="{FF2B5EF4-FFF2-40B4-BE49-F238E27FC236}">
                <a16:creationId xmlns:a16="http://schemas.microsoft.com/office/drawing/2014/main" id="{CCE2713C-AF91-0DF6-5217-0DA87C36BC26}"/>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3" name="Microsoft Logo">
            <a:extLst>
              <a:ext uri="{FF2B5EF4-FFF2-40B4-BE49-F238E27FC236}">
                <a16:creationId xmlns:a16="http://schemas.microsoft.com/office/drawing/2014/main" id="{AC9F4426-6AA2-DECE-C0C8-B1C1882D0FC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5" name="Text Placeholder 9">
            <a:extLst>
              <a:ext uri="{FF2B5EF4-FFF2-40B4-BE49-F238E27FC236}">
                <a16:creationId xmlns:a16="http://schemas.microsoft.com/office/drawing/2014/main" id="{4449B19B-A4FA-3080-054C-DA77D9181DF8}"/>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207293280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_Only_Light">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0A2EE187-4506-A44F-912E-34A144A3A135}"/>
              </a:ext>
            </a:extLst>
          </p:cNvPr>
          <p:cNvSpPr>
            <a:spLocks noGrp="1"/>
          </p:cNvSpPr>
          <p:nvPr>
            <p:ph type="title"/>
          </p:nvPr>
        </p:nvSpPr>
        <p:spPr>
          <a:xfrm>
            <a:off x="457200" y="1123122"/>
            <a:ext cx="11277600" cy="567566"/>
          </a:xfrm>
        </p:spPr>
        <p:txBody>
          <a:bodyPr/>
          <a:lstStyle/>
          <a:p>
            <a:r>
              <a:rPr lang="en-US"/>
              <a:t>Click to edit Master title style</a:t>
            </a:r>
          </a:p>
        </p:txBody>
      </p:sp>
      <p:sp>
        <p:nvSpPr>
          <p:cNvPr id="10" name="Date Placeholder 9">
            <a:extLst>
              <a:ext uri="{FF2B5EF4-FFF2-40B4-BE49-F238E27FC236}">
                <a16:creationId xmlns:a16="http://schemas.microsoft.com/office/drawing/2014/main" id="{AFD50A04-76D8-DA45-B68D-44E790AE3346}"/>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6/5/2024</a:t>
            </a:fld>
            <a:endParaRPr lang="en-US"/>
          </a:p>
        </p:txBody>
      </p:sp>
      <p:pic>
        <p:nvPicPr>
          <p:cNvPr id="3" name="Microsoft Logo">
            <a:extLst>
              <a:ext uri="{FF2B5EF4-FFF2-40B4-BE49-F238E27FC236}">
                <a16:creationId xmlns:a16="http://schemas.microsoft.com/office/drawing/2014/main" id="{A3089C2E-C11F-CB86-EC74-D8381B225C5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2500007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ank_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2429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Quote Layou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4B1D1352-916D-5784-975F-25AA83C4A909}"/>
              </a:ext>
            </a:extLst>
          </p:cNvPr>
          <p:cNvPicPr>
            <a:picLocks noChangeAspect="1"/>
          </p:cNvPicPr>
          <p:nvPr userDrawn="1"/>
        </p:nvPicPr>
        <p:blipFill>
          <a:blip r:embed="rId2" cstate="hqprint">
            <a:alphaModFix amt="70000"/>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Rectangle 2">
            <a:extLst>
              <a:ext uri="{FF2B5EF4-FFF2-40B4-BE49-F238E27FC236}">
                <a16:creationId xmlns:a16="http://schemas.microsoft.com/office/drawing/2014/main" id="{0A44AB69-D232-0177-C182-97B4D214B919}"/>
              </a:ext>
            </a:extLst>
          </p:cNvPr>
          <p:cNvSpPr/>
          <p:nvPr userDrawn="1"/>
        </p:nvSpPr>
        <p:spPr bwMode="auto">
          <a:xfrm>
            <a:off x="8128000" y="0"/>
            <a:ext cx="4064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265D7782-1AB8-FCFB-8409-2204D2ADFE3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solidFill>
                  <a:schemeClr val="tx2"/>
                </a:solidFill>
                <a:latin typeface="+mj-lt"/>
              </a:defRPr>
            </a:lvl1pPr>
          </a:lstStyle>
          <a:p>
            <a:pPr lvl="0"/>
            <a:r>
              <a:rPr lang="en-US"/>
              <a:t>Name attribute</a:t>
            </a:r>
          </a:p>
        </p:txBody>
      </p:sp>
      <p:sp>
        <p:nvSpPr>
          <p:cNvPr id="5" name="Text Placeholder 3">
            <a:extLst>
              <a:ext uri="{FF2B5EF4-FFF2-40B4-BE49-F238E27FC236}">
                <a16:creationId xmlns:a16="http://schemas.microsoft.com/office/drawing/2014/main" id="{6A5A4F5D-665D-D02C-D0B7-ACC619F9BAB6}"/>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 name="Title 1">
            <a:extLst>
              <a:ext uri="{FF2B5EF4-FFF2-40B4-BE49-F238E27FC236}">
                <a16:creationId xmlns:a16="http://schemas.microsoft.com/office/drawing/2014/main" id="{15B1EE5A-ECEF-FE95-A51D-71C6FBC4FAB3}"/>
              </a:ext>
            </a:extLst>
          </p:cNvPr>
          <p:cNvSpPr>
            <a:spLocks noGrp="1"/>
          </p:cNvSpPr>
          <p:nvPr>
            <p:ph type="title"/>
          </p:nvPr>
        </p:nvSpPr>
        <p:spPr>
          <a:xfrm>
            <a:off x="579437" y="587375"/>
            <a:ext cx="7253287" cy="5689599"/>
          </a:xfrm>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3393856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38D10917-80FE-95FF-6F8E-C280E1B97B8F}"/>
              </a:ext>
            </a:extLst>
          </p:cNvPr>
          <p:cNvGrpSpPr/>
          <p:nvPr userDrawn="1"/>
        </p:nvGrpSpPr>
        <p:grpSpPr>
          <a:xfrm>
            <a:off x="0" y="6345989"/>
            <a:ext cx="12192000" cy="535804"/>
            <a:chOff x="0" y="6345989"/>
            <a:chExt cx="12192000" cy="535804"/>
          </a:xfrm>
        </p:grpSpPr>
        <p:sp>
          <p:nvSpPr>
            <p:cNvPr id="6" name="Rectangle 5">
              <a:extLst>
                <a:ext uri="{FF2B5EF4-FFF2-40B4-BE49-F238E27FC236}">
                  <a16:creationId xmlns:a16="http://schemas.microsoft.com/office/drawing/2014/main" id="{049CFF91-B8CD-A979-7B6D-4A8DA9A2C375}"/>
                </a:ext>
              </a:extLst>
            </p:cNvPr>
            <p:cNvSpPr/>
            <p:nvPr/>
          </p:nvSpPr>
          <p:spPr bwMode="auto">
            <a:xfrm>
              <a:off x="0" y="6345989"/>
              <a:ext cx="12192000" cy="530352"/>
            </a:xfrm>
            <a:prstGeom prst="rect">
              <a:avLst/>
            </a:prstGeom>
            <a:solidFill>
              <a:srgbClr val="524EA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8" name="MS logo gray - EMF">
              <a:extLst>
                <a:ext uri="{FF2B5EF4-FFF2-40B4-BE49-F238E27FC236}">
                  <a16:creationId xmlns:a16="http://schemas.microsoft.com/office/drawing/2014/main" id="{C973AA3E-CA7D-0C56-3F6D-1CDAAD38F1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5388" y="6482646"/>
              <a:ext cx="1078777" cy="399147"/>
            </a:xfrm>
            <a:prstGeom prst="rect">
              <a:avLst/>
            </a:prstGeom>
          </p:spPr>
        </p:pic>
      </p:grpSp>
    </p:spTree>
    <p:extLst>
      <p:ext uri="{BB962C8B-B14F-4D97-AF65-F5344CB8AC3E}">
        <p14:creationId xmlns:p14="http://schemas.microsoft.com/office/powerpoint/2010/main" val="13345878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558954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738568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12112CD-E118-B04B-84D9-2499378225DA}"/>
              </a:ext>
            </a:extLst>
          </p:cNvPr>
          <p:cNvSpPr>
            <a:spLocks noGrp="1"/>
          </p:cNvSpPr>
          <p:nvPr>
            <p:ph type="title"/>
          </p:nvPr>
        </p:nvSpPr>
        <p:spPr>
          <a:xfrm>
            <a:off x="155448" y="173736"/>
            <a:ext cx="11655840" cy="458633"/>
          </a:xfrm>
        </p:spPr>
        <p:txBody>
          <a:bodyPr/>
          <a:lstStyle/>
          <a:p>
            <a:r>
              <a:rPr lang="en-US"/>
              <a:t>Click to edit Master title style</a:t>
            </a:r>
          </a:p>
        </p:txBody>
      </p:sp>
    </p:spTree>
    <p:extLst>
      <p:ext uri="{BB962C8B-B14F-4D97-AF65-F5344CB8AC3E}">
        <p14:creationId xmlns:p14="http://schemas.microsoft.com/office/powerpoint/2010/main" val="26145916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2305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41833924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7983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Righ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B86C3-3070-C5B9-78CF-8959A6F56A4F}"/>
              </a:ext>
              <a:ext uri="{C183D7F6-B498-43B3-948B-1728B52AA6E4}">
                <adec:decorative xmlns:adec="http://schemas.microsoft.com/office/drawing/2017/decorative" val="1"/>
              </a:ext>
            </a:extLst>
          </p:cNvPr>
          <p:cNvSpPr/>
          <p:nvPr userDrawn="1"/>
        </p:nvSpPr>
        <p:spPr bwMode="auto">
          <a:xfrm flipH="1">
            <a:off x="4294208" y="0"/>
            <a:ext cx="7897792"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2">
            <a:extLst>
              <a:ext uri="{FF2B5EF4-FFF2-40B4-BE49-F238E27FC236}">
                <a16:creationId xmlns:a16="http://schemas.microsoft.com/office/drawing/2014/main" id="{C3994F24-62A9-E62B-141E-3F8F2C5E6DE5}"/>
              </a:ext>
            </a:extLst>
          </p:cNvPr>
          <p:cNvSpPr>
            <a:spLocks noGrp="1"/>
          </p:cNvSpPr>
          <p:nvPr>
            <p:ph type="title"/>
          </p:nvPr>
        </p:nvSpPr>
        <p:spPr>
          <a:xfrm>
            <a:off x="574816" y="2293529"/>
            <a:ext cx="3184384" cy="861774"/>
          </a:xfrm>
        </p:spPr>
        <p:txBody>
          <a:bodyPr anchor="b" anchorCtr="0"/>
          <a:lstStyle>
            <a:lvl1pPr>
              <a:defRPr>
                <a:solidFill>
                  <a:schemeClr val="tx2"/>
                </a:solidFill>
              </a:defRPr>
            </a:lvl1pPr>
          </a:lstStyle>
          <a:p>
            <a:r>
              <a:rPr lang="en-US"/>
              <a:t>Click to edit Master title style</a:t>
            </a:r>
          </a:p>
        </p:txBody>
      </p:sp>
      <p:sp>
        <p:nvSpPr>
          <p:cNvPr id="4" name="Eyebrow placeholder">
            <a:extLst>
              <a:ext uri="{FF2B5EF4-FFF2-40B4-BE49-F238E27FC236}">
                <a16:creationId xmlns:a16="http://schemas.microsoft.com/office/drawing/2014/main" id="{C22EE292-45FF-74B6-ACAD-CA4A4A14007E}"/>
              </a:ext>
            </a:extLst>
          </p:cNvPr>
          <p:cNvSpPr>
            <a:spLocks noGrp="1"/>
          </p:cNvSpPr>
          <p:nvPr>
            <p:ph type="body" sz="quarter" idx="10"/>
          </p:nvPr>
        </p:nvSpPr>
        <p:spPr>
          <a:xfrm>
            <a:off x="574816" y="3290500"/>
            <a:ext cx="3182112" cy="276999"/>
          </a:xfrm>
        </p:spPr>
        <p:txBody>
          <a:bodyPr/>
          <a:lstStyle>
            <a:lvl1pPr marL="0" indent="0">
              <a:buNone/>
              <a:defRPr sz="18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33754398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Left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096B9A-39A1-41A0-6291-F08B50195A3A}"/>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574816" y="2293529"/>
            <a:ext cx="3184384" cy="861774"/>
          </a:xfrm>
        </p:spPr>
        <p:txBody>
          <a:bodyPr anchor="b" anchorCtr="0"/>
          <a:lstStyle>
            <a:lvl1pPr>
              <a:defRPr>
                <a:solidFill>
                  <a:schemeClr val="bg1"/>
                </a:solidFill>
              </a:defRPr>
            </a:lvl1pPr>
          </a:lstStyle>
          <a:p>
            <a:r>
              <a:rPr lang="en-US"/>
              <a:t>Click to edit Master title style</a:t>
            </a:r>
          </a:p>
        </p:txBody>
      </p:sp>
      <p:sp>
        <p:nvSpPr>
          <p:cNvPr id="4" name="Eyebrow placeholder">
            <a:extLst>
              <a:ext uri="{FF2B5EF4-FFF2-40B4-BE49-F238E27FC236}">
                <a16:creationId xmlns:a16="http://schemas.microsoft.com/office/drawing/2014/main" id="{EA9E964D-8428-F835-0859-AAEB77C92080}"/>
              </a:ext>
            </a:extLst>
          </p:cNvPr>
          <p:cNvSpPr>
            <a:spLocks noGrp="1"/>
          </p:cNvSpPr>
          <p:nvPr>
            <p:ph type="body" sz="quarter" idx="10"/>
          </p:nvPr>
        </p:nvSpPr>
        <p:spPr>
          <a:xfrm>
            <a:off x="574816" y="3290500"/>
            <a:ext cx="3182112" cy="276999"/>
          </a:xfrm>
        </p:spPr>
        <p:txBody>
          <a:bodyPr/>
          <a:lstStyle>
            <a:lvl1pPr marL="0" indent="0">
              <a:buNone/>
              <a:defRPr sz="1800">
                <a:solidFill>
                  <a:schemeClr val="accent3"/>
                </a:solidFill>
                <a:latin typeface="+mj-lt"/>
              </a:defRPr>
            </a:lvl1pPr>
          </a:lstStyle>
          <a:p>
            <a:pPr lvl="0"/>
            <a:r>
              <a:rPr lang="en-US"/>
              <a:t>Click to edit Master text styles</a:t>
            </a:r>
          </a:p>
        </p:txBody>
      </p:sp>
    </p:spTree>
    <p:extLst>
      <p:ext uri="{BB962C8B-B14F-4D97-AF65-F5344CB8AC3E}">
        <p14:creationId xmlns:p14="http://schemas.microsoft.com/office/powerpoint/2010/main" val="2334620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Eyebrow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
        <p:nvSpPr>
          <p:cNvPr id="6" name="Eyebrow placeholder">
            <a:extLst>
              <a:ext uri="{FF2B5EF4-FFF2-40B4-BE49-F238E27FC236}">
                <a16:creationId xmlns:a16="http://schemas.microsoft.com/office/drawing/2014/main" id="{48B9C26C-7246-D5C5-B758-D000638734BF}"/>
              </a:ext>
            </a:extLst>
          </p:cNvPr>
          <p:cNvSpPr>
            <a:spLocks noGrp="1"/>
          </p:cNvSpPr>
          <p:nvPr>
            <p:ph type="body" sz="quarter" idx="10"/>
          </p:nvPr>
        </p:nvSpPr>
        <p:spPr>
          <a:xfrm>
            <a:off x="574816" y="246888"/>
            <a:ext cx="11018838" cy="246221"/>
          </a:xfrm>
        </p:spPr>
        <p:txBody>
          <a:bodyPr/>
          <a:lstStyle>
            <a:lvl1pPr marL="0" indent="0">
              <a:buNone/>
              <a:defRPr sz="16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285456869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F127CBF-BE27-DC09-8A55-2EAFD5193CD1}"/>
              </a:ext>
            </a:extLst>
          </p:cNvPr>
          <p:cNvSpPr>
            <a:spLocks noGrp="1"/>
          </p:cNvSpPr>
          <p:nvPr>
            <p:ph type="body" sz="quarter" idx="12" hasCustomPrompt="1"/>
          </p:nvPr>
        </p:nvSpPr>
        <p:spPr>
          <a:xfrm>
            <a:off x="574816" y="1020599"/>
            <a:ext cx="11025188" cy="249299"/>
          </a:xfrm>
        </p:spPr>
        <p:txBody>
          <a:bodyPr wrap="square" lIns="0" tIns="0" rIns="0" bIns="0">
            <a:spAutoFit/>
          </a:bodyPr>
          <a:lstStyle>
            <a:lvl1pPr marL="0" indent="0">
              <a:lnSpc>
                <a:spcPct val="90000"/>
              </a:lnSpc>
              <a:spcBef>
                <a:spcPts val="0"/>
              </a:spcBef>
              <a:spcAft>
                <a:spcPts val="1272"/>
              </a:spcAft>
              <a:buNone/>
              <a:defRPr sz="1800" b="0" i="0">
                <a:solidFill>
                  <a:srgbClr val="000000"/>
                </a:solidFill>
                <a:latin typeface="+mn-lt"/>
              </a:defRPr>
            </a:lvl1pPr>
            <a:lvl2pPr marL="224011" indent="0">
              <a:lnSpc>
                <a:spcPct val="90000"/>
              </a:lnSpc>
              <a:spcBef>
                <a:spcPts val="0"/>
              </a:spcBef>
              <a:spcAft>
                <a:spcPts val="1272"/>
              </a:spcAft>
              <a:buNone/>
              <a:defRPr sz="1961">
                <a:solidFill>
                  <a:schemeClr val="tx2"/>
                </a:solidFill>
              </a:defRPr>
            </a:lvl2pPr>
            <a:lvl3pPr marL="448021" indent="0">
              <a:spcBef>
                <a:spcPts val="0"/>
              </a:spcBef>
              <a:spcAft>
                <a:spcPts val="1272"/>
              </a:spcAft>
              <a:buNone/>
              <a:defRPr sz="1961"/>
            </a:lvl3pPr>
            <a:lvl4pPr marL="672032" indent="0">
              <a:spcBef>
                <a:spcPts val="0"/>
              </a:spcBef>
              <a:spcAft>
                <a:spcPts val="1272"/>
              </a:spcAft>
              <a:buNone/>
              <a:defRPr sz="1961"/>
            </a:lvl4pPr>
            <a:lvl5pPr marL="896042" indent="0">
              <a:buNone/>
              <a:defRPr/>
            </a:lvl5pPr>
          </a:lstStyle>
          <a:p>
            <a:pPr lvl="0"/>
            <a:r>
              <a:rPr lang="en-US"/>
              <a:t>Subtitle</a:t>
            </a:r>
          </a:p>
        </p:txBody>
      </p:sp>
      <p:sp>
        <p:nvSpPr>
          <p:cNvPr id="6" name="Title 5">
            <a:extLst>
              <a:ext uri="{FF2B5EF4-FFF2-40B4-BE49-F238E27FC236}">
                <a16:creationId xmlns:a16="http://schemas.microsoft.com/office/drawing/2014/main" id="{A60ED82A-779B-4167-4D25-FA5B90E86174}"/>
              </a:ext>
            </a:extLst>
          </p:cNvPr>
          <p:cNvSpPr>
            <a:spLocks noGrp="1"/>
          </p:cNvSpPr>
          <p:nvPr>
            <p:ph type="title"/>
          </p:nvPr>
        </p:nvSpPr>
        <p:spPr>
          <a:xfrm>
            <a:off x="574816" y="510988"/>
            <a:ext cx="11018520" cy="430887"/>
          </a:xfrm>
        </p:spPr>
        <p:txBody>
          <a:bodyPr/>
          <a:lstStyle/>
          <a:p>
            <a:r>
              <a:rPr lang="en-US"/>
              <a:t>Click to edit Master title style</a:t>
            </a:r>
          </a:p>
        </p:txBody>
      </p:sp>
    </p:spTree>
    <p:extLst>
      <p:ext uri="{BB962C8B-B14F-4D97-AF65-F5344CB8AC3E}">
        <p14:creationId xmlns:p14="http://schemas.microsoft.com/office/powerpoint/2010/main" val="411055664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307831"/>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3697324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153060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6/5/2024</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8951915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D67D-C7C5-FAAF-ACED-3856D6D80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FD1DA-4998-1A7A-1168-9AEB87DCB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FAD19-7C21-38B8-10CF-8E990D6E6EBF}"/>
              </a:ext>
            </a:extLst>
          </p:cNvPr>
          <p:cNvSpPr>
            <a:spLocks noGrp="1"/>
          </p:cNvSpPr>
          <p:nvPr>
            <p:ph type="dt" sz="half" idx="10"/>
          </p:nvPr>
        </p:nvSpPr>
        <p:spPr/>
        <p:txBody>
          <a:bodyPr/>
          <a:lstStyle/>
          <a:p>
            <a:fld id="{23FCEA23-F800-4AE1-B471-6FC524D05CC4}" type="datetimeFigureOut">
              <a:rPr lang="en-US" smtClean="0"/>
              <a:t>6/5/2024</a:t>
            </a:fld>
            <a:endParaRPr lang="en-US"/>
          </a:p>
        </p:txBody>
      </p:sp>
      <p:sp>
        <p:nvSpPr>
          <p:cNvPr id="5" name="Footer Placeholder 4">
            <a:extLst>
              <a:ext uri="{FF2B5EF4-FFF2-40B4-BE49-F238E27FC236}">
                <a16:creationId xmlns:a16="http://schemas.microsoft.com/office/drawing/2014/main" id="{4D230EE9-980F-EF8C-0589-558A0DBC6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F66D1-0784-331C-DEBB-57686E402DA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6558999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0891-EF40-61A8-CA7A-08009EC79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8E58A-F1A1-3BB1-261A-762E35294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26AB1-0887-51DC-F1C8-4B13CCBF437A}"/>
              </a:ext>
            </a:extLst>
          </p:cNvPr>
          <p:cNvSpPr>
            <a:spLocks noGrp="1"/>
          </p:cNvSpPr>
          <p:nvPr>
            <p:ph type="dt" sz="half" idx="10"/>
          </p:nvPr>
        </p:nvSpPr>
        <p:spPr/>
        <p:txBody>
          <a:bodyPr/>
          <a:lstStyle/>
          <a:p>
            <a:fld id="{23FCEA23-F800-4AE1-B471-6FC524D05CC4}" type="datetimeFigureOut">
              <a:rPr lang="en-US" smtClean="0"/>
              <a:t>6/5/2024</a:t>
            </a:fld>
            <a:endParaRPr lang="en-US"/>
          </a:p>
        </p:txBody>
      </p:sp>
      <p:sp>
        <p:nvSpPr>
          <p:cNvPr id="5" name="Footer Placeholder 4">
            <a:extLst>
              <a:ext uri="{FF2B5EF4-FFF2-40B4-BE49-F238E27FC236}">
                <a16:creationId xmlns:a16="http://schemas.microsoft.com/office/drawing/2014/main" id="{BDA4A35B-EEA4-A8AE-7219-B8F0F7102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6A5DB-3D4A-434C-0A49-44E9A8976CFE}"/>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1428116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6F24-6BA6-B2E4-4BAF-324829801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C2EF3-D646-381A-24C3-E13526992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27AC1-C062-D8BC-51D1-4FFA5F27BD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490453-7A22-990B-B6A3-1B9E519FA19D}"/>
              </a:ext>
            </a:extLst>
          </p:cNvPr>
          <p:cNvSpPr>
            <a:spLocks noGrp="1"/>
          </p:cNvSpPr>
          <p:nvPr>
            <p:ph type="dt" sz="half" idx="10"/>
          </p:nvPr>
        </p:nvSpPr>
        <p:spPr/>
        <p:txBody>
          <a:bodyPr/>
          <a:lstStyle/>
          <a:p>
            <a:fld id="{23FCEA23-F800-4AE1-B471-6FC524D05CC4}" type="datetimeFigureOut">
              <a:rPr lang="en-US" smtClean="0"/>
              <a:t>6/5/2024</a:t>
            </a:fld>
            <a:endParaRPr lang="en-US"/>
          </a:p>
        </p:txBody>
      </p:sp>
      <p:sp>
        <p:nvSpPr>
          <p:cNvPr id="6" name="Footer Placeholder 5">
            <a:extLst>
              <a:ext uri="{FF2B5EF4-FFF2-40B4-BE49-F238E27FC236}">
                <a16:creationId xmlns:a16="http://schemas.microsoft.com/office/drawing/2014/main" id="{5E8D076F-27D5-2E20-E312-710E7F1FC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71FF2-6BEA-0935-310A-51C7964363E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9008642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4869-F15F-28A1-031E-A7EC90712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EA259-E475-BA72-7DFE-7FCE49022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EFA32-1A72-77F5-1BD6-714A77AF1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025B5-3BA4-C316-836C-F3E4D5F4F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04EDB0-3C35-26D3-30DA-D1AB96C137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15B7D-91D2-07B3-AC96-EBD947F0B7CF}"/>
              </a:ext>
            </a:extLst>
          </p:cNvPr>
          <p:cNvSpPr>
            <a:spLocks noGrp="1"/>
          </p:cNvSpPr>
          <p:nvPr>
            <p:ph type="dt" sz="half" idx="10"/>
          </p:nvPr>
        </p:nvSpPr>
        <p:spPr/>
        <p:txBody>
          <a:bodyPr/>
          <a:lstStyle/>
          <a:p>
            <a:fld id="{23FCEA23-F800-4AE1-B471-6FC524D05CC4}" type="datetimeFigureOut">
              <a:rPr lang="en-US" smtClean="0"/>
              <a:t>6/5/2024</a:t>
            </a:fld>
            <a:endParaRPr lang="en-US"/>
          </a:p>
        </p:txBody>
      </p:sp>
      <p:sp>
        <p:nvSpPr>
          <p:cNvPr id="8" name="Footer Placeholder 7">
            <a:extLst>
              <a:ext uri="{FF2B5EF4-FFF2-40B4-BE49-F238E27FC236}">
                <a16:creationId xmlns:a16="http://schemas.microsoft.com/office/drawing/2014/main" id="{C910F10A-5FDB-0F58-B42F-6F7432AF2F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1EC10-F294-BA2B-0150-968DBAB2B64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2439174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C385-FCE8-2E66-17F2-C6882C510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4F53F2-99BC-9FF8-82EA-2F293C6F8A3D}"/>
              </a:ext>
            </a:extLst>
          </p:cNvPr>
          <p:cNvSpPr>
            <a:spLocks noGrp="1"/>
          </p:cNvSpPr>
          <p:nvPr>
            <p:ph type="dt" sz="half" idx="10"/>
          </p:nvPr>
        </p:nvSpPr>
        <p:spPr/>
        <p:txBody>
          <a:bodyPr/>
          <a:lstStyle/>
          <a:p>
            <a:fld id="{23FCEA23-F800-4AE1-B471-6FC524D05CC4}" type="datetimeFigureOut">
              <a:rPr lang="en-US" smtClean="0"/>
              <a:t>6/5/2024</a:t>
            </a:fld>
            <a:endParaRPr lang="en-US"/>
          </a:p>
        </p:txBody>
      </p:sp>
      <p:sp>
        <p:nvSpPr>
          <p:cNvPr id="4" name="Footer Placeholder 3">
            <a:extLst>
              <a:ext uri="{FF2B5EF4-FFF2-40B4-BE49-F238E27FC236}">
                <a16:creationId xmlns:a16="http://schemas.microsoft.com/office/drawing/2014/main" id="{6F0CB7F6-E629-AB6F-270A-C29FB7486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0E594-2622-A4E5-1642-5EC4961D718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6390724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9E5F6-71EA-823C-5481-9137C1C479FA}"/>
              </a:ext>
            </a:extLst>
          </p:cNvPr>
          <p:cNvSpPr>
            <a:spLocks noGrp="1"/>
          </p:cNvSpPr>
          <p:nvPr>
            <p:ph type="dt" sz="half" idx="10"/>
          </p:nvPr>
        </p:nvSpPr>
        <p:spPr/>
        <p:txBody>
          <a:bodyPr/>
          <a:lstStyle/>
          <a:p>
            <a:fld id="{23FCEA23-F800-4AE1-B471-6FC524D05CC4}" type="datetimeFigureOut">
              <a:rPr lang="en-US" smtClean="0"/>
              <a:t>6/5/2024</a:t>
            </a:fld>
            <a:endParaRPr lang="en-US"/>
          </a:p>
        </p:txBody>
      </p:sp>
      <p:sp>
        <p:nvSpPr>
          <p:cNvPr id="3" name="Footer Placeholder 2">
            <a:extLst>
              <a:ext uri="{FF2B5EF4-FFF2-40B4-BE49-F238E27FC236}">
                <a16:creationId xmlns:a16="http://schemas.microsoft.com/office/drawing/2014/main" id="{54EE0DE5-0164-5E90-0D0D-F5575EF2A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CA36B8-8345-091C-D2CA-BBC53FB5BAFD}"/>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867748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6C6C-1030-4276-153D-D2F299C10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88CC5-D699-FB26-E157-85408BA6E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424CA-63E0-64FB-7B68-CC9603C51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2DE67-273B-F362-D217-A01F3C487157}"/>
              </a:ext>
            </a:extLst>
          </p:cNvPr>
          <p:cNvSpPr>
            <a:spLocks noGrp="1"/>
          </p:cNvSpPr>
          <p:nvPr>
            <p:ph type="dt" sz="half" idx="10"/>
          </p:nvPr>
        </p:nvSpPr>
        <p:spPr/>
        <p:txBody>
          <a:bodyPr/>
          <a:lstStyle/>
          <a:p>
            <a:fld id="{23FCEA23-F800-4AE1-B471-6FC524D05CC4}" type="datetimeFigureOut">
              <a:rPr lang="en-US" smtClean="0"/>
              <a:t>6/5/2024</a:t>
            </a:fld>
            <a:endParaRPr lang="en-US"/>
          </a:p>
        </p:txBody>
      </p:sp>
      <p:sp>
        <p:nvSpPr>
          <p:cNvPr id="6" name="Footer Placeholder 5">
            <a:extLst>
              <a:ext uri="{FF2B5EF4-FFF2-40B4-BE49-F238E27FC236}">
                <a16:creationId xmlns:a16="http://schemas.microsoft.com/office/drawing/2014/main" id="{D3A6E8F9-1CB1-B337-28C2-7448778BE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34618-B822-63F8-2FC1-F7BC246D2080}"/>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4062365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0F38-54A9-8F9C-16E6-C975A6302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826AE9-ACF9-07DA-D5A1-FF40F3578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BE3C9-0C20-B1E2-7B4A-17BE05C26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1BDF4-7C05-315B-34CF-8B0707F37440}"/>
              </a:ext>
            </a:extLst>
          </p:cNvPr>
          <p:cNvSpPr>
            <a:spLocks noGrp="1"/>
          </p:cNvSpPr>
          <p:nvPr>
            <p:ph type="dt" sz="half" idx="10"/>
          </p:nvPr>
        </p:nvSpPr>
        <p:spPr/>
        <p:txBody>
          <a:bodyPr/>
          <a:lstStyle/>
          <a:p>
            <a:fld id="{23FCEA23-F800-4AE1-B471-6FC524D05CC4}" type="datetimeFigureOut">
              <a:rPr lang="en-US" smtClean="0"/>
              <a:t>6/5/2024</a:t>
            </a:fld>
            <a:endParaRPr lang="en-US"/>
          </a:p>
        </p:txBody>
      </p:sp>
      <p:sp>
        <p:nvSpPr>
          <p:cNvPr id="6" name="Footer Placeholder 5">
            <a:extLst>
              <a:ext uri="{FF2B5EF4-FFF2-40B4-BE49-F238E27FC236}">
                <a16:creationId xmlns:a16="http://schemas.microsoft.com/office/drawing/2014/main" id="{3D88BCAF-8B07-DFD7-DF81-69704A9C7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D82AB-ABB2-5D9E-4E43-3989AEBAC16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2502582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EE3D-3851-94A9-FC4B-376432054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03D5E6-5CB0-E03B-A5BC-E438A53BD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36D3E-F75B-45B0-2E50-0D4D7A0C21E4}"/>
              </a:ext>
            </a:extLst>
          </p:cNvPr>
          <p:cNvSpPr>
            <a:spLocks noGrp="1"/>
          </p:cNvSpPr>
          <p:nvPr>
            <p:ph type="dt" sz="half" idx="10"/>
          </p:nvPr>
        </p:nvSpPr>
        <p:spPr/>
        <p:txBody>
          <a:bodyPr/>
          <a:lstStyle/>
          <a:p>
            <a:fld id="{23FCEA23-F800-4AE1-B471-6FC524D05CC4}" type="datetimeFigureOut">
              <a:rPr lang="en-US" smtClean="0"/>
              <a:t>6/5/2024</a:t>
            </a:fld>
            <a:endParaRPr lang="en-US"/>
          </a:p>
        </p:txBody>
      </p:sp>
      <p:sp>
        <p:nvSpPr>
          <p:cNvPr id="5" name="Footer Placeholder 4">
            <a:extLst>
              <a:ext uri="{FF2B5EF4-FFF2-40B4-BE49-F238E27FC236}">
                <a16:creationId xmlns:a16="http://schemas.microsoft.com/office/drawing/2014/main" id="{024970F8-9B2A-A043-DE4E-4B0E96386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7A1FF-E47D-7C7A-FD7C-FF4E15440B16}"/>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074367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380949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C8E1-FA5E-6F4F-5EBC-205A7A848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F79A60-FCC7-A49C-AAA5-223C3082EF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27692-DA4A-9D7F-DD2A-321FD9E51C35}"/>
              </a:ext>
            </a:extLst>
          </p:cNvPr>
          <p:cNvSpPr>
            <a:spLocks noGrp="1"/>
          </p:cNvSpPr>
          <p:nvPr>
            <p:ph type="dt" sz="half" idx="10"/>
          </p:nvPr>
        </p:nvSpPr>
        <p:spPr/>
        <p:txBody>
          <a:bodyPr/>
          <a:lstStyle/>
          <a:p>
            <a:fld id="{23FCEA23-F800-4AE1-B471-6FC524D05CC4}" type="datetimeFigureOut">
              <a:rPr lang="en-US" smtClean="0"/>
              <a:t>6/5/2024</a:t>
            </a:fld>
            <a:endParaRPr lang="en-US"/>
          </a:p>
        </p:txBody>
      </p:sp>
      <p:sp>
        <p:nvSpPr>
          <p:cNvPr id="5" name="Footer Placeholder 4">
            <a:extLst>
              <a:ext uri="{FF2B5EF4-FFF2-40B4-BE49-F238E27FC236}">
                <a16:creationId xmlns:a16="http://schemas.microsoft.com/office/drawing/2014/main" id="{BD4D8E58-7446-B717-C943-0F95320D0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261B-4645-15CD-C2A1-0BE3149ABBF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161216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Photo full bleed lower 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C4891A6-B964-47F0-8B92-8EE40632F9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A85858A1-71F3-413A-9DB7-A6B676CE507A}"/>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CB82F55-3B81-4613-BD39-D678B36046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5603684-D24B-4C19-A4C0-1EF77D305E6A}"/>
              </a:ext>
            </a:extLst>
          </p:cNvPr>
          <p:cNvPicPr>
            <a:picLocks noChangeAspect="1"/>
          </p:cNvPicPr>
          <p:nvPr userDrawn="1"/>
        </p:nvPicPr>
        <p:blipFill>
          <a:blip r:embed="rId5"/>
          <a:stretch>
            <a:fillRect/>
          </a:stretch>
        </p:blipFill>
        <p:spPr>
          <a:xfrm>
            <a:off x="584201" y="585788"/>
            <a:ext cx="1517162" cy="323661"/>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4025723"/>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Photo full bleed lower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5D287B-5326-434C-B7F7-B810C3B49409}"/>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0D9B1DB1-C316-4AC7-9A06-EC070AAC79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6992" y="1211701"/>
            <a:ext cx="4459843" cy="4433136"/>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7" name="Picture 6" descr="A picture containing text, clipart&#10;&#10;Description automatically generated">
            <a:extLst>
              <a:ext uri="{FF2B5EF4-FFF2-40B4-BE49-F238E27FC236}">
                <a16:creationId xmlns:a16="http://schemas.microsoft.com/office/drawing/2014/main" id="{52407738-1272-47EC-ABB9-B1A48029A4CD}"/>
              </a:ext>
            </a:extLst>
          </p:cNvPr>
          <p:cNvPicPr>
            <a:picLocks noChangeAspect="1"/>
          </p:cNvPicPr>
          <p:nvPr userDrawn="1"/>
        </p:nvPicPr>
        <p:blipFill>
          <a:blip r:embed="rId4"/>
          <a:stretch>
            <a:fillRect/>
          </a:stretch>
        </p:blipFill>
        <p:spPr>
          <a:xfrm>
            <a:off x="584201" y="585788"/>
            <a:ext cx="1517162" cy="323661"/>
          </a:xfrm>
          <a:prstGeom prst="rect">
            <a:avLst/>
          </a:prstGeom>
        </p:spPr>
      </p:pic>
    </p:spTree>
    <p:extLst>
      <p:ext uri="{BB962C8B-B14F-4D97-AF65-F5344CB8AC3E}">
        <p14:creationId xmlns:p14="http://schemas.microsoft.com/office/powerpoint/2010/main" val="3616894890"/>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07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982223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43488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410391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39331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6808074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00389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992816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10.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slideLayout" Target="../slideLayouts/slideLayout376.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5" Type="http://schemas.openxmlformats.org/officeDocument/2006/relationships/theme" Target="../theme/theme11.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slideLayout" Target="../slideLayouts/slideLayout37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12.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50" Type="http://schemas.openxmlformats.org/officeDocument/2006/relationships/slideLayout" Target="../slideLayouts/slideLayout75.xml"/><Relationship Id="rId55" Type="http://schemas.openxmlformats.org/officeDocument/2006/relationships/image" Target="../media/image6.emf"/><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3" Type="http://schemas.openxmlformats.org/officeDocument/2006/relationships/slideLayout" Target="../slideLayouts/slideLayout78.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54"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3.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41" Type="http://schemas.openxmlformats.org/officeDocument/2006/relationships/slideLayout" Target="../slideLayouts/slideLayout131.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image" Target="../media/image24.emf"/><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theme" Target="../theme/theme4.xml"/><Relationship Id="rId8" Type="http://schemas.openxmlformats.org/officeDocument/2006/relationships/slideLayout" Target="../slideLayouts/slideLayout98.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47" Type="http://schemas.openxmlformats.org/officeDocument/2006/relationships/slideLayout" Target="../slideLayouts/slideLayout179.xml"/><Relationship Id="rId50" Type="http://schemas.openxmlformats.org/officeDocument/2006/relationships/slideLayout" Target="../slideLayouts/slideLayout182.xml"/><Relationship Id="rId55" Type="http://schemas.openxmlformats.org/officeDocument/2006/relationships/slideLayout" Target="../slideLayouts/slideLayout187.xml"/><Relationship Id="rId63" Type="http://schemas.openxmlformats.org/officeDocument/2006/relationships/theme" Target="../theme/theme5.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9" Type="http://schemas.openxmlformats.org/officeDocument/2006/relationships/slideLayout" Target="../slideLayouts/slideLayout161.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45" Type="http://schemas.openxmlformats.org/officeDocument/2006/relationships/slideLayout" Target="../slideLayouts/slideLayout177.xml"/><Relationship Id="rId53" Type="http://schemas.openxmlformats.org/officeDocument/2006/relationships/slideLayout" Target="../slideLayouts/slideLayout185.xml"/><Relationship Id="rId58" Type="http://schemas.openxmlformats.org/officeDocument/2006/relationships/slideLayout" Target="../slideLayouts/slideLayout190.xml"/><Relationship Id="rId5" Type="http://schemas.openxmlformats.org/officeDocument/2006/relationships/slideLayout" Target="../slideLayouts/slideLayout137.xml"/><Relationship Id="rId61" Type="http://schemas.openxmlformats.org/officeDocument/2006/relationships/slideLayout" Target="../slideLayouts/slideLayout193.xml"/><Relationship Id="rId19" Type="http://schemas.openxmlformats.org/officeDocument/2006/relationships/slideLayout" Target="../slideLayouts/slideLayout15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48" Type="http://schemas.openxmlformats.org/officeDocument/2006/relationships/slideLayout" Target="../slideLayouts/slideLayout180.xml"/><Relationship Id="rId56" Type="http://schemas.openxmlformats.org/officeDocument/2006/relationships/slideLayout" Target="../slideLayouts/slideLayout188.xml"/><Relationship Id="rId8" Type="http://schemas.openxmlformats.org/officeDocument/2006/relationships/slideLayout" Target="../slideLayouts/slideLayout140.xml"/><Relationship Id="rId51" Type="http://schemas.openxmlformats.org/officeDocument/2006/relationships/slideLayout" Target="../slideLayouts/slideLayout183.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 Id="rId46" Type="http://schemas.openxmlformats.org/officeDocument/2006/relationships/slideLayout" Target="../slideLayouts/slideLayout178.xml"/><Relationship Id="rId59" Type="http://schemas.openxmlformats.org/officeDocument/2006/relationships/slideLayout" Target="../slideLayouts/slideLayout191.xml"/><Relationship Id="rId20" Type="http://schemas.openxmlformats.org/officeDocument/2006/relationships/slideLayout" Target="../slideLayouts/slideLayout152.xml"/><Relationship Id="rId41" Type="http://schemas.openxmlformats.org/officeDocument/2006/relationships/slideLayout" Target="../slideLayouts/slideLayout173.xml"/><Relationship Id="rId54" Type="http://schemas.openxmlformats.org/officeDocument/2006/relationships/slideLayout" Target="../slideLayouts/slideLayout186.xml"/><Relationship Id="rId62" Type="http://schemas.openxmlformats.org/officeDocument/2006/relationships/slideLayout" Target="../slideLayouts/slideLayout19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49" Type="http://schemas.openxmlformats.org/officeDocument/2006/relationships/slideLayout" Target="../slideLayouts/slideLayout181.xml"/><Relationship Id="rId57" Type="http://schemas.openxmlformats.org/officeDocument/2006/relationships/slideLayout" Target="../slideLayouts/slideLayout189.xml"/><Relationship Id="rId10" Type="http://schemas.openxmlformats.org/officeDocument/2006/relationships/slideLayout" Target="../slideLayouts/slideLayout142.xml"/><Relationship Id="rId31" Type="http://schemas.openxmlformats.org/officeDocument/2006/relationships/slideLayout" Target="../slideLayouts/slideLayout163.xml"/><Relationship Id="rId44" Type="http://schemas.openxmlformats.org/officeDocument/2006/relationships/slideLayout" Target="../slideLayouts/slideLayout176.xml"/><Relationship Id="rId52" Type="http://schemas.openxmlformats.org/officeDocument/2006/relationships/slideLayout" Target="../slideLayouts/slideLayout184.xml"/><Relationship Id="rId60" Type="http://schemas.openxmlformats.org/officeDocument/2006/relationships/slideLayout" Target="../slideLayouts/slideLayout19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83.pn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image" Target="../media/image84.png"/></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9" Type="http://schemas.openxmlformats.org/officeDocument/2006/relationships/slideLayout" Target="../slideLayouts/slideLayout244.xml"/><Relationship Id="rId21" Type="http://schemas.openxmlformats.org/officeDocument/2006/relationships/slideLayout" Target="../slideLayouts/slideLayout226.xml"/><Relationship Id="rId34" Type="http://schemas.openxmlformats.org/officeDocument/2006/relationships/slideLayout" Target="../slideLayouts/slideLayout239.xml"/><Relationship Id="rId42" Type="http://schemas.openxmlformats.org/officeDocument/2006/relationships/slideLayout" Target="../slideLayouts/slideLayout247.xml"/><Relationship Id="rId47" Type="http://schemas.openxmlformats.org/officeDocument/2006/relationships/slideLayout" Target="../slideLayouts/slideLayout252.xml"/><Relationship Id="rId50" Type="http://schemas.openxmlformats.org/officeDocument/2006/relationships/slideLayout" Target="../slideLayouts/slideLayout255.xml"/><Relationship Id="rId55" Type="http://schemas.openxmlformats.org/officeDocument/2006/relationships/slideLayout" Target="../slideLayouts/slideLayout260.xml"/><Relationship Id="rId63" Type="http://schemas.openxmlformats.org/officeDocument/2006/relationships/image" Target="../media/image24.emf"/><Relationship Id="rId7" Type="http://schemas.openxmlformats.org/officeDocument/2006/relationships/slideLayout" Target="../slideLayouts/slideLayout212.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9" Type="http://schemas.openxmlformats.org/officeDocument/2006/relationships/slideLayout" Target="../slideLayouts/slideLayout234.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32" Type="http://schemas.openxmlformats.org/officeDocument/2006/relationships/slideLayout" Target="../slideLayouts/slideLayout237.xml"/><Relationship Id="rId37" Type="http://schemas.openxmlformats.org/officeDocument/2006/relationships/slideLayout" Target="../slideLayouts/slideLayout242.xml"/><Relationship Id="rId40" Type="http://schemas.openxmlformats.org/officeDocument/2006/relationships/slideLayout" Target="../slideLayouts/slideLayout245.xml"/><Relationship Id="rId45" Type="http://schemas.openxmlformats.org/officeDocument/2006/relationships/slideLayout" Target="../slideLayouts/slideLayout250.xml"/><Relationship Id="rId53" Type="http://schemas.openxmlformats.org/officeDocument/2006/relationships/slideLayout" Target="../slideLayouts/slideLayout258.xml"/><Relationship Id="rId58" Type="http://schemas.openxmlformats.org/officeDocument/2006/relationships/slideLayout" Target="../slideLayouts/slideLayout263.xml"/><Relationship Id="rId5" Type="http://schemas.openxmlformats.org/officeDocument/2006/relationships/slideLayout" Target="../slideLayouts/slideLayout210.xml"/><Relationship Id="rId61" Type="http://schemas.openxmlformats.org/officeDocument/2006/relationships/slideLayout" Target="../slideLayouts/slideLayout266.xml"/><Relationship Id="rId19" Type="http://schemas.openxmlformats.org/officeDocument/2006/relationships/slideLayout" Target="../slideLayouts/slideLayout22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slideLayout" Target="../slideLayouts/slideLayout235.xml"/><Relationship Id="rId35" Type="http://schemas.openxmlformats.org/officeDocument/2006/relationships/slideLayout" Target="../slideLayouts/slideLayout240.xml"/><Relationship Id="rId43" Type="http://schemas.openxmlformats.org/officeDocument/2006/relationships/slideLayout" Target="../slideLayouts/slideLayout248.xml"/><Relationship Id="rId48" Type="http://schemas.openxmlformats.org/officeDocument/2006/relationships/slideLayout" Target="../slideLayouts/slideLayout253.xml"/><Relationship Id="rId56" Type="http://schemas.openxmlformats.org/officeDocument/2006/relationships/slideLayout" Target="../slideLayouts/slideLayout261.xml"/><Relationship Id="rId8" Type="http://schemas.openxmlformats.org/officeDocument/2006/relationships/slideLayout" Target="../slideLayouts/slideLayout213.xml"/><Relationship Id="rId51" Type="http://schemas.openxmlformats.org/officeDocument/2006/relationships/slideLayout" Target="../slideLayouts/slideLayout256.xml"/><Relationship Id="rId3" Type="http://schemas.openxmlformats.org/officeDocument/2006/relationships/slideLayout" Target="../slideLayouts/slideLayout208.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33" Type="http://schemas.openxmlformats.org/officeDocument/2006/relationships/slideLayout" Target="../slideLayouts/slideLayout238.xml"/><Relationship Id="rId38" Type="http://schemas.openxmlformats.org/officeDocument/2006/relationships/slideLayout" Target="../slideLayouts/slideLayout243.xml"/><Relationship Id="rId46" Type="http://schemas.openxmlformats.org/officeDocument/2006/relationships/slideLayout" Target="../slideLayouts/slideLayout251.xml"/><Relationship Id="rId59" Type="http://schemas.openxmlformats.org/officeDocument/2006/relationships/slideLayout" Target="../slideLayouts/slideLayout264.xml"/><Relationship Id="rId20" Type="http://schemas.openxmlformats.org/officeDocument/2006/relationships/slideLayout" Target="../slideLayouts/slideLayout225.xml"/><Relationship Id="rId41" Type="http://schemas.openxmlformats.org/officeDocument/2006/relationships/slideLayout" Target="../slideLayouts/slideLayout246.xml"/><Relationship Id="rId54" Type="http://schemas.openxmlformats.org/officeDocument/2006/relationships/slideLayout" Target="../slideLayouts/slideLayout259.xml"/><Relationship Id="rId62" Type="http://schemas.openxmlformats.org/officeDocument/2006/relationships/theme" Target="../theme/theme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36" Type="http://schemas.openxmlformats.org/officeDocument/2006/relationships/slideLayout" Target="../slideLayouts/slideLayout241.xml"/><Relationship Id="rId49" Type="http://schemas.openxmlformats.org/officeDocument/2006/relationships/slideLayout" Target="../slideLayouts/slideLayout254.xml"/><Relationship Id="rId57" Type="http://schemas.openxmlformats.org/officeDocument/2006/relationships/slideLayout" Target="../slideLayouts/slideLayout262.xml"/><Relationship Id="rId10" Type="http://schemas.openxmlformats.org/officeDocument/2006/relationships/slideLayout" Target="../slideLayouts/slideLayout215.xml"/><Relationship Id="rId31" Type="http://schemas.openxmlformats.org/officeDocument/2006/relationships/slideLayout" Target="../slideLayouts/slideLayout236.xml"/><Relationship Id="rId44" Type="http://schemas.openxmlformats.org/officeDocument/2006/relationships/slideLayout" Target="../slideLayouts/slideLayout249.xml"/><Relationship Id="rId52" Type="http://schemas.openxmlformats.org/officeDocument/2006/relationships/slideLayout" Target="../slideLayouts/slideLayout257.xml"/><Relationship Id="rId60" Type="http://schemas.openxmlformats.org/officeDocument/2006/relationships/slideLayout" Target="../slideLayouts/slideLayout26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26" Type="http://schemas.openxmlformats.org/officeDocument/2006/relationships/slideLayout" Target="../slideLayouts/slideLayout292.xml"/><Relationship Id="rId39" Type="http://schemas.openxmlformats.org/officeDocument/2006/relationships/slideLayout" Target="../slideLayouts/slideLayout305.xml"/><Relationship Id="rId21" Type="http://schemas.openxmlformats.org/officeDocument/2006/relationships/slideLayout" Target="../slideLayouts/slideLayout287.xml"/><Relationship Id="rId34" Type="http://schemas.openxmlformats.org/officeDocument/2006/relationships/slideLayout" Target="../slideLayouts/slideLayout300.xml"/><Relationship Id="rId42" Type="http://schemas.openxmlformats.org/officeDocument/2006/relationships/theme" Target="../theme/theme8.xml"/><Relationship Id="rId7" Type="http://schemas.openxmlformats.org/officeDocument/2006/relationships/slideLayout" Target="../slideLayouts/slideLayout273.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20" Type="http://schemas.openxmlformats.org/officeDocument/2006/relationships/slideLayout" Target="../slideLayouts/slideLayout286.xml"/><Relationship Id="rId29" Type="http://schemas.openxmlformats.org/officeDocument/2006/relationships/slideLayout" Target="../slideLayouts/slideLayout295.xml"/><Relationship Id="rId41" Type="http://schemas.openxmlformats.org/officeDocument/2006/relationships/slideLayout" Target="../slideLayouts/slideLayout307.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24" Type="http://schemas.openxmlformats.org/officeDocument/2006/relationships/slideLayout" Target="../slideLayouts/slideLayout290.xml"/><Relationship Id="rId32" Type="http://schemas.openxmlformats.org/officeDocument/2006/relationships/slideLayout" Target="../slideLayouts/slideLayout298.xml"/><Relationship Id="rId37" Type="http://schemas.openxmlformats.org/officeDocument/2006/relationships/slideLayout" Target="../slideLayouts/slideLayout303.xml"/><Relationship Id="rId40" Type="http://schemas.openxmlformats.org/officeDocument/2006/relationships/slideLayout" Target="../slideLayouts/slideLayout306.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23" Type="http://schemas.openxmlformats.org/officeDocument/2006/relationships/slideLayout" Target="../slideLayouts/slideLayout289.xml"/><Relationship Id="rId28" Type="http://schemas.openxmlformats.org/officeDocument/2006/relationships/slideLayout" Target="../slideLayouts/slideLayout294.xml"/><Relationship Id="rId36" Type="http://schemas.openxmlformats.org/officeDocument/2006/relationships/slideLayout" Target="../slideLayouts/slideLayout302.xml"/><Relationship Id="rId10" Type="http://schemas.openxmlformats.org/officeDocument/2006/relationships/slideLayout" Target="../slideLayouts/slideLayout276.xml"/><Relationship Id="rId19" Type="http://schemas.openxmlformats.org/officeDocument/2006/relationships/slideLayout" Target="../slideLayouts/slideLayout285.xml"/><Relationship Id="rId31" Type="http://schemas.openxmlformats.org/officeDocument/2006/relationships/slideLayout" Target="../slideLayouts/slideLayout297.xml"/><Relationship Id="rId44" Type="http://schemas.openxmlformats.org/officeDocument/2006/relationships/image" Target="../media/image98.svg"/><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 Id="rId22" Type="http://schemas.openxmlformats.org/officeDocument/2006/relationships/slideLayout" Target="../slideLayouts/slideLayout288.xml"/><Relationship Id="rId27" Type="http://schemas.openxmlformats.org/officeDocument/2006/relationships/slideLayout" Target="../slideLayouts/slideLayout293.xml"/><Relationship Id="rId30" Type="http://schemas.openxmlformats.org/officeDocument/2006/relationships/slideLayout" Target="../slideLayouts/slideLayout296.xml"/><Relationship Id="rId35" Type="http://schemas.openxmlformats.org/officeDocument/2006/relationships/slideLayout" Target="../slideLayouts/slideLayout301.xml"/><Relationship Id="rId43" Type="http://schemas.openxmlformats.org/officeDocument/2006/relationships/image" Target="../media/image97.png"/><Relationship Id="rId8" Type="http://schemas.openxmlformats.org/officeDocument/2006/relationships/slideLayout" Target="../slideLayouts/slideLayout274.xml"/><Relationship Id="rId3" Type="http://schemas.openxmlformats.org/officeDocument/2006/relationships/slideLayout" Target="../slideLayouts/slideLayout269.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5" Type="http://schemas.openxmlformats.org/officeDocument/2006/relationships/slideLayout" Target="../slideLayouts/slideLayout291.xml"/><Relationship Id="rId33" Type="http://schemas.openxmlformats.org/officeDocument/2006/relationships/slideLayout" Target="../slideLayouts/slideLayout299.xml"/><Relationship Id="rId38" Type="http://schemas.openxmlformats.org/officeDocument/2006/relationships/slideLayout" Target="../slideLayouts/slideLayout304.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20.xml"/><Relationship Id="rId18" Type="http://schemas.openxmlformats.org/officeDocument/2006/relationships/slideLayout" Target="../slideLayouts/slideLayout325.xml"/><Relationship Id="rId26" Type="http://schemas.openxmlformats.org/officeDocument/2006/relationships/slideLayout" Target="../slideLayouts/slideLayout333.xml"/><Relationship Id="rId39" Type="http://schemas.openxmlformats.org/officeDocument/2006/relationships/slideLayout" Target="../slideLayouts/slideLayout346.xml"/><Relationship Id="rId21" Type="http://schemas.openxmlformats.org/officeDocument/2006/relationships/slideLayout" Target="../slideLayouts/slideLayout328.xml"/><Relationship Id="rId34" Type="http://schemas.openxmlformats.org/officeDocument/2006/relationships/slideLayout" Target="../slideLayouts/slideLayout341.xml"/><Relationship Id="rId42" Type="http://schemas.openxmlformats.org/officeDocument/2006/relationships/slideLayout" Target="../slideLayouts/slideLayout349.xml"/><Relationship Id="rId47" Type="http://schemas.openxmlformats.org/officeDocument/2006/relationships/image" Target="../media/image24.emf"/><Relationship Id="rId7" Type="http://schemas.openxmlformats.org/officeDocument/2006/relationships/slideLayout" Target="../slideLayouts/slideLayout314.xml"/><Relationship Id="rId2" Type="http://schemas.openxmlformats.org/officeDocument/2006/relationships/slideLayout" Target="../slideLayouts/slideLayout309.xml"/><Relationship Id="rId16" Type="http://schemas.openxmlformats.org/officeDocument/2006/relationships/slideLayout" Target="../slideLayouts/slideLayout323.xml"/><Relationship Id="rId29" Type="http://schemas.openxmlformats.org/officeDocument/2006/relationships/slideLayout" Target="../slideLayouts/slideLayout336.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24" Type="http://schemas.openxmlformats.org/officeDocument/2006/relationships/slideLayout" Target="../slideLayouts/slideLayout331.xml"/><Relationship Id="rId32" Type="http://schemas.openxmlformats.org/officeDocument/2006/relationships/slideLayout" Target="../slideLayouts/slideLayout339.xml"/><Relationship Id="rId37" Type="http://schemas.openxmlformats.org/officeDocument/2006/relationships/slideLayout" Target="../slideLayouts/slideLayout344.xml"/><Relationship Id="rId40" Type="http://schemas.openxmlformats.org/officeDocument/2006/relationships/slideLayout" Target="../slideLayouts/slideLayout347.xml"/><Relationship Id="rId45" Type="http://schemas.openxmlformats.org/officeDocument/2006/relationships/slideLayout" Target="../slideLayouts/slideLayout352.xml"/><Relationship Id="rId5" Type="http://schemas.openxmlformats.org/officeDocument/2006/relationships/slideLayout" Target="../slideLayouts/slideLayout312.xml"/><Relationship Id="rId15" Type="http://schemas.openxmlformats.org/officeDocument/2006/relationships/slideLayout" Target="../slideLayouts/slideLayout322.xml"/><Relationship Id="rId23" Type="http://schemas.openxmlformats.org/officeDocument/2006/relationships/slideLayout" Target="../slideLayouts/slideLayout330.xml"/><Relationship Id="rId28" Type="http://schemas.openxmlformats.org/officeDocument/2006/relationships/slideLayout" Target="../slideLayouts/slideLayout335.xml"/><Relationship Id="rId36" Type="http://schemas.openxmlformats.org/officeDocument/2006/relationships/slideLayout" Target="../slideLayouts/slideLayout343.xml"/><Relationship Id="rId10" Type="http://schemas.openxmlformats.org/officeDocument/2006/relationships/slideLayout" Target="../slideLayouts/slideLayout317.xml"/><Relationship Id="rId19" Type="http://schemas.openxmlformats.org/officeDocument/2006/relationships/slideLayout" Target="../slideLayouts/slideLayout326.xml"/><Relationship Id="rId31" Type="http://schemas.openxmlformats.org/officeDocument/2006/relationships/slideLayout" Target="../slideLayouts/slideLayout338.xml"/><Relationship Id="rId44" Type="http://schemas.openxmlformats.org/officeDocument/2006/relationships/slideLayout" Target="../slideLayouts/slideLayout351.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slideLayout" Target="../slideLayouts/slideLayout321.xml"/><Relationship Id="rId22" Type="http://schemas.openxmlformats.org/officeDocument/2006/relationships/slideLayout" Target="../slideLayouts/slideLayout329.xml"/><Relationship Id="rId27" Type="http://schemas.openxmlformats.org/officeDocument/2006/relationships/slideLayout" Target="../slideLayouts/slideLayout334.xml"/><Relationship Id="rId30" Type="http://schemas.openxmlformats.org/officeDocument/2006/relationships/slideLayout" Target="../slideLayouts/slideLayout337.xml"/><Relationship Id="rId35" Type="http://schemas.openxmlformats.org/officeDocument/2006/relationships/slideLayout" Target="../slideLayouts/slideLayout342.xml"/><Relationship Id="rId43" Type="http://schemas.openxmlformats.org/officeDocument/2006/relationships/slideLayout" Target="../slideLayouts/slideLayout350.xml"/><Relationship Id="rId8" Type="http://schemas.openxmlformats.org/officeDocument/2006/relationships/slideLayout" Target="../slideLayouts/slideLayout315.xml"/><Relationship Id="rId3" Type="http://schemas.openxmlformats.org/officeDocument/2006/relationships/slideLayout" Target="../slideLayouts/slideLayout310.xml"/><Relationship Id="rId12" Type="http://schemas.openxmlformats.org/officeDocument/2006/relationships/slideLayout" Target="../slideLayouts/slideLayout319.xml"/><Relationship Id="rId17" Type="http://schemas.openxmlformats.org/officeDocument/2006/relationships/slideLayout" Target="../slideLayouts/slideLayout324.xml"/><Relationship Id="rId25" Type="http://schemas.openxmlformats.org/officeDocument/2006/relationships/slideLayout" Target="../slideLayouts/slideLayout332.xml"/><Relationship Id="rId33" Type="http://schemas.openxmlformats.org/officeDocument/2006/relationships/slideLayout" Target="../slideLayouts/slideLayout340.xml"/><Relationship Id="rId38" Type="http://schemas.openxmlformats.org/officeDocument/2006/relationships/slideLayout" Target="../slideLayouts/slideLayout345.xml"/><Relationship Id="rId46" Type="http://schemas.openxmlformats.org/officeDocument/2006/relationships/theme" Target="../theme/theme9.xml"/><Relationship Id="rId20" Type="http://schemas.openxmlformats.org/officeDocument/2006/relationships/slideLayout" Target="../slideLayouts/slideLayout327.xml"/><Relationship Id="rId41" Type="http://schemas.openxmlformats.org/officeDocument/2006/relationships/slideLayout" Target="../slideLayouts/slideLayout3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4889" r:id="rId15"/>
    <p:sldLayoutId id="2147484890" r:id="rId16"/>
    <p:sldLayoutId id="2147484891" r:id="rId17"/>
    <p:sldLayoutId id="2147484892" r:id="rId18"/>
    <p:sldLayoutId id="2147484893" r:id="rId19"/>
    <p:sldLayoutId id="2147484894" r:id="rId20"/>
    <p:sldLayoutId id="2147484895" r:id="rId21"/>
    <p:sldLayoutId id="2147484896" r:id="rId22"/>
    <p:sldLayoutId id="2147484897" r:id="rId23"/>
    <p:sldLayoutId id="2147484898" r:id="rId24"/>
    <p:sldLayoutId id="2147484899"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8B2D6F-BCB5-3856-FD90-8EF47F1604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E602AC-700F-A266-2585-67961B9F48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3B8B2-0672-07E9-8219-165CE2E191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403E64-2D61-43D0-872F-2FA5173434DF}" type="datetimeFigureOut">
              <a:rPr lang="en-US" smtClean="0"/>
              <a:t>6/5/2024</a:t>
            </a:fld>
            <a:endParaRPr lang="en-US"/>
          </a:p>
        </p:txBody>
      </p:sp>
      <p:sp>
        <p:nvSpPr>
          <p:cNvPr id="5" name="Footer Placeholder 4">
            <a:extLst>
              <a:ext uri="{FF2B5EF4-FFF2-40B4-BE49-F238E27FC236}">
                <a16:creationId xmlns:a16="http://schemas.microsoft.com/office/drawing/2014/main" id="{AC89E2C0-9434-8168-D07D-E9B772DB71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E91225C-905E-DD68-CD69-EE3C4C164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62074C-8A87-4E25-8FD6-FAE4F64CB71B}" type="slidenum">
              <a:rPr lang="en-US" smtClean="0"/>
              <a:t>‹#›</a:t>
            </a:fld>
            <a:endParaRPr lang="en-US"/>
          </a:p>
        </p:txBody>
      </p:sp>
    </p:spTree>
    <p:extLst>
      <p:ext uri="{BB962C8B-B14F-4D97-AF65-F5344CB8AC3E}">
        <p14:creationId xmlns:p14="http://schemas.microsoft.com/office/powerpoint/2010/main" val="3818283561"/>
      </p:ext>
    </p:extLst>
  </p:cSld>
  <p:clrMap bg1="lt1" tx1="dk1" bg2="lt2" tx2="dk2" accent1="accent1" accent2="accent2" accent3="accent3" accent4="accent4" accent5="accent5" accent6="accent6" hlink="hlink" folHlink="folHlink"/>
  <p:sldLayoutIdLst>
    <p:sldLayoutId id="2147484980" r:id="rId1"/>
    <p:sldLayoutId id="2147484981" r:id="rId2"/>
    <p:sldLayoutId id="2147484982" r:id="rId3"/>
    <p:sldLayoutId id="2147484983" r:id="rId4"/>
    <p:sldLayoutId id="2147484984" r:id="rId5"/>
    <p:sldLayoutId id="2147484985" r:id="rId6"/>
    <p:sldLayoutId id="2147484986" r:id="rId7"/>
    <p:sldLayoutId id="2147484987" r:id="rId8"/>
    <p:sldLayoutId id="2147484988" r:id="rId9"/>
    <p:sldLayoutId id="2147484989" r:id="rId10"/>
    <p:sldLayoutId id="21474849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DB07D1-668B-ECE6-7E34-350A42271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E760B2-AB74-F253-350D-1EE7D2BF40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039D5F4-C237-BCE7-B2E5-2DD687529297}"/>
              </a:ext>
            </a:extLst>
          </p:cNvPr>
          <p:cNvSpPr>
            <a:spLocks noGrp="1"/>
          </p:cNvSpPr>
          <p:nvPr>
            <p:ph type="ftr" sz="quarter" idx="3"/>
          </p:nvPr>
        </p:nvSpPr>
        <p:spPr>
          <a:xfrm>
            <a:off x="2326532" y="6492875"/>
            <a:ext cx="7538936"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Microsoft 365 Community Conference | Orlando, FL | April 30 – May 2, 2024 | aka.ms/M365Conf24</a:t>
            </a:r>
          </a:p>
        </p:txBody>
      </p:sp>
    </p:spTree>
    <p:extLst>
      <p:ext uri="{BB962C8B-B14F-4D97-AF65-F5344CB8AC3E}">
        <p14:creationId xmlns:p14="http://schemas.microsoft.com/office/powerpoint/2010/main" val="3672479449"/>
      </p:ext>
    </p:extLst>
  </p:cSld>
  <p:clrMap bg1="lt1" tx1="dk1" bg2="lt2" tx2="dk2" accent1="accent1" accent2="accent2" accent3="accent3" accent4="accent4" accent5="accent5" accent6="accent6" hlink="hlink" folHlink="folHlink"/>
  <p:sldLayoutIdLst>
    <p:sldLayoutId id="2147484992" r:id="rId1"/>
    <p:sldLayoutId id="2147484993" r:id="rId2"/>
    <p:sldLayoutId id="2147484994" r:id="rId3"/>
    <p:sldLayoutId id="2147484995" r:id="rId4"/>
    <p:sldLayoutId id="2147484996" r:id="rId5"/>
    <p:sldLayoutId id="2147484997" r:id="rId6"/>
    <p:sldLayoutId id="2147484998" r:id="rId7"/>
    <p:sldLayoutId id="2147484999" r:id="rId8"/>
    <p:sldLayoutId id="2147485000" r:id="rId9"/>
    <p:sldLayoutId id="2147485001" r:id="rId10"/>
    <p:sldLayoutId id="2147485002" r:id="rId11"/>
    <p:sldLayoutId id="2147485003" r:id="rId12"/>
    <p:sldLayoutId id="2147485004" r:id="rId13"/>
    <p:sldLayoutId id="214748500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7C63A3-7490-29B0-6818-BE073C0900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C66C79-3A22-0223-8A8E-C436FBFD30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CB38AB-EC6B-0D0B-92AF-3A135DF448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6FB92C-6E06-B544-94F5-9CDB1153757E}" type="datetimeFigureOut">
              <a:rPr lang="en-US" smtClean="0"/>
              <a:t>6/5/2024</a:t>
            </a:fld>
            <a:endParaRPr lang="en-US"/>
          </a:p>
        </p:txBody>
      </p:sp>
      <p:sp>
        <p:nvSpPr>
          <p:cNvPr id="5" name="Footer Placeholder 4">
            <a:extLst>
              <a:ext uri="{FF2B5EF4-FFF2-40B4-BE49-F238E27FC236}">
                <a16:creationId xmlns:a16="http://schemas.microsoft.com/office/drawing/2014/main" id="{7ABAFB52-8CDF-512C-9E96-39CC882D8E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C0E962-5956-96C5-A60F-04DBCDF7A0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FC6EE0-D613-594D-BC35-A7500567049D}" type="slidenum">
              <a:rPr lang="en-US" smtClean="0"/>
              <a:t>‹#›</a:t>
            </a:fld>
            <a:endParaRPr lang="en-US"/>
          </a:p>
        </p:txBody>
      </p:sp>
    </p:spTree>
    <p:extLst>
      <p:ext uri="{BB962C8B-B14F-4D97-AF65-F5344CB8AC3E}">
        <p14:creationId xmlns:p14="http://schemas.microsoft.com/office/powerpoint/2010/main" val="2109206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55"/>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45855784"/>
      </p:ext>
    </p:extLst>
  </p:cSld>
  <p:clrMap bg1="lt1" tx1="dk1" bg2="lt2" tx2="dk2" accent1="accent1" accent2="accent2" accent3="accent3" accent4="accent4" accent5="accent5" accent6="accent6" hlink="hlink" folHlink="folHlink"/>
  <p:sldLayoutIdLst>
    <p:sldLayoutId id="2147484705" r:id="rId1"/>
    <p:sldLayoutId id="2147483704"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 id="2147484720" r:id="rId12"/>
    <p:sldLayoutId id="2147484721" r:id="rId13"/>
    <p:sldLayoutId id="2147484722" r:id="rId14"/>
    <p:sldLayoutId id="2147484723" r:id="rId15"/>
    <p:sldLayoutId id="2147484724" r:id="rId16"/>
    <p:sldLayoutId id="2147484706" r:id="rId17"/>
    <p:sldLayoutId id="2147484726" r:id="rId18"/>
    <p:sldLayoutId id="2147484727" r:id="rId19"/>
    <p:sldLayoutId id="2147484728" r:id="rId20"/>
    <p:sldLayoutId id="2147484729" r:id="rId21"/>
    <p:sldLayoutId id="2147484730" r:id="rId22"/>
    <p:sldLayoutId id="2147484731" r:id="rId23"/>
    <p:sldLayoutId id="2147484732" r:id="rId24"/>
    <p:sldLayoutId id="2147484733" r:id="rId25"/>
    <p:sldLayoutId id="2147484707" r:id="rId26"/>
    <p:sldLayoutId id="2147484735" r:id="rId27"/>
    <p:sldLayoutId id="2147484736" r:id="rId28"/>
    <p:sldLayoutId id="2147484737" r:id="rId29"/>
    <p:sldLayoutId id="2147484738" r:id="rId30"/>
    <p:sldLayoutId id="2147483733" r:id="rId31"/>
    <p:sldLayoutId id="2147483734" r:id="rId32"/>
    <p:sldLayoutId id="2147484740" r:id="rId33"/>
    <p:sldLayoutId id="2147484741" r:id="rId34"/>
    <p:sldLayoutId id="2147484742" r:id="rId35"/>
    <p:sldLayoutId id="2147484743" r:id="rId36"/>
    <p:sldLayoutId id="2147484744" r:id="rId37"/>
    <p:sldLayoutId id="2147484745" r:id="rId38"/>
    <p:sldLayoutId id="2147484900" r:id="rId39"/>
    <p:sldLayoutId id="2147484901" r:id="rId40"/>
    <p:sldLayoutId id="2147483790" r:id="rId41"/>
    <p:sldLayoutId id="2147483791" r:id="rId42"/>
    <p:sldLayoutId id="2147483792" r:id="rId43"/>
    <p:sldLayoutId id="2147483793" r:id="rId44"/>
    <p:sldLayoutId id="2147483794" r:id="rId45"/>
    <p:sldLayoutId id="2147483795" r:id="rId46"/>
    <p:sldLayoutId id="2147483796" r:id="rId47"/>
    <p:sldLayoutId id="2147483797" r:id="rId48"/>
    <p:sldLayoutId id="2147483751" r:id="rId49"/>
    <p:sldLayoutId id="2147483752" r:id="rId50"/>
    <p:sldLayoutId id="2147483753" r:id="rId51"/>
    <p:sldLayoutId id="2147483754" r:id="rId52"/>
    <p:sldLayoutId id="2147484746" r:id="rId5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92C4A-FFC4-FFDC-7593-3868EA5B0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93424-71AD-4182-F814-C717CF8D4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D14A-C8DB-39D6-75B3-8FFE546B5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CEA23-F800-4AE1-B471-6FC524D05CC4}" type="datetimeFigureOut">
              <a:rPr lang="en-US" smtClean="0"/>
              <a:t>6/5/2024</a:t>
            </a:fld>
            <a:endParaRPr lang="en-US"/>
          </a:p>
        </p:txBody>
      </p:sp>
      <p:sp>
        <p:nvSpPr>
          <p:cNvPr id="5" name="Footer Placeholder 4">
            <a:extLst>
              <a:ext uri="{FF2B5EF4-FFF2-40B4-BE49-F238E27FC236}">
                <a16:creationId xmlns:a16="http://schemas.microsoft.com/office/drawing/2014/main" id="{6FA7C914-16F7-1247-A6A6-BFA81C909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37757-3635-5707-3791-557B8E8BA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B5F38-3EC1-4F76-A136-CD9821235946}" type="slidenum">
              <a:rPr lang="en-US" smtClean="0"/>
              <a:t>‹#›</a:t>
            </a:fld>
            <a:endParaRPr lang="en-US"/>
          </a:p>
        </p:txBody>
      </p:sp>
    </p:spTree>
    <p:extLst>
      <p:ext uri="{BB962C8B-B14F-4D97-AF65-F5344CB8AC3E}">
        <p14:creationId xmlns:p14="http://schemas.microsoft.com/office/powerpoint/2010/main" val="3487086195"/>
      </p:ext>
    </p:extLst>
  </p:cSld>
  <p:clrMap bg1="lt1" tx1="dk1" bg2="lt2" tx2="dk2" accent1="accent1" accent2="accent2" accent3="accent3" accent4="accent4" accent5="accent5" accent6="accent6" hlink="hlink" folHlink="folHlink"/>
  <p:sldLayoutIdLst>
    <p:sldLayoutId id="2147484903" r:id="rId1"/>
    <p:sldLayoutId id="2147484904" r:id="rId2"/>
    <p:sldLayoutId id="2147484847" r:id="rId3"/>
    <p:sldLayoutId id="2147484848" r:id="rId4"/>
    <p:sldLayoutId id="2147484849" r:id="rId5"/>
    <p:sldLayoutId id="2147484708" r:id="rId6"/>
    <p:sldLayoutId id="2147484850" r:id="rId7"/>
    <p:sldLayoutId id="2147484851" r:id="rId8"/>
    <p:sldLayoutId id="2147484852" r:id="rId9"/>
    <p:sldLayoutId id="2147484853" r:id="rId10"/>
    <p:sldLayoutId id="2147484854" r:id="rId11"/>
    <p:sldLayoutId id="21474848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4"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172757773"/>
      </p:ext>
    </p:extLst>
  </p:cSld>
  <p:clrMap bg1="lt1" tx1="dk1" bg2="lt2" tx2="dk2" accent1="accent1" accent2="accent2" accent3="accent3" accent4="accent4" accent5="accent5" accent6="accent6" hlink="hlink" folHlink="folHlink"/>
  <p:sldLayoutIdLst>
    <p:sldLayoutId id="2147484857" r:id="rId1"/>
    <p:sldLayoutId id="2147484858" r:id="rId2"/>
    <p:sldLayoutId id="2147484859" r:id="rId3"/>
    <p:sldLayoutId id="2147484860" r:id="rId4"/>
    <p:sldLayoutId id="2147484861" r:id="rId5"/>
    <p:sldLayoutId id="2147484862" r:id="rId6"/>
    <p:sldLayoutId id="2147484863" r:id="rId7"/>
    <p:sldLayoutId id="2147484864" r:id="rId8"/>
    <p:sldLayoutId id="2147484865" r:id="rId9"/>
    <p:sldLayoutId id="2147484866" r:id="rId10"/>
    <p:sldLayoutId id="2147484867" r:id="rId11"/>
    <p:sldLayoutId id="2147484868" r:id="rId12"/>
    <p:sldLayoutId id="2147484869" r:id="rId13"/>
    <p:sldLayoutId id="2147484870" r:id="rId14"/>
    <p:sldLayoutId id="2147484871" r:id="rId15"/>
    <p:sldLayoutId id="2147484872" r:id="rId16"/>
    <p:sldLayoutId id="2147484873" r:id="rId17"/>
    <p:sldLayoutId id="2147484874" r:id="rId18"/>
    <p:sldLayoutId id="2147484875" r:id="rId19"/>
    <p:sldLayoutId id="2147484876" r:id="rId20"/>
    <p:sldLayoutId id="2147484877" r:id="rId21"/>
    <p:sldLayoutId id="2147484878" r:id="rId22"/>
    <p:sldLayoutId id="2147484879" r:id="rId23"/>
    <p:sldLayoutId id="2147484880" r:id="rId24"/>
    <p:sldLayoutId id="2147484881" r:id="rId25"/>
    <p:sldLayoutId id="2147484882" r:id="rId26"/>
    <p:sldLayoutId id="2147484883" r:id="rId27"/>
    <p:sldLayoutId id="2147484884" r:id="rId28"/>
    <p:sldLayoutId id="2147484885" r:id="rId29"/>
    <p:sldLayoutId id="2147484886" r:id="rId30"/>
    <p:sldLayoutId id="2147484887"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3" r:id="rId40"/>
    <p:sldLayoutId id="2147483774" r:id="rId41"/>
    <p:sldLayoutId id="2147484964" r:id="rId4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88152443"/>
      </p:ext>
    </p:extLst>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 id="2147484771" r:id="rId12"/>
    <p:sldLayoutId id="2147484772" r:id="rId13"/>
    <p:sldLayoutId id="2147484773" r:id="rId14"/>
    <p:sldLayoutId id="2147484774" r:id="rId15"/>
    <p:sldLayoutId id="2147484775" r:id="rId16"/>
    <p:sldLayoutId id="2147484776" r:id="rId17"/>
    <p:sldLayoutId id="2147484777" r:id="rId18"/>
    <p:sldLayoutId id="2147484778" r:id="rId19"/>
    <p:sldLayoutId id="2147484779" r:id="rId20"/>
    <p:sldLayoutId id="2147484780" r:id="rId21"/>
    <p:sldLayoutId id="2147484781" r:id="rId22"/>
    <p:sldLayoutId id="2147484782" r:id="rId23"/>
    <p:sldLayoutId id="2147484783" r:id="rId24"/>
    <p:sldLayoutId id="2147484784" r:id="rId25"/>
    <p:sldLayoutId id="2147484785" r:id="rId26"/>
    <p:sldLayoutId id="2147484786" r:id="rId27"/>
    <p:sldLayoutId id="2147484787" r:id="rId28"/>
    <p:sldLayoutId id="2147484788" r:id="rId29"/>
    <p:sldLayoutId id="2147484789" r:id="rId30"/>
    <p:sldLayoutId id="2147484790" r:id="rId31"/>
    <p:sldLayoutId id="2147484791" r:id="rId32"/>
    <p:sldLayoutId id="2147484792" r:id="rId33"/>
    <p:sldLayoutId id="2147484793" r:id="rId34"/>
    <p:sldLayoutId id="2147484794" r:id="rId35"/>
    <p:sldLayoutId id="2147484795" r:id="rId36"/>
    <p:sldLayoutId id="2147484796" r:id="rId37"/>
    <p:sldLayoutId id="2147484797" r:id="rId38"/>
    <p:sldLayoutId id="2147484798" r:id="rId39"/>
    <p:sldLayoutId id="2147484799" r:id="rId40"/>
    <p:sldLayoutId id="2147484800" r:id="rId41"/>
    <p:sldLayoutId id="2147484801" r:id="rId42"/>
    <p:sldLayoutId id="2147484802" r:id="rId43"/>
    <p:sldLayoutId id="2147484803" r:id="rId44"/>
    <p:sldLayoutId id="2147484804" r:id="rId45"/>
    <p:sldLayoutId id="2147484805" r:id="rId46"/>
    <p:sldLayoutId id="2147484806" r:id="rId47"/>
    <p:sldLayoutId id="2147484807" r:id="rId48"/>
    <p:sldLayoutId id="2147484808" r:id="rId49"/>
    <p:sldLayoutId id="2147484809" r:id="rId50"/>
    <p:sldLayoutId id="2147484810" r:id="rId51"/>
    <p:sldLayoutId id="2147484811" r:id="rId52"/>
    <p:sldLayoutId id="2147484812" r:id="rId53"/>
    <p:sldLayoutId id="2147484813" r:id="rId54"/>
    <p:sldLayoutId id="2147484814" r:id="rId55"/>
    <p:sldLayoutId id="2147484815" r:id="rId56"/>
    <p:sldLayoutId id="2147484816" r:id="rId57"/>
    <p:sldLayoutId id="2147484817" r:id="rId58"/>
    <p:sldLayoutId id="2147484818" r:id="rId59"/>
    <p:sldLayoutId id="2147484819" r:id="rId60"/>
    <p:sldLayoutId id="2147484820" r:id="rId61"/>
    <p:sldLayoutId id="2147484821" r:id="rId6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6/5/2024</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142234280"/>
      </p:ext>
    </p:extLst>
  </p:cSld>
  <p:clrMap bg1="lt1" tx1="dk1" bg2="lt2" tx2="dk2" accent1="accent1" accent2="accent2" accent3="accent3" accent4="accent4" accent5="accent5" accent6="accent6" hlink="hlink" folHlink="folHlink"/>
  <p:sldLayoutIdLst>
    <p:sldLayoutId id="2147484823" r:id="rId1"/>
    <p:sldLayoutId id="2147484824" r:id="rId2"/>
    <p:sldLayoutId id="2147484825" r:id="rId3"/>
    <p:sldLayoutId id="2147484826" r:id="rId4"/>
    <p:sldLayoutId id="2147484827" r:id="rId5"/>
    <p:sldLayoutId id="2147484828" r:id="rId6"/>
    <p:sldLayoutId id="2147484829" r:id="rId7"/>
    <p:sldLayoutId id="2147484830" r:id="rId8"/>
    <p:sldLayoutId id="2147484831" r:id="rId9"/>
    <p:sldLayoutId id="2147484832" r:id="rId10"/>
    <p:sldLayoutId id="214748483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3"/>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4121217252"/>
      </p:ext>
    </p:extLst>
  </p:cSld>
  <p:clrMap bg1="lt1" tx1="dk1" bg2="lt2" tx2="dk2" accent1="accent1" accent2="accent2" accent3="accent3" accent4="accent4" accent5="accent5" accent6="accent6" hlink="hlink" folHlink="folHlink"/>
  <p:sldLayoutIdLst>
    <p:sldLayoutId id="2147483703" r:id="rId1"/>
    <p:sldLayoutId id="2147485006" r:id="rId2"/>
    <p:sldLayoutId id="2147485007"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5008" r:id="rId31"/>
    <p:sldLayoutId id="2147485009"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5010" r:id="rId43"/>
    <p:sldLayoutId id="2147483746" r:id="rId44"/>
    <p:sldLayoutId id="2147483747" r:id="rId45"/>
    <p:sldLayoutId id="2147483748" r:id="rId46"/>
    <p:sldLayoutId id="2147483749" r:id="rId47"/>
    <p:sldLayoutId id="2147483750" r:id="rId48"/>
    <p:sldLayoutId id="2147485011" r:id="rId49"/>
    <p:sldLayoutId id="2147485012" r:id="rId50"/>
    <p:sldLayoutId id="2147485013" r:id="rId51"/>
    <p:sldLayoutId id="2147485014" r:id="rId52"/>
    <p:sldLayoutId id="2147483755" r:id="rId53"/>
    <p:sldLayoutId id="2147483756" r:id="rId54"/>
    <p:sldLayoutId id="2147483757" r:id="rId55"/>
    <p:sldLayoutId id="2147483758" r:id="rId56"/>
    <p:sldLayoutId id="2147483759" r:id="rId57"/>
    <p:sldLayoutId id="2147483760" r:id="rId58"/>
    <p:sldLayoutId id="2147483761" r:id="rId59"/>
    <p:sldLayoutId id="2147483762" r:id="rId60"/>
    <p:sldLayoutId id="2147483763" r:id="rId6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6/5/2024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43">
            <a:extLst>
              <a:ext uri="{96DAC541-7B7A-43D3-8B79-37D633B846F1}">
                <asvg:svgBlip xmlns:asvg="http://schemas.microsoft.com/office/drawing/2016/SVG/main" r:embed="rId44"/>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1836524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7"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028686606"/>
      </p:ext>
    </p:extLst>
  </p:cSld>
  <p:clrMap bg1="lt1" tx1="dk1" bg2="lt2" tx2="dk2" accent1="accent1" accent2="accent2" accent3="accent3" accent4="accent4" accent5="accent5" accent6="accent6" hlink="hlink" folHlink="folHlink"/>
  <p:sldLayoutIdLst>
    <p:sldLayoutId id="2147484906" r:id="rId1"/>
    <p:sldLayoutId id="2147484907" r:id="rId2"/>
    <p:sldLayoutId id="2147484908" r:id="rId3"/>
    <p:sldLayoutId id="2147484909" r:id="rId4"/>
    <p:sldLayoutId id="2147484910" r:id="rId5"/>
    <p:sldLayoutId id="2147484911" r:id="rId6"/>
    <p:sldLayoutId id="2147484912" r:id="rId7"/>
    <p:sldLayoutId id="2147484913" r:id="rId8"/>
    <p:sldLayoutId id="2147484914" r:id="rId9"/>
    <p:sldLayoutId id="2147484915" r:id="rId10"/>
    <p:sldLayoutId id="2147484916" r:id="rId11"/>
    <p:sldLayoutId id="2147484917" r:id="rId12"/>
    <p:sldLayoutId id="2147484918" r:id="rId13"/>
    <p:sldLayoutId id="2147484919" r:id="rId14"/>
    <p:sldLayoutId id="2147484920" r:id="rId15"/>
    <p:sldLayoutId id="2147484921" r:id="rId16"/>
    <p:sldLayoutId id="2147484922" r:id="rId17"/>
    <p:sldLayoutId id="2147484923" r:id="rId18"/>
    <p:sldLayoutId id="2147484924" r:id="rId19"/>
    <p:sldLayoutId id="2147484925" r:id="rId20"/>
    <p:sldLayoutId id="2147484926" r:id="rId21"/>
    <p:sldLayoutId id="2147484927" r:id="rId22"/>
    <p:sldLayoutId id="2147484928" r:id="rId23"/>
    <p:sldLayoutId id="2147484929" r:id="rId24"/>
    <p:sldLayoutId id="2147484930" r:id="rId25"/>
    <p:sldLayoutId id="2147484931" r:id="rId26"/>
    <p:sldLayoutId id="2147484932" r:id="rId27"/>
    <p:sldLayoutId id="2147484933" r:id="rId28"/>
    <p:sldLayoutId id="2147484934" r:id="rId29"/>
    <p:sldLayoutId id="2147484935" r:id="rId30"/>
    <p:sldLayoutId id="2147484936" r:id="rId31"/>
    <p:sldLayoutId id="2147484937" r:id="rId32"/>
    <p:sldLayoutId id="2147484938" r:id="rId33"/>
    <p:sldLayoutId id="2147484939" r:id="rId34"/>
    <p:sldLayoutId id="2147484940" r:id="rId35"/>
    <p:sldLayoutId id="2147484941" r:id="rId36"/>
    <p:sldLayoutId id="2147484942" r:id="rId37"/>
    <p:sldLayoutId id="2147484943" r:id="rId38"/>
    <p:sldLayoutId id="2147484944" r:id="rId39"/>
    <p:sldLayoutId id="2147484945" r:id="rId40"/>
    <p:sldLayoutId id="2147484946" r:id="rId41"/>
    <p:sldLayoutId id="2147484947" r:id="rId42"/>
    <p:sldLayoutId id="2147484948" r:id="rId43"/>
    <p:sldLayoutId id="2147484949" r:id="rId44"/>
    <p:sldLayoutId id="2147484950" r:id="rId4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3.jpeg"/><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1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70.xml"/><Relationship Id="rId5" Type="http://schemas.microsoft.com/office/2007/relationships/hdphoto" Target="../media/hdphoto1.wdp"/><Relationship Id="rId4" Type="http://schemas.openxmlformats.org/officeDocument/2006/relationships/image" Target="../media/image134.png"/></Relationships>
</file>

<file path=ppt/slides/_rels/slide1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svg"/><Relationship Id="rId12" Type="http://schemas.openxmlformats.org/officeDocument/2006/relationships/image" Target="../media/image144.png"/><Relationship Id="rId2" Type="http://schemas.openxmlformats.org/officeDocument/2006/relationships/notesSlide" Target="../notesSlides/notesSlide6.xml"/><Relationship Id="rId1" Type="http://schemas.openxmlformats.org/officeDocument/2006/relationships/slideLayout" Target="../slideLayouts/slideLayout377.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sv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13.xml.rels><?xml version="1.0" encoding="UTF-8" standalone="yes"?>
<Relationships xmlns="http://schemas.openxmlformats.org/package/2006/relationships"><Relationship Id="rId3" Type="http://schemas.openxmlformats.org/officeDocument/2006/relationships/hyperlink" Target="https://aka.ms/LearnAboutLoop" TargetMode="External"/><Relationship Id="rId2" Type="http://schemas.openxmlformats.org/officeDocument/2006/relationships/image" Target="../media/image132.png"/><Relationship Id="rId1" Type="http://schemas.openxmlformats.org/officeDocument/2006/relationships/slideLayout" Target="../slideLayouts/slideLayout384.xml"/><Relationship Id="rId4" Type="http://schemas.openxmlformats.org/officeDocument/2006/relationships/image" Target="../media/image145.png"/></Relationships>
</file>

<file path=ppt/slides/_rels/slide14.xml.rels><?xml version="1.0" encoding="UTF-8" standalone="yes"?>
<Relationships xmlns="http://schemas.openxmlformats.org/package/2006/relationships"><Relationship Id="rId8" Type="http://schemas.openxmlformats.org/officeDocument/2006/relationships/hyperlink" Target="https://www.dynamicsminds.com/" TargetMode="External"/><Relationship Id="rId3" Type="http://schemas.openxmlformats.org/officeDocument/2006/relationships/hyperlink" Target="https://live.dynamicscon.com/" TargetMode="External"/><Relationship Id="rId7" Type="http://schemas.openxmlformats.org/officeDocument/2006/relationships/hyperlink" Target="https://get-cslatam.com/" TargetMode="External"/><Relationship Id="rId2" Type="http://schemas.openxmlformats.org/officeDocument/2006/relationships/hyperlink" Target="https://techorama.be/" TargetMode="External"/><Relationship Id="rId1" Type="http://schemas.openxmlformats.org/officeDocument/2006/relationships/slideLayout" Target="../slideLayouts/slideLayout354.xml"/><Relationship Id="rId6" Type="http://schemas.openxmlformats.org/officeDocument/2006/relationships/hyperlink" Target="https://www.devsum.se/" TargetMode="External"/><Relationship Id="rId11" Type="http://schemas.openxmlformats.org/officeDocument/2006/relationships/hyperlink" Target="https://ndcoslo.com/" TargetMode="External"/><Relationship Id="rId5" Type="http://schemas.openxmlformats.org/officeDocument/2006/relationships/hyperlink" Target="https://imtech365summit.com/" TargetMode="External"/><Relationship Id="rId10" Type="http://schemas.openxmlformats.org/officeDocument/2006/relationships/hyperlink" Target="https://techcon365.com/Seattle" TargetMode="External"/><Relationship Id="rId4" Type="http://schemas.openxmlformats.org/officeDocument/2006/relationships/hyperlink" Target="https://collabsummit.eu/" TargetMode="External"/><Relationship Id="rId9" Type="http://schemas.openxmlformats.org/officeDocument/2006/relationships/hyperlink" Target="https://www.thriveconf.com/en/Pages/Home.aspx"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bit.ly/3uNhOqA" TargetMode="External"/><Relationship Id="rId2" Type="http://schemas.openxmlformats.org/officeDocument/2006/relationships/notesSlide" Target="../notesSlides/notesSlide7.xml"/><Relationship Id="rId1" Type="http://schemas.openxmlformats.org/officeDocument/2006/relationships/slideLayout" Target="../slideLayouts/slideLayout353.xml"/><Relationship Id="rId6" Type="http://schemas.openxmlformats.org/officeDocument/2006/relationships/hyperlink" Target="https://www.dwcau.com.au/" TargetMode="External"/><Relationship Id="rId5" Type="http://schemas.openxmlformats.org/officeDocument/2006/relationships/hyperlink" Target="https://www.expertslive.ke/" TargetMode="External"/><Relationship Id="rId4" Type="http://schemas.openxmlformats.org/officeDocument/2006/relationships/hyperlink" Target="https://performance.updatedays.cz/"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beconnectedday.it/" TargetMode="External"/><Relationship Id="rId13" Type="http://schemas.openxmlformats.org/officeDocument/2006/relationships/hyperlink" Target="https://communitydays.org/event/2024-06-14/m365-community-days-mtl-2024" TargetMode="External"/><Relationship Id="rId3" Type="http://schemas.openxmlformats.org/officeDocument/2006/relationships/hyperlink" Target="https://jpaug-osaka.connpass.com/event/314492/" TargetMode="External"/><Relationship Id="rId7" Type="http://schemas.openxmlformats.org/officeDocument/2006/relationships/hyperlink" Target="https://www.dynug.no/pamelding-varkonferanse-2024/" TargetMode="External"/><Relationship Id="rId12" Type="http://schemas.openxmlformats.org/officeDocument/2006/relationships/hyperlink" Target="https://www.collabdays.org/2024-madrid/" TargetMode="External"/><Relationship Id="rId2" Type="http://schemas.openxmlformats.org/officeDocument/2006/relationships/notesSlide" Target="../notesSlides/notesSlide8.xml"/><Relationship Id="rId1" Type="http://schemas.openxmlformats.org/officeDocument/2006/relationships/slideLayout" Target="../slideLayouts/slideLayout354.xml"/><Relationship Id="rId6" Type="http://schemas.openxmlformats.org/officeDocument/2006/relationships/hyperlink" Target="https://powersummit.powercommunity.com/" TargetMode="External"/><Relationship Id="rId11" Type="http://schemas.openxmlformats.org/officeDocument/2006/relationships/hyperlink" Target="https://ams.community/ams-aix-marseille-11-juin-2024/" TargetMode="External"/><Relationship Id="rId5" Type="http://schemas.openxmlformats.org/officeDocument/2006/relationships/hyperlink" Target="https://www.swoopanalytics.com/sharepoint-intranet-festival" TargetMode="External"/><Relationship Id="rId10" Type="http://schemas.openxmlformats.org/officeDocument/2006/relationships/hyperlink" Target="https://communitydays.org/event/2024-06-07/ai-community-event-nyc-2024" TargetMode="External"/><Relationship Id="rId4" Type="http://schemas.openxmlformats.org/officeDocument/2006/relationships/hyperlink" Target="https://www.eventbrite.com/e/m365-philly-may-18-2024-registration-808382161807" TargetMode="External"/><Relationship Id="rId9" Type="http://schemas.openxmlformats.org/officeDocument/2006/relationships/hyperlink" Target="https://communitydays.org/" TargetMode="External"/><Relationship Id="rId14" Type="http://schemas.openxmlformats.org/officeDocument/2006/relationships/hyperlink" Target="https://www.communitydays.org/"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communitydays.org/event/2024-07-26/m365-community-days-nyc-2024" TargetMode="External"/><Relationship Id="rId3" Type="http://schemas.openxmlformats.org/officeDocument/2006/relationships/hyperlink" Target="https://event.intrateam.com/" TargetMode="External"/><Relationship Id="rId7" Type="http://schemas.openxmlformats.org/officeDocument/2006/relationships/hyperlink" Target="https://www.gravityunion.com/events/2024/ai-community-event" TargetMode="External"/><Relationship Id="rId2" Type="http://schemas.openxmlformats.org/officeDocument/2006/relationships/notesSlide" Target="../notesSlides/notesSlide9.xml"/><Relationship Id="rId1" Type="http://schemas.openxmlformats.org/officeDocument/2006/relationships/slideLayout" Target="../slideLayouts/slideLayout354.xml"/><Relationship Id="rId6" Type="http://schemas.openxmlformats.org/officeDocument/2006/relationships/hyperlink" Target="https://wpninjas.uk/" TargetMode="External"/><Relationship Id="rId5" Type="http://schemas.openxmlformats.org/officeDocument/2006/relationships/hyperlink" Target="https://ams.community/ams-brazzaville-25-05-2024/" TargetMode="External"/><Relationship Id="rId4" Type="http://schemas.openxmlformats.org/officeDocument/2006/relationships/hyperlink" Target="https://sessionize.com/AICommConference-NYC2024/"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376.xml"/></Relationships>
</file>

<file path=ppt/slides/_rels/slide19.xml.rels><?xml version="1.0" encoding="UTF-8" standalone="yes"?>
<Relationships xmlns="http://schemas.openxmlformats.org/package/2006/relationships"><Relationship Id="rId3" Type="http://schemas.openxmlformats.org/officeDocument/2006/relationships/image" Target="../media/image148.svg"/><Relationship Id="rId2" Type="http://schemas.openxmlformats.org/officeDocument/2006/relationships/image" Target="../media/image147.png"/><Relationship Id="rId1" Type="http://schemas.openxmlformats.org/officeDocument/2006/relationships/slideLayout" Target="../slideLayouts/slideLayout122.xml"/><Relationship Id="rId5" Type="http://schemas.openxmlformats.org/officeDocument/2006/relationships/image" Target="../media/image150.png"/><Relationship Id="rId4" Type="http://schemas.openxmlformats.org/officeDocument/2006/relationships/image" Target="../media/image149.jpeg"/></Relationships>
</file>

<file path=ppt/slides/_rels/slide2.xml.rels><?xml version="1.0" encoding="UTF-8" standalone="yes"?>
<Relationships xmlns="http://schemas.openxmlformats.org/package/2006/relationships"><Relationship Id="rId2" Type="http://schemas.openxmlformats.org/officeDocument/2006/relationships/hyperlink" Target="mailto:buscond@microsoft.com" TargetMode="External"/><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hyperlink" Target="https://aka.ms/microsoftcommunitylinkedin" TargetMode="External"/><Relationship Id="rId2" Type="http://schemas.openxmlformats.org/officeDocument/2006/relationships/notesSlide" Target="../notesSlides/notesSlide10.xml"/><Relationship Id="rId1" Type="http://schemas.openxmlformats.org/officeDocument/2006/relationships/slideLayout" Target="../slideLayouts/slideLayout132.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image" Target="../media/image152.png"/></Relationships>
</file>

<file path=ppt/slides/_rels/slide21.xml.rels><?xml version="1.0" encoding="UTF-8" standalone="yes"?>
<Relationships xmlns="http://schemas.openxmlformats.org/package/2006/relationships"><Relationship Id="rId3" Type="http://schemas.openxmlformats.org/officeDocument/2006/relationships/hyperlink" Target="https://teams.microsoft.com/l/channel/19%3a2274cc06cffa4df28c9ed35b90ddb2ed%40thread.tacv2/Event%2520and%2520Sponsors%2520Workstream?groupId=3146bda9-fabc-4f14-b513-f02023b21b1a&amp;tenantId=b4c9f32e-da17-4ded-9c95-ce9da38f25d9" TargetMode="External"/><Relationship Id="rId2" Type="http://schemas.openxmlformats.org/officeDocument/2006/relationships/notesSlide" Target="../notesSlides/notesSlide11.xml"/><Relationship Id="rId1" Type="http://schemas.openxmlformats.org/officeDocument/2006/relationships/slideLayout" Target="../slideLayouts/slideLayout122.xml"/></Relationships>
</file>

<file path=ppt/slides/_rels/slide22.xml.rels><?xml version="1.0" encoding="UTF-8" standalone="yes"?>
<Relationships xmlns="http://schemas.openxmlformats.org/package/2006/relationships"><Relationship Id="rId3" Type="http://schemas.openxmlformats.org/officeDocument/2006/relationships/hyperlink" Target="https://aka.ms/3PEventProducers" TargetMode="External"/><Relationship Id="rId2" Type="http://schemas.openxmlformats.org/officeDocument/2006/relationships/hyperlink" Target="mailto:mgci@msftcommunity.com" TargetMode="External"/><Relationship Id="rId1" Type="http://schemas.openxmlformats.org/officeDocument/2006/relationships/slideLayout" Target="../slideLayouts/slideLayout122.xml"/></Relationships>
</file>

<file path=ppt/slides/_rels/slide2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s://aka.ms/MGCIFeedbackMay2024" TargetMode="External"/><Relationship Id="rId1" Type="http://schemas.openxmlformats.org/officeDocument/2006/relationships/slideLayout" Target="../slideLayouts/slideLayout352.xml"/></Relationships>
</file>

<file path=ppt/slides/_rels/slide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1.xml"/><Relationship Id="rId1" Type="http://schemas.openxmlformats.org/officeDocument/2006/relationships/slideLayout" Target="../slideLayouts/slideLayout280.xml"/><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hyperlink" Target="https://aka.ms/howmicrosoftdoesit" TargetMode="External"/><Relationship Id="rId2" Type="http://schemas.openxmlformats.org/officeDocument/2006/relationships/notesSlide" Target="../notesSlides/notesSlide2.xml"/><Relationship Id="rId1" Type="http://schemas.openxmlformats.org/officeDocument/2006/relationships/slideLayout" Target="../slideLayouts/slideLayout280.xml"/><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hyperlink" Target="https://www.linkedin.com/pulse/event-recap-microsoft-365-community-conference-microsoft-community-mjplc/?trackingId=i%2BuRz8D1MmDeAqe%2BcSuFhQ%3D%3D" TargetMode="External"/><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image" Target="../media/image129.png"/></Relationships>
</file>

<file path=ppt/slides/_rels/slide7.xml.rels><?xml version="1.0" encoding="UTF-8" standalone="yes"?>
<Relationships xmlns="http://schemas.openxmlformats.org/package/2006/relationships"><Relationship Id="rId3" Type="http://schemas.openxmlformats.org/officeDocument/2006/relationships/hyperlink" Target="https://www.linkedin.com/events/mondaysatmicrosoft-episode257194107202536681472/comments/" TargetMode="External"/><Relationship Id="rId2" Type="http://schemas.openxmlformats.org/officeDocument/2006/relationships/notesSlide" Target="../notesSlides/notesSlide4.xml"/><Relationship Id="rId1" Type="http://schemas.openxmlformats.org/officeDocument/2006/relationships/slideLayout" Target="../slideLayouts/slideLayout56.xml"/><Relationship Id="rId4" Type="http://schemas.openxmlformats.org/officeDocument/2006/relationships/image" Target="../media/image130.png"/></Relationships>
</file>

<file path=ppt/slides/_rels/slide8.xml.rels><?xml version="1.0" encoding="UTF-8" standalone="yes"?>
<Relationships xmlns="http://schemas.openxmlformats.org/package/2006/relationships"><Relationship Id="rId3" Type="http://schemas.openxmlformats.org/officeDocument/2006/relationships/hyperlink" Target="https://www.linkedin.com/pulse/event-recap-microsoft-365-community-conference-microsoft-community-mjplc/?trackingId=i%2BuRz8D1MmDeAqe%2BcSuFhQ%3D%3D" TargetMode="External"/><Relationship Id="rId2" Type="http://schemas.openxmlformats.org/officeDocument/2006/relationships/notesSlide" Target="../notesSlides/notesSlide5.xml"/><Relationship Id="rId1" Type="http://schemas.openxmlformats.org/officeDocument/2006/relationships/slideLayout" Target="../slideLayouts/slideLayout56.xml"/><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pic>
        <p:nvPicPr>
          <p:cNvPr id="5" name="Picture 4" descr="Circles pattern abstract background">
            <a:extLst>
              <a:ext uri="{FF2B5EF4-FFF2-40B4-BE49-F238E27FC236}">
                <a16:creationId xmlns:a16="http://schemas.microsoft.com/office/drawing/2014/main" id="{12E0D044-DBFB-B9C8-0D1F-6D891CCBB3A7}"/>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4284"/>
          <a:stretch/>
        </p:blipFill>
        <p:spPr>
          <a:xfrm>
            <a:off x="3555457" y="-431115"/>
            <a:ext cx="8634549" cy="5843452"/>
          </a:xfrm>
          <a:prstGeom prst="rect">
            <a:avLst/>
          </a:prstGeom>
        </p:spPr>
      </p:pic>
      <p:sp>
        <p:nvSpPr>
          <p:cNvPr id="4" name="Text Placeholder 3">
            <a:extLst>
              <a:ext uri="{FF2B5EF4-FFF2-40B4-BE49-F238E27FC236}">
                <a16:creationId xmlns:a16="http://schemas.microsoft.com/office/drawing/2014/main" id="{DDB09282-12DE-5673-8128-11B0FC7036F4}"/>
              </a:ext>
            </a:extLst>
          </p:cNvPr>
          <p:cNvSpPr>
            <a:spLocks noGrp="1"/>
          </p:cNvSpPr>
          <p:nvPr>
            <p:ph type="body" idx="4294967295"/>
          </p:nvPr>
        </p:nvSpPr>
        <p:spPr>
          <a:xfrm>
            <a:off x="1346172" y="5414162"/>
            <a:ext cx="3087688" cy="813602"/>
          </a:xfrm>
        </p:spPr>
        <p:txBody>
          <a:bodyPr vert="horz" lIns="91440" tIns="45720" rIns="91440" bIns="45720" rtlCol="0" anchor="t">
            <a:normAutofit/>
          </a:bodyPr>
          <a:lstStyle/>
          <a:p>
            <a:pPr marL="0" indent="0">
              <a:spcBef>
                <a:spcPts val="600"/>
              </a:spcBef>
              <a:buNone/>
            </a:pPr>
            <a:r>
              <a:rPr lang="en-US" sz="2000">
                <a:solidFill>
                  <a:schemeClr val="bg1"/>
                </a:solidFill>
                <a:latin typeface="Segoe UI Semibold"/>
                <a:cs typeface="Segoe UI Semibold"/>
              </a:rPr>
              <a:t>General Session</a:t>
            </a:r>
            <a:endParaRPr lang="en-US" sz="2000">
              <a:solidFill>
                <a:schemeClr val="bg1"/>
              </a:solidFill>
              <a:latin typeface="Segoe UI Semibold" panose="020B0702040204020203" pitchFamily="34" charset="0"/>
              <a:cs typeface="Segoe UI Semibold" panose="020B0702040204020203" pitchFamily="34" charset="0"/>
            </a:endParaRPr>
          </a:p>
          <a:p>
            <a:pPr marL="0" indent="0">
              <a:spcBef>
                <a:spcPts val="600"/>
              </a:spcBef>
              <a:buNone/>
            </a:pPr>
            <a:r>
              <a:rPr lang="en-US" sz="2000">
                <a:solidFill>
                  <a:schemeClr val="bg1"/>
                </a:solidFill>
                <a:latin typeface="Segoe UI Semibold"/>
                <a:cs typeface="Segoe UI Semibold"/>
              </a:rPr>
              <a:t>May 21, 2024</a:t>
            </a:r>
          </a:p>
        </p:txBody>
      </p:sp>
      <p:pic>
        <p:nvPicPr>
          <p:cNvPr id="3" name="Picture 2">
            <a:extLst>
              <a:ext uri="{FF2B5EF4-FFF2-40B4-BE49-F238E27FC236}">
                <a16:creationId xmlns:a16="http://schemas.microsoft.com/office/drawing/2014/main" id="{CB104B3C-29DA-ABFD-3AA0-BBC1FC6E3B38}"/>
              </a:ext>
            </a:extLst>
          </p:cNvPr>
          <p:cNvPicPr>
            <a:picLocks noChangeAspect="1"/>
          </p:cNvPicPr>
          <p:nvPr/>
        </p:nvPicPr>
        <p:blipFill>
          <a:blip r:embed="rId3"/>
          <a:stretch>
            <a:fillRect/>
          </a:stretch>
        </p:blipFill>
        <p:spPr>
          <a:xfrm>
            <a:off x="348550" y="454911"/>
            <a:ext cx="5395378" cy="3421670"/>
          </a:xfrm>
          <a:prstGeom prst="rect">
            <a:avLst/>
          </a:prstGeom>
        </p:spPr>
      </p:pic>
      <p:sp>
        <p:nvSpPr>
          <p:cNvPr id="2" name="TextBox 1">
            <a:extLst>
              <a:ext uri="{FF2B5EF4-FFF2-40B4-BE49-F238E27FC236}">
                <a16:creationId xmlns:a16="http://schemas.microsoft.com/office/drawing/2014/main" id="{EA02B893-4507-5D2A-886D-E7D41D397509}"/>
              </a:ext>
            </a:extLst>
          </p:cNvPr>
          <p:cNvSpPr txBox="1"/>
          <p:nvPr/>
        </p:nvSpPr>
        <p:spPr>
          <a:xfrm>
            <a:off x="7073461" y="2732689"/>
            <a:ext cx="4109545" cy="2062103"/>
          </a:xfrm>
          <a:prstGeom prst="rect">
            <a:avLst/>
          </a:prstGeom>
          <a:noFill/>
        </p:spPr>
        <p:txBody>
          <a:bodyPr wrap="square" rtlCol="0">
            <a:spAutoFit/>
          </a:bodyPr>
          <a:lstStyle/>
          <a:p>
            <a:r>
              <a:rPr lang="en-US" sz="3200">
                <a:solidFill>
                  <a:schemeClr val="bg1"/>
                </a:solidFill>
              </a:rPr>
              <a:t>We will get started at 10 min after the hour</a:t>
            </a:r>
          </a:p>
          <a:p>
            <a:endParaRPr lang="en-US" sz="3200">
              <a:solidFill>
                <a:schemeClr val="bg1"/>
              </a:solidFill>
            </a:endParaRPr>
          </a:p>
          <a:p>
            <a:r>
              <a:rPr lang="en-US" sz="3200">
                <a:solidFill>
                  <a:schemeClr val="bg1"/>
                </a:solidFill>
              </a:rPr>
              <a:t>Grab a refreshment!</a:t>
            </a:r>
          </a:p>
        </p:txBody>
      </p:sp>
    </p:spTree>
    <p:extLst>
      <p:ext uri="{BB962C8B-B14F-4D97-AF65-F5344CB8AC3E}">
        <p14:creationId xmlns:p14="http://schemas.microsoft.com/office/powerpoint/2010/main" val="3386514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D2137-C0E8-B4C6-B2E8-0367C83027B0}"/>
              </a:ext>
            </a:extLst>
          </p:cNvPr>
          <p:cNvSpPr>
            <a:spLocks noGrp="1"/>
          </p:cNvSpPr>
          <p:nvPr>
            <p:ph type="title"/>
          </p:nvPr>
        </p:nvSpPr>
        <p:spPr>
          <a:xfrm>
            <a:off x="141890" y="2998113"/>
            <a:ext cx="3153103" cy="861774"/>
          </a:xfrm>
        </p:spPr>
        <p:txBody>
          <a:bodyPr/>
          <a:lstStyle/>
          <a:p>
            <a:r>
              <a:rPr lang="en-US" sz="2800">
                <a:cs typeface="Segoe UI"/>
              </a:rPr>
              <a:t>Communitydays.org Feature Update</a:t>
            </a:r>
            <a:endParaRPr lang="en-US"/>
          </a:p>
        </p:txBody>
      </p:sp>
      <p:sp>
        <p:nvSpPr>
          <p:cNvPr id="3" name="Text Placeholder 2">
            <a:extLst>
              <a:ext uri="{FF2B5EF4-FFF2-40B4-BE49-F238E27FC236}">
                <a16:creationId xmlns:a16="http://schemas.microsoft.com/office/drawing/2014/main" id="{62F0D3E2-AF24-A9BF-505D-EE37F02F7B6A}"/>
              </a:ext>
            </a:extLst>
          </p:cNvPr>
          <p:cNvSpPr>
            <a:spLocks noGrp="1"/>
          </p:cNvSpPr>
          <p:nvPr>
            <p:ph type="body" sz="quarter" idx="10"/>
          </p:nvPr>
        </p:nvSpPr>
        <p:spPr>
          <a:xfrm>
            <a:off x="4140200" y="1175634"/>
            <a:ext cx="7469188" cy="4321183"/>
          </a:xfrm>
        </p:spPr>
        <p:txBody>
          <a:bodyPr/>
          <a:lstStyle/>
          <a:p>
            <a:pPr marL="0" indent="0" fontAlgn="base">
              <a:buNone/>
            </a:pPr>
            <a:r>
              <a:rPr lang="en-US" sz="1800" b="0" i="0">
                <a:solidFill>
                  <a:srgbClr val="808080"/>
                </a:solidFill>
                <a:effectLst/>
                <a:latin typeface="Segoe UI"/>
                <a:cs typeface="Segoe UI"/>
              </a:rPr>
              <a:t>​</a:t>
            </a:r>
            <a:r>
              <a:rPr lang="en-US" sz="2400">
                <a:solidFill>
                  <a:srgbClr val="000000"/>
                </a:solidFill>
                <a:latin typeface="Segoe UI"/>
                <a:cs typeface="Segoe UI"/>
              </a:rPr>
              <a:t>Updates and feature list for Communitydays.org</a:t>
            </a:r>
            <a:r>
              <a:rPr lang="en-US" sz="2400">
                <a:solidFill>
                  <a:srgbClr val="808080"/>
                </a:solidFill>
                <a:latin typeface="Segoe UI"/>
                <a:cs typeface="Segoe UI"/>
              </a:rPr>
              <a:t>​</a:t>
            </a:r>
            <a:endParaRPr lang="en-US" sz="2400">
              <a:solidFill>
                <a:srgbClr val="000000"/>
              </a:solidFill>
              <a:latin typeface="Arial" panose="020B0604020202020204" pitchFamily="34" charset="0"/>
            </a:endParaRPr>
          </a:p>
          <a:p>
            <a:pPr algn="l" rtl="0" fontAlgn="base"/>
            <a:endParaRPr lang="en-US" sz="1600" b="0" i="0">
              <a:solidFill>
                <a:srgbClr val="000000"/>
              </a:solidFill>
              <a:effectLst/>
              <a:latin typeface="Arial" panose="020B0604020202020204" pitchFamily="34" charset="0"/>
            </a:endParaRPr>
          </a:p>
          <a:p>
            <a:pPr marL="0" indent="0" algn="l" rtl="0" fontAlgn="base">
              <a:buNone/>
            </a:pPr>
            <a:r>
              <a:rPr lang="en-US" sz="1800" b="1" i="0" u="none" strike="noStrike">
                <a:solidFill>
                  <a:srgbClr val="000000"/>
                </a:solidFill>
                <a:effectLst/>
                <a:latin typeface="Segoe UI"/>
                <a:cs typeface="Segoe UI"/>
              </a:rPr>
              <a:t>Complete / Rolling Out</a:t>
            </a:r>
            <a:r>
              <a:rPr lang="en-US" sz="1800" b="1" i="0">
                <a:solidFill>
                  <a:srgbClr val="808080"/>
                </a:solidFill>
                <a:effectLst/>
                <a:latin typeface="Segoe UI"/>
                <a:cs typeface="Segoe UI"/>
              </a:rPr>
              <a:t>​</a:t>
            </a:r>
            <a:endParaRPr lang="en-US" sz="1600" b="1" i="0">
              <a:solidFill>
                <a:srgbClr val="000000"/>
              </a:solidFill>
              <a:effectLst/>
              <a:latin typeface="Segoe UI"/>
              <a:cs typeface="Segoe UI"/>
            </a:endParaRPr>
          </a:p>
          <a:p>
            <a:r>
              <a:rPr lang="en-US" sz="1800">
                <a:solidFill>
                  <a:srgbClr val="808080"/>
                </a:solidFill>
                <a:latin typeface="Segoe UI"/>
                <a:cs typeface="Segoe UI"/>
              </a:rPr>
              <a:t>Community Calls Calendar</a:t>
            </a:r>
          </a:p>
          <a:p>
            <a:r>
              <a:rPr lang="en-US" sz="1800">
                <a:solidFill>
                  <a:srgbClr val="808080"/>
                </a:solidFill>
                <a:latin typeface="Segoe UI"/>
                <a:cs typeface="Segoe UI"/>
              </a:rPr>
              <a:t>Redirect Fix</a:t>
            </a:r>
          </a:p>
          <a:p>
            <a:pPr marL="0" indent="0" algn="l" rtl="0" fontAlgn="base">
              <a:buNone/>
            </a:pPr>
            <a:r>
              <a:rPr lang="en-US" sz="1800" b="0" i="0">
                <a:solidFill>
                  <a:srgbClr val="808080"/>
                </a:solidFill>
                <a:effectLst/>
                <a:latin typeface="Segoe UI"/>
                <a:cs typeface="Segoe UI"/>
              </a:rPr>
              <a:t>​</a:t>
            </a:r>
            <a:endParaRPr lang="en-US" sz="1600" b="0" i="0">
              <a:solidFill>
                <a:srgbClr val="000000"/>
              </a:solidFill>
              <a:effectLst/>
              <a:latin typeface="Arial" panose="020B0604020202020204" pitchFamily="34" charset="0"/>
            </a:endParaRPr>
          </a:p>
          <a:p>
            <a:pPr marL="0" indent="0" algn="l" rtl="0" fontAlgn="base">
              <a:buNone/>
            </a:pPr>
            <a:r>
              <a:rPr lang="en-US" sz="1800" b="1" i="0" u="none" strike="noStrike">
                <a:solidFill>
                  <a:srgbClr val="000000"/>
                </a:solidFill>
                <a:effectLst/>
                <a:latin typeface="Segoe UI"/>
                <a:cs typeface="Segoe UI"/>
              </a:rPr>
              <a:t>Working on it</a:t>
            </a:r>
            <a:r>
              <a:rPr lang="en-US" sz="1800" b="1" i="0">
                <a:solidFill>
                  <a:srgbClr val="808080"/>
                </a:solidFill>
                <a:effectLst/>
                <a:latin typeface="Segoe UI"/>
                <a:cs typeface="Segoe UI"/>
              </a:rPr>
              <a:t>​</a:t>
            </a:r>
            <a:endParaRPr lang="en-US" sz="1600" b="1" i="0">
              <a:solidFill>
                <a:srgbClr val="000000"/>
              </a:solidFill>
              <a:effectLst/>
              <a:latin typeface="Segoe UI"/>
              <a:cs typeface="Segoe UI"/>
            </a:endParaRPr>
          </a:p>
          <a:p>
            <a:r>
              <a:rPr lang="en-US" sz="1800">
                <a:solidFill>
                  <a:srgbClr val="808080"/>
                </a:solidFill>
                <a:latin typeface="Segoe UI"/>
                <a:cs typeface="Segoe UI"/>
              </a:rPr>
              <a:t>Organizers Tab</a:t>
            </a:r>
          </a:p>
          <a:p>
            <a:r>
              <a:rPr lang="en-US" sz="1800">
                <a:solidFill>
                  <a:srgbClr val="808080"/>
                </a:solidFill>
                <a:latin typeface="Segoe UI"/>
                <a:cs typeface="Segoe UI"/>
              </a:rPr>
              <a:t>Community Calls - Add/Manage </a:t>
            </a:r>
          </a:p>
          <a:p>
            <a:pPr marL="0" indent="0" algn="l" rtl="0" fontAlgn="base">
              <a:buNone/>
            </a:pPr>
            <a:r>
              <a:rPr lang="en-US" sz="1800" b="0" i="0">
                <a:solidFill>
                  <a:srgbClr val="808080"/>
                </a:solidFill>
                <a:effectLst/>
                <a:latin typeface="Segoe UI"/>
                <a:cs typeface="Segoe UI"/>
              </a:rPr>
              <a:t>​</a:t>
            </a:r>
            <a:endParaRPr lang="en-US" sz="1600" b="0" i="0">
              <a:solidFill>
                <a:srgbClr val="000000"/>
              </a:solidFill>
              <a:effectLst/>
              <a:latin typeface="Arial" panose="020B0604020202020204" pitchFamily="34" charset="0"/>
            </a:endParaRPr>
          </a:p>
          <a:p>
            <a:pPr marL="0" indent="0" algn="l" rtl="0" fontAlgn="base">
              <a:buNone/>
            </a:pPr>
            <a:r>
              <a:rPr lang="en-US" sz="1800" b="1" i="0" u="none" strike="noStrike">
                <a:solidFill>
                  <a:srgbClr val="000000"/>
                </a:solidFill>
                <a:effectLst/>
                <a:latin typeface="Segoe UI"/>
                <a:cs typeface="Segoe UI"/>
              </a:rPr>
              <a:t>Up Next</a:t>
            </a:r>
            <a:r>
              <a:rPr lang="en-US" sz="1800" b="1" i="0">
                <a:solidFill>
                  <a:srgbClr val="808080"/>
                </a:solidFill>
                <a:effectLst/>
                <a:latin typeface="Segoe UI"/>
                <a:cs typeface="Segoe UI"/>
              </a:rPr>
              <a:t>​</a:t>
            </a:r>
            <a:endParaRPr lang="en-US" sz="1600" i="0">
              <a:solidFill>
                <a:srgbClr val="000000"/>
              </a:solidFill>
              <a:effectLst/>
              <a:latin typeface="Arial" panose="020B0604020202020204" pitchFamily="34" charset="0"/>
            </a:endParaRPr>
          </a:p>
          <a:p>
            <a:r>
              <a:rPr lang="en-US" sz="1800">
                <a:solidFill>
                  <a:srgbClr val="808080"/>
                </a:solidFill>
                <a:latin typeface="Segoe UI"/>
                <a:cs typeface="Segoe UI"/>
              </a:rPr>
              <a:t>Events as List / Calendar</a:t>
            </a:r>
            <a:endParaRPr lang="en-US" sz="1800" i="0">
              <a:solidFill>
                <a:srgbClr val="808080"/>
              </a:solidFill>
              <a:effectLst/>
              <a:latin typeface="Segoe UI"/>
            </a:endParaRPr>
          </a:p>
          <a:p>
            <a:pPr>
              <a:buFont typeface="Wingdings" panose="020B0604020202020204" pitchFamily="34" charset="0"/>
              <a:buChar char=""/>
            </a:pPr>
            <a:endParaRPr lang="en-US" sz="1800">
              <a:solidFill>
                <a:srgbClr val="808080"/>
              </a:solidFill>
              <a:latin typeface="Segoe UI"/>
            </a:endParaRPr>
          </a:p>
        </p:txBody>
      </p:sp>
    </p:spTree>
    <p:extLst>
      <p:ext uri="{BB962C8B-B14F-4D97-AF65-F5344CB8AC3E}">
        <p14:creationId xmlns:p14="http://schemas.microsoft.com/office/powerpoint/2010/main" val="337918544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balloons&#10;&#10;Description automatically generated">
            <a:extLst>
              <a:ext uri="{FF2B5EF4-FFF2-40B4-BE49-F238E27FC236}">
                <a16:creationId xmlns:a16="http://schemas.microsoft.com/office/drawing/2014/main" id="{44971082-97A2-7D76-0E80-368B9661CED7}"/>
              </a:ext>
            </a:extLst>
          </p:cNvPr>
          <p:cNvPicPr>
            <a:picLocks noChangeAspect="1"/>
          </p:cNvPicPr>
          <p:nvPr/>
        </p:nvPicPr>
        <p:blipFill>
          <a:blip r:embed="rId2">
            <a:alphaModFix amt="20000"/>
          </a:blip>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BBEAD852-0ED9-7FD6-A5E5-A63AF62DE4E9}"/>
              </a:ext>
            </a:extLst>
          </p:cNvPr>
          <p:cNvGrpSpPr/>
          <p:nvPr/>
        </p:nvGrpSpPr>
        <p:grpSpPr>
          <a:xfrm>
            <a:off x="883608" y="1341329"/>
            <a:ext cx="10424785" cy="4175342"/>
            <a:chOff x="548015" y="1341329"/>
            <a:chExt cx="10424785" cy="4175342"/>
          </a:xfrm>
        </p:grpSpPr>
        <p:sp>
          <p:nvSpPr>
            <p:cNvPr id="3" name="Rectangle: Rounded Corners 2">
              <a:extLst>
                <a:ext uri="{FF2B5EF4-FFF2-40B4-BE49-F238E27FC236}">
                  <a16:creationId xmlns:a16="http://schemas.microsoft.com/office/drawing/2014/main" id="{5FB888AF-4048-2BF6-6013-47067B66C2A7}"/>
                </a:ext>
              </a:extLst>
            </p:cNvPr>
            <p:cNvSpPr/>
            <p:nvPr/>
          </p:nvSpPr>
          <p:spPr>
            <a:xfrm>
              <a:off x="548015" y="1341329"/>
              <a:ext cx="10424785" cy="4175342"/>
            </a:xfrm>
            <a:prstGeom prst="roundRect">
              <a:avLst>
                <a:gd name="adj" fmla="val 4793"/>
              </a:avLst>
            </a:prstGeom>
            <a:solidFill>
              <a:srgbClr val="FFFFFF">
                <a:alpha val="94902"/>
              </a:srgbClr>
            </a:solidFill>
            <a:ln>
              <a:noFill/>
            </a:ln>
            <a:effectLst>
              <a:outerShdw blurRad="1524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512C9DF-A310-A18D-F2D6-924399B5F298}"/>
                </a:ext>
              </a:extLst>
            </p:cNvPr>
            <p:cNvGrpSpPr/>
            <p:nvPr/>
          </p:nvGrpSpPr>
          <p:grpSpPr>
            <a:xfrm>
              <a:off x="924920" y="2101468"/>
              <a:ext cx="9670975" cy="2655065"/>
              <a:chOff x="1200839" y="2101467"/>
              <a:chExt cx="9670975" cy="2655065"/>
            </a:xfrm>
          </p:grpSpPr>
          <p:pic>
            <p:nvPicPr>
              <p:cNvPr id="7" name="Picture 6" descr="A person in a black suit&#10;&#10;Description automatically generated">
                <a:extLst>
                  <a:ext uri="{FF2B5EF4-FFF2-40B4-BE49-F238E27FC236}">
                    <a16:creationId xmlns:a16="http://schemas.microsoft.com/office/drawing/2014/main" id="{C023499F-BDE3-97D8-DB44-922C28652E53}"/>
                  </a:ext>
                </a:extLst>
              </p:cNvPr>
              <p:cNvPicPr>
                <a:picLocks noChangeAspect="1"/>
              </p:cNvPicPr>
              <p:nvPr/>
            </p:nvPicPr>
            <p:blipFill rotWithShape="1">
              <a:blip r:embed="rId3"/>
              <a:srcRect l="4366" t="4043" r="3972" b="4296"/>
              <a:stretch/>
            </p:blipFill>
            <p:spPr>
              <a:xfrm>
                <a:off x="1200839" y="2101467"/>
                <a:ext cx="2655065" cy="2655065"/>
              </a:xfrm>
              <a:prstGeom prst="ellipse">
                <a:avLst/>
              </a:prstGeom>
            </p:spPr>
          </p:pic>
          <p:sp>
            <p:nvSpPr>
              <p:cNvPr id="8" name="TextBox 7">
                <a:extLst>
                  <a:ext uri="{FF2B5EF4-FFF2-40B4-BE49-F238E27FC236}">
                    <a16:creationId xmlns:a16="http://schemas.microsoft.com/office/drawing/2014/main" id="{0DC5084E-2892-0FDF-114C-10850AA926CA}"/>
                  </a:ext>
                </a:extLst>
              </p:cNvPr>
              <p:cNvSpPr txBox="1"/>
              <p:nvPr/>
            </p:nvSpPr>
            <p:spPr>
              <a:xfrm>
                <a:off x="4403919" y="2567224"/>
                <a:ext cx="6467895" cy="1723549"/>
              </a:xfrm>
              <a:prstGeom prst="rect">
                <a:avLst/>
              </a:prstGeom>
              <a:noFill/>
            </p:spPr>
            <p:txBody>
              <a:bodyPr wrap="square" rtlCol="0">
                <a:spAutoFit/>
              </a:bodyPr>
              <a:lstStyle/>
              <a:p>
                <a:pPr>
                  <a:spcAft>
                    <a:spcPts val="600"/>
                  </a:spcAft>
                </a:pPr>
                <a:r>
                  <a:rPr lang="en-US" sz="3200" b="1"/>
                  <a:t>Rebecca Keys</a:t>
                </a:r>
              </a:p>
              <a:p>
                <a:pPr>
                  <a:spcAft>
                    <a:spcPts val="600"/>
                  </a:spcAft>
                </a:pPr>
                <a:r>
                  <a:rPr lang="en-US" sz="3200"/>
                  <a:t>Microsoft Loop Product Manager</a:t>
                </a:r>
              </a:p>
              <a:p>
                <a:pPr>
                  <a:spcAft>
                    <a:spcPts val="600"/>
                  </a:spcAft>
                </a:pPr>
                <a:r>
                  <a:rPr lang="en-US" sz="3200"/>
                  <a:t>     @</a:t>
                </a:r>
                <a:r>
                  <a:rPr lang="en-US" sz="3200" err="1"/>
                  <a:t>RebeccasWorking</a:t>
                </a:r>
                <a:endParaRPr lang="en-US" sz="3200"/>
              </a:p>
            </p:txBody>
          </p:sp>
        </p:grpSp>
      </p:grpSp>
      <p:pic>
        <p:nvPicPr>
          <p:cNvPr id="10" name="Picture 9" descr="A black and white x&#10;&#10;Description automatically generated">
            <a:extLst>
              <a:ext uri="{FF2B5EF4-FFF2-40B4-BE49-F238E27FC236}">
                <a16:creationId xmlns:a16="http://schemas.microsoft.com/office/drawing/2014/main" id="{9AF0CF97-A7D8-25DB-828C-BA9FF5FAA8FD}"/>
              </a:ext>
            </a:extLst>
          </p:cNvPr>
          <p:cNvPicPr>
            <a:picLocks noChangeAspect="1"/>
          </p:cNvPicPr>
          <p:nvPr/>
        </p:nvPicPr>
        <p:blipFill>
          <a:blip r:embed="rId4">
            <a:alphaModFix amt="95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467920" y="3743497"/>
            <a:ext cx="495720" cy="495720"/>
          </a:xfrm>
          <a:prstGeom prst="rect">
            <a:avLst/>
          </a:prstGeom>
        </p:spPr>
      </p:pic>
    </p:spTree>
    <p:extLst>
      <p:ext uri="{BB962C8B-B14F-4D97-AF65-F5344CB8AC3E}">
        <p14:creationId xmlns:p14="http://schemas.microsoft.com/office/powerpoint/2010/main" val="14708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FA9C85-F2C0-FC97-0A12-1071E60FB743}"/>
              </a:ext>
            </a:extLst>
          </p:cNvPr>
          <p:cNvSpPr>
            <a:spLocks noGrp="1"/>
          </p:cNvSpPr>
          <p:nvPr>
            <p:ph type="body" sz="quarter" idx="29"/>
          </p:nvPr>
        </p:nvSpPr>
        <p:spPr>
          <a:xfrm>
            <a:off x="688975" y="692150"/>
            <a:ext cx="4343400" cy="461963"/>
          </a:xfrm>
        </p:spPr>
        <p:txBody>
          <a:bodyPr>
            <a:normAutofit/>
          </a:bodyPr>
          <a:lstStyle/>
          <a:p>
            <a:r>
              <a:rPr lang="en-US">
                <a:latin typeface="Aptos"/>
                <a:cs typeface="Segoe UI"/>
              </a:rPr>
              <a:t>How does Loop work?</a:t>
            </a:r>
          </a:p>
        </p:txBody>
      </p:sp>
      <p:sp>
        <p:nvSpPr>
          <p:cNvPr id="5" name="Oval 4">
            <a:extLst>
              <a:ext uri="{FF2B5EF4-FFF2-40B4-BE49-F238E27FC236}">
                <a16:creationId xmlns:a16="http://schemas.microsoft.com/office/drawing/2014/main" id="{61611F82-48B1-A648-A6EB-BCBEF7237B44}"/>
              </a:ext>
            </a:extLst>
          </p:cNvPr>
          <p:cNvSpPr/>
          <p:nvPr/>
        </p:nvSpPr>
        <p:spPr>
          <a:xfrm>
            <a:off x="911761" y="1945803"/>
            <a:ext cx="3107893" cy="3107893"/>
          </a:xfrm>
          <a:prstGeom prst="ellipse">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26A383A5-649D-FAE1-5853-04E024CA420D}"/>
              </a:ext>
            </a:extLst>
          </p:cNvPr>
          <p:cNvGrpSpPr/>
          <p:nvPr/>
        </p:nvGrpSpPr>
        <p:grpSpPr>
          <a:xfrm>
            <a:off x="2877915" y="4301736"/>
            <a:ext cx="1381351" cy="677074"/>
            <a:chOff x="3301135" y="4861547"/>
            <a:chExt cx="1381351" cy="677074"/>
          </a:xfrm>
        </p:grpSpPr>
        <p:pic>
          <p:nvPicPr>
            <p:cNvPr id="10" name="Picture 9">
              <a:extLst>
                <a:ext uri="{FF2B5EF4-FFF2-40B4-BE49-F238E27FC236}">
                  <a16:creationId xmlns:a16="http://schemas.microsoft.com/office/drawing/2014/main" id="{EA98C71C-AA9E-5972-A371-E81D0FAECF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35054" y="4861547"/>
              <a:ext cx="535610" cy="480731"/>
            </a:xfrm>
            <a:prstGeom prst="rect">
              <a:avLst/>
            </a:prstGeom>
          </p:spPr>
        </p:pic>
        <p:sp>
          <p:nvSpPr>
            <p:cNvPr id="11" name="TextBox 10">
              <a:extLst>
                <a:ext uri="{FF2B5EF4-FFF2-40B4-BE49-F238E27FC236}">
                  <a16:creationId xmlns:a16="http://schemas.microsoft.com/office/drawing/2014/main" id="{816F920E-DC06-16BA-DADD-820EC97E108B}"/>
                </a:ext>
              </a:extLst>
            </p:cNvPr>
            <p:cNvSpPr txBox="1"/>
            <p:nvPr/>
          </p:nvSpPr>
          <p:spPr>
            <a:xfrm>
              <a:off x="3301135" y="5292400"/>
              <a:ext cx="1381351" cy="246221"/>
            </a:xfrm>
            <a:prstGeom prst="rect">
              <a:avLst/>
            </a:prstGeom>
            <a:noFill/>
          </p:spPr>
          <p:txBody>
            <a:bodyPr wrap="square">
              <a:spAutoFit/>
            </a:bodyPr>
            <a:lstStyle>
              <a:defPPr>
                <a:defRPr lang="en-US"/>
              </a:defPPr>
              <a:lvl1pPr algn="ctr">
                <a:defRPr sz="1000" b="1">
                  <a:solidFill>
                    <a:schemeClr val="tx1">
                      <a:lumMod val="50000"/>
                      <a:lumOff val="50000"/>
                    </a:schemeClr>
                  </a:solidFill>
                  <a:latin typeface="Segoe UI Semibold" panose="020B0502040204020203" pitchFamily="34" charset="0"/>
                  <a:cs typeface="Segoe UI Semibold"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Aptos"/>
                </a:rPr>
                <a:t>Whiteboard</a:t>
              </a:r>
            </a:p>
          </p:txBody>
        </p:sp>
      </p:grpSp>
      <p:grpSp>
        <p:nvGrpSpPr>
          <p:cNvPr id="12" name="Group 11">
            <a:extLst>
              <a:ext uri="{FF2B5EF4-FFF2-40B4-BE49-F238E27FC236}">
                <a16:creationId xmlns:a16="http://schemas.microsoft.com/office/drawing/2014/main" id="{B6490BCA-07C3-63A9-C7D8-FB727490129A}"/>
              </a:ext>
            </a:extLst>
          </p:cNvPr>
          <p:cNvGrpSpPr/>
          <p:nvPr/>
        </p:nvGrpSpPr>
        <p:grpSpPr>
          <a:xfrm>
            <a:off x="3296029" y="2227645"/>
            <a:ext cx="855758" cy="725471"/>
            <a:chOff x="3560246" y="2631609"/>
            <a:chExt cx="855758" cy="725471"/>
          </a:xfrm>
        </p:grpSpPr>
        <p:pic>
          <p:nvPicPr>
            <p:cNvPr id="13" name="Graphic 12">
              <a:extLst>
                <a:ext uri="{FF2B5EF4-FFF2-40B4-BE49-F238E27FC236}">
                  <a16:creationId xmlns:a16="http://schemas.microsoft.com/office/drawing/2014/main" id="{B242CA31-C5F2-59F8-55C5-296755718FE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636" t="22101" r="22101" b="22101"/>
            <a:stretch/>
          </p:blipFill>
          <p:spPr>
            <a:xfrm>
              <a:off x="3718295" y="2631609"/>
              <a:ext cx="479492" cy="511923"/>
            </a:xfrm>
            <a:prstGeom prst="rect">
              <a:avLst/>
            </a:prstGeom>
          </p:spPr>
        </p:pic>
        <p:sp>
          <p:nvSpPr>
            <p:cNvPr id="14" name="TextBox 13">
              <a:extLst>
                <a:ext uri="{FF2B5EF4-FFF2-40B4-BE49-F238E27FC236}">
                  <a16:creationId xmlns:a16="http://schemas.microsoft.com/office/drawing/2014/main" id="{7DCE41BF-BB98-555A-B246-EBE64EFDDB8A}"/>
                </a:ext>
              </a:extLst>
            </p:cNvPr>
            <p:cNvSpPr txBox="1"/>
            <p:nvPr/>
          </p:nvSpPr>
          <p:spPr>
            <a:xfrm>
              <a:off x="3560246" y="3110859"/>
              <a:ext cx="855758" cy="246221"/>
            </a:xfrm>
            <a:prstGeom prst="rect">
              <a:avLst/>
            </a:prstGeom>
            <a:noFill/>
          </p:spPr>
          <p:txBody>
            <a:bodyPr wrap="square">
              <a:spAutoFit/>
            </a:bodyPr>
            <a:lstStyle>
              <a:defPPr>
                <a:defRPr lang="en-US"/>
              </a:defPPr>
              <a:lvl1pPr algn="ctr">
                <a:defRPr sz="1000" b="1">
                  <a:solidFill>
                    <a:schemeClr val="tx1">
                      <a:lumMod val="50000"/>
                      <a:lumOff val="50000"/>
                    </a:schemeClr>
                  </a:solidFill>
                  <a:latin typeface="Segoe UI Semibold" panose="020B0502040204020203" pitchFamily="34" charset="0"/>
                  <a:cs typeface="Segoe UI Semibold"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Aptos"/>
                </a:rPr>
                <a:t>Teams</a:t>
              </a:r>
            </a:p>
          </p:txBody>
        </p:sp>
      </p:grpSp>
      <p:grpSp>
        <p:nvGrpSpPr>
          <p:cNvPr id="15" name="Group 14">
            <a:extLst>
              <a:ext uri="{FF2B5EF4-FFF2-40B4-BE49-F238E27FC236}">
                <a16:creationId xmlns:a16="http://schemas.microsoft.com/office/drawing/2014/main" id="{C8A04A82-B0ED-75F9-FD1E-EB1CDCA0ACAF}"/>
              </a:ext>
            </a:extLst>
          </p:cNvPr>
          <p:cNvGrpSpPr/>
          <p:nvPr/>
        </p:nvGrpSpPr>
        <p:grpSpPr>
          <a:xfrm>
            <a:off x="794471" y="2202618"/>
            <a:ext cx="824545" cy="663346"/>
            <a:chOff x="2086394" y="2224320"/>
            <a:chExt cx="824545" cy="663346"/>
          </a:xfrm>
        </p:grpSpPr>
        <p:pic>
          <p:nvPicPr>
            <p:cNvPr id="16" name="Graphic 15">
              <a:extLst>
                <a:ext uri="{FF2B5EF4-FFF2-40B4-BE49-F238E27FC236}">
                  <a16:creationId xmlns:a16="http://schemas.microsoft.com/office/drawing/2014/main" id="{8EED7B54-165F-22BF-FC3D-918E7BEDA691}"/>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5510" t="26214" r="21712" b="26963"/>
            <a:stretch/>
          </p:blipFill>
          <p:spPr>
            <a:xfrm>
              <a:off x="2226105" y="2224320"/>
              <a:ext cx="450958" cy="400079"/>
            </a:xfrm>
            <a:prstGeom prst="rect">
              <a:avLst/>
            </a:prstGeom>
          </p:spPr>
        </p:pic>
        <p:sp>
          <p:nvSpPr>
            <p:cNvPr id="17" name="TextBox 16">
              <a:extLst>
                <a:ext uri="{FF2B5EF4-FFF2-40B4-BE49-F238E27FC236}">
                  <a16:creationId xmlns:a16="http://schemas.microsoft.com/office/drawing/2014/main" id="{105842D3-CD18-DE0E-A684-5F7E0C331E31}"/>
                </a:ext>
              </a:extLst>
            </p:cNvPr>
            <p:cNvSpPr txBox="1"/>
            <p:nvPr/>
          </p:nvSpPr>
          <p:spPr>
            <a:xfrm>
              <a:off x="2086394" y="2641445"/>
              <a:ext cx="824545"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tx1">
                      <a:lumMod val="65000"/>
                      <a:lumOff val="35000"/>
                    </a:schemeClr>
                  </a:solidFill>
                  <a:effectLst/>
                  <a:uLnTx/>
                  <a:uFillTx/>
                  <a:latin typeface="Aptos"/>
                  <a:cs typeface="Segoe UI Semibold" panose="020B0502040204020203" pitchFamily="34" charset="0"/>
                </a:rPr>
                <a:t>Outlook</a:t>
              </a:r>
            </a:p>
          </p:txBody>
        </p:sp>
      </p:grpSp>
      <p:pic>
        <p:nvPicPr>
          <p:cNvPr id="18" name="Picture 17" descr="Icon&#10;&#10;Description automatically generated">
            <a:extLst>
              <a:ext uri="{FF2B5EF4-FFF2-40B4-BE49-F238E27FC236}">
                <a16:creationId xmlns:a16="http://schemas.microsoft.com/office/drawing/2014/main" id="{FDE06492-EA94-7C0D-A5C4-6080A16A6C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421" y="3118336"/>
            <a:ext cx="614718" cy="614718"/>
          </a:xfrm>
          <a:prstGeom prst="rect">
            <a:avLst/>
          </a:prstGeom>
        </p:spPr>
      </p:pic>
      <p:grpSp>
        <p:nvGrpSpPr>
          <p:cNvPr id="19" name="Group 18">
            <a:extLst>
              <a:ext uri="{FF2B5EF4-FFF2-40B4-BE49-F238E27FC236}">
                <a16:creationId xmlns:a16="http://schemas.microsoft.com/office/drawing/2014/main" id="{C1D6A53E-ED60-5704-468E-C65CDE1DEE03}"/>
              </a:ext>
            </a:extLst>
          </p:cNvPr>
          <p:cNvGrpSpPr/>
          <p:nvPr/>
        </p:nvGrpSpPr>
        <p:grpSpPr>
          <a:xfrm>
            <a:off x="844238" y="4345804"/>
            <a:ext cx="812121" cy="822274"/>
            <a:chOff x="678074" y="2683256"/>
            <a:chExt cx="812121" cy="822274"/>
          </a:xfrm>
        </p:grpSpPr>
        <p:pic>
          <p:nvPicPr>
            <p:cNvPr id="20" name="Picture 19">
              <a:extLst>
                <a:ext uri="{FF2B5EF4-FFF2-40B4-BE49-F238E27FC236}">
                  <a16:creationId xmlns:a16="http://schemas.microsoft.com/office/drawing/2014/main" id="{3B4FEFD9-0EDD-4B19-10E5-07D17F635E9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99361" y="2683256"/>
              <a:ext cx="479491" cy="434107"/>
            </a:xfrm>
            <a:prstGeom prst="rect">
              <a:avLst/>
            </a:prstGeom>
          </p:spPr>
        </p:pic>
        <p:sp>
          <p:nvSpPr>
            <p:cNvPr id="21" name="TextBox 20">
              <a:extLst>
                <a:ext uri="{FF2B5EF4-FFF2-40B4-BE49-F238E27FC236}">
                  <a16:creationId xmlns:a16="http://schemas.microsoft.com/office/drawing/2014/main" id="{BF169433-A1A0-A988-A499-62A071434AB0}"/>
                </a:ext>
              </a:extLst>
            </p:cNvPr>
            <p:cNvSpPr txBox="1"/>
            <p:nvPr/>
          </p:nvSpPr>
          <p:spPr>
            <a:xfrm>
              <a:off x="678074" y="3105420"/>
              <a:ext cx="812121" cy="400110"/>
            </a:xfrm>
            <a:prstGeom prst="rect">
              <a:avLst/>
            </a:prstGeom>
            <a:noFill/>
          </p:spPr>
          <p:txBody>
            <a:bodyPr wrap="square">
              <a:spAutoFit/>
            </a:bodyPr>
            <a:lstStyle>
              <a:defPPr>
                <a:defRPr lang="en-US"/>
              </a:defPPr>
              <a:lvl1pPr algn="ctr">
                <a:defRPr sz="1000" b="1">
                  <a:solidFill>
                    <a:schemeClr val="tx1">
                      <a:lumMod val="50000"/>
                      <a:lumOff val="50000"/>
                    </a:schemeClr>
                  </a:solidFill>
                  <a:latin typeface="Segoe UI Semibold" panose="020B0502040204020203" pitchFamily="34" charset="0"/>
                  <a:cs typeface="Segoe UI Semibold"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65000"/>
                      <a:lumOff val="35000"/>
                    </a:schemeClr>
                  </a:solidFill>
                  <a:effectLst/>
                  <a:uLnTx/>
                  <a:uFillTx/>
                  <a:latin typeface="Aptos"/>
                </a:rPr>
                <a:t>Word on the web</a:t>
              </a:r>
            </a:p>
          </p:txBody>
        </p:sp>
      </p:grpSp>
      <p:sp>
        <p:nvSpPr>
          <p:cNvPr id="22" name="TextBox 21">
            <a:extLst>
              <a:ext uri="{FF2B5EF4-FFF2-40B4-BE49-F238E27FC236}">
                <a16:creationId xmlns:a16="http://schemas.microsoft.com/office/drawing/2014/main" id="{1A56A83F-0B0F-1E35-EABB-2DB9E4D1F91A}"/>
              </a:ext>
            </a:extLst>
          </p:cNvPr>
          <p:cNvSpPr txBox="1"/>
          <p:nvPr/>
        </p:nvSpPr>
        <p:spPr>
          <a:xfrm>
            <a:off x="1218043" y="5643067"/>
            <a:ext cx="29222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lumMod val="65000"/>
                    <a:lumOff val="35000"/>
                  </a:srgbClr>
                </a:solidFill>
                <a:effectLst/>
                <a:uLnTx/>
                <a:uFillTx/>
                <a:latin typeface="Aptos"/>
                <a:ea typeface="Segoe UI Black"/>
                <a:cs typeface="Segoe UI Semibold" panose="020B0502040204020203" pitchFamily="34" charset="0"/>
              </a:rPr>
              <a:t>Loop components </a:t>
            </a:r>
            <a:r>
              <a:rPr kumimoji="0" lang="en-US" sz="1800" b="0" i="0" u="none" strike="noStrike" kern="1200" cap="none" spc="0" normalizeH="0" baseline="0" noProof="0">
                <a:ln>
                  <a:noFill/>
                </a:ln>
                <a:solidFill>
                  <a:srgbClr val="000000">
                    <a:lumMod val="65000"/>
                    <a:lumOff val="35000"/>
                  </a:srgbClr>
                </a:solidFill>
                <a:effectLst/>
                <a:uLnTx/>
                <a:uFillTx/>
                <a:latin typeface="Aptos"/>
                <a:ea typeface="Segoe UI Black"/>
                <a:cs typeface="Segoe UI Light" panose="020B0502040204020203" pitchFamily="34" charset="0"/>
              </a:rPr>
              <a:t>stay in sync across tools…</a:t>
            </a:r>
            <a:endParaRPr kumimoji="0" lang="en-US" sz="1800" b="0" i="0" u="none" strike="noStrike" kern="1200" cap="none" spc="0" normalizeH="0" baseline="0" noProof="0">
              <a:ln>
                <a:noFill/>
              </a:ln>
              <a:solidFill>
                <a:srgbClr val="000000">
                  <a:lumMod val="65000"/>
                  <a:lumOff val="35000"/>
                </a:srgbClr>
              </a:solidFill>
              <a:effectLst/>
              <a:uLnTx/>
              <a:uFillTx/>
              <a:latin typeface="Aptos"/>
              <a:cs typeface="Segoe UI Light" panose="020B0502040204020203" pitchFamily="34" charset="0"/>
            </a:endParaRPr>
          </a:p>
        </p:txBody>
      </p:sp>
      <p:sp>
        <p:nvSpPr>
          <p:cNvPr id="23" name="TextBox 22">
            <a:extLst>
              <a:ext uri="{FF2B5EF4-FFF2-40B4-BE49-F238E27FC236}">
                <a16:creationId xmlns:a16="http://schemas.microsoft.com/office/drawing/2014/main" id="{9EB1B485-1204-4D9C-CEF8-752EE7810E0B}"/>
              </a:ext>
            </a:extLst>
          </p:cNvPr>
          <p:cNvSpPr txBox="1"/>
          <p:nvPr/>
        </p:nvSpPr>
        <p:spPr>
          <a:xfrm>
            <a:off x="6283058" y="5640029"/>
            <a:ext cx="50460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lumMod val="65000"/>
                    <a:lumOff val="35000"/>
                  </a:srgbClr>
                </a:solidFill>
                <a:effectLst/>
                <a:uLnTx/>
                <a:uFillTx/>
                <a:latin typeface="Aptos"/>
                <a:ea typeface="Segoe UI Black"/>
                <a:cs typeface="Segoe UI Light" panose="020B0502040204020203" pitchFamily="34" charset="0"/>
              </a:rPr>
              <a:t>and the </a:t>
            </a:r>
            <a:r>
              <a:rPr kumimoji="0" lang="en-US" sz="1800" b="1" i="0" u="none" strike="noStrike" kern="1200" cap="none" spc="0" normalizeH="0" baseline="0" noProof="0">
                <a:ln>
                  <a:noFill/>
                </a:ln>
                <a:solidFill>
                  <a:srgbClr val="000000">
                    <a:lumMod val="65000"/>
                    <a:lumOff val="35000"/>
                  </a:srgbClr>
                </a:solidFill>
                <a:effectLst/>
                <a:uLnTx/>
                <a:uFillTx/>
                <a:latin typeface="Aptos"/>
                <a:ea typeface="Segoe UI Black"/>
                <a:cs typeface="Segoe UI Semibold" panose="020B0502040204020203" pitchFamily="34" charset="0"/>
              </a:rPr>
              <a:t>Loop app </a:t>
            </a:r>
            <a:r>
              <a:rPr kumimoji="0" lang="en-US" sz="1800" b="0" i="0" u="none" strike="noStrike" kern="1200" cap="none" spc="0" normalizeH="0" baseline="0" noProof="0">
                <a:ln>
                  <a:noFill/>
                </a:ln>
                <a:solidFill>
                  <a:srgbClr val="000000">
                    <a:lumMod val="65000"/>
                    <a:lumOff val="35000"/>
                  </a:srgbClr>
                </a:solidFill>
                <a:effectLst/>
                <a:uLnTx/>
                <a:uFillTx/>
                <a:latin typeface="Aptos"/>
                <a:ea typeface="Segoe UI Black"/>
                <a:cs typeface="Segoe UI Light" panose="020B0502040204020203" pitchFamily="34" charset="0"/>
              </a:rPr>
              <a:t>keeps everything important to your project in one place</a:t>
            </a:r>
            <a:endParaRPr kumimoji="0" lang="en-US" sz="1800" b="0" i="0" u="none" strike="noStrike" kern="1200" cap="none" spc="0" normalizeH="0" baseline="0" noProof="0">
              <a:ln>
                <a:noFill/>
              </a:ln>
              <a:solidFill>
                <a:srgbClr val="000000">
                  <a:lumMod val="65000"/>
                  <a:lumOff val="35000"/>
                </a:srgbClr>
              </a:solidFill>
              <a:effectLst/>
              <a:uLnTx/>
              <a:uFillTx/>
              <a:latin typeface="Aptos"/>
              <a:cs typeface="Segoe UI Light" panose="020B0502040204020203" pitchFamily="34" charset="0"/>
            </a:endParaRPr>
          </a:p>
        </p:txBody>
      </p:sp>
      <p:pic>
        <p:nvPicPr>
          <p:cNvPr id="24" name="Picture 23">
            <a:extLst>
              <a:ext uri="{FF2B5EF4-FFF2-40B4-BE49-F238E27FC236}">
                <a16:creationId xmlns:a16="http://schemas.microsoft.com/office/drawing/2014/main" id="{4E78F098-FAB6-ECC1-50FD-D7CCE1ACD2D7}"/>
              </a:ext>
            </a:extLst>
          </p:cNvPr>
          <p:cNvPicPr>
            <a:picLocks noChangeAspect="1"/>
          </p:cNvPicPr>
          <p:nvPr/>
        </p:nvPicPr>
        <p:blipFill>
          <a:blip r:embed="rId10"/>
          <a:stretch>
            <a:fillRect/>
          </a:stretch>
        </p:blipFill>
        <p:spPr>
          <a:xfrm>
            <a:off x="4807712" y="2939003"/>
            <a:ext cx="2300288" cy="1809750"/>
          </a:xfrm>
          <a:prstGeom prst="rect">
            <a:avLst/>
          </a:prstGeom>
        </p:spPr>
      </p:pic>
      <p:cxnSp>
        <p:nvCxnSpPr>
          <p:cNvPr id="25" name="Straight Arrow Connector 24">
            <a:extLst>
              <a:ext uri="{FF2B5EF4-FFF2-40B4-BE49-F238E27FC236}">
                <a16:creationId xmlns:a16="http://schemas.microsoft.com/office/drawing/2014/main" id="{B4C08269-0B77-773D-9A24-56B71CDCB520}"/>
              </a:ext>
            </a:extLst>
          </p:cNvPr>
          <p:cNvCxnSpPr>
            <a:cxnSpLocks/>
          </p:cNvCxnSpPr>
          <p:nvPr/>
        </p:nvCxnSpPr>
        <p:spPr>
          <a:xfrm flipH="1">
            <a:off x="1539069" y="3807333"/>
            <a:ext cx="606352" cy="494403"/>
          </a:xfrm>
          <a:prstGeom prst="straightConnector1">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Arrow Connector 25">
            <a:extLst>
              <a:ext uri="{FF2B5EF4-FFF2-40B4-BE49-F238E27FC236}">
                <a16:creationId xmlns:a16="http://schemas.microsoft.com/office/drawing/2014/main" id="{3F8CA789-BBD7-BF79-6FB1-CE5E1248BAF8}"/>
              </a:ext>
            </a:extLst>
          </p:cNvPr>
          <p:cNvCxnSpPr>
            <a:cxnSpLocks/>
          </p:cNvCxnSpPr>
          <p:nvPr/>
        </p:nvCxnSpPr>
        <p:spPr>
          <a:xfrm flipH="1">
            <a:off x="2843189" y="2771538"/>
            <a:ext cx="550349" cy="442480"/>
          </a:xfrm>
          <a:prstGeom prst="straightConnector1">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Arrow Connector 26">
            <a:extLst>
              <a:ext uri="{FF2B5EF4-FFF2-40B4-BE49-F238E27FC236}">
                <a16:creationId xmlns:a16="http://schemas.microsoft.com/office/drawing/2014/main" id="{242022C8-FBA7-DFB9-A814-320D307CDD51}"/>
              </a:ext>
            </a:extLst>
          </p:cNvPr>
          <p:cNvCxnSpPr>
            <a:cxnSpLocks/>
          </p:cNvCxnSpPr>
          <p:nvPr/>
        </p:nvCxnSpPr>
        <p:spPr>
          <a:xfrm flipH="1" flipV="1">
            <a:off x="2747683" y="3784483"/>
            <a:ext cx="613885" cy="505381"/>
          </a:xfrm>
          <a:prstGeom prst="straightConnector1">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Arrow Connector 27">
            <a:extLst>
              <a:ext uri="{FF2B5EF4-FFF2-40B4-BE49-F238E27FC236}">
                <a16:creationId xmlns:a16="http://schemas.microsoft.com/office/drawing/2014/main" id="{82D34081-F146-80D7-5E7E-C39E1BA93373}"/>
              </a:ext>
            </a:extLst>
          </p:cNvPr>
          <p:cNvCxnSpPr>
            <a:cxnSpLocks/>
          </p:cNvCxnSpPr>
          <p:nvPr/>
        </p:nvCxnSpPr>
        <p:spPr>
          <a:xfrm flipH="1" flipV="1">
            <a:off x="1490294" y="2668852"/>
            <a:ext cx="646110" cy="513849"/>
          </a:xfrm>
          <a:prstGeom prst="straightConnector1">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pic>
        <p:nvPicPr>
          <p:cNvPr id="29" name="Picture 28" descr="Graphical user interface, application&#10;&#10;Description automatically generated">
            <a:extLst>
              <a:ext uri="{FF2B5EF4-FFF2-40B4-BE49-F238E27FC236}">
                <a16:creationId xmlns:a16="http://schemas.microsoft.com/office/drawing/2014/main" id="{30FD7B26-9A3C-322F-E832-5C2F845AF68F}"/>
              </a:ext>
            </a:extLst>
          </p:cNvPr>
          <p:cNvPicPr>
            <a:picLocks noChangeAspect="1"/>
          </p:cNvPicPr>
          <p:nvPr/>
        </p:nvPicPr>
        <p:blipFill rotWithShape="1">
          <a:blip r:embed="rId11"/>
          <a:srcRect t="28471" r="58264"/>
          <a:stretch/>
        </p:blipFill>
        <p:spPr>
          <a:xfrm>
            <a:off x="7323692" y="0"/>
            <a:ext cx="4866433" cy="5266960"/>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9CB4328F-4D41-756B-B1C0-88B0F4804702}"/>
              </a:ext>
            </a:extLst>
          </p:cNvPr>
          <p:cNvPicPr>
            <a:picLocks noChangeAspect="1"/>
          </p:cNvPicPr>
          <p:nvPr/>
        </p:nvPicPr>
        <p:blipFill>
          <a:blip r:embed="rId12">
            <a:alphaModFix amt="44000"/>
          </a:blip>
          <a:stretch>
            <a:fillRect/>
          </a:stretch>
        </p:blipFill>
        <p:spPr>
          <a:xfrm rot="6381557">
            <a:off x="5584290" y="1750798"/>
            <a:ext cx="2002949" cy="1793457"/>
          </a:xfrm>
          <a:prstGeom prst="rect">
            <a:avLst/>
          </a:prstGeom>
        </p:spPr>
      </p:pic>
    </p:spTree>
    <p:extLst>
      <p:ext uri="{BB962C8B-B14F-4D97-AF65-F5344CB8AC3E}">
        <p14:creationId xmlns:p14="http://schemas.microsoft.com/office/powerpoint/2010/main" val="1821145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balloons&#10;&#10;Description automatically generated">
            <a:extLst>
              <a:ext uri="{FF2B5EF4-FFF2-40B4-BE49-F238E27FC236}">
                <a16:creationId xmlns:a16="http://schemas.microsoft.com/office/drawing/2014/main" id="{44971082-97A2-7D76-0E80-368B9661CED7}"/>
              </a:ext>
            </a:extLst>
          </p:cNvPr>
          <p:cNvPicPr>
            <a:picLocks noChangeAspect="1"/>
          </p:cNvPicPr>
          <p:nvPr/>
        </p:nvPicPr>
        <p:blipFill>
          <a:blip r:embed="rId2">
            <a:alphaModFix amt="20000"/>
          </a:blip>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BBEAD852-0ED9-7FD6-A5E5-A63AF62DE4E9}"/>
              </a:ext>
            </a:extLst>
          </p:cNvPr>
          <p:cNvGrpSpPr/>
          <p:nvPr/>
        </p:nvGrpSpPr>
        <p:grpSpPr>
          <a:xfrm>
            <a:off x="883608" y="1341329"/>
            <a:ext cx="10424785" cy="4175342"/>
            <a:chOff x="548015" y="1341329"/>
            <a:chExt cx="10424785" cy="4175342"/>
          </a:xfrm>
        </p:grpSpPr>
        <p:sp>
          <p:nvSpPr>
            <p:cNvPr id="3" name="Rectangle: Rounded Corners 2">
              <a:extLst>
                <a:ext uri="{FF2B5EF4-FFF2-40B4-BE49-F238E27FC236}">
                  <a16:creationId xmlns:a16="http://schemas.microsoft.com/office/drawing/2014/main" id="{5FB888AF-4048-2BF6-6013-47067B66C2A7}"/>
                </a:ext>
              </a:extLst>
            </p:cNvPr>
            <p:cNvSpPr/>
            <p:nvPr/>
          </p:nvSpPr>
          <p:spPr>
            <a:xfrm>
              <a:off x="548015" y="1341329"/>
              <a:ext cx="10424785" cy="4175342"/>
            </a:xfrm>
            <a:prstGeom prst="roundRect">
              <a:avLst>
                <a:gd name="adj" fmla="val 4793"/>
              </a:avLst>
            </a:prstGeom>
            <a:solidFill>
              <a:srgbClr val="FFFFFF">
                <a:alpha val="94902"/>
              </a:srgbClr>
            </a:solidFill>
            <a:ln>
              <a:noFill/>
            </a:ln>
            <a:effectLst>
              <a:outerShdw blurRad="1524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C5084E-2892-0FDF-114C-10850AA926CA}"/>
                </a:ext>
              </a:extLst>
            </p:cNvPr>
            <p:cNvSpPr txBox="1"/>
            <p:nvPr/>
          </p:nvSpPr>
          <p:spPr>
            <a:xfrm>
              <a:off x="1351992" y="2805751"/>
              <a:ext cx="5525095" cy="1246495"/>
            </a:xfrm>
            <a:prstGeom prst="rect">
              <a:avLst/>
            </a:prstGeom>
            <a:noFill/>
          </p:spPr>
          <p:txBody>
            <a:bodyPr wrap="square" rtlCol="0">
              <a:spAutoFit/>
            </a:bodyPr>
            <a:lstStyle/>
            <a:p>
              <a:pPr>
                <a:spcAft>
                  <a:spcPts val="1800"/>
                </a:spcAft>
              </a:pPr>
              <a:r>
                <a:rPr lang="en-US" sz="3200" b="1"/>
                <a:t>More Loop resources</a:t>
              </a:r>
            </a:p>
            <a:p>
              <a:pPr>
                <a:spcAft>
                  <a:spcPts val="1800"/>
                </a:spcAft>
              </a:pPr>
              <a:r>
                <a:rPr lang="en-US" sz="2800">
                  <a:hlinkClick r:id="rId3"/>
                </a:rPr>
                <a:t>https://</a:t>
              </a:r>
              <a:r>
                <a:rPr lang="en-US" sz="2800" err="1">
                  <a:hlinkClick r:id="rId3"/>
                </a:rPr>
                <a:t>aka.ms</a:t>
              </a:r>
              <a:r>
                <a:rPr lang="en-US" sz="2800">
                  <a:hlinkClick r:id="rId3"/>
                </a:rPr>
                <a:t>/</a:t>
              </a:r>
              <a:r>
                <a:rPr lang="en-US" sz="2800" err="1">
                  <a:hlinkClick r:id="rId3"/>
                </a:rPr>
                <a:t>LearnAboutLoop</a:t>
              </a:r>
              <a:endParaRPr lang="en-US" sz="2800"/>
            </a:p>
          </p:txBody>
        </p:sp>
      </p:grpSp>
      <p:pic>
        <p:nvPicPr>
          <p:cNvPr id="4" name="Picture 3">
            <a:extLst>
              <a:ext uri="{FF2B5EF4-FFF2-40B4-BE49-F238E27FC236}">
                <a16:creationId xmlns:a16="http://schemas.microsoft.com/office/drawing/2014/main" id="{17D66AD4-8A43-ECA7-CABF-E5E9AC8CF6D2}"/>
              </a:ext>
            </a:extLst>
          </p:cNvPr>
          <p:cNvPicPr>
            <a:picLocks noChangeAspect="1"/>
          </p:cNvPicPr>
          <p:nvPr/>
        </p:nvPicPr>
        <p:blipFill>
          <a:blip r:embed="rId4"/>
          <a:stretch>
            <a:fillRect/>
          </a:stretch>
        </p:blipFill>
        <p:spPr>
          <a:xfrm>
            <a:off x="7608779" y="2045918"/>
            <a:ext cx="2760945" cy="2760945"/>
          </a:xfrm>
          <a:prstGeom prst="roundRect">
            <a:avLst>
              <a:gd name="adj" fmla="val 7352"/>
            </a:avLst>
          </a:prstGeom>
          <a:ln w="22225">
            <a:gradFill flip="none" rotWithShape="1">
              <a:gsLst>
                <a:gs pos="24000">
                  <a:schemeClr val="accent1"/>
                </a:gs>
                <a:gs pos="100000">
                  <a:schemeClr val="accent3"/>
                </a:gs>
                <a:gs pos="66000">
                  <a:schemeClr val="accent1">
                    <a:lumMod val="45000"/>
                    <a:lumOff val="55000"/>
                  </a:schemeClr>
                </a:gs>
                <a:gs pos="0">
                  <a:schemeClr val="accent2"/>
                </a:gs>
              </a:gsLst>
              <a:path path="shape">
                <a:fillToRect l="50000" t="50000" r="50000" b="50000"/>
              </a:path>
              <a:tileRect/>
            </a:gradFill>
          </a:ln>
        </p:spPr>
      </p:pic>
    </p:spTree>
    <p:extLst>
      <p:ext uri="{BB962C8B-B14F-4D97-AF65-F5344CB8AC3E}">
        <p14:creationId xmlns:p14="http://schemas.microsoft.com/office/powerpoint/2010/main" val="887718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CDED99-7869-8B1E-693F-521AB33C4846}"/>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13619395-CCAD-62D9-C154-CAC387B898F1}"/>
              </a:ext>
            </a:extLst>
          </p:cNvPr>
          <p:cNvSpPr txBox="1"/>
          <p:nvPr/>
        </p:nvSpPr>
        <p:spPr>
          <a:xfrm>
            <a:off x="104775" y="113752"/>
            <a:ext cx="116430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Produced Events: May – July 2024</a:t>
            </a:r>
          </a:p>
        </p:txBody>
      </p:sp>
      <p:graphicFrame>
        <p:nvGraphicFramePr>
          <p:cNvPr id="6" name="Table 5">
            <a:extLst>
              <a:ext uri="{FF2B5EF4-FFF2-40B4-BE49-F238E27FC236}">
                <a16:creationId xmlns:a16="http://schemas.microsoft.com/office/drawing/2014/main" id="{EF9604C2-E1F7-AF8D-EC8F-2DC11BD9CAC7}"/>
              </a:ext>
            </a:extLst>
          </p:cNvPr>
          <p:cNvGraphicFramePr>
            <a:graphicFrameLocks noGrp="1"/>
          </p:cNvGraphicFramePr>
          <p:nvPr/>
        </p:nvGraphicFramePr>
        <p:xfrm>
          <a:off x="300348" y="1680905"/>
          <a:ext cx="11757245" cy="4358640"/>
        </p:xfrm>
        <a:graphic>
          <a:graphicData uri="http://schemas.openxmlformats.org/drawingml/2006/table">
            <a:tbl>
              <a:tblPr>
                <a:tableStyleId>{5C22544A-7EE6-4342-B048-85BDC9FD1C3A}</a:tableStyleId>
              </a:tblPr>
              <a:tblGrid>
                <a:gridCol w="2831074">
                  <a:extLst>
                    <a:ext uri="{9D8B030D-6E8A-4147-A177-3AD203B41FA5}">
                      <a16:colId xmlns:a16="http://schemas.microsoft.com/office/drawing/2014/main" val="1110461019"/>
                    </a:ext>
                  </a:extLst>
                </a:gridCol>
                <a:gridCol w="1005570">
                  <a:extLst>
                    <a:ext uri="{9D8B030D-6E8A-4147-A177-3AD203B41FA5}">
                      <a16:colId xmlns:a16="http://schemas.microsoft.com/office/drawing/2014/main" val="781369651"/>
                    </a:ext>
                  </a:extLst>
                </a:gridCol>
                <a:gridCol w="1093361">
                  <a:extLst>
                    <a:ext uri="{9D8B030D-6E8A-4147-A177-3AD203B41FA5}">
                      <a16:colId xmlns:a16="http://schemas.microsoft.com/office/drawing/2014/main" val="829565744"/>
                    </a:ext>
                  </a:extLst>
                </a:gridCol>
                <a:gridCol w="1357277">
                  <a:extLst>
                    <a:ext uri="{9D8B030D-6E8A-4147-A177-3AD203B41FA5}">
                      <a16:colId xmlns:a16="http://schemas.microsoft.com/office/drawing/2014/main" val="2239221120"/>
                    </a:ext>
                  </a:extLst>
                </a:gridCol>
                <a:gridCol w="1558366">
                  <a:extLst>
                    <a:ext uri="{9D8B030D-6E8A-4147-A177-3AD203B41FA5}">
                      <a16:colId xmlns:a16="http://schemas.microsoft.com/office/drawing/2014/main" val="3214051375"/>
                    </a:ext>
                  </a:extLst>
                </a:gridCol>
                <a:gridCol w="1254918">
                  <a:extLst>
                    <a:ext uri="{9D8B030D-6E8A-4147-A177-3AD203B41FA5}">
                      <a16:colId xmlns:a16="http://schemas.microsoft.com/office/drawing/2014/main" val="3736445841"/>
                    </a:ext>
                  </a:extLst>
                </a:gridCol>
                <a:gridCol w="2656679">
                  <a:extLst>
                    <a:ext uri="{9D8B030D-6E8A-4147-A177-3AD203B41FA5}">
                      <a16:colId xmlns:a16="http://schemas.microsoft.com/office/drawing/2014/main" val="3340472835"/>
                    </a:ext>
                  </a:extLst>
                </a:gridCol>
              </a:tblGrid>
              <a:tr h="205835">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Event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Start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End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lvl="0" algn="l">
                        <a:buNone/>
                      </a:pPr>
                      <a:r>
                        <a:rPr lang="en-US" sz="1100" b="1" i="0" u="none" strike="noStrike" noProof="0">
                          <a:solidFill>
                            <a:srgbClr val="FFFFFF"/>
                          </a:solidFill>
                          <a:effectLst/>
                          <a:latin typeface="Segoe UI" panose="020B0502040204020203" pitchFamily="34" charset="0"/>
                          <a:cs typeface="Segoe UI" panose="020B0502040204020203" pitchFamily="34" charset="0"/>
                        </a:rPr>
                        <a:t>State/Province</a:t>
                      </a:r>
                      <a:endParaRPr lang="en-US" sz="1100" b="1" i="0" u="none" strike="noStrike">
                        <a:solidFill>
                          <a:srgbClr val="FFFFFF"/>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Country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535580787"/>
                  </a:ext>
                </a:extLst>
              </a:tr>
              <a:tr h="445429">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2"/>
                        </a:rPr>
                        <a:t>Tehcorama</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5/8/2024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Antwerp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Belgium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 Azure / Cloud; Containers / Kubernetes; Data; Developer tools + DevOps; Microsoft 365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1843021"/>
                  </a:ext>
                </a:extLst>
              </a:tr>
              <a:tr h="205835">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3"/>
                        </a:rPr>
                        <a:t>DynamicsCon</a:t>
                      </a:r>
                      <a:r>
                        <a:rPr lang="en-US" sz="1100" b="0" i="0" u="none" strike="noStrike">
                          <a:solidFill>
                            <a:srgbClr val="000000"/>
                          </a:solidFill>
                          <a:effectLst/>
                          <a:latin typeface="Segoe UI" panose="020B0502040204020203" pitchFamily="34" charset="0"/>
                          <a:cs typeface="Segoe UI" panose="020B0502040204020203" pitchFamily="34" charset="0"/>
                          <a:hlinkClick r:id="rId3"/>
                        </a:rPr>
                        <a:t> LIVE</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Denver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Colorado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Segoe UI" panose="020B0502040204020203" pitchFamily="34" charset="0"/>
                          <a:cs typeface="Segoe UI" panose="020B0502040204020203" pitchFamily="34" charset="0"/>
                        </a:rPr>
                        <a:t>Dynamics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9818043"/>
                  </a:ext>
                </a:extLst>
              </a:tr>
              <a:tr h="205835">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4"/>
                        </a:rPr>
                        <a:t>European Collaboration Summit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5/14/2024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Wiesbaden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Germany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Microsoft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262360"/>
                  </a:ext>
                </a:extLst>
              </a:tr>
              <a:tr h="205835">
                <a:tc>
                  <a:txBody>
                    <a:bodyPr/>
                    <a:lstStyle/>
                    <a:p>
                      <a:pPr algn="l" fontAlgn="b"/>
                      <a:r>
                        <a:rPr lang="de-DE" sz="1100" b="0" i="0" u="none" strike="noStrike">
                          <a:solidFill>
                            <a:srgbClr val="000000"/>
                          </a:solidFill>
                          <a:effectLst/>
                          <a:latin typeface="Segoe UI" panose="020B0502040204020203" pitchFamily="34" charset="0"/>
                          <a:cs typeface="Segoe UI" panose="020B0502040204020203" pitchFamily="34" charset="0"/>
                          <a:hlinkClick r:id="rId5"/>
                        </a:rPr>
                        <a:t>IM Tech Summit Europe 2024</a:t>
                      </a:r>
                      <a:endParaRPr lang="de-DE"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Brighton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Kingdom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AI/ML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2781896"/>
                  </a:ext>
                </a:extLst>
              </a:tr>
              <a:tr h="194161">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6"/>
                        </a:rPr>
                        <a:t>DevSum</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5/17/2024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Stockholm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Sweden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 Azure / Cloud; Career / D&amp;I (Diversity and Inclusion); AI / ML; Containers / Kubernetes; Data; Developer tools + DevOps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5653239"/>
                  </a:ext>
                </a:extLst>
              </a:tr>
              <a:tr h="194161">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7"/>
                        </a:rPr>
                        <a:t>Get-</a:t>
                      </a:r>
                      <a:r>
                        <a:rPr lang="en-US" sz="1100" b="0" i="0" u="none" strike="noStrike" err="1">
                          <a:solidFill>
                            <a:srgbClr val="000000"/>
                          </a:solidFill>
                          <a:effectLst/>
                          <a:latin typeface="Segoe UI" panose="020B0502040204020203" pitchFamily="34" charset="0"/>
                          <a:cs typeface="Segoe UI" panose="020B0502040204020203" pitchFamily="34" charset="0"/>
                          <a:hlinkClick r:id="rId7"/>
                        </a:rPr>
                        <a:t>CsLatam</a:t>
                      </a:r>
                      <a:r>
                        <a:rPr lang="en-US" sz="1100" b="0" i="0" u="none" strike="noStrike">
                          <a:solidFill>
                            <a:srgbClr val="000000"/>
                          </a:solidFill>
                          <a:effectLst/>
                          <a:latin typeface="Segoe UI" panose="020B0502040204020203" pitchFamily="34" charset="0"/>
                          <a:cs typeface="Segoe UI" panose="020B0502040204020203" pitchFamily="34" charset="0"/>
                          <a:hlinkClick r:id="rId7"/>
                        </a:rPr>
                        <a:t> Conference and Expo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5/17/2024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Mexico 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Mexico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1001788"/>
                  </a:ext>
                </a:extLst>
              </a:tr>
              <a:tr h="194161">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8"/>
                        </a:rPr>
                        <a:t>DynamicsMinds</a:t>
                      </a:r>
                      <a:r>
                        <a:rPr lang="en-US" sz="1100" b="0" i="0" u="none" strike="noStrike">
                          <a:solidFill>
                            <a:srgbClr val="000000"/>
                          </a:solidFill>
                          <a:effectLst/>
                          <a:latin typeface="Segoe UI" panose="020B0502040204020203" pitchFamily="34" charset="0"/>
                          <a:cs typeface="Segoe UI" panose="020B0502040204020203" pitchFamily="34" charset="0"/>
                          <a:hlinkClick r:id="rId8"/>
                        </a:rPr>
                        <a:t>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5/26/2024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5/29/202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Portoroz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Segoe UI" panose="020B0502040204020203" pitchFamily="34" charset="0"/>
                          <a:cs typeface="Segoe UI" panose="020B0502040204020203" pitchFamily="34" charset="0"/>
                        </a:rPr>
                        <a:t>Slovenia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Segoe UI" panose="020B0502040204020203" pitchFamily="34" charset="0"/>
                          <a:cs typeface="Segoe UI" panose="020B0502040204020203" pitchFamily="34" charset="0"/>
                        </a:rPr>
                        <a:t>Dynamics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8656816"/>
                  </a:ext>
                </a:extLst>
              </a:tr>
              <a:tr h="419684">
                <a:tc>
                  <a:txBody>
                    <a:bodyPr/>
                    <a:lstStyle/>
                    <a:p>
                      <a:pPr marL="0" algn="l"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hlinkClick r:id="rId9"/>
                        </a:rPr>
                        <a:t>Thrive Conference</a:t>
                      </a:r>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5/28/2024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5/29/2024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err="1">
                          <a:solidFill>
                            <a:srgbClr val="000000"/>
                          </a:solidFill>
                          <a:effectLst/>
                          <a:latin typeface="Segoe UI" panose="020B0502040204020203" pitchFamily="34" charset="0"/>
                          <a:ea typeface="+mn-ea"/>
                          <a:cs typeface="Segoe UI" panose="020B0502040204020203" pitchFamily="34" charset="0"/>
                        </a:rPr>
                        <a:t>Podcetrtek</a:t>
                      </a:r>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Slovenia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Azure / Cloud; Microsoft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2248932"/>
                  </a:ext>
                </a:extLst>
              </a:tr>
              <a:tr h="319795">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0"/>
                        </a:rPr>
                        <a:t>TechCon365 and PWRCON - A Microsoft 365 and Power Platform Conference</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6/7/2024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Seattle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Washington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United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Microsoft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3737984"/>
                  </a:ext>
                </a:extLst>
              </a:tr>
              <a:tr h="0">
                <a:tc>
                  <a:txBody>
                    <a:bodyPr/>
                    <a:lstStyle/>
                    <a:p>
                      <a:pPr algn="l" fontAlgn="b"/>
                      <a:r>
                        <a:rPr lang="en-US" sz="1100" b="0" i="0" u="none" strike="noStrike">
                          <a:solidFill>
                            <a:srgbClr val="000000"/>
                          </a:solidFill>
                          <a:effectLst/>
                          <a:latin typeface="Aptos Narrow" panose="020B0004020202020204" pitchFamily="34" charset="0"/>
                          <a:hlinkClick r:id="rId11"/>
                        </a:rPr>
                        <a:t>NDC Oslo</a:t>
                      </a:r>
                      <a:endParaRPr lang="en-US" sz="1100" b="0" i="0" u="none" strike="noStrike">
                        <a:solidFill>
                          <a:srgbClr val="000000"/>
                        </a:solidFill>
                        <a:effectLst/>
                        <a:latin typeface="Aptos Narrow" panose="020B00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6/10/2024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6/14/2024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Oslo</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Norway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kern="1200">
                          <a:solidFill>
                            <a:srgbClr val="000000"/>
                          </a:solidFill>
                          <a:effectLst/>
                          <a:latin typeface="Segoe UI" panose="020B0502040204020203" pitchFamily="34" charset="0"/>
                          <a:ea typeface="+mn-ea"/>
                          <a:cs typeface="Segoe UI" panose="020B0502040204020203" pitchFamily="34" charset="0"/>
                        </a:rPr>
                        <a:t>.NET, AI / ML, Azure / Cloud, Containers / Kubernetes, Data, Developer tools + DevOps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9072431"/>
                  </a:ext>
                </a:extLst>
              </a:tr>
            </a:tbl>
          </a:graphicData>
        </a:graphic>
      </p:graphicFrame>
      <p:sp>
        <p:nvSpPr>
          <p:cNvPr id="7" name="TextBox 6">
            <a:extLst>
              <a:ext uri="{FF2B5EF4-FFF2-40B4-BE49-F238E27FC236}">
                <a16:creationId xmlns:a16="http://schemas.microsoft.com/office/drawing/2014/main" id="{0715BB2B-5CE3-2DDE-CDBB-E81D68819570}"/>
              </a:ext>
            </a:extLst>
          </p:cNvPr>
          <p:cNvSpPr txBox="1"/>
          <p:nvPr/>
        </p:nvSpPr>
        <p:spPr>
          <a:xfrm>
            <a:off x="101271" y="743268"/>
            <a:ext cx="11989458"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Professionally produced community events draw from 1k-5k attendees (in-person). Attendance fees are charged, and pre/post event workshops delivered by Microsoft MVPs are often part of the event. Event organizers ask for our help in driving attendance and providing MSFT corporate speakers.  </a:t>
            </a:r>
            <a:endPar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941426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10DD5-7894-5CDB-4B93-6A81360F8C6F}"/>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TextBox 5">
            <a:extLst>
              <a:ext uri="{FF2B5EF4-FFF2-40B4-BE49-F238E27FC236}">
                <a16:creationId xmlns:a16="http://schemas.microsoft.com/office/drawing/2014/main" id="{B025DC63-3241-8952-085D-4E9C7D05BB2A}"/>
              </a:ext>
            </a:extLst>
          </p:cNvPr>
          <p:cNvSpPr txBox="1"/>
          <p:nvPr/>
        </p:nvSpPr>
        <p:spPr>
          <a:xfrm>
            <a:off x="104775" y="113752"/>
            <a:ext cx="116430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Produced Events: Continued</a:t>
            </a:r>
          </a:p>
        </p:txBody>
      </p:sp>
      <p:graphicFrame>
        <p:nvGraphicFramePr>
          <p:cNvPr id="2" name="Table 1">
            <a:extLst>
              <a:ext uri="{FF2B5EF4-FFF2-40B4-BE49-F238E27FC236}">
                <a16:creationId xmlns:a16="http://schemas.microsoft.com/office/drawing/2014/main" id="{835A28F7-10E7-2817-4B78-51A6EAF93484}"/>
              </a:ext>
            </a:extLst>
          </p:cNvPr>
          <p:cNvGraphicFramePr>
            <a:graphicFrameLocks noGrp="1"/>
          </p:cNvGraphicFramePr>
          <p:nvPr/>
        </p:nvGraphicFramePr>
        <p:xfrm>
          <a:off x="366075" y="1395852"/>
          <a:ext cx="11724654" cy="2028268"/>
        </p:xfrm>
        <a:graphic>
          <a:graphicData uri="http://schemas.openxmlformats.org/drawingml/2006/table">
            <a:tbl>
              <a:tblPr>
                <a:tableStyleId>{5C22544A-7EE6-4342-B048-85BDC9FD1C3A}</a:tableStyleId>
              </a:tblPr>
              <a:tblGrid>
                <a:gridCol w="2831074">
                  <a:extLst>
                    <a:ext uri="{9D8B030D-6E8A-4147-A177-3AD203B41FA5}">
                      <a16:colId xmlns:a16="http://schemas.microsoft.com/office/drawing/2014/main" val="4146282587"/>
                    </a:ext>
                  </a:extLst>
                </a:gridCol>
                <a:gridCol w="1005570">
                  <a:extLst>
                    <a:ext uri="{9D8B030D-6E8A-4147-A177-3AD203B41FA5}">
                      <a16:colId xmlns:a16="http://schemas.microsoft.com/office/drawing/2014/main" val="4007042762"/>
                    </a:ext>
                  </a:extLst>
                </a:gridCol>
                <a:gridCol w="1093361">
                  <a:extLst>
                    <a:ext uri="{9D8B030D-6E8A-4147-A177-3AD203B41FA5}">
                      <a16:colId xmlns:a16="http://schemas.microsoft.com/office/drawing/2014/main" val="3734121735"/>
                    </a:ext>
                  </a:extLst>
                </a:gridCol>
                <a:gridCol w="1357277">
                  <a:extLst>
                    <a:ext uri="{9D8B030D-6E8A-4147-A177-3AD203B41FA5}">
                      <a16:colId xmlns:a16="http://schemas.microsoft.com/office/drawing/2014/main" val="2848151415"/>
                    </a:ext>
                  </a:extLst>
                </a:gridCol>
                <a:gridCol w="1525775">
                  <a:extLst>
                    <a:ext uri="{9D8B030D-6E8A-4147-A177-3AD203B41FA5}">
                      <a16:colId xmlns:a16="http://schemas.microsoft.com/office/drawing/2014/main" val="3757953096"/>
                    </a:ext>
                  </a:extLst>
                </a:gridCol>
                <a:gridCol w="1254918">
                  <a:extLst>
                    <a:ext uri="{9D8B030D-6E8A-4147-A177-3AD203B41FA5}">
                      <a16:colId xmlns:a16="http://schemas.microsoft.com/office/drawing/2014/main" val="2694635445"/>
                    </a:ext>
                  </a:extLst>
                </a:gridCol>
                <a:gridCol w="2656679">
                  <a:extLst>
                    <a:ext uri="{9D8B030D-6E8A-4147-A177-3AD203B41FA5}">
                      <a16:colId xmlns:a16="http://schemas.microsoft.com/office/drawing/2014/main" val="550151467"/>
                    </a:ext>
                  </a:extLst>
                </a:gridCol>
              </a:tblGrid>
              <a:tr h="274657">
                <a:tc>
                  <a:txBody>
                    <a:bodyPr/>
                    <a:lstStyle/>
                    <a:p>
                      <a:pPr algn="l" fontAlgn="b"/>
                      <a:r>
                        <a:rPr lang="en-US" sz="1100" b="1" i="0" u="none" strike="noStrike">
                          <a:solidFill>
                            <a:srgbClr val="FFFFFF"/>
                          </a:solidFill>
                          <a:effectLst/>
                          <a:latin typeface="Segoe UI"/>
                          <a:cs typeface="Segoe UI"/>
                        </a:rPr>
                        <a:t>Event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a:cs typeface="Segoe UI"/>
                        </a:rPr>
                        <a:t>Start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a:cs typeface="Segoe UI"/>
                        </a:rPr>
                        <a:t>End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a:cs typeface="Segoe UI"/>
                        </a:rPr>
                        <a:t>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lvl="0" algn="l">
                        <a:buNone/>
                      </a:pPr>
                      <a:r>
                        <a:rPr lang="en-US" sz="1100" b="1" i="0" u="none" strike="noStrike" noProof="0">
                          <a:solidFill>
                            <a:srgbClr val="FFFFFF"/>
                          </a:solidFill>
                          <a:effectLst/>
                          <a:latin typeface="Segoe UI"/>
                        </a:rPr>
                        <a:t>State/Province</a:t>
                      </a:r>
                      <a:endParaRPr lang="en-US" sz="1100" b="1" i="0" u="none" strike="noStrike">
                        <a:solidFill>
                          <a:srgbClr val="FFFFFF"/>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a:cs typeface="Segoe UI"/>
                        </a:rPr>
                        <a:t>Country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442911026"/>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3"/>
                        </a:rPr>
                        <a:t>European Power Platform Conference </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6/11/2024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Brussels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Belgium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Segoe UI" panose="020B0502040204020203" pitchFamily="34" charset="0"/>
                          <a:cs typeface="Segoe UI" panose="020B0502040204020203" pitchFamily="34" charset="0"/>
                        </a:rPr>
                        <a:t>Microsoft 365; Power Platform</a:t>
                      </a:r>
                      <a:endParaRPr lang="en-US" sz="1100" b="0" i="0" u="none" strike="noStrike" kern="1200">
                        <a:solidFill>
                          <a:srgbClr val="000000"/>
                        </a:solidFill>
                        <a:effectLst/>
                        <a:latin typeface="Segoe UI" panose="020B0502040204020203" pitchFamily="34" charset="0"/>
                        <a:ea typeface="+mn-ea"/>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7203058"/>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4"/>
                        </a:rPr>
                        <a:t>Update Days: .NET Performance</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6/26/2024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6/27/2024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Krakow</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Poland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 Developer tools + DevOps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6686991"/>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5"/>
                        </a:rPr>
                        <a:t>Experts Live Kenya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7/26/2024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7/26/2024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Nairobi</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Nairobi</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Kenya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AI / ML, Azure / Cloud, Containers / Kubernetes, Data, Developer tools + DevOps, Dynamics 365, Microsoft 365, Power Platform, Security / Compliance, Python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9377193"/>
                  </a:ext>
                </a:extLst>
              </a:tr>
              <a:tr h="27465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6"/>
                        </a:rPr>
                        <a:t>Digital Workplace Conference Australia</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7/31/2024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8/1/2024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Sydney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Australia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Microsoft 365; Power Platform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0370964"/>
                  </a:ext>
                </a:extLst>
              </a:tr>
            </a:tbl>
          </a:graphicData>
        </a:graphic>
      </p:graphicFrame>
    </p:spTree>
    <p:extLst>
      <p:ext uri="{BB962C8B-B14F-4D97-AF65-F5344CB8AC3E}">
        <p14:creationId xmlns:p14="http://schemas.microsoft.com/office/powerpoint/2010/main" val="1380014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27ECD1-7985-3EDE-7E46-4955231EB648}"/>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A97E1C3-42E5-95A2-6C24-6AA99EF8996E}"/>
              </a:ext>
            </a:extLst>
          </p:cNvPr>
          <p:cNvSpPr txBox="1"/>
          <p:nvPr/>
        </p:nvSpPr>
        <p:spPr>
          <a:xfrm>
            <a:off x="104775" y="104111"/>
            <a:ext cx="111091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Led Events: May – July 2024</a:t>
            </a:r>
          </a:p>
        </p:txBody>
      </p:sp>
      <p:graphicFrame>
        <p:nvGraphicFramePr>
          <p:cNvPr id="2" name="Table 1">
            <a:extLst>
              <a:ext uri="{FF2B5EF4-FFF2-40B4-BE49-F238E27FC236}">
                <a16:creationId xmlns:a16="http://schemas.microsoft.com/office/drawing/2014/main" id="{45522CD2-E0A6-9C66-37F5-3758077AE94C}"/>
              </a:ext>
            </a:extLst>
          </p:cNvPr>
          <p:cNvGraphicFramePr>
            <a:graphicFrameLocks noGrp="1"/>
          </p:cNvGraphicFramePr>
          <p:nvPr/>
        </p:nvGraphicFramePr>
        <p:xfrm>
          <a:off x="259881" y="1542145"/>
          <a:ext cx="11532728" cy="3735083"/>
        </p:xfrm>
        <a:graphic>
          <a:graphicData uri="http://schemas.openxmlformats.org/drawingml/2006/table">
            <a:tbl>
              <a:tblPr/>
              <a:tblGrid>
                <a:gridCol w="4158115">
                  <a:extLst>
                    <a:ext uri="{9D8B030D-6E8A-4147-A177-3AD203B41FA5}">
                      <a16:colId xmlns:a16="http://schemas.microsoft.com/office/drawing/2014/main" val="3277035106"/>
                    </a:ext>
                  </a:extLst>
                </a:gridCol>
                <a:gridCol w="1256097">
                  <a:extLst>
                    <a:ext uri="{9D8B030D-6E8A-4147-A177-3AD203B41FA5}">
                      <a16:colId xmlns:a16="http://schemas.microsoft.com/office/drawing/2014/main" val="4167593692"/>
                    </a:ext>
                  </a:extLst>
                </a:gridCol>
                <a:gridCol w="1164656">
                  <a:extLst>
                    <a:ext uri="{9D8B030D-6E8A-4147-A177-3AD203B41FA5}">
                      <a16:colId xmlns:a16="http://schemas.microsoft.com/office/drawing/2014/main" val="816304547"/>
                    </a:ext>
                  </a:extLst>
                </a:gridCol>
                <a:gridCol w="1715755">
                  <a:extLst>
                    <a:ext uri="{9D8B030D-6E8A-4147-A177-3AD203B41FA5}">
                      <a16:colId xmlns:a16="http://schemas.microsoft.com/office/drawing/2014/main" val="4197022154"/>
                    </a:ext>
                  </a:extLst>
                </a:gridCol>
                <a:gridCol w="1552512">
                  <a:extLst>
                    <a:ext uri="{9D8B030D-6E8A-4147-A177-3AD203B41FA5}">
                      <a16:colId xmlns:a16="http://schemas.microsoft.com/office/drawing/2014/main" val="471724707"/>
                    </a:ext>
                  </a:extLst>
                </a:gridCol>
                <a:gridCol w="1685593">
                  <a:extLst>
                    <a:ext uri="{9D8B030D-6E8A-4147-A177-3AD203B41FA5}">
                      <a16:colId xmlns:a16="http://schemas.microsoft.com/office/drawing/2014/main" val="2124249135"/>
                    </a:ext>
                  </a:extLst>
                </a:gridCol>
              </a:tblGrid>
              <a:tr h="367043">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Event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Start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End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City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State/Province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Country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616007387"/>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3"/>
                        </a:rPr>
                        <a:t>Power Platform Study Session 1</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5/8/2024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5/8/2024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Osaka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Osaka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Japan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327873"/>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4"/>
                        </a:rPr>
                        <a:t>M365 Philly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5/18/2024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5/18/2024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Malvern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Pennsylvania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6523558"/>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5"/>
                        </a:rPr>
                        <a:t>Americas - SharePoint Intranet Festival</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Virtual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2475421"/>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5"/>
                        </a:rPr>
                        <a:t>EMEA - SharePoint Intranet Festival</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Virtual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0933692"/>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5"/>
                        </a:rPr>
                        <a:t>APAC - SharePoint Intranet Festival</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Virtual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2837751"/>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6"/>
                        </a:rPr>
                        <a:t>Power Platform Developer Summit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London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Kingdom</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3345631"/>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7"/>
                        </a:rPr>
                        <a:t>DynUG</a:t>
                      </a:r>
                      <a:r>
                        <a:rPr lang="en-US" sz="1100" b="0" i="0" u="none" strike="noStrike">
                          <a:solidFill>
                            <a:srgbClr val="000000"/>
                          </a:solidFill>
                          <a:effectLst/>
                          <a:latin typeface="Segoe UI" panose="020B0502040204020203" pitchFamily="34" charset="0"/>
                          <a:cs typeface="Segoe UI" panose="020B0502040204020203" pitchFamily="34" charset="0"/>
                          <a:hlinkClick r:id="rId7"/>
                        </a:rPr>
                        <a:t> Spring Conference</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5/28/2024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5/29/2024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Oslo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Norway</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1487782"/>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8"/>
                        </a:rPr>
                        <a:t>BeConnected</a:t>
                      </a:r>
                      <a:r>
                        <a:rPr lang="en-US" sz="1100" b="0" i="0" u="none" strike="noStrike">
                          <a:solidFill>
                            <a:srgbClr val="000000"/>
                          </a:solidFill>
                          <a:effectLst/>
                          <a:latin typeface="Segoe UI" panose="020B0502040204020203" pitchFamily="34" charset="0"/>
                          <a:cs typeface="Segoe UI" panose="020B0502040204020203" pitchFamily="34" charset="0"/>
                          <a:hlinkClick r:id="rId8"/>
                        </a:rPr>
                        <a:t> day 12 - </a:t>
                      </a:r>
                      <a:r>
                        <a:rPr lang="en-US" sz="1100" b="0" i="0" u="none" strike="noStrike" err="1">
                          <a:solidFill>
                            <a:srgbClr val="000000"/>
                          </a:solidFill>
                          <a:effectLst/>
                          <a:latin typeface="Segoe UI" panose="020B0502040204020203" pitchFamily="34" charset="0"/>
                          <a:cs typeface="Segoe UI" panose="020B0502040204020203" pitchFamily="34" charset="0"/>
                          <a:hlinkClick r:id="rId8"/>
                        </a:rPr>
                        <a:t>CollabDays</a:t>
                      </a:r>
                      <a:r>
                        <a:rPr lang="en-US" sz="1100" b="0" i="0" u="none" strike="noStrike">
                          <a:solidFill>
                            <a:srgbClr val="000000"/>
                          </a:solidFill>
                          <a:effectLst/>
                          <a:latin typeface="Segoe UI" panose="020B0502040204020203" pitchFamily="34" charset="0"/>
                          <a:cs typeface="Segoe UI" panose="020B0502040204020203" pitchFamily="34" charset="0"/>
                          <a:hlinkClick r:id="rId8"/>
                        </a:rPr>
                        <a:t> Italy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5/30/2024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5/30/2024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Milan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Italy</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9065935"/>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9"/>
                        </a:rPr>
                        <a:t>CollabDays</a:t>
                      </a:r>
                      <a:r>
                        <a:rPr lang="en-US" sz="1100" b="0" i="0" u="none" strike="noStrike">
                          <a:solidFill>
                            <a:srgbClr val="000000"/>
                          </a:solidFill>
                          <a:effectLst/>
                          <a:latin typeface="Segoe UI" panose="020B0502040204020203" pitchFamily="34" charset="0"/>
                          <a:cs typeface="Segoe UI" panose="020B0502040204020203" pitchFamily="34" charset="0"/>
                          <a:hlinkClick r:id="rId9"/>
                        </a:rPr>
                        <a:t> Netherlands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rPr>
                        <a:t>Vianen</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Utrecht</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Netherlands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8060644"/>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0"/>
                        </a:rPr>
                        <a:t>AI Community Event - NYC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7135707"/>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1"/>
                        </a:rPr>
                        <a:t>aMS</a:t>
                      </a:r>
                      <a:r>
                        <a:rPr lang="en-US" sz="1100" b="0" i="0" u="none" strike="noStrike">
                          <a:solidFill>
                            <a:srgbClr val="000000"/>
                          </a:solidFill>
                          <a:effectLst/>
                          <a:latin typeface="Segoe UI" panose="020B0502040204020203" pitchFamily="34" charset="0"/>
                          <a:cs typeface="Segoe UI" panose="020B0502040204020203" pitchFamily="34" charset="0"/>
                          <a:hlinkClick r:id="rId11"/>
                        </a:rPr>
                        <a:t> Aix-Marseille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Marseille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France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6929944"/>
                  </a:ext>
                </a:extLst>
              </a:tr>
              <a:tr h="184150">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12"/>
                        </a:rPr>
                        <a:t>CollabDays</a:t>
                      </a:r>
                      <a:r>
                        <a:rPr lang="en-US" sz="1100" b="0" i="0" u="none" strike="noStrike">
                          <a:solidFill>
                            <a:srgbClr val="000000"/>
                          </a:solidFill>
                          <a:effectLst/>
                          <a:latin typeface="Segoe UI" panose="020B0502040204020203" pitchFamily="34" charset="0"/>
                          <a:cs typeface="Segoe UI" panose="020B0502040204020203" pitchFamily="34" charset="0"/>
                          <a:hlinkClick r:id="rId12"/>
                        </a:rPr>
                        <a:t> Madrid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Madrid</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	</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Spain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2360823"/>
                  </a:ext>
                </a:extLst>
              </a:tr>
              <a:tr h="18415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13"/>
                        </a:rPr>
                        <a:t>M365 COMMUNITY DAYS MTL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Montreal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Quebec</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Canada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141114"/>
                  </a:ext>
                </a:extLst>
              </a:tr>
            </a:tbl>
          </a:graphicData>
        </a:graphic>
      </p:graphicFrame>
      <p:sp>
        <p:nvSpPr>
          <p:cNvPr id="5" name="TextBox 4">
            <a:extLst>
              <a:ext uri="{FF2B5EF4-FFF2-40B4-BE49-F238E27FC236}">
                <a16:creationId xmlns:a16="http://schemas.microsoft.com/office/drawing/2014/main" id="{CAD76178-FF76-A192-3092-529359496F43}"/>
              </a:ext>
            </a:extLst>
          </p:cNvPr>
          <p:cNvSpPr txBox="1"/>
          <p:nvPr/>
        </p:nvSpPr>
        <p:spPr>
          <a:xfrm>
            <a:off x="132271" y="698527"/>
            <a:ext cx="11887199"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a:rPr>
              <a:t>These events often serve underrepresented or emerging markets. They are organized by volunteers and are free to attendees. Newly branded “Community Days” events may cover any part of the Microsoft technical stack and/or cater to roles or industries. These are a vibrant opportunity for recruiting, career development and technical skilling. A full list of community led events can be found at </a:t>
            </a:r>
            <a:r>
              <a:rPr kumimoji="0" lang="en-US" sz="1400" b="0" i="0" u="none" strike="noStrike" kern="1200" cap="none" spc="0" normalizeH="0" baseline="0" noProof="0">
                <a:ln>
                  <a:noFill/>
                </a:ln>
                <a:solidFill>
                  <a:prstClr val="black"/>
                </a:solidFill>
                <a:effectLst/>
                <a:uLnTx/>
                <a:uFillTx/>
                <a:latin typeface="Segoe UI"/>
                <a:ea typeface="+mn-ea"/>
                <a:cs typeface="Segoe UI"/>
                <a:hlinkClick r:id="rId14">
                  <a:extLst>
                    <a:ext uri="{A12FA001-AC4F-418D-AE19-62706E023703}">
                      <ahyp:hlinkClr xmlns:ahyp="http://schemas.microsoft.com/office/drawing/2018/hyperlinkcolor" val="tx"/>
                    </a:ext>
                  </a:extLst>
                </a:hlinkClick>
              </a:rPr>
              <a:t>CommunityDays.org</a:t>
            </a:r>
            <a:r>
              <a:rPr kumimoji="0" lang="en-US" sz="1400" b="0" i="0" u="none" strike="noStrike" kern="1200" cap="none" spc="0" normalizeH="0" baseline="0" noProof="0">
                <a:ln>
                  <a:noFill/>
                </a:ln>
                <a:solidFill>
                  <a:prstClr val="black"/>
                </a:solidFill>
                <a:effectLst/>
                <a:uLnTx/>
                <a:uFillTx/>
                <a:latin typeface="Segoe UI"/>
                <a:ea typeface="+mn-ea"/>
                <a:cs typeface="Segoe UI"/>
              </a:rPr>
              <a:t>.  </a:t>
            </a: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907409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27ECD1-7985-3EDE-7E46-4955231EB648}"/>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A97E1C3-42E5-95A2-6C24-6AA99EF8996E}"/>
              </a:ext>
            </a:extLst>
          </p:cNvPr>
          <p:cNvSpPr txBox="1"/>
          <p:nvPr/>
        </p:nvSpPr>
        <p:spPr>
          <a:xfrm>
            <a:off x="104775" y="104111"/>
            <a:ext cx="98583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Led Events: Continued</a:t>
            </a:r>
          </a:p>
        </p:txBody>
      </p:sp>
      <p:graphicFrame>
        <p:nvGraphicFramePr>
          <p:cNvPr id="2" name="Table 1">
            <a:extLst>
              <a:ext uri="{FF2B5EF4-FFF2-40B4-BE49-F238E27FC236}">
                <a16:creationId xmlns:a16="http://schemas.microsoft.com/office/drawing/2014/main" id="{45522CD2-E0A6-9C66-37F5-3758077AE94C}"/>
              </a:ext>
            </a:extLst>
          </p:cNvPr>
          <p:cNvGraphicFramePr>
            <a:graphicFrameLocks noGrp="1"/>
          </p:cNvGraphicFramePr>
          <p:nvPr/>
        </p:nvGraphicFramePr>
        <p:xfrm>
          <a:off x="216623" y="1276350"/>
          <a:ext cx="11590478" cy="1936117"/>
        </p:xfrm>
        <a:graphic>
          <a:graphicData uri="http://schemas.openxmlformats.org/drawingml/2006/table">
            <a:tbl>
              <a:tblPr/>
              <a:tblGrid>
                <a:gridCol w="4485210">
                  <a:extLst>
                    <a:ext uri="{9D8B030D-6E8A-4147-A177-3AD203B41FA5}">
                      <a16:colId xmlns:a16="http://schemas.microsoft.com/office/drawing/2014/main" val="3277035106"/>
                    </a:ext>
                  </a:extLst>
                </a:gridCol>
                <a:gridCol w="1178818">
                  <a:extLst>
                    <a:ext uri="{9D8B030D-6E8A-4147-A177-3AD203B41FA5}">
                      <a16:colId xmlns:a16="http://schemas.microsoft.com/office/drawing/2014/main" val="4167593692"/>
                    </a:ext>
                  </a:extLst>
                </a:gridCol>
                <a:gridCol w="1178818">
                  <a:extLst>
                    <a:ext uri="{9D8B030D-6E8A-4147-A177-3AD203B41FA5}">
                      <a16:colId xmlns:a16="http://schemas.microsoft.com/office/drawing/2014/main" val="816304547"/>
                    </a:ext>
                  </a:extLst>
                </a:gridCol>
                <a:gridCol w="1493312">
                  <a:extLst>
                    <a:ext uri="{9D8B030D-6E8A-4147-A177-3AD203B41FA5}">
                      <a16:colId xmlns:a16="http://schemas.microsoft.com/office/drawing/2014/main" val="4197022154"/>
                    </a:ext>
                  </a:extLst>
                </a:gridCol>
                <a:gridCol w="1560286">
                  <a:extLst>
                    <a:ext uri="{9D8B030D-6E8A-4147-A177-3AD203B41FA5}">
                      <a16:colId xmlns:a16="http://schemas.microsoft.com/office/drawing/2014/main" val="471724707"/>
                    </a:ext>
                  </a:extLst>
                </a:gridCol>
                <a:gridCol w="1694034">
                  <a:extLst>
                    <a:ext uri="{9D8B030D-6E8A-4147-A177-3AD203B41FA5}">
                      <a16:colId xmlns:a16="http://schemas.microsoft.com/office/drawing/2014/main" val="2124249135"/>
                    </a:ext>
                  </a:extLst>
                </a:gridCol>
              </a:tblGrid>
              <a:tr h="381637">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Event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Start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a:solidFill>
                            <a:srgbClr val="FFFFFF"/>
                          </a:solidFill>
                          <a:effectLst/>
                          <a:latin typeface="Segoe UI" panose="020B0502040204020203" pitchFamily="34" charset="0"/>
                          <a:cs typeface="Segoe UI" panose="020B0502040204020203" pitchFamily="34" charset="0"/>
                        </a:rPr>
                        <a:t>End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City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State/Province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Segoe UI" panose="020B0502040204020203" pitchFamily="34" charset="0"/>
                          <a:cs typeface="Segoe UI" panose="020B0502040204020203" pitchFamily="34" charset="0"/>
                        </a:rPr>
                        <a:t>Country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616007387"/>
                  </a:ext>
                </a:extLst>
              </a:tr>
              <a:tr h="123312">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3"/>
                        </a:rPr>
                        <a:t>Intranets and AI on Microsoft 365 </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6/19/2024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6/20/2024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Virtual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026724"/>
                  </a:ext>
                </a:extLst>
              </a:tr>
              <a:tr h="192047">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4"/>
                        </a:rPr>
                        <a:t>AI Community Event - NYC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6/21/2024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6/21/2024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156715"/>
                  </a:ext>
                </a:extLst>
              </a:tr>
              <a:tr h="123312">
                <a:tc>
                  <a:txBody>
                    <a:bodyPr/>
                    <a:lstStyle/>
                    <a:p>
                      <a:pPr algn="l" fontAlgn="b"/>
                      <a:r>
                        <a:rPr lang="en-US" sz="1100" b="0" i="0" u="none" strike="noStrike" err="1">
                          <a:solidFill>
                            <a:srgbClr val="000000"/>
                          </a:solidFill>
                          <a:effectLst/>
                          <a:latin typeface="Segoe UI" panose="020B0502040204020203" pitchFamily="34" charset="0"/>
                          <a:cs typeface="Segoe UI" panose="020B0502040204020203" pitchFamily="34" charset="0"/>
                          <a:hlinkClick r:id="rId5"/>
                        </a:rPr>
                        <a:t>aMS</a:t>
                      </a:r>
                      <a:r>
                        <a:rPr lang="en-US" sz="1100" b="0" i="0" u="none" strike="noStrike">
                          <a:solidFill>
                            <a:srgbClr val="000000"/>
                          </a:solidFill>
                          <a:effectLst/>
                          <a:latin typeface="Segoe UI" panose="020B0502040204020203" pitchFamily="34" charset="0"/>
                          <a:cs typeface="Segoe UI" panose="020B0502040204020203" pitchFamily="34" charset="0"/>
                          <a:hlinkClick r:id="rId5"/>
                        </a:rPr>
                        <a:t> Brazzaville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6/25/2024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6/25/2024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Brazzaville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Republic du Congo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Congo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4904541"/>
                  </a:ext>
                </a:extLst>
              </a:tr>
              <a:tr h="228346">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6"/>
                        </a:rPr>
                        <a:t>Workplace Ninjas UK – Manchester</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Manchester</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Greater Manchester</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Great Britain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72431"/>
                  </a:ext>
                </a:extLst>
              </a:tr>
              <a:tr h="123312">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7"/>
                        </a:rPr>
                        <a:t>AI Community Event - Toronto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7/12/2024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7/12/2024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Toronto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Ontario</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Canada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579981"/>
                  </a:ext>
                </a:extLst>
              </a:tr>
              <a:tr h="0">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hlinkClick r:id="rId8"/>
                        </a:rPr>
                        <a:t>M365 Community Days NYC 2024</a:t>
                      </a:r>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7/26/2024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7/26/2024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New York</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1187005"/>
                  </a:ext>
                </a:extLst>
              </a:tr>
            </a:tbl>
          </a:graphicData>
        </a:graphic>
      </p:graphicFrame>
    </p:spTree>
    <p:extLst>
      <p:ext uri="{BB962C8B-B14F-4D97-AF65-F5344CB8AC3E}">
        <p14:creationId xmlns:p14="http://schemas.microsoft.com/office/powerpoint/2010/main" val="908813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poster with people around it&#10;&#10;Description automatically generated">
            <a:extLst>
              <a:ext uri="{FF2B5EF4-FFF2-40B4-BE49-F238E27FC236}">
                <a16:creationId xmlns:a16="http://schemas.microsoft.com/office/drawing/2014/main" id="{282C1608-7E39-9ECB-5F54-E8EBA75661EE}"/>
              </a:ext>
            </a:extLst>
          </p:cNvPr>
          <p:cNvPicPr>
            <a:picLocks noChangeAspect="1"/>
          </p:cNvPicPr>
          <p:nvPr/>
        </p:nvPicPr>
        <p:blipFill>
          <a:blip r:embed="rId2"/>
          <a:stretch>
            <a:fillRect/>
          </a:stretch>
        </p:blipFill>
        <p:spPr>
          <a:xfrm>
            <a:off x="4234" y="253964"/>
            <a:ext cx="12172949" cy="6360656"/>
          </a:xfrm>
          <a:prstGeom prst="rect">
            <a:avLst/>
          </a:prstGeom>
          <a:noFill/>
        </p:spPr>
      </p:pic>
    </p:spTree>
    <p:extLst>
      <p:ext uri="{BB962C8B-B14F-4D97-AF65-F5344CB8AC3E}">
        <p14:creationId xmlns:p14="http://schemas.microsoft.com/office/powerpoint/2010/main" val="47036270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 y="5817752"/>
            <a:ext cx="354448" cy="354448"/>
          </a:xfrm>
          <a:custGeom>
            <a:avLst/>
            <a:gdLst/>
            <a:ahLst/>
            <a:cxnLst/>
            <a:rect l="l" t="t" r="r" b="b"/>
            <a:pathLst>
              <a:path w="531672" h="531672">
                <a:moveTo>
                  <a:pt x="0" y="0"/>
                </a:moveTo>
                <a:lnTo>
                  <a:pt x="531672" y="0"/>
                </a:lnTo>
                <a:lnTo>
                  <a:pt x="531672" y="531672"/>
                </a:lnTo>
                <a:lnTo>
                  <a:pt x="0" y="531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 name="Group 3"/>
          <p:cNvGrpSpPr/>
          <p:nvPr/>
        </p:nvGrpSpPr>
        <p:grpSpPr>
          <a:xfrm>
            <a:off x="7485196" y="0"/>
            <a:ext cx="4706804" cy="6858000"/>
            <a:chOff x="0" y="0"/>
            <a:chExt cx="7095071" cy="10337800"/>
          </a:xfrm>
        </p:grpSpPr>
        <p:sp>
          <p:nvSpPr>
            <p:cNvPr id="4" name="Freeform 4"/>
            <p:cNvSpPr/>
            <p:nvPr/>
          </p:nvSpPr>
          <p:spPr>
            <a:xfrm>
              <a:off x="0" y="0"/>
              <a:ext cx="7095109" cy="10337800"/>
            </a:xfrm>
            <a:custGeom>
              <a:avLst/>
              <a:gdLst/>
              <a:ahLst/>
              <a:cxnLst/>
              <a:rect l="l" t="t" r="r" b="b"/>
              <a:pathLst>
                <a:path w="7095109" h="10337800">
                  <a:moveTo>
                    <a:pt x="2370709" y="0"/>
                  </a:moveTo>
                  <a:lnTo>
                    <a:pt x="0" y="4292600"/>
                  </a:lnTo>
                  <a:lnTo>
                    <a:pt x="3776091" y="9084691"/>
                  </a:lnTo>
                  <a:lnTo>
                    <a:pt x="2590800" y="10337800"/>
                  </a:lnTo>
                  <a:lnTo>
                    <a:pt x="7095109" y="10337800"/>
                  </a:lnTo>
                  <a:lnTo>
                    <a:pt x="7095109" y="0"/>
                  </a:lnTo>
                  <a:close/>
                </a:path>
              </a:pathLst>
            </a:custGeom>
            <a:blipFill>
              <a:blip r:embed="rId4"/>
              <a:stretch>
                <a:fillRect l="-42908" r="-7564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5" name="Group 5"/>
          <p:cNvGrpSpPr/>
          <p:nvPr/>
        </p:nvGrpSpPr>
        <p:grpSpPr>
          <a:xfrm rot="19307509">
            <a:off x="7981010" y="2239277"/>
            <a:ext cx="708325" cy="4489892"/>
            <a:chOff x="0" y="0"/>
            <a:chExt cx="279832" cy="1773784"/>
          </a:xfrm>
        </p:grpSpPr>
        <p:sp>
          <p:nvSpPr>
            <p:cNvPr id="6" name="Freeform 6"/>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TextBox 7"/>
            <p:cNvSpPr txBox="1"/>
            <p:nvPr/>
          </p:nvSpPr>
          <p:spPr>
            <a:xfrm>
              <a:off x="0" y="-66675"/>
              <a:ext cx="279832" cy="184045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8" name="Group 8"/>
          <p:cNvGrpSpPr/>
          <p:nvPr/>
        </p:nvGrpSpPr>
        <p:grpSpPr>
          <a:xfrm rot="7221385">
            <a:off x="8734354" y="6267360"/>
            <a:ext cx="1682635" cy="635372"/>
            <a:chOff x="0" y="0"/>
            <a:chExt cx="1614384" cy="609600"/>
          </a:xfrm>
        </p:grpSpPr>
        <p:sp>
          <p:nvSpPr>
            <p:cNvPr id="9" name="Freeform 9"/>
            <p:cNvSpPr/>
            <p:nvPr/>
          </p:nvSpPr>
          <p:spPr>
            <a:xfrm>
              <a:off x="0" y="0"/>
              <a:ext cx="1614384" cy="609600"/>
            </a:xfrm>
            <a:custGeom>
              <a:avLst/>
              <a:gdLst/>
              <a:ahLst/>
              <a:cxnLst/>
              <a:rect l="l" t="t" r="r" b="b"/>
              <a:pathLst>
                <a:path w="1614384" h="609600">
                  <a:moveTo>
                    <a:pt x="203200" y="0"/>
                  </a:moveTo>
                  <a:lnTo>
                    <a:pt x="1614384" y="0"/>
                  </a:lnTo>
                  <a:lnTo>
                    <a:pt x="1411184" y="609600"/>
                  </a:lnTo>
                  <a:lnTo>
                    <a:pt x="0" y="609600"/>
                  </a:lnTo>
                  <a:lnTo>
                    <a:pt x="203200" y="0"/>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TextBox 10"/>
            <p:cNvSpPr txBox="1"/>
            <p:nvPr/>
          </p:nvSpPr>
          <p:spPr>
            <a:xfrm>
              <a:off x="101600" y="-66675"/>
              <a:ext cx="1411184" cy="6762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1" name="Group 11"/>
          <p:cNvGrpSpPr/>
          <p:nvPr/>
        </p:nvGrpSpPr>
        <p:grpSpPr>
          <a:xfrm rot="7221385">
            <a:off x="7536195" y="6388448"/>
            <a:ext cx="2558444" cy="393197"/>
            <a:chOff x="0" y="0"/>
            <a:chExt cx="2454669" cy="377249"/>
          </a:xfrm>
        </p:grpSpPr>
        <p:sp>
          <p:nvSpPr>
            <p:cNvPr id="12" name="Freeform 12"/>
            <p:cNvSpPr/>
            <p:nvPr/>
          </p:nvSpPr>
          <p:spPr>
            <a:xfrm>
              <a:off x="0" y="0"/>
              <a:ext cx="2454669" cy="377249"/>
            </a:xfrm>
            <a:custGeom>
              <a:avLst/>
              <a:gdLst/>
              <a:ahLst/>
              <a:cxnLst/>
              <a:rect l="l" t="t" r="r" b="b"/>
              <a:pathLst>
                <a:path w="2454669" h="377249">
                  <a:moveTo>
                    <a:pt x="203200" y="0"/>
                  </a:moveTo>
                  <a:lnTo>
                    <a:pt x="2454669" y="0"/>
                  </a:lnTo>
                  <a:lnTo>
                    <a:pt x="2251469" y="377249"/>
                  </a:lnTo>
                  <a:lnTo>
                    <a:pt x="0" y="377249"/>
                  </a:lnTo>
                  <a:lnTo>
                    <a:pt x="203200" y="0"/>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TextBox 13"/>
            <p:cNvSpPr txBox="1"/>
            <p:nvPr/>
          </p:nvSpPr>
          <p:spPr>
            <a:xfrm>
              <a:off x="101600" y="-66675"/>
              <a:ext cx="2251469" cy="443924"/>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4" name="Group 14"/>
          <p:cNvGrpSpPr/>
          <p:nvPr/>
        </p:nvGrpSpPr>
        <p:grpSpPr>
          <a:xfrm rot="7091654">
            <a:off x="6057797" y="637261"/>
            <a:ext cx="2758724" cy="393197"/>
            <a:chOff x="0" y="0"/>
            <a:chExt cx="2646825" cy="377249"/>
          </a:xfrm>
        </p:grpSpPr>
        <p:sp>
          <p:nvSpPr>
            <p:cNvPr id="15" name="Freeform 15"/>
            <p:cNvSpPr/>
            <p:nvPr/>
          </p:nvSpPr>
          <p:spPr>
            <a:xfrm>
              <a:off x="0" y="0"/>
              <a:ext cx="2646825" cy="377249"/>
            </a:xfrm>
            <a:custGeom>
              <a:avLst/>
              <a:gdLst/>
              <a:ahLst/>
              <a:cxnLst/>
              <a:rect l="l" t="t" r="r" b="b"/>
              <a:pathLst>
                <a:path w="2646825" h="377249">
                  <a:moveTo>
                    <a:pt x="203200" y="0"/>
                  </a:moveTo>
                  <a:lnTo>
                    <a:pt x="2646825" y="0"/>
                  </a:lnTo>
                  <a:lnTo>
                    <a:pt x="2443625" y="377249"/>
                  </a:lnTo>
                  <a:lnTo>
                    <a:pt x="0" y="377249"/>
                  </a:lnTo>
                  <a:lnTo>
                    <a:pt x="203200" y="0"/>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TextBox 16"/>
            <p:cNvSpPr txBox="1"/>
            <p:nvPr/>
          </p:nvSpPr>
          <p:spPr>
            <a:xfrm>
              <a:off x="101600" y="-66675"/>
              <a:ext cx="2443625" cy="443924"/>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 name="Group 17"/>
          <p:cNvGrpSpPr/>
          <p:nvPr/>
        </p:nvGrpSpPr>
        <p:grpSpPr>
          <a:xfrm rot="1710481">
            <a:off x="7689184" y="-1078178"/>
            <a:ext cx="708325" cy="4457700"/>
            <a:chOff x="0" y="0"/>
            <a:chExt cx="279832" cy="1761067"/>
          </a:xfrm>
        </p:grpSpPr>
        <p:sp>
          <p:nvSpPr>
            <p:cNvPr id="18" name="Freeform 18"/>
            <p:cNvSpPr/>
            <p:nvPr/>
          </p:nvSpPr>
          <p:spPr>
            <a:xfrm>
              <a:off x="0" y="0"/>
              <a:ext cx="279832" cy="1761067"/>
            </a:xfrm>
            <a:custGeom>
              <a:avLst/>
              <a:gdLst/>
              <a:ahLst/>
              <a:cxnLst/>
              <a:rect l="l" t="t" r="r" b="b"/>
              <a:pathLst>
                <a:path w="279832" h="1761067">
                  <a:moveTo>
                    <a:pt x="0" y="0"/>
                  </a:moveTo>
                  <a:lnTo>
                    <a:pt x="279832" y="0"/>
                  </a:lnTo>
                  <a:lnTo>
                    <a:pt x="279832" y="1761067"/>
                  </a:lnTo>
                  <a:lnTo>
                    <a:pt x="0" y="1761067"/>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TextBox 19"/>
            <p:cNvSpPr txBox="1"/>
            <p:nvPr/>
          </p:nvSpPr>
          <p:spPr>
            <a:xfrm>
              <a:off x="0" y="-66675"/>
              <a:ext cx="279832" cy="182774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0" name="Group 20"/>
          <p:cNvGrpSpPr/>
          <p:nvPr/>
        </p:nvGrpSpPr>
        <p:grpSpPr>
          <a:xfrm rot="1744249">
            <a:off x="11455764" y="1484491"/>
            <a:ext cx="1472473" cy="9725343"/>
            <a:chOff x="0" y="0"/>
            <a:chExt cx="581718" cy="3842111"/>
          </a:xfrm>
        </p:grpSpPr>
        <p:sp>
          <p:nvSpPr>
            <p:cNvPr id="21" name="Freeform 21"/>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Box 22"/>
            <p:cNvSpPr txBox="1"/>
            <p:nvPr/>
          </p:nvSpPr>
          <p:spPr>
            <a:xfrm>
              <a:off x="0" y="-66675"/>
              <a:ext cx="581718" cy="390878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Freeform 23"/>
          <p:cNvSpPr/>
          <p:nvPr/>
        </p:nvSpPr>
        <p:spPr>
          <a:xfrm>
            <a:off x="8223121" y="5353415"/>
            <a:ext cx="2705100" cy="1082040"/>
          </a:xfrm>
          <a:custGeom>
            <a:avLst/>
            <a:gdLst/>
            <a:ahLst/>
            <a:cxnLst/>
            <a:rect l="l" t="t" r="r" b="b"/>
            <a:pathLst>
              <a:path w="4057650" h="1623060">
                <a:moveTo>
                  <a:pt x="0" y="0"/>
                </a:moveTo>
                <a:lnTo>
                  <a:pt x="4057650" y="0"/>
                </a:lnTo>
                <a:lnTo>
                  <a:pt x="4057650" y="1623060"/>
                </a:lnTo>
                <a:lnTo>
                  <a:pt x="0" y="162306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TextBox 24"/>
          <p:cNvSpPr txBox="1"/>
          <p:nvPr/>
        </p:nvSpPr>
        <p:spPr>
          <a:xfrm>
            <a:off x="685800" y="2199597"/>
            <a:ext cx="5410200" cy="178858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6966"/>
              </a:lnSpc>
              <a:spcBef>
                <a:spcPts val="0"/>
              </a:spcBef>
              <a:spcAft>
                <a:spcPts val="0"/>
              </a:spcAft>
              <a:buClrTx/>
              <a:buSzTx/>
              <a:buFontTx/>
              <a:buNone/>
              <a:tabLst/>
              <a:defRPr/>
            </a:pPr>
            <a:r>
              <a:rPr kumimoji="0" lang="en-US" sz="6333" b="0" i="0" u="none" strike="noStrike" kern="1200" cap="none" spc="0" normalizeH="0" baseline="0" noProof="0">
                <a:ln>
                  <a:noFill/>
                </a:ln>
                <a:solidFill>
                  <a:srgbClr val="1D3380"/>
                </a:solidFill>
                <a:effectLst/>
                <a:uLnTx/>
                <a:uFillTx/>
                <a:latin typeface="Open Sans Bold"/>
                <a:ea typeface="+mn-ea"/>
                <a:cs typeface="+mn-cs"/>
              </a:rPr>
              <a:t>Experts Live</a:t>
            </a:r>
          </a:p>
          <a:p>
            <a:pPr marL="0" marR="0" lvl="0" indent="0" algn="l" defTabSz="609539" rtl="0" eaLnBrk="1" fontAlgn="auto" latinLnBrk="0" hangingPunct="1">
              <a:lnSpc>
                <a:spcPts val="6966"/>
              </a:lnSpc>
              <a:spcBef>
                <a:spcPts val="0"/>
              </a:spcBef>
              <a:spcAft>
                <a:spcPts val="0"/>
              </a:spcAft>
              <a:buClrTx/>
              <a:buSzTx/>
              <a:buFontTx/>
              <a:buNone/>
              <a:tabLst/>
              <a:defRPr/>
            </a:pPr>
            <a:r>
              <a:rPr kumimoji="0" lang="en-US" sz="6333" b="0" i="0" u="none" strike="noStrike" kern="1200" cap="none" spc="0" normalizeH="0" baseline="0" noProof="0">
                <a:ln>
                  <a:noFill/>
                </a:ln>
                <a:solidFill>
                  <a:srgbClr val="1D3380"/>
                </a:solidFill>
                <a:effectLst/>
                <a:uLnTx/>
                <a:uFillTx/>
                <a:latin typeface="Open Sans Bold"/>
                <a:ea typeface="+mn-ea"/>
                <a:cs typeface="+mn-cs"/>
              </a:rPr>
              <a:t>Europe 2024</a:t>
            </a:r>
          </a:p>
        </p:txBody>
      </p:sp>
      <p:sp>
        <p:nvSpPr>
          <p:cNvPr id="25" name="TextBox 25"/>
          <p:cNvSpPr txBox="1"/>
          <p:nvPr/>
        </p:nvSpPr>
        <p:spPr>
          <a:xfrm>
            <a:off x="1141440" y="5856335"/>
            <a:ext cx="2249461" cy="2988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427"/>
              </a:lnSpc>
              <a:spcBef>
                <a:spcPct val="0"/>
              </a:spcBef>
              <a:spcAft>
                <a:spcPts val="0"/>
              </a:spcAft>
              <a:buClrTx/>
              <a:buSzTx/>
              <a:buFontTx/>
              <a:buNone/>
              <a:tabLst/>
              <a:defRPr/>
            </a:pPr>
            <a:r>
              <a:rPr kumimoji="0" lang="en-US" sz="1733" b="0" i="0" u="none" strike="noStrike" kern="1200" cap="none" spc="0" normalizeH="0" baseline="0" noProof="0">
                <a:ln>
                  <a:noFill/>
                </a:ln>
                <a:solidFill>
                  <a:srgbClr val="1D3380"/>
                </a:solidFill>
                <a:effectLst/>
                <a:uLnTx/>
                <a:uFillTx/>
                <a:latin typeface="Open Sans Bold"/>
                <a:ea typeface="+mn-ea"/>
                <a:cs typeface="+mn-cs"/>
              </a:rPr>
              <a:t>www.expertslive.eu</a:t>
            </a:r>
          </a:p>
        </p:txBody>
      </p:sp>
      <p:sp>
        <p:nvSpPr>
          <p:cNvPr id="26" name="TextBox 26"/>
          <p:cNvSpPr txBox="1"/>
          <p:nvPr/>
        </p:nvSpPr>
        <p:spPr>
          <a:xfrm>
            <a:off x="748426" y="4245040"/>
            <a:ext cx="4993697" cy="3032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520"/>
              </a:lnSpc>
              <a:spcBef>
                <a:spcPct val="0"/>
              </a:spcBef>
              <a:spcAft>
                <a:spcPts val="0"/>
              </a:spcAft>
              <a:buClrTx/>
              <a:buSzTx/>
              <a:buFontTx/>
              <a:buNone/>
              <a:tabLst/>
              <a:defRPr/>
            </a:pPr>
            <a:r>
              <a:rPr kumimoji="0" lang="en-US" sz="1800" b="0" i="0" u="none" strike="noStrike" kern="1200" cap="none" spc="0" normalizeH="0" baseline="0" noProof="0">
                <a:ln>
                  <a:noFill/>
                </a:ln>
                <a:solidFill>
                  <a:srgbClr val="1F87C9"/>
                </a:solidFill>
                <a:effectLst/>
                <a:uLnTx/>
                <a:uFillTx/>
                <a:latin typeface="Open Sans Bold"/>
                <a:ea typeface="+mn-ea"/>
                <a:cs typeface="+mn-cs"/>
              </a:rPr>
              <a:t>Where the </a:t>
            </a:r>
            <a:r>
              <a:rPr kumimoji="0" lang="en-US" sz="1800" b="0" i="0" u="none" strike="noStrike" kern="1200" cap="none" spc="0" normalizeH="0" baseline="0" noProof="0" err="1">
                <a:ln>
                  <a:noFill/>
                </a:ln>
                <a:solidFill>
                  <a:srgbClr val="1F87C9"/>
                </a:solidFill>
                <a:effectLst/>
                <a:uLnTx/>
                <a:uFillTx/>
                <a:latin typeface="Open Sans Bold"/>
                <a:ea typeface="+mn-ea"/>
                <a:cs typeface="+mn-cs"/>
              </a:rPr>
              <a:t>Microso</a:t>
            </a:r>
            <a:r>
              <a:rPr kumimoji="0" lang="en-CH" sz="1800" b="0" i="0" u="none" strike="noStrike" kern="1200" cap="none" spc="0" normalizeH="0" baseline="0" noProof="0">
                <a:ln>
                  <a:noFill/>
                </a:ln>
                <a:solidFill>
                  <a:srgbClr val="1F87C9"/>
                </a:solidFill>
                <a:effectLst/>
                <a:uLnTx/>
                <a:uFillTx/>
                <a:latin typeface="Open Sans Bold"/>
                <a:ea typeface="+mn-ea"/>
                <a:cs typeface="+mn-cs"/>
              </a:rPr>
              <a:t>f</a:t>
            </a:r>
            <a:r>
              <a:rPr kumimoji="0" lang="en-US" sz="1800" b="0" i="0" u="none" strike="noStrike" kern="1200" cap="none" spc="0" normalizeH="0" baseline="0" noProof="0">
                <a:ln>
                  <a:noFill/>
                </a:ln>
                <a:solidFill>
                  <a:srgbClr val="1F87C9"/>
                </a:solidFill>
                <a:effectLst/>
                <a:uLnTx/>
                <a:uFillTx/>
                <a:latin typeface="Open Sans Bold"/>
                <a:ea typeface="+mn-ea"/>
                <a:cs typeface="+mn-cs"/>
              </a:rPr>
              <a:t>t community connects.</a:t>
            </a:r>
          </a:p>
        </p:txBody>
      </p:sp>
    </p:spTree>
    <p:extLst>
      <p:ext uri="{BB962C8B-B14F-4D97-AF65-F5344CB8AC3E}">
        <p14:creationId xmlns:p14="http://schemas.microsoft.com/office/powerpoint/2010/main" val="3037125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A90E1A-5BCB-902A-6571-2E9A199B2C78}"/>
              </a:ext>
            </a:extLst>
          </p:cNvPr>
          <p:cNvSpPr txBox="1"/>
          <p:nvPr/>
        </p:nvSpPr>
        <p:spPr>
          <a:xfrm>
            <a:off x="218440" y="181957"/>
            <a:ext cx="11755120" cy="64633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Microsoft Event Code of Conduct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Microsoft’s mission is to empower every person and every organization on the planet to achieve more. This includes all Microsoft events and gatherings, including on digital platforms and in person, where we seek to create a respectful, friendly, enjoyable, and inclusive experience for all 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We expect all event participants to uphold the principles of this Code of Conduct. The Code of Conduct applies to all aspects of the main event and any related activities, whether digital or in person. Microsoft does not tolerate the following in any aspect of the event program, including business and social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Behavior that is disruptive, disrespectful, or degrading to others, including any messages, images, or interactions by anyone, in any form, regardless of location.​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Harassment or discrimination based on age, ancestry, color, gender identity or expression, national origin, physical or mental disability, religion, sexual orientation, or any other characteristic protected by applicable local laws, regulations, and ordinances.​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We encourage everyone to assist in creating a welcoming and safe environment. Please report any concerns, harassing behavior, or suspicious or disruptive activity to venue staff, the event host or owner, or the nearest event staff.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We also encourage everyone to contact Microsoft’s Business Conduct Hotline at any time if you feel anything or anyone is not following this Code of Conduct or is inconsistent with Microsoft’s culture. The Hotline is available regardless of whether you are a Microsoft employee and can be reached at </a:t>
            </a:r>
            <a:r>
              <a:rPr kumimoji="0" lang="en-US" sz="1600" b="1" i="0" u="sng"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hlinkClick r:id="rId2"/>
              </a:rPr>
              <a:t>buscond@microsoft.com</a:t>
            </a: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or +1 (877) 320-MSFT, or call collect outside the United States at +1 (720)-904-6844.  Microsoft employees can also report any concerns to their Microsoft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Microsoft reserves the right to refuse admittance to or remove any person from a Microsoft event at any time at its sole discretion.</a:t>
            </a:r>
            <a:endPar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71803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C6D8BA-EB52-5D97-629E-1C861F606E7F}"/>
              </a:ext>
            </a:extLst>
          </p:cNvPr>
          <p:cNvSpPr/>
          <p:nvPr/>
        </p:nvSpPr>
        <p:spPr>
          <a:xfrm>
            <a:off x="0" y="0"/>
            <a:ext cx="12192000" cy="6858000"/>
          </a:xfrm>
          <a:prstGeom prst="rect">
            <a:avLst/>
          </a:prstGeom>
          <a:gradFill flip="none" rotWithShape="1">
            <a:gsLst>
              <a:gs pos="33000">
                <a:srgbClr val="463668"/>
              </a:gs>
              <a:gs pos="100000">
                <a:srgbClr val="B243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3A677113-F4E9-A6EB-D829-F5942FF6B2A4}"/>
              </a:ext>
            </a:extLst>
          </p:cNvPr>
          <p:cNvPicPr>
            <a:picLocks noChangeAspect="1"/>
          </p:cNvPicPr>
          <p:nvPr/>
        </p:nvPicPr>
        <p:blipFill>
          <a:blip r:embed="rId3"/>
          <a:stretch>
            <a:fillRect/>
          </a:stretch>
        </p:blipFill>
        <p:spPr>
          <a:xfrm>
            <a:off x="8707030" y="3315743"/>
            <a:ext cx="2951552" cy="2951552"/>
          </a:xfrm>
          <a:prstGeom prst="rect">
            <a:avLst/>
          </a:prstGeom>
        </p:spPr>
      </p:pic>
      <p:pic>
        <p:nvPicPr>
          <p:cNvPr id="3" name="Picture 2" descr="A person smiling for a selfie&#10;&#10;Description automatically generated with low confidence">
            <a:extLst>
              <a:ext uri="{FF2B5EF4-FFF2-40B4-BE49-F238E27FC236}">
                <a16:creationId xmlns:a16="http://schemas.microsoft.com/office/drawing/2014/main" id="{6430D0FC-3F77-18A6-0FF9-0C205CCBB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652" y="3482554"/>
            <a:ext cx="2060441" cy="1995646"/>
          </a:xfrm>
          <a:prstGeom prst="rect">
            <a:avLst/>
          </a:prstGeom>
        </p:spPr>
      </p:pic>
      <p:sp>
        <p:nvSpPr>
          <p:cNvPr id="7" name="Title 9">
            <a:extLst>
              <a:ext uri="{FF2B5EF4-FFF2-40B4-BE49-F238E27FC236}">
                <a16:creationId xmlns:a16="http://schemas.microsoft.com/office/drawing/2014/main" id="{0EDCAE57-262E-4AEA-FE29-6928EC3141E0}"/>
              </a:ext>
            </a:extLst>
          </p:cNvPr>
          <p:cNvSpPr txBox="1">
            <a:spLocks/>
          </p:cNvSpPr>
          <p:nvPr/>
        </p:nvSpPr>
        <p:spPr>
          <a:xfrm>
            <a:off x="568917" y="2791465"/>
            <a:ext cx="3323072" cy="772189"/>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Karuana Gatimu</a:t>
            </a:r>
            <a:br>
              <a:rPr kumimoji="0" lang="en-US" sz="2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endParaRPr kumimoji="0" lang="en-US" sz="24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8" name="Title 9">
            <a:extLst>
              <a:ext uri="{FF2B5EF4-FFF2-40B4-BE49-F238E27FC236}">
                <a16:creationId xmlns:a16="http://schemas.microsoft.com/office/drawing/2014/main" id="{C852F22D-FA05-7657-9F3A-3EDF2CA2629F}"/>
              </a:ext>
            </a:extLst>
          </p:cNvPr>
          <p:cNvSpPr txBox="1">
            <a:spLocks/>
          </p:cNvSpPr>
          <p:nvPr/>
        </p:nvSpPr>
        <p:spPr>
          <a:xfrm>
            <a:off x="603187" y="5477483"/>
            <a:ext cx="3323072" cy="772189"/>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Heather Cook</a:t>
            </a:r>
            <a:br>
              <a:rPr kumimoji="0" lang="en-US" sz="2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endParaRPr kumimoji="0" lang="en-US" sz="24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9" name="Title 9">
            <a:extLst>
              <a:ext uri="{FF2B5EF4-FFF2-40B4-BE49-F238E27FC236}">
                <a16:creationId xmlns:a16="http://schemas.microsoft.com/office/drawing/2014/main" id="{D78AB2E7-BED0-F74D-9A9F-E0DC6A134B13}"/>
              </a:ext>
            </a:extLst>
          </p:cNvPr>
          <p:cNvSpPr txBox="1">
            <a:spLocks/>
          </p:cNvSpPr>
          <p:nvPr/>
        </p:nvSpPr>
        <p:spPr>
          <a:xfrm>
            <a:off x="4199257" y="1383075"/>
            <a:ext cx="7259637" cy="14017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Monday’s at Microsoft</a:t>
            </a:r>
            <a:br>
              <a:rPr kumimoji="0" lang="en-US" sz="56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r>
              <a:rPr kumimoji="0" lang="en-US" sz="36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with Karuana &amp; Heather</a:t>
            </a:r>
            <a:endParaRPr kumimoji="0" lang="en-US" sz="56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11" name="Rectangle 10">
            <a:extLst>
              <a:ext uri="{FF2B5EF4-FFF2-40B4-BE49-F238E27FC236}">
                <a16:creationId xmlns:a16="http://schemas.microsoft.com/office/drawing/2014/main" id="{B7796CF9-E8F6-39B9-0F43-883055E28BC4}"/>
              </a:ext>
            </a:extLst>
          </p:cNvPr>
          <p:cNvSpPr/>
          <p:nvPr/>
        </p:nvSpPr>
        <p:spPr>
          <a:xfrm>
            <a:off x="0" y="0"/>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B828C28-45FE-BCCA-B75B-E491C22DECDE}"/>
              </a:ext>
            </a:extLst>
          </p:cNvPr>
          <p:cNvSpPr txBox="1"/>
          <p:nvPr/>
        </p:nvSpPr>
        <p:spPr>
          <a:xfrm>
            <a:off x="4199257" y="2975894"/>
            <a:ext cx="606507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Learn - Explore – Connect In the Microsoft Community</a:t>
            </a:r>
          </a:p>
        </p:txBody>
      </p:sp>
      <p:sp>
        <p:nvSpPr>
          <p:cNvPr id="12" name="Rectangle 11">
            <a:extLst>
              <a:ext uri="{FF2B5EF4-FFF2-40B4-BE49-F238E27FC236}">
                <a16:creationId xmlns:a16="http://schemas.microsoft.com/office/drawing/2014/main" id="{91CA66E1-5ADC-A28E-C6E3-6C089CB15033}"/>
              </a:ext>
            </a:extLst>
          </p:cNvPr>
          <p:cNvSpPr/>
          <p:nvPr/>
        </p:nvSpPr>
        <p:spPr>
          <a:xfrm>
            <a:off x="0" y="5981081"/>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person with braids smiling&#10;&#10;Description automatically generated with low confidence">
            <a:extLst>
              <a:ext uri="{FF2B5EF4-FFF2-40B4-BE49-F238E27FC236}">
                <a16:creationId xmlns:a16="http://schemas.microsoft.com/office/drawing/2014/main" id="{493D55CC-9B78-49EF-FE28-C58B8C584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068" y="608328"/>
            <a:ext cx="2151611" cy="2037125"/>
          </a:xfrm>
          <a:prstGeom prst="ellipse">
            <a:avLst/>
          </a:prstGeom>
        </p:spPr>
      </p:pic>
      <p:sp>
        <p:nvSpPr>
          <p:cNvPr id="13" name="TextBox 12">
            <a:extLst>
              <a:ext uri="{FF2B5EF4-FFF2-40B4-BE49-F238E27FC236}">
                <a16:creationId xmlns:a16="http://schemas.microsoft.com/office/drawing/2014/main" id="{838EB6BF-4639-4BB0-9DE5-E60040523974}"/>
              </a:ext>
            </a:extLst>
          </p:cNvPr>
          <p:cNvSpPr txBox="1"/>
          <p:nvPr/>
        </p:nvSpPr>
        <p:spPr>
          <a:xfrm>
            <a:off x="4199257" y="3575801"/>
            <a:ext cx="3739330" cy="20005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Bi-weekly @ 8am PT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Watch 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Community Linked</a:t>
            </a:r>
          </a:p>
        </p:txBody>
      </p:sp>
      <p:pic>
        <p:nvPicPr>
          <p:cNvPr id="14" name="Picture 13">
            <a:extLst>
              <a:ext uri="{FF2B5EF4-FFF2-40B4-BE49-F238E27FC236}">
                <a16:creationId xmlns:a16="http://schemas.microsoft.com/office/drawing/2014/main" id="{1A9E2E1F-E642-B87A-1ADA-5FD8D6DDB3B2}"/>
              </a:ext>
            </a:extLst>
          </p:cNvPr>
          <p:cNvPicPr>
            <a:picLocks noChangeAspect="1"/>
          </p:cNvPicPr>
          <p:nvPr/>
        </p:nvPicPr>
        <p:blipFill>
          <a:blip r:embed="rId6"/>
          <a:stretch>
            <a:fillRect/>
          </a:stretch>
        </p:blipFill>
        <p:spPr>
          <a:xfrm>
            <a:off x="5236841" y="5056301"/>
            <a:ext cx="744220" cy="418624"/>
          </a:xfrm>
          <a:prstGeom prst="rect">
            <a:avLst/>
          </a:prstGeom>
        </p:spPr>
      </p:pic>
      <p:sp>
        <p:nvSpPr>
          <p:cNvPr id="4" name="TextBox 3">
            <a:extLst>
              <a:ext uri="{FF2B5EF4-FFF2-40B4-BE49-F238E27FC236}">
                <a16:creationId xmlns:a16="http://schemas.microsoft.com/office/drawing/2014/main" id="{6BEC4A09-8C56-A2C1-B3A2-60E3EE59680B}"/>
              </a:ext>
            </a:extLst>
          </p:cNvPr>
          <p:cNvSpPr txBox="1"/>
          <p:nvPr/>
        </p:nvSpPr>
        <p:spPr>
          <a:xfrm>
            <a:off x="4199257" y="5576349"/>
            <a:ext cx="49876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https://aka.ms/microsoftcommunitylinkedin</a:t>
            </a:r>
            <a:r>
              <a:rPr kumimoji="0" lang="en-US" sz="1800" b="0" i="0" u="none" strike="noStrike" kern="1200" cap="none" spc="0" normalizeH="0" baseline="0" noProof="0">
                <a:ln>
                  <a:noFill/>
                </a:ln>
                <a:solidFill>
                  <a:srgbClr val="FFFFFF"/>
                </a:solidFill>
                <a:effectLst/>
                <a:uLnTx/>
                <a:uFillTx/>
                <a:latin typeface="Segoe UI"/>
                <a:ea typeface="+mn-ea"/>
                <a:cs typeface="+mn-cs"/>
              </a:rPr>
              <a:t> </a:t>
            </a:r>
          </a:p>
        </p:txBody>
      </p:sp>
    </p:spTree>
    <p:extLst>
      <p:ext uri="{BB962C8B-B14F-4D97-AF65-F5344CB8AC3E}">
        <p14:creationId xmlns:p14="http://schemas.microsoft.com/office/powerpoint/2010/main" val="2326954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95B6C5-EB09-10F4-6E53-C2B2853A8988}"/>
              </a:ext>
            </a:extLst>
          </p:cNvPr>
          <p:cNvSpPr/>
          <p:nvPr/>
        </p:nvSpPr>
        <p:spPr bwMode="auto">
          <a:xfrm>
            <a:off x="5627984" y="0"/>
            <a:ext cx="6617110" cy="6858000"/>
          </a:xfrm>
          <a:prstGeom prst="rect">
            <a:avLst/>
          </a:prstGeom>
          <a:solidFill>
            <a:srgbClr val="1A5D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F63C46C0-8EAE-71B0-553E-228BFF19C619}"/>
              </a:ext>
            </a:extLst>
          </p:cNvPr>
          <p:cNvSpPr txBox="1"/>
          <p:nvPr/>
        </p:nvSpPr>
        <p:spPr>
          <a:xfrm>
            <a:off x="163707" y="150433"/>
            <a:ext cx="5684520"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Segoe UI"/>
                <a:ea typeface="+mn-lt"/>
                <a:cs typeface="Segoe UI"/>
              </a:rPr>
              <a:t>Community Event Organizer Training and Office Hours </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9994C2D-C671-4FD6-E9CB-1C67568FFD0B}"/>
              </a:ext>
            </a:extLst>
          </p:cNvPr>
          <p:cNvSpPr txBox="1"/>
          <p:nvPr/>
        </p:nvSpPr>
        <p:spPr>
          <a:xfrm>
            <a:off x="5857634" y="843666"/>
            <a:ext cx="6176623" cy="523220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Segoe UI"/>
                <a:ea typeface="+mn-ea"/>
                <a:cs typeface="+mn-cs"/>
              </a:rPr>
              <a:t>WHEN: </a:t>
            </a: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a:rPr>
              <a:t>The last Thursday of each month, 8:10am 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May 30 at 8:10am PDT </a:t>
            </a:r>
            <a:endParaRPr kumimoji="0" lang="en-US" sz="2000" b="0" i="1"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Segoe UI"/>
                <a:ea typeface="+mn-ea"/>
                <a:cs typeface="+mn-cs"/>
              </a:rPr>
              <a:t>WHERE: </a:t>
            </a: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Community Tenant, </a:t>
            </a: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invite sent from </a:t>
            </a:r>
            <a:r>
              <a:rPr kumimoji="0" lang="en-US" sz="2000" b="0" i="0" u="none" strike="noStrike" kern="1200" cap="none" spc="0" normalizeH="0" baseline="0" noProof="0">
                <a:ln>
                  <a:noFill/>
                </a:ln>
                <a:solidFill>
                  <a:srgbClr val="FFFFFF"/>
                </a:solidFill>
                <a:effectLst/>
                <a:uLnTx/>
                <a:uFillTx/>
                <a:latin typeface="Segoe UI"/>
                <a:ea typeface="+mn-ea"/>
                <a:cs typeface="Segoe UI"/>
              </a:rPr>
              <a:t>mgci@msftcommunity.com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Segoe UI"/>
                <a:ea typeface="+mn-ea"/>
                <a:cs typeface="Segoe UI"/>
              </a:rPr>
              <a:t>WHO: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a:rPr>
              <a:t>Organizers of Community Led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p:txBody>
      </p:sp>
      <p:sp>
        <p:nvSpPr>
          <p:cNvPr id="3" name="TextBox 2">
            <a:extLst>
              <a:ext uri="{FF2B5EF4-FFF2-40B4-BE49-F238E27FC236}">
                <a16:creationId xmlns:a16="http://schemas.microsoft.com/office/drawing/2014/main" id="{445539BF-62E8-C729-5352-9951EBBC3204}"/>
              </a:ext>
            </a:extLst>
          </p:cNvPr>
          <p:cNvSpPr txBox="1"/>
          <p:nvPr/>
        </p:nvSpPr>
        <p:spPr>
          <a:xfrm>
            <a:off x="105076" y="2292782"/>
            <a:ext cx="5336948" cy="295465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Join us for Community Event Organizer Training &amp; Office Hours where you’ll be able to get all the help you need with our tools, training and support to do a fun and impactful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Ask questions in our </a:t>
            </a:r>
            <a:r>
              <a:rPr kumimoji="0" lang="en-US" sz="2400" b="0" i="0" u="none" strike="noStrike" kern="1200" cap="none" spc="0" normalizeH="0" baseline="0" noProof="0">
                <a:ln>
                  <a:noFill/>
                </a:ln>
                <a:solidFill>
                  <a:srgbClr val="000000"/>
                </a:solidFill>
                <a:effectLst/>
                <a:uLnTx/>
                <a:uFillTx/>
                <a:latin typeface="Segoe UI"/>
                <a:ea typeface="+mn-ea"/>
                <a:cs typeface="+mn-cs"/>
                <a:hlinkClick r:id="rId3"/>
              </a:rPr>
              <a:t>Events &amp; Sponsor </a:t>
            </a:r>
            <a:r>
              <a:rPr kumimoji="0" lang="en-US" sz="2400" b="0" i="0" u="none" strike="noStrike" kern="1200" cap="none" spc="0" normalizeH="0" baseline="0" noProof="0">
                <a:ln>
                  <a:noFill/>
                </a:ln>
                <a:solidFill>
                  <a:srgbClr val="000000"/>
                </a:solidFill>
                <a:effectLst/>
                <a:uLnTx/>
                <a:uFillTx/>
                <a:latin typeface="Segoe UI"/>
                <a:ea typeface="+mn-ea"/>
                <a:cs typeface="+mn-cs"/>
              </a:rPr>
              <a:t>channel</a:t>
            </a:r>
          </a:p>
        </p:txBody>
      </p:sp>
    </p:spTree>
    <p:extLst>
      <p:ext uri="{BB962C8B-B14F-4D97-AF65-F5344CB8AC3E}">
        <p14:creationId xmlns:p14="http://schemas.microsoft.com/office/powerpoint/2010/main" val="274444589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95B6C5-EB09-10F4-6E53-C2B2853A8988}"/>
              </a:ext>
            </a:extLst>
          </p:cNvPr>
          <p:cNvSpPr/>
          <p:nvPr/>
        </p:nvSpPr>
        <p:spPr bwMode="auto">
          <a:xfrm>
            <a:off x="5627984" y="0"/>
            <a:ext cx="6617110" cy="6858000"/>
          </a:xfrm>
          <a:prstGeom prst="rect">
            <a:avLst/>
          </a:prstGeom>
          <a:solidFill>
            <a:srgbClr val="FF79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F63C46C0-8EAE-71B0-553E-228BFF19C619}"/>
              </a:ext>
            </a:extLst>
          </p:cNvPr>
          <p:cNvSpPr txBox="1"/>
          <p:nvPr/>
        </p:nvSpPr>
        <p:spPr>
          <a:xfrm>
            <a:off x="132080" y="274320"/>
            <a:ext cx="11653520"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Segoe UI"/>
                <a:ea typeface="+mn-ea"/>
                <a:cs typeface="+mn-cs"/>
              </a:rPr>
              <a:t>Community Event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Segoe UI"/>
                <a:ea typeface="+mn-ea"/>
                <a:cs typeface="+mn-cs"/>
              </a:rPr>
              <a:t>Producer Roundtables</a:t>
            </a:r>
          </a:p>
        </p:txBody>
      </p:sp>
      <p:sp>
        <p:nvSpPr>
          <p:cNvPr id="4" name="TextBox 3">
            <a:extLst>
              <a:ext uri="{FF2B5EF4-FFF2-40B4-BE49-F238E27FC236}">
                <a16:creationId xmlns:a16="http://schemas.microsoft.com/office/drawing/2014/main" id="{F8926FE3-2A78-7E1D-52ED-5E12C89C91B2}"/>
              </a:ext>
            </a:extLst>
          </p:cNvPr>
          <p:cNvSpPr txBox="1"/>
          <p:nvPr/>
        </p:nvSpPr>
        <p:spPr>
          <a:xfrm>
            <a:off x="232113" y="1789113"/>
            <a:ext cx="5116543" cy="353943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As a part of the Microsoft Global Community Initiative, we have put together a series of Community Event Producer monthly roundtables. The roundtables will require a signed non-disclosure agreement (NDA) specific to this set of meetings as we will share information, flagship event dates and upcoming strategies and planning with you regarding Microsoft events. As we discuss many topics together, we want to have a safe, private space for all of us to have these discussions. </a:t>
            </a:r>
            <a:b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6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a:rPr>
              <a:t>The goal of these roundtables is to both inform you of internal initiatives and to listen to your feedback on how Microsoft can continue to support community efforts and events in the future. </a:t>
            </a:r>
            <a:endParaRPr kumimoji="0" lang="en-US" sz="16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9994C2D-C671-4FD6-E9CB-1C67568FFD0B}"/>
              </a:ext>
            </a:extLst>
          </p:cNvPr>
          <p:cNvSpPr txBox="1"/>
          <p:nvPr/>
        </p:nvSpPr>
        <p:spPr>
          <a:xfrm>
            <a:off x="5730566" y="1083013"/>
            <a:ext cx="6411946" cy="492442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FFFFFF"/>
                </a:solidFill>
                <a:effectLst/>
                <a:uLnTx/>
                <a:uFillTx/>
                <a:latin typeface="Segoe UI"/>
                <a:ea typeface="+mn-ea"/>
                <a:cs typeface="+mn-cs"/>
              </a:rPr>
              <a:t>WHEN: </a:t>
            </a:r>
            <a:endParaRPr kumimoji="0" lang="en-US" sz="16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NEW!  Quarterly, the fourth Tuesday.  8:10am &amp; 5:10pm PT</a:t>
            </a:r>
            <a:endParaRPr kumimoji="0" lang="en-US" sz="16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June 25 at 8:10am &amp; 5:10pm PDT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FFFFFF"/>
                </a:solidFill>
                <a:effectLst/>
                <a:uLnTx/>
                <a:uFillTx/>
                <a:latin typeface="Segoe UI"/>
                <a:ea typeface="+mn-ea"/>
                <a:cs typeface="+mn-cs"/>
              </a:rPr>
              <a:t>WHERE: </a:t>
            </a:r>
            <a:endParaRPr kumimoji="0" lang="en-US" sz="16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Community Tenant, </a:t>
            </a:r>
            <a:endParaRPr kumimoji="0" lang="en-US" sz="18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invite sent from </a:t>
            </a:r>
            <a:r>
              <a:rPr kumimoji="0" lang="en-US" sz="1600" b="0" i="0" u="none" strike="noStrike" kern="1200" cap="none" spc="0" normalizeH="0" baseline="0" noProof="0">
                <a:ln>
                  <a:noFill/>
                </a:ln>
                <a:solidFill>
                  <a:srgbClr val="FFFFFF"/>
                </a:solidFill>
                <a:effectLst/>
                <a:uLnTx/>
                <a:uFillTx/>
                <a:latin typeface="Segoe UI"/>
                <a:ea typeface="+mn-ea"/>
                <a:cs typeface="+mn-cs"/>
                <a:hlinkClick r:id="rId2">
                  <a:extLst>
                    <a:ext uri="{A12FA001-AC4F-418D-AE19-62706E023703}">
                      <ahyp:hlinkClr xmlns:ahyp="http://schemas.microsoft.com/office/drawing/2018/hyperlinkcolor" val="tx"/>
                    </a:ext>
                  </a:extLst>
                </a:hlinkClick>
              </a:rPr>
              <a:t>mgci@msftcommunity.com</a:t>
            </a:r>
            <a:r>
              <a:rPr kumimoji="0" lang="en-US" sz="1600" b="0" i="0" u="sng" strike="noStrike" kern="1200" cap="none" spc="0" normalizeH="0" baseline="0" noProof="0">
                <a:ln>
                  <a:noFill/>
                </a:ln>
                <a:solidFill>
                  <a:srgbClr val="FFFFFF"/>
                </a:solidFill>
                <a:effectLst/>
                <a:uLnTx/>
                <a:uFillTx/>
                <a:latin typeface="Segoe UI"/>
                <a:ea typeface="+mn-ea"/>
                <a:cs typeface="+mn-cs"/>
                <a:hlinkClick r:id="rId2">
                  <a:extLst>
                    <a:ext uri="{A12FA001-AC4F-418D-AE19-62706E023703}">
                      <ahyp:hlinkClr xmlns:ahyp="http://schemas.microsoft.com/office/drawing/2018/hyperlinkcolor" val="tx"/>
                    </a:ext>
                  </a:extLst>
                </a:hlinkClick>
              </a:rPr>
              <a:t>**</a:t>
            </a:r>
            <a:endParaRPr kumimoji="0" lang="en-US" sz="1800" b="0"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FFFFFF"/>
                </a:solidFill>
                <a:effectLst/>
                <a:uLnTx/>
                <a:uFillTx/>
                <a:latin typeface="Segoe UI"/>
                <a:ea typeface="+mn-ea"/>
                <a:cs typeface="Segoe UI"/>
              </a:rPr>
              <a:t>WHO: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Segoe UI"/>
              </a:rPr>
              <a:t>Organizers of Community Produced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FFFFFF"/>
                </a:solidFill>
                <a:effectLst/>
                <a:uLnTx/>
                <a:uFillTx/>
                <a:latin typeface="Segoe UI"/>
                <a:ea typeface="+mn-ea"/>
                <a:cs typeface="+mn-cs"/>
              </a:rPr>
              <a:t>INTERESTED?  </a:t>
            </a:r>
            <a:endParaRPr kumimoji="0" lang="en-US" sz="16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Let us know at </a:t>
            </a:r>
            <a:r>
              <a:rPr kumimoji="0" lang="en-US" sz="16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https://aka.ms/3PEventProducers</a:t>
            </a:r>
            <a:r>
              <a:rPr kumimoji="0" lang="en-US" sz="1600" b="0" i="0" u="none" strike="noStrike" kern="1200" cap="none" spc="0" normalizeH="0" baseline="0" noProof="0">
                <a:ln>
                  <a:noFill/>
                </a:ln>
                <a:solidFill>
                  <a:srgbClr val="FFFFFF"/>
                </a:solidFill>
                <a:effectLst/>
                <a:uLnTx/>
                <a:uFillTx/>
                <a:latin typeface="Segoe UI"/>
                <a:ea typeface="+mn-ea"/>
                <a:cs typeface="Segoe U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Segoe UI"/>
                <a:ea typeface="+mn-ea"/>
                <a:cs typeface="+mn-cs"/>
              </a:rPr>
              <a:t>Please share this sign-up link with your co-organizers or others that you know are also producers, all are welcome.</a:t>
            </a:r>
            <a:endParaRPr kumimoji="0" lang="en-US" sz="1600" b="0" i="1"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mn-ea"/>
                <a:cs typeface="+mn-cs"/>
              </a:rPr>
              <a:t>**Once a non-disclosure agreement (NDA) is complete, you will be added to the private channel and a meeting invitation will be sent. A separate NDA is required for this set of meetings even if you have another via a different Microsoft program. </a:t>
            </a:r>
            <a:endParaRPr kumimoji="0" lang="en-US" sz="1600" b="0" i="0" u="none" strike="noStrike" kern="1200" cap="none" spc="0" normalizeH="0" baseline="0" noProof="0">
              <a:ln>
                <a:noFill/>
              </a:ln>
              <a:solidFill>
                <a:srgbClr val="FFFFFF"/>
              </a:solidFill>
              <a:effectLst/>
              <a:uLnTx/>
              <a:uFillTx/>
              <a:latin typeface="Segoe UI"/>
              <a:ea typeface="+mn-ea"/>
              <a:cs typeface="Segoe UI"/>
            </a:endParaRPr>
          </a:p>
        </p:txBody>
      </p:sp>
    </p:spTree>
    <p:extLst>
      <p:ext uri="{BB962C8B-B14F-4D97-AF65-F5344CB8AC3E}">
        <p14:creationId xmlns:p14="http://schemas.microsoft.com/office/powerpoint/2010/main" val="429321836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946AA3-3D68-D604-216C-4BEF466741F9}"/>
              </a:ext>
            </a:extLst>
          </p:cNvPr>
          <p:cNvSpPr txBox="1"/>
          <p:nvPr/>
        </p:nvSpPr>
        <p:spPr>
          <a:xfrm>
            <a:off x="620486" y="426193"/>
            <a:ext cx="10951028"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egoe UI"/>
                <a:ea typeface="+mn-ea"/>
                <a:cs typeface="Segoe UI"/>
              </a:rPr>
              <a:t>We want your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Segoe UI"/>
                <a:ea typeface="+mn-ea"/>
                <a:cs typeface="Segoe UI"/>
                <a:hlinkClick r:id="rId2">
                  <a:extLst>
                    <a:ext uri="{A12FA001-AC4F-418D-AE19-62706E023703}">
                      <ahyp:hlinkClr xmlns:ahyp="http://schemas.microsoft.com/office/drawing/2018/hyperlinkcolor" val="tx"/>
                    </a:ext>
                  </a:extLst>
                </a:hlinkClick>
              </a:rPr>
              <a:t>https://aka.ms/MGCIFeedbackMay2024</a:t>
            </a:r>
            <a:endParaRPr kumimoji="0" lang="en-US" sz="4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2" name="Picture 1" descr="A qr code with a few squares&#10;&#10;Description automatically generated">
            <a:extLst>
              <a:ext uri="{FF2B5EF4-FFF2-40B4-BE49-F238E27FC236}">
                <a16:creationId xmlns:a16="http://schemas.microsoft.com/office/drawing/2014/main" id="{81091B1E-F01B-1CDC-A4F5-9E6418AF521F}"/>
              </a:ext>
            </a:extLst>
          </p:cNvPr>
          <p:cNvPicPr>
            <a:picLocks noChangeAspect="1"/>
          </p:cNvPicPr>
          <p:nvPr/>
        </p:nvPicPr>
        <p:blipFill>
          <a:blip r:embed="rId3"/>
          <a:stretch>
            <a:fillRect/>
          </a:stretch>
        </p:blipFill>
        <p:spPr>
          <a:xfrm>
            <a:off x="749477" y="2908712"/>
            <a:ext cx="1266825" cy="1228725"/>
          </a:xfrm>
          <a:prstGeom prst="rect">
            <a:avLst/>
          </a:prstGeom>
        </p:spPr>
      </p:pic>
    </p:spTree>
    <p:extLst>
      <p:ext uri="{BB962C8B-B14F-4D97-AF65-F5344CB8AC3E}">
        <p14:creationId xmlns:p14="http://schemas.microsoft.com/office/powerpoint/2010/main" val="2826809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a:xfrm>
            <a:off x="5580452" y="516181"/>
            <a:ext cx="5212080" cy="430887"/>
          </a:xfrm>
        </p:spPr>
        <p:txBody>
          <a:bodyPr>
            <a:noAutofit/>
          </a:bodyPr>
          <a:lstStyle/>
          <a:p>
            <a:r>
              <a:rPr lang="en-US" sz="3600">
                <a:solidFill>
                  <a:srgbClr val="1A1A1A"/>
                </a:solidFill>
                <a:latin typeface="Segoe UI Semibold" panose="020B0702040204020203" pitchFamily="34" charset="0"/>
                <a:cs typeface="Segoe UI Semibold" panose="020B0702040204020203" pitchFamily="34" charset="0"/>
              </a:rPr>
              <a:t>Agenda</a:t>
            </a:r>
          </a:p>
        </p:txBody>
      </p:sp>
      <p:sp>
        <p:nvSpPr>
          <p:cNvPr id="4" name="Text Placeholder 3">
            <a:extLst>
              <a:ext uri="{FF2B5EF4-FFF2-40B4-BE49-F238E27FC236}">
                <a16:creationId xmlns:a16="http://schemas.microsoft.com/office/drawing/2014/main" id="{C92F00AA-CA86-AD4C-8F6C-E492BF085A71}"/>
              </a:ext>
            </a:extLst>
          </p:cNvPr>
          <p:cNvSpPr>
            <a:spLocks noGrp="1"/>
          </p:cNvSpPr>
          <p:nvPr>
            <p:ph type="body" sz="quarter" idx="12"/>
          </p:nvPr>
        </p:nvSpPr>
        <p:spPr>
          <a:xfrm>
            <a:off x="5628640" y="1439070"/>
            <a:ext cx="6034442" cy="1785104"/>
          </a:xfrm>
        </p:spPr>
        <p:txBody>
          <a:bodyPr vert="horz" wrap="square" lIns="91440" tIns="45720" rIns="91440" bIns="45720" rtlCol="0" anchor="t">
            <a:spAutoFit/>
          </a:bodyPr>
          <a:lstStyle/>
          <a:p>
            <a:pPr marL="914400" indent="-914400">
              <a:lnSpc>
                <a:spcPct val="100000"/>
              </a:lnSpc>
              <a:spcBef>
                <a:spcPts val="1200"/>
              </a:spcBef>
            </a:pPr>
            <a:r>
              <a:rPr lang="en-US" sz="1400">
                <a:solidFill>
                  <a:srgbClr val="1A1A1A"/>
                </a:solidFill>
                <a:latin typeface="Segoe UI Semibold"/>
                <a:cs typeface="Segoe UI Semibold"/>
              </a:rPr>
              <a:t>Intro </a:t>
            </a:r>
            <a:endParaRPr lang="en-US" sz="1400">
              <a:solidFill>
                <a:schemeClr val="tx1"/>
              </a:solidFill>
              <a:latin typeface="Segoe UI" panose="020B0502040204020203" pitchFamily="34" charset="0"/>
              <a:cs typeface="Segoe UI" panose="020B0502040204020203" pitchFamily="34" charset="0"/>
            </a:endParaRPr>
          </a:p>
          <a:p>
            <a:pPr marL="914400" indent="-914400">
              <a:lnSpc>
                <a:spcPct val="100000"/>
              </a:lnSpc>
              <a:spcBef>
                <a:spcPts val="1200"/>
              </a:spcBef>
            </a:pPr>
            <a:r>
              <a:rPr lang="en-US" sz="1400">
                <a:solidFill>
                  <a:schemeClr val="tx1"/>
                </a:solidFill>
                <a:latin typeface="Segoe UI Semibold"/>
                <a:cs typeface="Segoe UI Semibold"/>
              </a:rPr>
              <a:t>Announcements | Newest releases in community</a:t>
            </a:r>
            <a:endParaRPr lang="en-US" sz="1400">
              <a:solidFill>
                <a:schemeClr val="tx1"/>
              </a:solidFill>
              <a:latin typeface="Segoe UI"/>
              <a:cs typeface="Segoe UI"/>
            </a:endParaRPr>
          </a:p>
          <a:p>
            <a:pPr>
              <a:lnSpc>
                <a:spcPct val="100000"/>
              </a:lnSpc>
              <a:spcBef>
                <a:spcPts val="1200"/>
              </a:spcBef>
            </a:pPr>
            <a:r>
              <a:rPr lang="en-US" sz="1400">
                <a:solidFill>
                  <a:schemeClr val="tx1"/>
                </a:solidFill>
                <a:latin typeface="Segoe UI Semibold"/>
                <a:cs typeface="Segoe UI Semibold"/>
              </a:rPr>
              <a:t>Guest Speaker | Microsoft Loop- Rebecca Keys</a:t>
            </a:r>
          </a:p>
          <a:p>
            <a:pPr marL="914400" indent="-914400">
              <a:lnSpc>
                <a:spcPct val="100000"/>
              </a:lnSpc>
              <a:spcBef>
                <a:spcPts val="1200"/>
              </a:spcBef>
            </a:pPr>
            <a:r>
              <a:rPr lang="en-US" sz="1400">
                <a:solidFill>
                  <a:srgbClr val="1A1A1A"/>
                </a:solidFill>
                <a:latin typeface="Segoe UI Semibold"/>
                <a:cs typeface="Segoe UI Semibold"/>
              </a:rPr>
              <a:t>Community events &amp; updates</a:t>
            </a:r>
          </a:p>
          <a:p>
            <a:pPr marL="914400" indent="-914400">
              <a:lnSpc>
                <a:spcPct val="100000"/>
              </a:lnSpc>
              <a:spcBef>
                <a:spcPts val="1200"/>
              </a:spcBef>
            </a:pPr>
            <a:r>
              <a:rPr lang="en-US" sz="1400">
                <a:solidFill>
                  <a:srgbClr val="1A1A1A"/>
                </a:solidFill>
                <a:latin typeface="Segoe UI Semibold"/>
                <a:cs typeface="Segoe UI Semibold"/>
              </a:rPr>
              <a:t>Open discussion forum</a:t>
            </a:r>
          </a:p>
        </p:txBody>
      </p:sp>
      <p:pic>
        <p:nvPicPr>
          <p:cNvPr id="11" name="Picture 10" descr="A person writing on a whiteboard&#10;&#10;Description automatically generated with low confidence">
            <a:extLst>
              <a:ext uri="{FF2B5EF4-FFF2-40B4-BE49-F238E27FC236}">
                <a16:creationId xmlns:a16="http://schemas.microsoft.com/office/drawing/2014/main" id="{70155FED-4B6C-9B51-E65E-654329C5E8CC}"/>
              </a:ext>
            </a:extLst>
          </p:cNvPr>
          <p:cNvPicPr>
            <a:picLocks noChangeAspect="1"/>
          </p:cNvPicPr>
          <p:nvPr/>
        </p:nvPicPr>
        <p:blipFill rotWithShape="1">
          <a:blip r:embed="rId2"/>
          <a:srcRect r="11856"/>
          <a:stretch/>
        </p:blipFill>
        <p:spPr>
          <a:xfrm>
            <a:off x="-4093028" y="0"/>
            <a:ext cx="9074331" cy="6858000"/>
          </a:xfrm>
          <a:prstGeom prst="rect">
            <a:avLst/>
          </a:prstGeom>
        </p:spPr>
      </p:pic>
    </p:spTree>
    <p:extLst>
      <p:ext uri="{BB962C8B-B14F-4D97-AF65-F5344CB8AC3E}">
        <p14:creationId xmlns:p14="http://schemas.microsoft.com/office/powerpoint/2010/main" val="286557359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7A5A7-804A-200F-4948-5FFFF3CF8027}"/>
              </a:ext>
            </a:extLst>
          </p:cNvPr>
          <p:cNvSpPr>
            <a:spLocks noGrp="1"/>
          </p:cNvSpPr>
          <p:nvPr>
            <p:ph type="title"/>
          </p:nvPr>
        </p:nvSpPr>
        <p:spPr>
          <a:xfrm>
            <a:off x="336189" y="695954"/>
            <a:ext cx="5008326" cy="430887"/>
          </a:xfrm>
        </p:spPr>
        <p:txBody>
          <a:bodyPr>
            <a:noAutofit/>
          </a:bodyPr>
          <a:lstStyle/>
          <a:p>
            <a:r>
              <a:rPr lang="en-US" sz="3600"/>
              <a:t>Copilot Resources on Microsoft Adoption</a:t>
            </a:r>
          </a:p>
        </p:txBody>
      </p:sp>
      <p:sp>
        <p:nvSpPr>
          <p:cNvPr id="11" name="TextBox 10">
            <a:extLst>
              <a:ext uri="{FF2B5EF4-FFF2-40B4-BE49-F238E27FC236}">
                <a16:creationId xmlns:a16="http://schemas.microsoft.com/office/drawing/2014/main" id="{D86D3B97-BDDE-D932-C4FF-1B031A91C4D0}"/>
              </a:ext>
            </a:extLst>
          </p:cNvPr>
          <p:cNvSpPr txBox="1"/>
          <p:nvPr/>
        </p:nvSpPr>
        <p:spPr>
          <a:xfrm>
            <a:off x="336188" y="1477838"/>
            <a:ext cx="59591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a:ea typeface="+mn-ea"/>
                <a:cs typeface="+mn-cs"/>
              </a:rPr>
              <a:t>One site for all your Copilot needs</a:t>
            </a:r>
          </a:p>
        </p:txBody>
      </p:sp>
      <p:sp>
        <p:nvSpPr>
          <p:cNvPr id="13" name="TextBox 12">
            <a:extLst>
              <a:ext uri="{FF2B5EF4-FFF2-40B4-BE49-F238E27FC236}">
                <a16:creationId xmlns:a16="http://schemas.microsoft.com/office/drawing/2014/main" id="{447A2ED5-A782-7713-64ED-A72B06961D26}"/>
              </a:ext>
            </a:extLst>
          </p:cNvPr>
          <p:cNvSpPr txBox="1"/>
          <p:nvPr/>
        </p:nvSpPr>
        <p:spPr>
          <a:xfrm>
            <a:off x="336189" y="2253284"/>
            <a:ext cx="5108174"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03BC4"/>
                </a:solidFill>
                <a:effectLst/>
                <a:uLnTx/>
                <a:uFillTx/>
                <a:latin typeface="Segoe Sans Text"/>
                <a:ea typeface="+mn-ea"/>
                <a:cs typeface="Segoe Sans Text"/>
                <a:hlinkClick r:id="rId3">
                  <a:extLst>
                    <a:ext uri="{A12FA001-AC4F-418D-AE19-62706E023703}">
                      <ahyp:hlinkClr xmlns:ahyp="http://schemas.microsoft.com/office/drawing/2018/hyperlinkcolor" val="tx"/>
                    </a:ext>
                  </a:extLst>
                </a:hlinkClick>
              </a:rPr>
              <a:t>https://adoption.microsoft.com/copilot</a:t>
            </a:r>
            <a:endParaRPr kumimoji="0" lang="en-US" sz="2000" b="0" i="0" u="none" strike="noStrike" kern="1200" cap="none" spc="0" normalizeH="0" baseline="0" noProof="0">
              <a:ln>
                <a:noFill/>
              </a:ln>
              <a:solidFill>
                <a:srgbClr val="C03BC4"/>
              </a:solidFill>
              <a:effectLst/>
              <a:uLnTx/>
              <a:uFillTx/>
              <a:latin typeface="Segoe Sans Text"/>
              <a:ea typeface="+mn-ea"/>
              <a:cs typeface="Segoe Sans Tex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UIVariabl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UIVariable"/>
                <a:ea typeface="+mn-ea"/>
                <a:cs typeface="+mn-cs"/>
              </a:rPr>
              <a:t>Copilot Success Kit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SegoeUIVariabl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UIVariable"/>
                <a:ea typeface="+mn-ea"/>
                <a:cs typeface="+mn-cs"/>
              </a:rPr>
              <a:t>Interactive Scenario Library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SegoeUIVariabl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UIVariable"/>
                <a:ea typeface="+mn-ea"/>
                <a:cs typeface="+mn-cs"/>
              </a:rPr>
              <a:t>Product announcements and news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SegoeUIVariabl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UIVariable"/>
                <a:ea typeface="+mn-ea"/>
                <a:cs typeface="+mn-cs"/>
              </a:rPr>
              <a:t>Links to all other Microsoft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SegoeUIVariabl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UIVariable"/>
                <a:ea typeface="+mn-ea"/>
                <a:cs typeface="+mn-cs"/>
              </a:rPr>
              <a:t>Extended links for Small/Medium business, Copilot in Sales, Microsoft Viva, and more</a:t>
            </a: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pic>
        <p:nvPicPr>
          <p:cNvPr id="6" name="Picture 5">
            <a:extLst>
              <a:ext uri="{FF2B5EF4-FFF2-40B4-BE49-F238E27FC236}">
                <a16:creationId xmlns:a16="http://schemas.microsoft.com/office/drawing/2014/main" id="{9360A008-5DD3-1947-04B6-B8D383191BD9}"/>
              </a:ext>
            </a:extLst>
          </p:cNvPr>
          <p:cNvPicPr>
            <a:picLocks noChangeAspect="1"/>
          </p:cNvPicPr>
          <p:nvPr/>
        </p:nvPicPr>
        <p:blipFill>
          <a:blip r:embed="rId4"/>
          <a:stretch>
            <a:fillRect/>
          </a:stretch>
        </p:blipFill>
        <p:spPr>
          <a:xfrm>
            <a:off x="5940135" y="695954"/>
            <a:ext cx="6007775" cy="5088083"/>
          </a:xfrm>
          <a:prstGeom prst="round2SameRect">
            <a:avLst/>
          </a:prstGeom>
          <a:ln>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551341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19F7815-3AA2-7679-26F4-A63338C8B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68" y="4843169"/>
            <a:ext cx="12196668" cy="2016059"/>
            <a:chOff x="-4668" y="4843169"/>
            <a:chExt cx="12196668" cy="2016059"/>
          </a:xfrm>
        </p:grpSpPr>
        <p:sp>
          <p:nvSpPr>
            <p:cNvPr id="11" name="Rectangle 10">
              <a:extLst>
                <a:ext uri="{FF2B5EF4-FFF2-40B4-BE49-F238E27FC236}">
                  <a16:creationId xmlns:a16="http://schemas.microsoft.com/office/drawing/2014/main" id="{656154CE-3587-5C44-2A6B-1FE49B30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668" y="4843169"/>
              <a:ext cx="12196668" cy="2015947"/>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7A46DB-98C4-E666-AEC5-DF8B5DD9E7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4400"/>
              <a:ext cx="10565988" cy="2014828"/>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F8962A-028A-2EBA-FBCF-F9B0334400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3170"/>
              <a:ext cx="10309010" cy="2006799"/>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139663-D7C2-5898-E610-2183584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05876" y="4851203"/>
              <a:ext cx="8086124" cy="200679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itle 1">
            <a:extLst>
              <a:ext uri="{FF2B5EF4-FFF2-40B4-BE49-F238E27FC236}">
                <a16:creationId xmlns:a16="http://schemas.microsoft.com/office/drawing/2014/main" id="{FE97A5A7-804A-200F-4948-5FFFF3CF8027}"/>
              </a:ext>
            </a:extLst>
          </p:cNvPr>
          <p:cNvSpPr>
            <a:spLocks noGrp="1"/>
          </p:cNvSpPr>
          <p:nvPr>
            <p:ph type="title"/>
          </p:nvPr>
        </p:nvSpPr>
        <p:spPr>
          <a:xfrm>
            <a:off x="1611630" y="5167418"/>
            <a:ext cx="8949690" cy="702264"/>
          </a:xfrm>
        </p:spPr>
        <p:txBody>
          <a:bodyPr vert="horz" lIns="91440" tIns="45720" rIns="91440" bIns="45720" rtlCol="0" anchor="b">
            <a:normAutofit/>
          </a:bodyPr>
          <a:lstStyle/>
          <a:p>
            <a:pPr algn="ctr"/>
            <a:r>
              <a:rPr lang="en-US" dirty="0">
                <a:solidFill>
                  <a:srgbClr val="FFFFFF"/>
                </a:solidFill>
              </a:rPr>
              <a:t>How Microsoft does IT </a:t>
            </a:r>
            <a:r>
              <a:rPr lang="en-US" kern="1200" dirty="0">
                <a:solidFill>
                  <a:srgbClr val="FFFFFF"/>
                </a:solidFill>
                <a:latin typeface="+mj-lt"/>
                <a:ea typeface="+mj-ea"/>
                <a:cs typeface="+mj-cs"/>
              </a:rPr>
              <a:t>on Microsoft Adoption</a:t>
            </a:r>
          </a:p>
        </p:txBody>
      </p:sp>
      <p:sp>
        <p:nvSpPr>
          <p:cNvPr id="3" name="TextBox 2">
            <a:extLst>
              <a:ext uri="{FF2B5EF4-FFF2-40B4-BE49-F238E27FC236}">
                <a16:creationId xmlns:a16="http://schemas.microsoft.com/office/drawing/2014/main" id="{DD4C5FFC-A35B-3CD2-D744-DB8C07249F4E}"/>
              </a:ext>
            </a:extLst>
          </p:cNvPr>
          <p:cNvSpPr txBox="1"/>
          <p:nvPr/>
        </p:nvSpPr>
        <p:spPr>
          <a:xfrm>
            <a:off x="1603861" y="5891829"/>
            <a:ext cx="8949690" cy="504645"/>
          </a:xfrm>
          <a:prstGeom prst="rect">
            <a:avLst/>
          </a:prstGeom>
        </p:spPr>
        <p:txBody>
          <a:bodyPr vert="horz" lIns="91440" tIns="45720" rIns="91440" bIns="45720" rtlCol="0" anchor="t">
            <a:normAutofit/>
          </a:bodyPr>
          <a:lstStyle/>
          <a:p>
            <a:pPr marR="0" lvl="0" algn="ctr" fontAlgn="auto">
              <a:lnSpc>
                <a:spcPct val="90000"/>
              </a:lnSpc>
              <a:spcBef>
                <a:spcPts val="1000"/>
              </a:spcBef>
              <a:spcAft>
                <a:spcPts val="0"/>
              </a:spcAft>
              <a:buClrTx/>
              <a:buSzTx/>
              <a:tabLst/>
              <a:defRPr/>
            </a:pPr>
            <a:r>
              <a:rPr kumimoji="0" lang="en-US" b="0" i="0" u="none" strike="noStrike" kern="1200" cap="none" spc="0" normalizeH="0" baseline="0" noProof="0" dirty="0">
                <a:ln>
                  <a:noFill/>
                </a:ln>
                <a:solidFill>
                  <a:srgbClr val="FFFFFF"/>
                </a:solidFill>
                <a:effectLst/>
                <a:uLnTx/>
                <a:uFillTx/>
                <a:latin typeface="+mn-lt"/>
                <a:ea typeface="+mn-ea"/>
                <a:cs typeface="+mn-cs"/>
                <a:hlinkClick r:id="rId3"/>
              </a:rPr>
              <a:t>https://aka.ms/</a:t>
            </a:r>
            <a:r>
              <a:rPr lang="en-US" dirty="0">
                <a:solidFill>
                  <a:srgbClr val="FFFFFF"/>
                </a:solidFill>
                <a:ea typeface="+mn-lt"/>
                <a:cs typeface="+mn-lt"/>
                <a:hlinkClick r:id="rId3"/>
              </a:rPr>
              <a:t>howmicrosoftdoesit</a:t>
            </a:r>
            <a:endParaRPr kumimoji="0" lang="en-US" b="0" i="0" u="none" strike="noStrike" kern="1200" cap="none" spc="0" normalizeH="0" baseline="0" noProof="0" dirty="0">
              <a:ln>
                <a:noFill/>
              </a:ln>
              <a:solidFill>
                <a:srgbClr val="FFFFFF"/>
              </a:solidFill>
              <a:effectLst/>
              <a:uLnTx/>
              <a:uFillTx/>
              <a:latin typeface="+mn-lt"/>
              <a:ea typeface="+mn-ea"/>
              <a:cs typeface="+mn-cs"/>
            </a:endParaRPr>
          </a:p>
        </p:txBody>
      </p:sp>
      <p:pic>
        <p:nvPicPr>
          <p:cNvPr id="5" name="Picture 4" descr="A screenshot of a website&#10;&#10;Description automatically generated">
            <a:extLst>
              <a:ext uri="{FF2B5EF4-FFF2-40B4-BE49-F238E27FC236}">
                <a16:creationId xmlns:a16="http://schemas.microsoft.com/office/drawing/2014/main" id="{33688FD5-A259-36B4-DA9C-1AD32E4BFEF8}"/>
              </a:ext>
            </a:extLst>
          </p:cNvPr>
          <p:cNvPicPr>
            <a:picLocks noChangeAspect="1"/>
          </p:cNvPicPr>
          <p:nvPr/>
        </p:nvPicPr>
        <p:blipFill>
          <a:blip r:embed="rId4"/>
          <a:stretch>
            <a:fillRect/>
          </a:stretch>
        </p:blipFill>
        <p:spPr>
          <a:xfrm>
            <a:off x="2890256" y="461527"/>
            <a:ext cx="6411488" cy="3894978"/>
          </a:xfrm>
          <a:prstGeom prst="rect">
            <a:avLst/>
          </a:prstGeom>
        </p:spPr>
      </p:pic>
    </p:spTree>
    <p:extLst>
      <p:ext uri="{BB962C8B-B14F-4D97-AF65-F5344CB8AC3E}">
        <p14:creationId xmlns:p14="http://schemas.microsoft.com/office/powerpoint/2010/main" val="390461858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AAB619-5074-67CA-3518-C1D7F6AB523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7E48BF4-A9C4-3068-F62F-1EB727644196}"/>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BCF679F2-2979-B2BA-F9E3-B63E101E35B8}"/>
              </a:ext>
            </a:extLst>
          </p:cNvPr>
          <p:cNvSpPr txBox="1">
            <a:spLocks noGrp="1"/>
          </p:cNvSpPr>
          <p:nvPr>
            <p:ph type="title" idx="4294967295"/>
          </p:nvPr>
        </p:nvSpPr>
        <p:spPr>
          <a:xfrm>
            <a:off x="390752" y="1406089"/>
            <a:ext cx="4254059" cy="3389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defRPr/>
            </a:pPr>
            <a:r>
              <a:rPr lang="en-US" sz="2000" dirty="0">
                <a:solidFill>
                  <a:srgbClr val="333333"/>
                </a:solidFill>
                <a:cs typeface="Segoe UI Semibold"/>
              </a:rPr>
              <a:t>Check out the M365 Conference Recap</a:t>
            </a:r>
          </a:p>
        </p:txBody>
      </p:sp>
      <p:sp>
        <p:nvSpPr>
          <p:cNvPr id="7" name="Rectangle 6">
            <a:extLst>
              <a:ext uri="{FF2B5EF4-FFF2-40B4-BE49-F238E27FC236}">
                <a16:creationId xmlns:a16="http://schemas.microsoft.com/office/drawing/2014/main" id="{94F38E46-6FE2-64AC-6744-F6A12D4759F4}"/>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2B6E6F88-D7FC-D7B9-1F9B-EA9FA2B537D2}"/>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a:cs typeface="Segoe UI"/>
              </a:rPr>
              <a:t>Microsoft</a:t>
            </a:r>
            <a:r>
              <a:rPr kumimoji="0" lang="en-US" sz="1400" b="0" i="0" u="none" strike="noStrike" kern="1200" cap="none" spc="0" normalizeH="0" baseline="0" noProof="0">
                <a:ln>
                  <a:noFill/>
                </a:ln>
                <a:solidFill>
                  <a:srgbClr val="494B83"/>
                </a:solidFill>
                <a:effectLst/>
                <a:uLnTx/>
                <a:uFillTx/>
                <a:latin typeface="Segoe UI"/>
                <a:cs typeface="Segoe UI"/>
              </a:rPr>
              <a:t> </a:t>
            </a:r>
            <a:br>
              <a:rPr lang="en-US" sz="1400" b="0" i="0" u="none" strike="noStrike" kern="1200" cap="none" spc="0" normalizeH="0" baseline="0" noProof="0">
                <a:ln>
                  <a:noFill/>
                </a:ln>
                <a:effectLst/>
                <a:uLnTx/>
                <a:uFillTx/>
                <a:latin typeface="Segoe UI" panose="020B0502040204020203" pitchFamily="34" charset="0"/>
                <a:cs typeface="Segoe UI" panose="020B0502040204020203" pitchFamily="34" charset="0"/>
              </a:rPr>
            </a:br>
            <a:r>
              <a:rPr lang="en-US" sz="1400">
                <a:solidFill>
                  <a:srgbClr val="494B83"/>
                </a:solidFill>
                <a:latin typeface="Segoe UI"/>
                <a:cs typeface="Segoe UI"/>
              </a:rPr>
              <a:t>Community</a:t>
            </a:r>
            <a:endParaRPr lang="en-US" sz="1400" i="0" u="none" strike="noStrike" kern="1200" cap="none" spc="0" normalizeH="0" baseline="0" noProof="0">
              <a:ln>
                <a:noFill/>
              </a:ln>
              <a:solidFill>
                <a:srgbClr val="494B83"/>
              </a:solidFill>
              <a:effectLst/>
              <a:uLnTx/>
              <a:uFillTx/>
              <a:latin typeface="Segoe UI"/>
              <a:cs typeface="Segoe UI"/>
            </a:endParaRPr>
          </a:p>
        </p:txBody>
      </p:sp>
      <p:sp>
        <p:nvSpPr>
          <p:cNvPr id="2" name="Text Placeholder 2">
            <a:extLst>
              <a:ext uri="{FF2B5EF4-FFF2-40B4-BE49-F238E27FC236}">
                <a16:creationId xmlns:a16="http://schemas.microsoft.com/office/drawing/2014/main" id="{5BB5256A-8658-713B-C6D1-55E3AC08F051}"/>
              </a:ext>
            </a:extLst>
          </p:cNvPr>
          <p:cNvSpPr txBox="1">
            <a:spLocks/>
          </p:cNvSpPr>
          <p:nvPr/>
        </p:nvSpPr>
        <p:spPr>
          <a:xfrm>
            <a:off x="384009" y="1886954"/>
            <a:ext cx="4247433" cy="416414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500" dirty="0">
                <a:solidFill>
                  <a:srgbClr val="333333"/>
                </a:solidFill>
                <a:latin typeface="Segoe UI"/>
                <a:cs typeface="Segoe UI"/>
              </a:rPr>
              <a:t>It was a packed week filled with insights</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feedback</a:t>
            </a:r>
            <a:r>
              <a:rPr kumimoji="0" lang="en-US" sz="1500" b="0" i="0" u="none" strike="noStrike" kern="1200" cap="none" spc="0" normalizeH="0" baseline="0" noProof="0" dirty="0">
                <a:ln>
                  <a:noFill/>
                </a:ln>
                <a:solidFill>
                  <a:srgbClr val="333333"/>
                </a:solidFill>
                <a:effectLst/>
                <a:uLnTx/>
                <a:uFillTx/>
                <a:latin typeface="Segoe UI"/>
                <a:cs typeface="Segoe UI"/>
              </a:rPr>
              <a:t>, and </a:t>
            </a:r>
            <a:r>
              <a:rPr lang="en-US" sz="1500" dirty="0">
                <a:solidFill>
                  <a:srgbClr val="333333"/>
                </a:solidFill>
                <a:latin typeface="Segoe UI"/>
                <a:cs typeface="Segoe UI"/>
              </a:rPr>
              <a:t>fun</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Check out the link below for a</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recap of various aspects of the event - across keynotes</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general sessions</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breakout sessions</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our booth in the Expo Hall</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the Community Lounge </a:t>
            </a:r>
            <a:r>
              <a:rPr kumimoji="0" lang="en-US" sz="1500" b="0" i="0" u="none" strike="noStrike" kern="1200" cap="none" spc="0" normalizeH="0" baseline="0" noProof="0" dirty="0">
                <a:ln>
                  <a:noFill/>
                </a:ln>
                <a:solidFill>
                  <a:srgbClr val="333333"/>
                </a:solidFill>
                <a:effectLst/>
                <a:uLnTx/>
                <a:uFillTx/>
                <a:latin typeface="Segoe UI"/>
                <a:cs typeface="Segoe UI"/>
              </a:rPr>
              <a:t>and </a:t>
            </a:r>
            <a:r>
              <a:rPr lang="en-US" sz="1500" dirty="0">
                <a:solidFill>
                  <a:srgbClr val="333333"/>
                </a:solidFill>
                <a:latin typeface="Segoe UI"/>
                <a:cs typeface="Segoe UI"/>
              </a:rPr>
              <a:t>Lightning Talks</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roundtable discussions</a:t>
            </a:r>
            <a:r>
              <a:rPr kumimoji="0" lang="en-US" sz="1500" b="0" i="0" u="none" strike="noStrike" kern="1200" cap="none" spc="0" normalizeH="0" baseline="0" noProof="0" dirty="0">
                <a:ln>
                  <a:noFill/>
                </a:ln>
                <a:solidFill>
                  <a:srgbClr val="333333"/>
                </a:solidFill>
                <a:effectLst/>
                <a:uLnTx/>
                <a:uFillTx/>
                <a:latin typeface="Segoe UI"/>
                <a:cs typeface="Segoe UI"/>
              </a:rPr>
              <a:t>, and </a:t>
            </a:r>
            <a:r>
              <a:rPr lang="en-US" sz="1500" dirty="0">
                <a:solidFill>
                  <a:srgbClr val="333333"/>
                </a:solidFill>
                <a:latin typeface="Segoe UI"/>
                <a:cs typeface="Segoe UI"/>
              </a:rPr>
              <a:t>user research sessions</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Our community cup </a:t>
            </a:r>
            <a:r>
              <a:rPr lang="en-US" sz="1500" dirty="0" err="1">
                <a:solidFill>
                  <a:srgbClr val="333333"/>
                </a:solidFill>
                <a:latin typeface="Segoe UI"/>
                <a:cs typeface="Segoe UI"/>
              </a:rPr>
              <a:t>runneth</a:t>
            </a:r>
            <a:r>
              <a:rPr lang="en-US" sz="1500" dirty="0">
                <a:solidFill>
                  <a:srgbClr val="333333"/>
                </a:solidFill>
                <a:latin typeface="Segoe UI"/>
                <a:cs typeface="Segoe UI"/>
              </a:rPr>
              <a:t> over!</a:t>
            </a:r>
            <a:endParaRPr lang="en-US" dirty="0">
              <a:ea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a:p>
            <a:pPr marL="0" indent="0">
              <a:lnSpc>
                <a:spcPct val="100000"/>
              </a:lnSpc>
              <a:spcBef>
                <a:spcPts val="0"/>
              </a:spcBef>
              <a:buNone/>
              <a:defRPr/>
            </a:pPr>
            <a:r>
              <a:rPr kumimoji="0" lang="en-US" sz="1400" b="0" i="0" u="none" strike="noStrike" kern="1200" cap="none" spc="0" normalizeH="0" baseline="0" noProof="0" dirty="0">
                <a:ln>
                  <a:noFill/>
                </a:ln>
                <a:solidFill>
                  <a:srgbClr val="333333"/>
                </a:solidFill>
                <a:effectLst/>
                <a:uLnTx/>
                <a:uFillTx/>
                <a:latin typeface="SegoeUI"/>
                <a:ea typeface="+mn-ea"/>
                <a:cs typeface="Segoe UI"/>
              </a:rPr>
              <a:t>Click </a:t>
            </a:r>
            <a:r>
              <a:rPr kumimoji="0" lang="en-US" sz="1400" b="0" i="0" u="none" strike="noStrike" kern="1200" cap="none" spc="0" normalizeH="0" baseline="0" noProof="0" dirty="0">
                <a:ln>
                  <a:noFill/>
                </a:ln>
                <a:solidFill>
                  <a:srgbClr val="333333"/>
                </a:solidFill>
                <a:effectLst/>
                <a:uLnTx/>
                <a:uFillTx/>
                <a:latin typeface="SegoeUI"/>
                <a:ea typeface="+mn-ea"/>
                <a:cs typeface="Segoe UI"/>
                <a:hlinkClick r:id="rId3"/>
              </a:rPr>
              <a:t>here</a:t>
            </a:r>
            <a:r>
              <a:rPr kumimoji="0" lang="en-US" sz="1400" b="0" i="0" u="none" strike="noStrike" kern="1200" cap="none" spc="0" normalizeH="0" baseline="0" noProof="0" dirty="0">
                <a:ln>
                  <a:noFill/>
                </a:ln>
                <a:solidFill>
                  <a:srgbClr val="333333"/>
                </a:solidFill>
                <a:effectLst/>
                <a:uLnTx/>
                <a:uFillTx/>
                <a:latin typeface="SegoeUI"/>
                <a:ea typeface="+mn-ea"/>
                <a:cs typeface="Segoe UI"/>
              </a:rPr>
              <a:t> to </a:t>
            </a:r>
            <a:r>
              <a:rPr lang="en-US" sz="1400" dirty="0">
                <a:solidFill>
                  <a:srgbClr val="333333"/>
                </a:solidFill>
                <a:latin typeface="SegoeUI"/>
                <a:cs typeface="Segoe UI"/>
              </a:rPr>
              <a:t>read the recap!</a:t>
            </a:r>
            <a:endParaRPr lang="en-US" sz="1400" b="0" i="0" u="none" strike="noStrike" kern="1200" cap="none" spc="0" normalizeH="0" baseline="0" noProof="0" dirty="0">
              <a:ln>
                <a:noFill/>
              </a:ln>
              <a:solidFill>
                <a:srgbClr val="333333"/>
              </a:solidFill>
              <a:effectLst/>
              <a:uLnTx/>
              <a:uFillTx/>
              <a:latin typeface="SegoeUI"/>
              <a:cs typeface="Segoe UI" panose="020B0502040204020203" pitchFamily="34" charset="0"/>
            </a:endParaRPr>
          </a:p>
        </p:txBody>
      </p:sp>
      <p:pic>
        <p:nvPicPr>
          <p:cNvPr id="3" name="Picture 2" descr="Collage of various photos from across the M365Con event.">
            <a:extLst>
              <a:ext uri="{FF2B5EF4-FFF2-40B4-BE49-F238E27FC236}">
                <a16:creationId xmlns:a16="http://schemas.microsoft.com/office/drawing/2014/main" id="{B887D0CC-268F-2419-3D84-214894885BDA}"/>
              </a:ext>
            </a:extLst>
          </p:cNvPr>
          <p:cNvPicPr>
            <a:picLocks noChangeAspect="1"/>
          </p:cNvPicPr>
          <p:nvPr/>
        </p:nvPicPr>
        <p:blipFill>
          <a:blip r:embed="rId4"/>
          <a:stretch>
            <a:fillRect/>
          </a:stretch>
        </p:blipFill>
        <p:spPr>
          <a:xfrm>
            <a:off x="4878266" y="1404571"/>
            <a:ext cx="7190641" cy="4041530"/>
          </a:xfrm>
          <a:prstGeom prst="rect">
            <a:avLst/>
          </a:prstGeom>
        </p:spPr>
      </p:pic>
    </p:spTree>
    <p:extLst>
      <p:ext uri="{BB962C8B-B14F-4D97-AF65-F5344CB8AC3E}">
        <p14:creationId xmlns:p14="http://schemas.microsoft.com/office/powerpoint/2010/main" val="351154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AAB619-5074-67CA-3518-C1D7F6AB523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7E48BF4-A9C4-3068-F62F-1EB727644196}"/>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BCF679F2-2979-B2BA-F9E3-B63E101E35B8}"/>
              </a:ext>
            </a:extLst>
          </p:cNvPr>
          <p:cNvSpPr txBox="1">
            <a:spLocks noGrp="1"/>
          </p:cNvSpPr>
          <p:nvPr>
            <p:ph type="title" idx="4294967295"/>
          </p:nvPr>
        </p:nvSpPr>
        <p:spPr>
          <a:xfrm>
            <a:off x="376375" y="1305448"/>
            <a:ext cx="4254059" cy="3389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defRPr/>
            </a:pPr>
            <a:r>
              <a:rPr lang="en-US" sz="2000" dirty="0">
                <a:solidFill>
                  <a:srgbClr val="333333"/>
                </a:solidFill>
                <a:cs typeface="Segoe UI Semibold"/>
              </a:rPr>
              <a:t>5/23 Launch of Microsoft Community </a:t>
            </a:r>
            <a:r>
              <a:rPr lang="en-US" sz="2000" dirty="0" err="1">
                <a:solidFill>
                  <a:srgbClr val="333333"/>
                </a:solidFill>
                <a:cs typeface="Segoe UI Semibold"/>
              </a:rPr>
              <a:t>Youtube</a:t>
            </a:r>
            <a:r>
              <a:rPr lang="en-US" sz="2000" dirty="0">
                <a:solidFill>
                  <a:srgbClr val="333333"/>
                </a:solidFill>
                <a:cs typeface="Segoe UI Semibold"/>
              </a:rPr>
              <a:t> &amp; Community News Desk</a:t>
            </a:r>
          </a:p>
        </p:txBody>
      </p:sp>
      <p:sp>
        <p:nvSpPr>
          <p:cNvPr id="7" name="Rectangle 6">
            <a:extLst>
              <a:ext uri="{FF2B5EF4-FFF2-40B4-BE49-F238E27FC236}">
                <a16:creationId xmlns:a16="http://schemas.microsoft.com/office/drawing/2014/main" id="{94F38E46-6FE2-64AC-6744-F6A12D4759F4}"/>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2B6E6F88-D7FC-D7B9-1F9B-EA9FA2B537D2}"/>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a:cs typeface="Segoe UI"/>
              </a:rPr>
              <a:t>Microsoft</a:t>
            </a:r>
            <a:r>
              <a:rPr kumimoji="0" lang="en-US" sz="1400" b="0" i="0" u="none" strike="noStrike" kern="1200" cap="none" spc="0" normalizeH="0" baseline="0" noProof="0">
                <a:ln>
                  <a:noFill/>
                </a:ln>
                <a:solidFill>
                  <a:srgbClr val="494B83"/>
                </a:solidFill>
                <a:effectLst/>
                <a:uLnTx/>
                <a:uFillTx/>
                <a:latin typeface="Segoe UI"/>
                <a:cs typeface="Segoe UI"/>
              </a:rPr>
              <a:t> </a:t>
            </a:r>
            <a:br>
              <a:rPr lang="en-US" sz="1400" b="0" i="0" u="none" strike="noStrike" kern="1200" cap="none" spc="0" normalizeH="0" baseline="0" noProof="0">
                <a:ln>
                  <a:noFill/>
                </a:ln>
                <a:effectLst/>
                <a:uLnTx/>
                <a:uFillTx/>
                <a:latin typeface="Segoe UI" panose="020B0502040204020203" pitchFamily="34" charset="0"/>
                <a:cs typeface="Segoe UI" panose="020B0502040204020203" pitchFamily="34" charset="0"/>
              </a:rPr>
            </a:br>
            <a:r>
              <a:rPr lang="en-US" sz="1400">
                <a:solidFill>
                  <a:srgbClr val="494B83"/>
                </a:solidFill>
                <a:latin typeface="Segoe UI"/>
                <a:cs typeface="Segoe UI"/>
              </a:rPr>
              <a:t>Community</a:t>
            </a:r>
            <a:endParaRPr lang="en-US" sz="1400" i="0" u="none" strike="noStrike" kern="1200" cap="none" spc="0" normalizeH="0" baseline="0" noProof="0">
              <a:ln>
                <a:noFill/>
              </a:ln>
              <a:solidFill>
                <a:srgbClr val="494B83"/>
              </a:solidFill>
              <a:effectLst/>
              <a:uLnTx/>
              <a:uFillTx/>
              <a:latin typeface="Segoe UI"/>
              <a:cs typeface="Segoe UI"/>
            </a:endParaRPr>
          </a:p>
        </p:txBody>
      </p:sp>
      <p:sp>
        <p:nvSpPr>
          <p:cNvPr id="2" name="Text Placeholder 2">
            <a:extLst>
              <a:ext uri="{FF2B5EF4-FFF2-40B4-BE49-F238E27FC236}">
                <a16:creationId xmlns:a16="http://schemas.microsoft.com/office/drawing/2014/main" id="{5BB5256A-8658-713B-C6D1-55E3AC08F051}"/>
              </a:ext>
            </a:extLst>
          </p:cNvPr>
          <p:cNvSpPr txBox="1">
            <a:spLocks/>
          </p:cNvSpPr>
          <p:nvPr/>
        </p:nvSpPr>
        <p:spPr>
          <a:xfrm>
            <a:off x="412764" y="1958840"/>
            <a:ext cx="4247433" cy="416414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500" dirty="0">
                <a:solidFill>
                  <a:srgbClr val="333333"/>
                </a:solidFill>
                <a:latin typeface="Segoe UI"/>
                <a:cs typeface="Segoe UI"/>
              </a:rPr>
              <a:t>Announced on Mondays at Microsoft on 5/13:</a:t>
            </a:r>
            <a:endParaRPr lang="en-US" sz="1500" dirty="0">
              <a:solidFill>
                <a:srgbClr val="333333"/>
              </a:solidFill>
            </a:endParaRPr>
          </a:p>
          <a:p>
            <a:pPr>
              <a:lnSpc>
                <a:spcPct val="100000"/>
              </a:lnSpc>
              <a:spcBef>
                <a:spcPts val="0"/>
              </a:spcBef>
              <a:defRPr/>
            </a:pPr>
            <a:r>
              <a:rPr lang="en-US" sz="1500" dirty="0">
                <a:solidFill>
                  <a:srgbClr val="333333"/>
                </a:solidFill>
                <a:latin typeface="Segoe UI"/>
                <a:cs typeface="Segoe UI"/>
              </a:rPr>
              <a:t>On 5/23 previously known as the M365 and Power Platform </a:t>
            </a:r>
            <a:r>
              <a:rPr lang="en-US" sz="1500" dirty="0" err="1">
                <a:solidFill>
                  <a:srgbClr val="333333"/>
                </a:solidFill>
                <a:latin typeface="Segoe UI"/>
                <a:cs typeface="Segoe UI"/>
              </a:rPr>
              <a:t>Youtube</a:t>
            </a:r>
            <a:r>
              <a:rPr lang="en-US" sz="1500" dirty="0">
                <a:solidFill>
                  <a:srgbClr val="333333"/>
                </a:solidFill>
                <a:latin typeface="Segoe UI"/>
                <a:cs typeface="Segoe UI"/>
              </a:rPr>
              <a:t> channel will be expanding and will be known as Microsoft Community Learning</a:t>
            </a:r>
            <a:endParaRPr lang="en-US" sz="1500" b="0" i="0" u="none" strike="noStrike" kern="1200" cap="none" spc="0" normalizeH="0" baseline="0" noProof="0" dirty="0">
              <a:ln>
                <a:noFill/>
              </a:ln>
              <a:solidFill>
                <a:srgbClr val="333333"/>
              </a:solidFill>
              <a:effectLst/>
              <a:uLnTx/>
              <a:uFillTx/>
              <a:latin typeface="Segoe UI"/>
              <a:cs typeface="Segoe UI"/>
            </a:endParaRPr>
          </a:p>
          <a:p>
            <a:pPr>
              <a:lnSpc>
                <a:spcPct val="100000"/>
              </a:lnSpc>
              <a:spcBef>
                <a:spcPts val="0"/>
              </a:spcBef>
              <a:defRPr/>
            </a:pPr>
            <a:r>
              <a:rPr lang="en-US" sz="1500" dirty="0">
                <a:solidFill>
                  <a:srgbClr val="333333"/>
                </a:solidFill>
                <a:latin typeface="Segoe UI"/>
                <a:cs typeface="Segoe UI"/>
              </a:rPr>
              <a:t>On Microsoft Community Learning </a:t>
            </a:r>
            <a:r>
              <a:rPr lang="en-US" sz="1500" dirty="0" err="1">
                <a:solidFill>
                  <a:srgbClr val="333333"/>
                </a:solidFill>
                <a:latin typeface="Segoe UI"/>
                <a:cs typeface="Segoe UI"/>
              </a:rPr>
              <a:t>Youtube</a:t>
            </a:r>
            <a:r>
              <a:rPr lang="en-US" sz="1500" dirty="0">
                <a:solidFill>
                  <a:srgbClr val="333333"/>
                </a:solidFill>
                <a:latin typeface="Segoe UI"/>
                <a:cs typeface="Segoe UI"/>
              </a:rPr>
              <a:t> channel, you'll get content from Viva, Windows, including the Microsoft 365 Champions community calls, and more!</a:t>
            </a:r>
            <a:endParaRPr lang="en-US" sz="1500" dirty="0">
              <a:solidFill>
                <a:srgbClr val="333333"/>
              </a:solidFill>
              <a:latin typeface="Segoe UI"/>
            </a:endParaRPr>
          </a:p>
          <a:p>
            <a:pPr>
              <a:lnSpc>
                <a:spcPct val="100000"/>
              </a:lnSpc>
              <a:spcBef>
                <a:spcPts val="0"/>
              </a:spcBef>
              <a:defRPr/>
            </a:pPr>
            <a:r>
              <a:rPr lang="en-US" sz="1500" dirty="0">
                <a:solidFill>
                  <a:srgbClr val="333333"/>
                </a:solidFill>
                <a:latin typeface="Segoe UI"/>
                <a:cs typeface="Segoe UI"/>
              </a:rPr>
              <a:t>One stop shop for your technical skilling, demos, tutorials and community calls</a:t>
            </a:r>
            <a:endParaRPr lang="en-US" sz="1500" dirty="0">
              <a:solidFill>
                <a:srgbClr val="333333"/>
              </a:solidFill>
              <a:latin typeface="Segoe UI"/>
            </a:endParaRPr>
          </a:p>
          <a:p>
            <a:pPr>
              <a:lnSpc>
                <a:spcPct val="100000"/>
              </a:lnSpc>
              <a:spcBef>
                <a:spcPts val="0"/>
              </a:spcBef>
              <a:defRPr/>
            </a:pPr>
            <a:endParaRPr lang="en-US" sz="1500" dirty="0">
              <a:solidFill>
                <a:srgbClr val="333333"/>
              </a:solidFill>
              <a:latin typeface="Segoe UI"/>
            </a:endParaRPr>
          </a:p>
          <a:p>
            <a:pPr>
              <a:lnSpc>
                <a:spcPct val="100000"/>
              </a:lnSpc>
              <a:spcBef>
                <a:spcPts val="0"/>
              </a:spcBef>
              <a:defRPr/>
            </a:pPr>
            <a:r>
              <a:rPr lang="en-US" sz="1500" dirty="0">
                <a:solidFill>
                  <a:srgbClr val="333333"/>
                </a:solidFill>
                <a:latin typeface="Segoe UI"/>
                <a:cs typeface="Segoe UI"/>
              </a:rPr>
              <a:t>In addition, keep up to date on community at our new Microsoft Community News Desk</a:t>
            </a:r>
            <a:endParaRPr lang="en-US" sz="1500" dirty="0">
              <a:solidFill>
                <a:srgbClr val="333333"/>
              </a:solidFill>
              <a:latin typeface="Segoe UI"/>
            </a:endParaRPr>
          </a:p>
          <a:p>
            <a:pPr marL="457200" lvl="1" indent="0">
              <a:lnSpc>
                <a:spcPct val="100000"/>
              </a:lnSpc>
              <a:spcBef>
                <a:spcPts val="0"/>
              </a:spcBef>
              <a:buNone/>
              <a:defRPr/>
            </a:pPr>
            <a:endParaRPr lang="en-US" sz="1500" dirty="0">
              <a:solidFill>
                <a:srgbClr val="333333"/>
              </a:solidFill>
              <a:latin typeface="Segoe UI"/>
            </a:endParaRPr>
          </a:p>
          <a:p>
            <a:pPr marL="457200" lvl="1" indent="0">
              <a:lnSpc>
                <a:spcPct val="100000"/>
              </a:lnSpc>
              <a:spcBef>
                <a:spcPts val="0"/>
              </a:spcBef>
              <a:buNone/>
              <a:defRPr/>
            </a:pPr>
            <a:endParaRPr lang="en-US" sz="1500" dirty="0">
              <a:solidFill>
                <a:srgbClr val="333333"/>
              </a:solidFill>
              <a:latin typeface="Segoe UI"/>
              <a:cs typeface="Segoe UI"/>
            </a:endParaRPr>
          </a:p>
          <a:p>
            <a:pPr marL="0" indent="0">
              <a:lnSpc>
                <a:spcPct val="100000"/>
              </a:lnSpc>
              <a:spcBef>
                <a:spcPts val="0"/>
              </a:spcBef>
              <a:buNone/>
              <a:defRPr/>
            </a:pPr>
            <a:r>
              <a:rPr kumimoji="0" lang="en-US" sz="1400" b="0" i="0" u="none" strike="noStrike" kern="1200" cap="none" spc="0" normalizeH="0" baseline="0" noProof="0" dirty="0">
                <a:ln>
                  <a:noFill/>
                </a:ln>
                <a:solidFill>
                  <a:srgbClr val="333333"/>
                </a:solidFill>
                <a:effectLst/>
                <a:uLnTx/>
                <a:uFillTx/>
                <a:latin typeface="SegoeUI"/>
                <a:ea typeface="+mn-ea"/>
                <a:cs typeface="Segoe UI"/>
              </a:rPr>
              <a:t>Click </a:t>
            </a:r>
            <a:r>
              <a:rPr kumimoji="0" lang="en-US" sz="1400" b="0" i="0" u="none" strike="noStrike" kern="1200" cap="none" spc="0" normalizeH="0" baseline="0" noProof="0" dirty="0">
                <a:ln>
                  <a:noFill/>
                </a:ln>
                <a:solidFill>
                  <a:srgbClr val="333333"/>
                </a:solidFill>
                <a:effectLst/>
                <a:uLnTx/>
                <a:uFillTx/>
                <a:latin typeface="SegoeUI"/>
                <a:ea typeface="+mn-ea"/>
                <a:cs typeface="Segoe UI"/>
                <a:hlinkClick r:id="rId3"/>
              </a:rPr>
              <a:t>here</a:t>
            </a:r>
            <a:r>
              <a:rPr kumimoji="0" lang="en-US" sz="1400" b="0" i="0" u="none" strike="noStrike" kern="1200" cap="none" spc="0" normalizeH="0" baseline="0" noProof="0" dirty="0">
                <a:ln>
                  <a:noFill/>
                </a:ln>
                <a:solidFill>
                  <a:srgbClr val="333333"/>
                </a:solidFill>
                <a:effectLst/>
                <a:uLnTx/>
                <a:uFillTx/>
                <a:latin typeface="SegoeUI"/>
                <a:ea typeface="+mn-ea"/>
                <a:cs typeface="Segoe UI"/>
              </a:rPr>
              <a:t> to </a:t>
            </a:r>
            <a:r>
              <a:rPr lang="en-US" sz="1400" dirty="0">
                <a:solidFill>
                  <a:srgbClr val="333333"/>
                </a:solidFill>
                <a:latin typeface="SegoeUI"/>
                <a:cs typeface="Segoe UI"/>
              </a:rPr>
              <a:t>watch the announcement from Mondays at Microsoft!</a:t>
            </a:r>
            <a:endParaRPr lang="en-US" sz="1400" b="0" i="0" u="none" strike="noStrike" kern="1200" cap="none" spc="0" normalizeH="0" baseline="0" noProof="0" dirty="0">
              <a:ln>
                <a:noFill/>
              </a:ln>
              <a:solidFill>
                <a:srgbClr val="333333"/>
              </a:solidFill>
              <a:effectLst/>
              <a:uLnTx/>
              <a:uFillTx/>
              <a:latin typeface="SegoeUI"/>
              <a:cs typeface="Segoe UI" panose="020B0502040204020203" pitchFamily="34" charset="0"/>
            </a:endParaRPr>
          </a:p>
        </p:txBody>
      </p:sp>
      <p:pic>
        <p:nvPicPr>
          <p:cNvPr id="5" name="Picture 4" descr="A screenshot of a website&#10;&#10;Description automatically generated">
            <a:extLst>
              <a:ext uri="{FF2B5EF4-FFF2-40B4-BE49-F238E27FC236}">
                <a16:creationId xmlns:a16="http://schemas.microsoft.com/office/drawing/2014/main" id="{9CAF5F57-1811-B1E0-C795-B1BDC1434E03}"/>
              </a:ext>
            </a:extLst>
          </p:cNvPr>
          <p:cNvPicPr>
            <a:picLocks noChangeAspect="1"/>
          </p:cNvPicPr>
          <p:nvPr/>
        </p:nvPicPr>
        <p:blipFill>
          <a:blip r:embed="rId4"/>
          <a:stretch>
            <a:fillRect/>
          </a:stretch>
        </p:blipFill>
        <p:spPr>
          <a:xfrm>
            <a:off x="5262113" y="1885233"/>
            <a:ext cx="6901132" cy="2411798"/>
          </a:xfrm>
          <a:prstGeom prst="rect">
            <a:avLst/>
          </a:prstGeom>
        </p:spPr>
      </p:pic>
    </p:spTree>
    <p:extLst>
      <p:ext uri="{BB962C8B-B14F-4D97-AF65-F5344CB8AC3E}">
        <p14:creationId xmlns:p14="http://schemas.microsoft.com/office/powerpoint/2010/main" val="1957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AAB619-5074-67CA-3518-C1D7F6AB523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7E48BF4-A9C4-3068-F62F-1EB727644196}"/>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BCF679F2-2979-B2BA-F9E3-B63E101E35B8}"/>
              </a:ext>
            </a:extLst>
          </p:cNvPr>
          <p:cNvSpPr txBox="1">
            <a:spLocks noGrp="1"/>
          </p:cNvSpPr>
          <p:nvPr>
            <p:ph type="title" idx="4294967295"/>
          </p:nvPr>
        </p:nvSpPr>
        <p:spPr>
          <a:xfrm>
            <a:off x="390752" y="1406089"/>
            <a:ext cx="4254059" cy="3389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defRPr/>
            </a:pPr>
            <a:r>
              <a:rPr lang="en-US" sz="2000" dirty="0">
                <a:solidFill>
                  <a:srgbClr val="333333"/>
                </a:solidFill>
                <a:cs typeface="Segoe UI Semibold"/>
              </a:rPr>
              <a:t>Check out the M365 Conference Recap</a:t>
            </a:r>
          </a:p>
        </p:txBody>
      </p:sp>
      <p:sp>
        <p:nvSpPr>
          <p:cNvPr id="7" name="Rectangle 6">
            <a:extLst>
              <a:ext uri="{FF2B5EF4-FFF2-40B4-BE49-F238E27FC236}">
                <a16:creationId xmlns:a16="http://schemas.microsoft.com/office/drawing/2014/main" id="{94F38E46-6FE2-64AC-6744-F6A12D4759F4}"/>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2B6E6F88-D7FC-D7B9-1F9B-EA9FA2B537D2}"/>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a:cs typeface="Segoe UI"/>
              </a:rPr>
              <a:t>Microsoft</a:t>
            </a:r>
            <a:r>
              <a:rPr kumimoji="0" lang="en-US" sz="1400" b="0" i="0" u="none" strike="noStrike" kern="1200" cap="none" spc="0" normalizeH="0" baseline="0" noProof="0">
                <a:ln>
                  <a:noFill/>
                </a:ln>
                <a:solidFill>
                  <a:srgbClr val="494B83"/>
                </a:solidFill>
                <a:effectLst/>
                <a:uLnTx/>
                <a:uFillTx/>
                <a:latin typeface="Segoe UI"/>
                <a:cs typeface="Segoe UI"/>
              </a:rPr>
              <a:t> </a:t>
            </a:r>
            <a:br>
              <a:rPr lang="en-US" sz="1400" b="0" i="0" u="none" strike="noStrike" kern="1200" cap="none" spc="0" normalizeH="0" baseline="0" noProof="0">
                <a:ln>
                  <a:noFill/>
                </a:ln>
                <a:effectLst/>
                <a:uLnTx/>
                <a:uFillTx/>
                <a:latin typeface="Segoe UI" panose="020B0502040204020203" pitchFamily="34" charset="0"/>
                <a:cs typeface="Segoe UI" panose="020B0502040204020203" pitchFamily="34" charset="0"/>
              </a:rPr>
            </a:br>
            <a:r>
              <a:rPr lang="en-US" sz="1400">
                <a:solidFill>
                  <a:srgbClr val="494B83"/>
                </a:solidFill>
                <a:latin typeface="Segoe UI"/>
                <a:cs typeface="Segoe UI"/>
              </a:rPr>
              <a:t>Community</a:t>
            </a:r>
            <a:endParaRPr lang="en-US" sz="1400" i="0" u="none" strike="noStrike" kern="1200" cap="none" spc="0" normalizeH="0" baseline="0" noProof="0">
              <a:ln>
                <a:noFill/>
              </a:ln>
              <a:solidFill>
                <a:srgbClr val="494B83"/>
              </a:solidFill>
              <a:effectLst/>
              <a:uLnTx/>
              <a:uFillTx/>
              <a:latin typeface="Segoe UI"/>
              <a:cs typeface="Segoe UI"/>
            </a:endParaRPr>
          </a:p>
        </p:txBody>
      </p:sp>
      <p:sp>
        <p:nvSpPr>
          <p:cNvPr id="2" name="Text Placeholder 2">
            <a:extLst>
              <a:ext uri="{FF2B5EF4-FFF2-40B4-BE49-F238E27FC236}">
                <a16:creationId xmlns:a16="http://schemas.microsoft.com/office/drawing/2014/main" id="{5BB5256A-8658-713B-C6D1-55E3AC08F051}"/>
              </a:ext>
            </a:extLst>
          </p:cNvPr>
          <p:cNvSpPr txBox="1">
            <a:spLocks/>
          </p:cNvSpPr>
          <p:nvPr/>
        </p:nvSpPr>
        <p:spPr>
          <a:xfrm>
            <a:off x="384009" y="1886954"/>
            <a:ext cx="4247433" cy="416414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500" dirty="0">
                <a:solidFill>
                  <a:srgbClr val="333333"/>
                </a:solidFill>
                <a:latin typeface="Segoe UI"/>
                <a:cs typeface="Segoe UI"/>
              </a:rPr>
              <a:t>It was a packed week filled with insights</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feedback</a:t>
            </a:r>
            <a:r>
              <a:rPr kumimoji="0" lang="en-US" sz="1500" b="0" i="0" u="none" strike="noStrike" kern="1200" cap="none" spc="0" normalizeH="0" baseline="0" noProof="0" dirty="0">
                <a:ln>
                  <a:noFill/>
                </a:ln>
                <a:solidFill>
                  <a:srgbClr val="333333"/>
                </a:solidFill>
                <a:effectLst/>
                <a:uLnTx/>
                <a:uFillTx/>
                <a:latin typeface="Segoe UI"/>
                <a:cs typeface="Segoe UI"/>
              </a:rPr>
              <a:t>, and </a:t>
            </a:r>
            <a:r>
              <a:rPr lang="en-US" sz="1500" dirty="0">
                <a:solidFill>
                  <a:srgbClr val="333333"/>
                </a:solidFill>
                <a:latin typeface="Segoe UI"/>
                <a:cs typeface="Segoe UI"/>
              </a:rPr>
              <a:t>fun</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Check out the link below for a</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recap of various aspects of the event - across keynotes</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general sessions</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breakout sessions</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our booth in the Expo Hall</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the Community Lounge </a:t>
            </a:r>
            <a:r>
              <a:rPr kumimoji="0" lang="en-US" sz="1500" b="0" i="0" u="none" strike="noStrike" kern="1200" cap="none" spc="0" normalizeH="0" baseline="0" noProof="0" dirty="0">
                <a:ln>
                  <a:noFill/>
                </a:ln>
                <a:solidFill>
                  <a:srgbClr val="333333"/>
                </a:solidFill>
                <a:effectLst/>
                <a:uLnTx/>
                <a:uFillTx/>
                <a:latin typeface="Segoe UI"/>
                <a:cs typeface="Segoe UI"/>
              </a:rPr>
              <a:t>and </a:t>
            </a:r>
            <a:r>
              <a:rPr lang="en-US" sz="1500" dirty="0">
                <a:solidFill>
                  <a:srgbClr val="333333"/>
                </a:solidFill>
                <a:latin typeface="Segoe UI"/>
                <a:cs typeface="Segoe UI"/>
              </a:rPr>
              <a:t>Lightning Talks</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roundtable discussions</a:t>
            </a:r>
            <a:r>
              <a:rPr kumimoji="0" lang="en-US" sz="1500" b="0" i="0" u="none" strike="noStrike" kern="1200" cap="none" spc="0" normalizeH="0" baseline="0" noProof="0" dirty="0">
                <a:ln>
                  <a:noFill/>
                </a:ln>
                <a:solidFill>
                  <a:srgbClr val="333333"/>
                </a:solidFill>
                <a:effectLst/>
                <a:uLnTx/>
                <a:uFillTx/>
                <a:latin typeface="Segoe UI"/>
                <a:cs typeface="Segoe UI"/>
              </a:rPr>
              <a:t>, and </a:t>
            </a:r>
            <a:r>
              <a:rPr lang="en-US" sz="1500" dirty="0">
                <a:solidFill>
                  <a:srgbClr val="333333"/>
                </a:solidFill>
                <a:latin typeface="Segoe UI"/>
                <a:cs typeface="Segoe UI"/>
              </a:rPr>
              <a:t>user research sessions</a:t>
            </a:r>
            <a:r>
              <a:rPr kumimoji="0" lang="en-US" sz="1500" b="0" i="0" u="none" strike="noStrike" kern="1200" cap="none" spc="0" normalizeH="0" baseline="0" noProof="0" dirty="0">
                <a:ln>
                  <a:noFill/>
                </a:ln>
                <a:solidFill>
                  <a:srgbClr val="333333"/>
                </a:solidFill>
                <a:effectLst/>
                <a:uLnTx/>
                <a:uFillTx/>
                <a:latin typeface="Segoe UI"/>
                <a:cs typeface="Segoe UI"/>
              </a:rPr>
              <a:t>. </a:t>
            </a:r>
            <a:r>
              <a:rPr lang="en-US" sz="1500" dirty="0">
                <a:solidFill>
                  <a:srgbClr val="333333"/>
                </a:solidFill>
                <a:latin typeface="Segoe UI"/>
                <a:cs typeface="Segoe UI"/>
              </a:rPr>
              <a:t>Our community cup </a:t>
            </a:r>
            <a:r>
              <a:rPr lang="en-US" sz="1500" dirty="0" err="1">
                <a:solidFill>
                  <a:srgbClr val="333333"/>
                </a:solidFill>
                <a:latin typeface="Segoe UI"/>
                <a:cs typeface="Segoe UI"/>
              </a:rPr>
              <a:t>runneth</a:t>
            </a:r>
            <a:r>
              <a:rPr lang="en-US" sz="1500" dirty="0">
                <a:solidFill>
                  <a:srgbClr val="333333"/>
                </a:solidFill>
                <a:latin typeface="Segoe UI"/>
                <a:cs typeface="Segoe UI"/>
              </a:rPr>
              <a:t> over!</a:t>
            </a:r>
            <a:endParaRPr lang="en-US" dirty="0">
              <a:ea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a:p>
            <a:pPr marL="0" indent="0">
              <a:lnSpc>
                <a:spcPct val="100000"/>
              </a:lnSpc>
              <a:spcBef>
                <a:spcPts val="0"/>
              </a:spcBef>
              <a:buNone/>
              <a:defRPr/>
            </a:pPr>
            <a:r>
              <a:rPr kumimoji="0" lang="en-US" sz="1400" b="0" i="0" u="none" strike="noStrike" kern="1200" cap="none" spc="0" normalizeH="0" baseline="0" noProof="0" dirty="0">
                <a:ln>
                  <a:noFill/>
                </a:ln>
                <a:solidFill>
                  <a:srgbClr val="333333"/>
                </a:solidFill>
                <a:effectLst/>
                <a:uLnTx/>
                <a:uFillTx/>
                <a:latin typeface="SegoeUI"/>
                <a:ea typeface="+mn-ea"/>
                <a:cs typeface="Segoe UI"/>
              </a:rPr>
              <a:t>Click </a:t>
            </a:r>
            <a:r>
              <a:rPr kumimoji="0" lang="en-US" sz="1400" b="0" i="0" u="none" strike="noStrike" kern="1200" cap="none" spc="0" normalizeH="0" baseline="0" noProof="0" dirty="0">
                <a:ln>
                  <a:noFill/>
                </a:ln>
                <a:solidFill>
                  <a:srgbClr val="333333"/>
                </a:solidFill>
                <a:effectLst/>
                <a:uLnTx/>
                <a:uFillTx/>
                <a:latin typeface="SegoeUI"/>
                <a:ea typeface="+mn-ea"/>
                <a:cs typeface="Segoe UI"/>
                <a:hlinkClick r:id="rId3"/>
              </a:rPr>
              <a:t>here</a:t>
            </a:r>
            <a:r>
              <a:rPr kumimoji="0" lang="en-US" sz="1400" b="0" i="0" u="none" strike="noStrike" kern="1200" cap="none" spc="0" normalizeH="0" baseline="0" noProof="0" dirty="0">
                <a:ln>
                  <a:noFill/>
                </a:ln>
                <a:solidFill>
                  <a:srgbClr val="333333"/>
                </a:solidFill>
                <a:effectLst/>
                <a:uLnTx/>
                <a:uFillTx/>
                <a:latin typeface="SegoeUI"/>
                <a:ea typeface="+mn-ea"/>
                <a:cs typeface="Segoe UI"/>
              </a:rPr>
              <a:t> to </a:t>
            </a:r>
            <a:r>
              <a:rPr lang="en-US" sz="1400" dirty="0">
                <a:solidFill>
                  <a:srgbClr val="333333"/>
                </a:solidFill>
                <a:latin typeface="SegoeUI"/>
                <a:cs typeface="Segoe UI"/>
              </a:rPr>
              <a:t>read the recap!</a:t>
            </a:r>
            <a:endParaRPr lang="en-US" sz="1400" b="0" i="0" u="none" strike="noStrike" kern="1200" cap="none" spc="0" normalizeH="0" baseline="0" noProof="0" dirty="0">
              <a:ln>
                <a:noFill/>
              </a:ln>
              <a:solidFill>
                <a:srgbClr val="333333"/>
              </a:solidFill>
              <a:effectLst/>
              <a:uLnTx/>
              <a:uFillTx/>
              <a:latin typeface="SegoeUI"/>
              <a:cs typeface="Segoe UI" panose="020B0502040204020203" pitchFamily="34" charset="0"/>
            </a:endParaRPr>
          </a:p>
        </p:txBody>
      </p:sp>
      <p:pic>
        <p:nvPicPr>
          <p:cNvPr id="5" name="Picture 4">
            <a:extLst>
              <a:ext uri="{FF2B5EF4-FFF2-40B4-BE49-F238E27FC236}">
                <a16:creationId xmlns:a16="http://schemas.microsoft.com/office/drawing/2014/main" id="{F5B5579E-0E58-5C2B-B7BD-A743176C270F}"/>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59214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D2137-C0E8-B4C6-B2E8-0367C83027B0}"/>
              </a:ext>
            </a:extLst>
          </p:cNvPr>
          <p:cNvSpPr>
            <a:spLocks noGrp="1"/>
          </p:cNvSpPr>
          <p:nvPr>
            <p:ph type="title"/>
          </p:nvPr>
        </p:nvSpPr>
        <p:spPr>
          <a:xfrm>
            <a:off x="141890" y="2998113"/>
            <a:ext cx="3153103" cy="861774"/>
          </a:xfrm>
        </p:spPr>
        <p:txBody>
          <a:bodyPr/>
          <a:lstStyle/>
          <a:p>
            <a:r>
              <a:rPr lang="en-US" sz="2800">
                <a:cs typeface="Segoe UI"/>
              </a:rPr>
              <a:t>Communitydays.org Statistics</a:t>
            </a:r>
            <a:endParaRPr lang="en-US"/>
          </a:p>
        </p:txBody>
      </p:sp>
      <p:sp>
        <p:nvSpPr>
          <p:cNvPr id="3" name="Text Placeholder 2">
            <a:extLst>
              <a:ext uri="{FF2B5EF4-FFF2-40B4-BE49-F238E27FC236}">
                <a16:creationId xmlns:a16="http://schemas.microsoft.com/office/drawing/2014/main" id="{62F0D3E2-AF24-A9BF-505D-EE37F02F7B6A}"/>
              </a:ext>
            </a:extLst>
          </p:cNvPr>
          <p:cNvSpPr>
            <a:spLocks noGrp="1"/>
          </p:cNvSpPr>
          <p:nvPr>
            <p:ph type="body" sz="quarter" idx="10"/>
          </p:nvPr>
        </p:nvSpPr>
        <p:spPr>
          <a:xfrm>
            <a:off x="3825234" y="849548"/>
            <a:ext cx="7469188" cy="6032421"/>
          </a:xfrm>
        </p:spPr>
        <p:txBody>
          <a:bodyPr/>
          <a:lstStyle/>
          <a:p>
            <a:pPr marL="0" indent="0">
              <a:spcBef>
                <a:spcPts val="20"/>
              </a:spcBef>
              <a:buNone/>
            </a:pPr>
            <a:endParaRPr lang="en-US"/>
          </a:p>
          <a:p>
            <a:pPr marL="0" indent="0">
              <a:spcBef>
                <a:spcPts val="20"/>
              </a:spcBef>
              <a:buNone/>
            </a:pPr>
            <a:r>
              <a:rPr lang="en-US">
                <a:solidFill>
                  <a:srgbClr val="000000"/>
                </a:solidFill>
                <a:cs typeface="Segoe UI"/>
              </a:rPr>
              <a:t>CommunityDays.org current numbers:</a:t>
            </a:r>
            <a:endParaRPr lang="en-US"/>
          </a:p>
          <a:p>
            <a:pPr marL="0" indent="0">
              <a:buNone/>
            </a:pPr>
            <a:endParaRPr lang="en-US">
              <a:solidFill>
                <a:srgbClr val="000000"/>
              </a:solidFill>
              <a:ea typeface="+mn-lt"/>
              <a:cs typeface="+mn-lt"/>
            </a:endParaRPr>
          </a:p>
          <a:p>
            <a:pPr marL="0" indent="0">
              <a:buNone/>
            </a:pPr>
            <a:endParaRPr lang="en-US"/>
          </a:p>
          <a:p>
            <a:pPr marL="0" indent="0">
              <a:buNone/>
            </a:pPr>
            <a:endParaRPr lang="en-US">
              <a:solidFill>
                <a:srgbClr val="000000"/>
              </a:solidFill>
              <a:ea typeface="+mn-lt"/>
              <a:cs typeface="+mn-lt"/>
            </a:endParaRPr>
          </a:p>
          <a:p>
            <a:pPr marL="0" indent="0">
              <a:buNone/>
            </a:pPr>
            <a:endParaRPr lang="en-US">
              <a:solidFill>
                <a:srgbClr val="000000"/>
              </a:solidFill>
              <a:ea typeface="+mn-lt"/>
              <a:cs typeface="+mn-lt"/>
            </a:endParaRPr>
          </a:p>
          <a:p>
            <a:pPr marL="0" indent="0">
              <a:buNone/>
            </a:pPr>
            <a:endParaRPr lang="en-US"/>
          </a:p>
          <a:p>
            <a:pPr marL="0" indent="0">
              <a:buNone/>
            </a:pPr>
            <a:endParaRPr lang="en-US">
              <a:ea typeface="+mn-lt"/>
              <a:cs typeface="+mn-lt"/>
            </a:endParaRPr>
          </a:p>
          <a:p>
            <a:pPr marL="0" indent="0">
              <a:buNone/>
            </a:pPr>
            <a:endParaRPr lang="en-US"/>
          </a:p>
          <a:p>
            <a:pPr marL="0" indent="0">
              <a:buNone/>
            </a:pPr>
            <a:endParaRPr lang="en-US"/>
          </a:p>
          <a:p>
            <a:pPr marL="0" indent="0">
              <a:buNone/>
            </a:pPr>
            <a:endParaRPr lang="en-US"/>
          </a:p>
          <a:p>
            <a:pPr marL="0" indent="0">
              <a:buNone/>
            </a:pPr>
            <a:endParaRPr lang="en-US"/>
          </a:p>
        </p:txBody>
      </p:sp>
      <p:graphicFrame>
        <p:nvGraphicFramePr>
          <p:cNvPr id="5" name="Table 4">
            <a:extLst>
              <a:ext uri="{FF2B5EF4-FFF2-40B4-BE49-F238E27FC236}">
                <a16:creationId xmlns:a16="http://schemas.microsoft.com/office/drawing/2014/main" id="{B062EA0E-AF85-DC83-83AF-2ABED3DE413A}"/>
              </a:ext>
            </a:extLst>
          </p:cNvPr>
          <p:cNvGraphicFramePr>
            <a:graphicFrameLocks noGrp="1"/>
          </p:cNvGraphicFramePr>
          <p:nvPr/>
        </p:nvGraphicFramePr>
        <p:xfrm>
          <a:off x="3827954" y="2298569"/>
          <a:ext cx="8168640" cy="2590800"/>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1142169986"/>
                    </a:ext>
                  </a:extLst>
                </a:gridCol>
                <a:gridCol w="4084320">
                  <a:extLst>
                    <a:ext uri="{9D8B030D-6E8A-4147-A177-3AD203B41FA5}">
                      <a16:colId xmlns:a16="http://schemas.microsoft.com/office/drawing/2014/main" val="2424222148"/>
                    </a:ext>
                  </a:extLst>
                </a:gridCol>
              </a:tblGrid>
              <a:tr h="370840">
                <a:tc gridSpan="2">
                  <a:txBody>
                    <a:bodyPr/>
                    <a:lstStyle/>
                    <a:p>
                      <a:pPr lvl="0">
                        <a:buNone/>
                      </a:pPr>
                      <a:r>
                        <a:rPr lang="en-US" sz="2800" b="0" i="0" u="none" strike="noStrike" noProof="0">
                          <a:solidFill>
                            <a:schemeClr val="bg1"/>
                          </a:solidFill>
                          <a:latin typeface="Segoe UI"/>
                        </a:rPr>
                        <a:t>Total in tool: 224</a:t>
                      </a:r>
                      <a:endParaRPr lang="en-US">
                        <a:solidFill>
                          <a:schemeClr val="bg1"/>
                        </a:solidFill>
                      </a:endParaRPr>
                    </a:p>
                  </a:txBody>
                  <a:tcPr/>
                </a:tc>
                <a:tc hMerge="1">
                  <a:txBody>
                    <a:bodyPr/>
                    <a:lstStyle/>
                    <a:p>
                      <a:endParaRPr lang="en-US"/>
                    </a:p>
                  </a:txBody>
                  <a:tcPr/>
                </a:tc>
                <a:extLst>
                  <a:ext uri="{0D108BD9-81ED-4DB2-BD59-A6C34878D82A}">
                    <a16:rowId xmlns:a16="http://schemas.microsoft.com/office/drawing/2014/main" val="570925840"/>
                  </a:ext>
                </a:extLst>
              </a:tr>
              <a:tr h="370840">
                <a:tc>
                  <a:txBody>
                    <a:bodyPr/>
                    <a:lstStyle/>
                    <a:p>
                      <a:pPr lvl="0">
                        <a:buNone/>
                      </a:pPr>
                      <a:r>
                        <a:rPr lang="en-US" sz="2800" b="0" i="0" u="none" strike="noStrike" noProof="0">
                          <a:solidFill>
                            <a:srgbClr val="000000"/>
                          </a:solidFill>
                          <a:latin typeface="Segoe UI"/>
                        </a:rPr>
                        <a:t>CY22 Events: 25</a:t>
                      </a:r>
                      <a:endParaRPr lang="en-US"/>
                    </a:p>
                  </a:txBody>
                  <a:tcPr/>
                </a:tc>
                <a:tc>
                  <a:txBody>
                    <a:bodyPr/>
                    <a:lstStyle/>
                    <a:p>
                      <a:r>
                        <a:rPr lang="en-US" sz="2800"/>
                        <a:t>FY23: 74</a:t>
                      </a:r>
                    </a:p>
                  </a:txBody>
                  <a:tcPr/>
                </a:tc>
                <a:extLst>
                  <a:ext uri="{0D108BD9-81ED-4DB2-BD59-A6C34878D82A}">
                    <a16:rowId xmlns:a16="http://schemas.microsoft.com/office/drawing/2014/main" val="2218417064"/>
                  </a:ext>
                </a:extLst>
              </a:tr>
              <a:tr h="370840">
                <a:tc>
                  <a:txBody>
                    <a:bodyPr/>
                    <a:lstStyle/>
                    <a:p>
                      <a:pPr lvl="0">
                        <a:buNone/>
                      </a:pPr>
                      <a:r>
                        <a:rPr lang="en-US" sz="2800" b="0" i="0" u="none" strike="noStrike" noProof="0">
                          <a:solidFill>
                            <a:srgbClr val="000000"/>
                          </a:solidFill>
                          <a:latin typeface="Segoe UI"/>
                        </a:rPr>
                        <a:t>CY23 Events: 110</a:t>
                      </a:r>
                      <a:endParaRPr lang="en-US"/>
                    </a:p>
                  </a:txBody>
                  <a:tcPr/>
                </a:tc>
                <a:tc>
                  <a:txBody>
                    <a:bodyPr/>
                    <a:lstStyle/>
                    <a:p>
                      <a:r>
                        <a:rPr lang="en-US" sz="2800"/>
                        <a:t>FY24: 130</a:t>
                      </a:r>
                    </a:p>
                  </a:txBody>
                  <a:tcPr/>
                </a:tc>
                <a:extLst>
                  <a:ext uri="{0D108BD9-81ED-4DB2-BD59-A6C34878D82A}">
                    <a16:rowId xmlns:a16="http://schemas.microsoft.com/office/drawing/2014/main" val="1414803372"/>
                  </a:ext>
                </a:extLst>
              </a:tr>
              <a:tr h="370840">
                <a:tc>
                  <a:txBody>
                    <a:bodyPr/>
                    <a:lstStyle/>
                    <a:p>
                      <a:pPr lvl="0">
                        <a:buNone/>
                      </a:pPr>
                      <a:r>
                        <a:rPr lang="en-US" sz="2800" b="0" i="0" u="none" strike="noStrike" noProof="0">
                          <a:solidFill>
                            <a:srgbClr val="000000"/>
                          </a:solidFill>
                          <a:latin typeface="Segoe UI"/>
                        </a:rPr>
                        <a:t>CY24 Events: 88</a:t>
                      </a:r>
                      <a:endParaRPr lang="en-US"/>
                    </a:p>
                  </a:txBody>
                  <a:tcPr/>
                </a:tc>
                <a:tc>
                  <a:txBody>
                    <a:bodyPr/>
                    <a:lstStyle/>
                    <a:p>
                      <a:r>
                        <a:rPr lang="en-US" sz="2800"/>
                        <a:t>FY25: 20</a:t>
                      </a:r>
                    </a:p>
                  </a:txBody>
                  <a:tcPr/>
                </a:tc>
                <a:extLst>
                  <a:ext uri="{0D108BD9-81ED-4DB2-BD59-A6C34878D82A}">
                    <a16:rowId xmlns:a16="http://schemas.microsoft.com/office/drawing/2014/main" val="3484834830"/>
                  </a:ext>
                </a:extLst>
              </a:tr>
              <a:tr h="370839">
                <a:tc>
                  <a:txBody>
                    <a:bodyPr/>
                    <a:lstStyle/>
                    <a:p>
                      <a:pPr lvl="0">
                        <a:buNone/>
                      </a:pPr>
                      <a:r>
                        <a:rPr lang="en-US" sz="2800" b="0" i="0" u="none" strike="noStrike" noProof="0">
                          <a:solidFill>
                            <a:srgbClr val="000000"/>
                          </a:solidFill>
                          <a:latin typeface="Segoe UI"/>
                        </a:rPr>
                        <a:t>CY25 Events: 1</a:t>
                      </a:r>
                      <a:endParaRPr lang="en-US"/>
                    </a:p>
                  </a:txBody>
                  <a:tcPr/>
                </a:tc>
                <a:tc>
                  <a:txBody>
                    <a:bodyPr/>
                    <a:lstStyle/>
                    <a:p>
                      <a:pPr lvl="0">
                        <a:buNone/>
                      </a:pPr>
                      <a:endParaRPr lang="en-US"/>
                    </a:p>
                  </a:txBody>
                  <a:tcPr/>
                </a:tc>
                <a:extLst>
                  <a:ext uri="{0D108BD9-81ED-4DB2-BD59-A6C34878D82A}">
                    <a16:rowId xmlns:a16="http://schemas.microsoft.com/office/drawing/2014/main" val="1322534288"/>
                  </a:ext>
                </a:extLst>
              </a:tr>
            </a:tbl>
          </a:graphicData>
        </a:graphic>
      </p:graphicFrame>
    </p:spTree>
    <p:extLst>
      <p:ext uri="{BB962C8B-B14F-4D97-AF65-F5344CB8AC3E}">
        <p14:creationId xmlns:p14="http://schemas.microsoft.com/office/powerpoint/2010/main" val="1945802170"/>
      </p:ext>
    </p:extLst>
  </p:cSld>
  <p:clrMapOvr>
    <a:masterClrMapping/>
  </p:clrMapOvr>
  <p:transition>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Loop colors">
      <a:dk1>
        <a:srgbClr val="000000"/>
      </a:dk1>
      <a:lt1>
        <a:srgbClr val="FFFFFF"/>
      </a:lt1>
      <a:dk2>
        <a:srgbClr val="424242"/>
      </a:dk2>
      <a:lt2>
        <a:srgbClr val="E8E8E8"/>
      </a:lt2>
      <a:accent1>
        <a:srgbClr val="8230FF"/>
      </a:accent1>
      <a:accent2>
        <a:srgbClr val="9237E3"/>
      </a:accent2>
      <a:accent3>
        <a:srgbClr val="51E6FF"/>
      </a:accent3>
      <a:accent4>
        <a:srgbClr val="FDA360"/>
      </a:accent4>
      <a:accent5>
        <a:srgbClr val="EF85C8"/>
      </a:accent5>
      <a:accent6>
        <a:srgbClr val="B27FFF"/>
      </a:accent6>
      <a:hlink>
        <a:srgbClr val="3C53BC"/>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5.xml><?xml version="1.0" encoding="utf-8"?>
<a:theme xmlns:a="http://schemas.openxmlformats.org/drawingml/2006/main" name="Power Platform Template">
  <a:themeElements>
    <a:clrScheme name="Power Platform v03">
      <a:dk1>
        <a:srgbClr val="000000"/>
      </a:dk1>
      <a:lt1>
        <a:srgbClr val="FFFFFF"/>
      </a:lt1>
      <a:dk2>
        <a:srgbClr val="2A446F"/>
      </a:dk2>
      <a:lt2>
        <a:srgbClr val="F4F3F5"/>
      </a:lt2>
      <a:accent1>
        <a:srgbClr val="0078D4"/>
      </a:accent1>
      <a:accent2>
        <a:srgbClr val="C03BC4"/>
      </a:accent2>
      <a:accent3>
        <a:srgbClr val="49C5B1"/>
      </a:accent3>
      <a:accent4>
        <a:srgbClr val="F4364C"/>
      </a:accent4>
      <a:accent5>
        <a:srgbClr val="C5B4E3"/>
      </a:accent5>
      <a:accent6>
        <a:srgbClr val="D4EC8E"/>
      </a:accent6>
      <a:hlink>
        <a:srgbClr val="0078D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6.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7.xml><?xml version="1.0" encoding="utf-8"?>
<a:theme xmlns:a="http://schemas.openxmlformats.org/drawingml/2006/main" name="14_White template">
  <a:themeElements>
    <a:clrScheme name="Custom 1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potx" id="{9B9D4552-29B2-48DE-8EE1-B9D652F0E989}" vid="{096EBCCE-1335-4D44-80C4-E6BBB310624C}"/>
    </a:ext>
  </a:extLst>
</a:theme>
</file>

<file path=ppt/theme/theme8.xml><?xml version="1.0" encoding="utf-8"?>
<a:theme xmlns:a="http://schemas.openxmlformats.org/drawingml/2006/main" name="1_Office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lcf76f155ced4ddcb4097134ff3c332f xmlns="69c30713-af12-44e2-9e41-c108ae8adae4">
      <Terms xmlns="http://schemas.microsoft.com/office/infopath/2007/PartnerControls"/>
    </lcf76f155ced4ddcb4097134ff3c332f>
    <PublishingStartDate xmlns="http://schemas.microsoft.com/sharepoint/v3" xsi:nil="true"/>
    <TaxCatchAll xmlns="287f6557-18c0-4370-ae54-94b6b987281a" xsi:nil="true"/>
    <MeetingDate xmlns="69c30713-af12-44e2-9e41-c108ae8adae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F7E1CF81D4474482883740FD559BFA" ma:contentTypeVersion="17" ma:contentTypeDescription="Create a new document." ma:contentTypeScope="" ma:versionID="8416050e5f0c8310121ace2eff051a13">
  <xsd:schema xmlns:xsd="http://www.w3.org/2001/XMLSchema" xmlns:xs="http://www.w3.org/2001/XMLSchema" xmlns:p="http://schemas.microsoft.com/office/2006/metadata/properties" xmlns:ns1="http://schemas.microsoft.com/sharepoint/v3" xmlns:ns2="69c30713-af12-44e2-9e41-c108ae8adae4" xmlns:ns3="287f6557-18c0-4370-ae54-94b6b987281a" targetNamespace="http://schemas.microsoft.com/office/2006/metadata/properties" ma:root="true" ma:fieldsID="9482b2394f6a8ad54bdc97ca3a376140" ns1:_="" ns2:_="" ns3:_="">
    <xsd:import namespace="http://schemas.microsoft.com/sharepoint/v3"/>
    <xsd:import namespace="69c30713-af12-44e2-9e41-c108ae8adae4"/>
    <xsd:import namespace="287f6557-18c0-4370-ae54-94b6b987281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1:PublishingStartDate" minOccurs="0"/>
                <xsd:element ref="ns1:PublishingExpirationDate" minOccurs="0"/>
                <xsd:element ref="ns2:MediaServiceObjectDetectorVersions" minOccurs="0"/>
                <xsd:element ref="ns2:Meeting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c30713-af12-44e2-9e41-c108ae8adae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a67c07f-dccb-43db-a12a-df4e5df6847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etingDate" ma:index="25" nillable="true" ma:displayName="Meeting Date" ma:format="DateOnly" ma:internalName="Meeting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87f6557-18c0-4370-ae54-94b6b987281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8502372-ea9a-4a82-a456-77cd451784c1}" ma:internalName="TaxCatchAll" ma:showField="CatchAllData" ma:web="287f6557-18c0-4370-ae54-94b6b987281a">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2C25F7-2280-48DD-AFD9-25C8AFBCB11A}">
  <ds:schemaRefs>
    <ds:schemaRef ds:uri="287f6557-18c0-4370-ae54-94b6b987281a"/>
    <ds:schemaRef ds:uri="69c30713-af12-44e2-9e41-c108ae8ada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871DD17-6D7B-4CB2-BA35-5BCA9D699E10}">
  <ds:schemaRefs>
    <ds:schemaRef ds:uri="http://schemas.microsoft.com/sharepoint/v3/contenttype/forms"/>
  </ds:schemaRefs>
</ds:datastoreItem>
</file>

<file path=customXml/itemProps3.xml><?xml version="1.0" encoding="utf-8"?>
<ds:datastoreItem xmlns:ds="http://schemas.openxmlformats.org/officeDocument/2006/customXml" ds:itemID="{21C65D7E-562D-41D1-B86C-EAC91267480E}"/>
</file>

<file path=docMetadata/LabelInfo.xml><?xml version="1.0" encoding="utf-8"?>
<clbl:labelList xmlns:clbl="http://schemas.microsoft.com/office/2020/mipLabelMetadata">
  <clbl:label id="{b4c9f32e-da17-4ded-9c95-ce9da38f25d9}" enabled="0" method="" siteId="{b4c9f32e-da17-4ded-9c95-ce9da38f25d9}" removed="1"/>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23</Slides>
  <Notes>11</Notes>
  <HiddenSlides>0</HiddenSlides>
  <ScaleCrop>false</ScaleCrop>
  <HeadingPairs>
    <vt:vector size="4" baseType="variant">
      <vt:variant>
        <vt:lpstr>Theme</vt:lpstr>
      </vt:variant>
      <vt:variant>
        <vt:i4>12</vt:i4>
      </vt:variant>
      <vt:variant>
        <vt:lpstr>Slide Titles</vt:lpstr>
      </vt:variant>
      <vt:variant>
        <vt:i4>23</vt:i4>
      </vt:variant>
    </vt:vector>
  </HeadingPairs>
  <TitlesOfParts>
    <vt:vector size="35" baseType="lpstr">
      <vt:lpstr>office theme</vt:lpstr>
      <vt:lpstr>LIGHT GRAY TEMPLATE</vt:lpstr>
      <vt:lpstr>2_Office Theme</vt:lpstr>
      <vt:lpstr>2_White Template</vt:lpstr>
      <vt:lpstr>Power Platform Template</vt:lpstr>
      <vt:lpstr>Ocean 16x9</vt:lpstr>
      <vt:lpstr>14_White template</vt:lpstr>
      <vt:lpstr>1_Office Theme</vt:lpstr>
      <vt:lpstr>3_White Template</vt:lpstr>
      <vt:lpstr>5_Office Theme</vt:lpstr>
      <vt:lpstr>6_Office Theme</vt:lpstr>
      <vt:lpstr>Office Theme</vt:lpstr>
      <vt:lpstr>PowerPoint Presentation</vt:lpstr>
      <vt:lpstr>PowerPoint Presentation</vt:lpstr>
      <vt:lpstr>Agenda</vt:lpstr>
      <vt:lpstr>Copilot Resources on Microsoft Adoption</vt:lpstr>
      <vt:lpstr>How Microsoft does IT on Microsoft Adoption</vt:lpstr>
      <vt:lpstr>Check out the M365 Conference Recap</vt:lpstr>
      <vt:lpstr>5/23 Launch of Microsoft Community Youtube &amp; Community News Desk</vt:lpstr>
      <vt:lpstr>Check out the M365 Conference Recap</vt:lpstr>
      <vt:lpstr>Communitydays.org Statistics</vt:lpstr>
      <vt:lpstr>Communitydays.org Feature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102</cp:revision>
  <dcterms:created xsi:type="dcterms:W3CDTF">2013-07-15T20:26:40Z</dcterms:created>
  <dcterms:modified xsi:type="dcterms:W3CDTF">2024-06-05T13:30:27Z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0x01010005F7E1CF81D4474482883740FD559BFA</vt:lpwstr>
  </property>
  <property fmtid="{D5CDD505-2E9C-101B-9397-08002B2CF9AE}" pid="3" name="MediaServiceImageTags">
    <vt:lpwstr/>
  </property>
</Properties>
</file>