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5302" r:id="rId5"/>
    <p:sldMasterId id="2147483672" r:id="rId6"/>
    <p:sldMasterId id="2147483742" r:id="rId7"/>
    <p:sldMasterId id="2147485551" r:id="rId8"/>
    <p:sldMasterId id="2147485606" r:id="rId9"/>
  </p:sldMasterIdLst>
  <p:notesMasterIdLst>
    <p:notesMasterId r:id="rId38"/>
  </p:notesMasterIdLst>
  <p:handoutMasterIdLst>
    <p:handoutMasterId r:id="rId39"/>
  </p:handoutMasterIdLst>
  <p:sldIdLst>
    <p:sldId id="257" r:id="rId10"/>
    <p:sldId id="1832" r:id="rId11"/>
    <p:sldId id="2147482571" r:id="rId12"/>
    <p:sldId id="291" r:id="rId13"/>
    <p:sldId id="2147482560" r:id="rId14"/>
    <p:sldId id="279" r:id="rId15"/>
    <p:sldId id="2147482568" r:id="rId16"/>
    <p:sldId id="2147482567" r:id="rId17"/>
    <p:sldId id="277" r:id="rId18"/>
    <p:sldId id="284" r:id="rId19"/>
    <p:sldId id="280" r:id="rId20"/>
    <p:sldId id="272" r:id="rId21"/>
    <p:sldId id="2147482563" r:id="rId22"/>
    <p:sldId id="271" r:id="rId23"/>
    <p:sldId id="275" r:id="rId24"/>
    <p:sldId id="2147482565" r:id="rId25"/>
    <p:sldId id="2147482566" r:id="rId26"/>
    <p:sldId id="2147482559" r:id="rId27"/>
    <p:sldId id="2147481277" r:id="rId28"/>
    <p:sldId id="2147482561" r:id="rId29"/>
    <p:sldId id="2147482562" r:id="rId30"/>
    <p:sldId id="2147482572" r:id="rId31"/>
    <p:sldId id="264" r:id="rId32"/>
    <p:sldId id="270" r:id="rId33"/>
    <p:sldId id="283" r:id="rId34"/>
    <p:sldId id="273" r:id="rId35"/>
    <p:sldId id="282" r:id="rId36"/>
    <p:sldId id="2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0422F7-37C4-4734-A474-C94EC737C753}">
          <p14:sldIdLst>
            <p14:sldId id="257"/>
            <p14:sldId id="1832"/>
            <p14:sldId id="2147482571"/>
            <p14:sldId id="291"/>
            <p14:sldId id="2147482560"/>
            <p14:sldId id="279"/>
            <p14:sldId id="2147482568"/>
            <p14:sldId id="2147482567"/>
            <p14:sldId id="277"/>
            <p14:sldId id="284"/>
            <p14:sldId id="280"/>
            <p14:sldId id="272"/>
            <p14:sldId id="2147482563"/>
            <p14:sldId id="271"/>
            <p14:sldId id="275"/>
            <p14:sldId id="2147482565"/>
            <p14:sldId id="2147482566"/>
            <p14:sldId id="2147482559"/>
            <p14:sldId id="2147481277"/>
            <p14:sldId id="2147482561"/>
            <p14:sldId id="2147482562"/>
            <p14:sldId id="2147482572"/>
            <p14:sldId id="264"/>
          </p14:sldIdLst>
        </p14:section>
        <p14:section name="Promo Slides" id="{0C259DC9-B7B8-48F0-9D12-47F81D41C66F}">
          <p14:sldIdLst>
            <p14:sldId id="270"/>
            <p14:sldId id="283"/>
            <p14:sldId id="273"/>
            <p14:sldId id="282"/>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DEF"/>
    <a:srgbClr val="46B7B2"/>
    <a:srgbClr val="A093FF"/>
    <a:srgbClr val="AA9FFF"/>
    <a:srgbClr val="042344"/>
    <a:srgbClr val="A581FB"/>
    <a:srgbClr val="BD85F7"/>
    <a:srgbClr val="8C7DFF"/>
    <a:srgbClr val="58A9C6"/>
    <a:srgbClr val="699A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AA188-0908-0813-665D-4269A5AD6966}" v="26" dt="2026-03-19T20:36:34.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A35BD6-EC71-EEAB-62A9-9D611D0676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3A4E360-4A6C-2744-D625-C70EE2FD5C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46B466-512B-45D8-AC2B-21863D69447B}" type="datetimeFigureOut">
              <a:rPr lang="en-CA" smtClean="0"/>
              <a:t>2026-03-23</a:t>
            </a:fld>
            <a:endParaRPr lang="en-CA"/>
          </a:p>
        </p:txBody>
      </p:sp>
      <p:sp>
        <p:nvSpPr>
          <p:cNvPr id="4" name="Footer Placeholder 3">
            <a:extLst>
              <a:ext uri="{FF2B5EF4-FFF2-40B4-BE49-F238E27FC236}">
                <a16:creationId xmlns:a16="http://schemas.microsoft.com/office/drawing/2014/main" id="{A1D1DA97-FC81-8142-D5D7-FDDE9E4731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45BF9CD-2E50-63D0-4D4A-BF67364874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1B0FF8-AD71-411F-94E1-8117988151D4}" type="slidenum">
              <a:rPr lang="en-CA" smtClean="0"/>
              <a:t>‹#›</a:t>
            </a:fld>
            <a:endParaRPr lang="en-CA"/>
          </a:p>
        </p:txBody>
      </p:sp>
    </p:spTree>
    <p:extLst>
      <p:ext uri="{BB962C8B-B14F-4D97-AF65-F5344CB8AC3E}">
        <p14:creationId xmlns:p14="http://schemas.microsoft.com/office/powerpoint/2010/main" val="1818402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84CE2-800F-4198-8D69-BEE5A4E4D3E7}" type="datetimeFigureOut">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B8129-B7A8-4354-B176-E50C85BFF225}" type="slidenum">
              <a:t>‹#›</a:t>
            </a:fld>
            <a:endParaRPr lang="en-US"/>
          </a:p>
        </p:txBody>
      </p:sp>
    </p:spTree>
    <p:extLst>
      <p:ext uri="{BB962C8B-B14F-4D97-AF65-F5344CB8AC3E}">
        <p14:creationId xmlns:p14="http://schemas.microsoft.com/office/powerpoint/2010/main" val="170696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3/23/2026 12:49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2C1E-A89D-4290-A3C3-9F39FB46318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8612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3.xml"/><Relationship Id="rId4" Type="http://schemas.openxmlformats.org/officeDocument/2006/relationships/image" Target="../media/image49.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 Id="rId4" Type="http://schemas.openxmlformats.org/officeDocument/2006/relationships/image" Target="../media/image52.w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 Id="rId4" Type="http://schemas.openxmlformats.org/officeDocument/2006/relationships/image" Target="../media/image52.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9.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5.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30.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9.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18DAE2-5C41-BF2F-AD32-5CA0F33295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FE568EC-14BD-C514-F289-AE5239A1D5A3}"/>
              </a:ext>
            </a:extLst>
          </p:cNvPr>
          <p:cNvSpPr>
            <a:spLocks noGrp="1"/>
          </p:cNvSpPr>
          <p:nvPr>
            <p:ph type="ctrTitle" hasCustomPrompt="1"/>
          </p:nvPr>
        </p:nvSpPr>
        <p:spPr>
          <a:xfrm>
            <a:off x="960473" y="2420606"/>
            <a:ext cx="9144000" cy="1202698"/>
          </a:xfrm>
        </p:spPr>
        <p:txBody>
          <a:bodyPr anchor="ctr"/>
          <a:lstStyle>
            <a:lvl1pPr algn="l">
              <a:defRPr sz="6000">
                <a:solidFill>
                  <a:schemeClr val="bg1"/>
                </a:solidFill>
                <a:latin typeface="Segoe Sans Text Semibold" pitchFamily="2" charset="0"/>
                <a:cs typeface="Segoe Sans Text Semibold" pitchFamily="2" charset="0"/>
              </a:defRPr>
            </a:lvl1pPr>
          </a:lstStyle>
          <a:p>
            <a:r>
              <a:rPr lang="en-US"/>
              <a:t>Add Title Here</a:t>
            </a:r>
            <a:endParaRPr lang="en-CA"/>
          </a:p>
        </p:txBody>
      </p:sp>
      <p:sp>
        <p:nvSpPr>
          <p:cNvPr id="3" name="Subtitle 2">
            <a:extLst>
              <a:ext uri="{FF2B5EF4-FFF2-40B4-BE49-F238E27FC236}">
                <a16:creationId xmlns:a16="http://schemas.microsoft.com/office/drawing/2014/main" id="{0C87659D-B927-9540-8E08-8B3179D8B8A1}"/>
              </a:ext>
            </a:extLst>
          </p:cNvPr>
          <p:cNvSpPr>
            <a:spLocks noGrp="1"/>
          </p:cNvSpPr>
          <p:nvPr>
            <p:ph type="subTitle" idx="1" hasCustomPrompt="1"/>
          </p:nvPr>
        </p:nvSpPr>
        <p:spPr>
          <a:xfrm>
            <a:off x="960473" y="3718997"/>
            <a:ext cx="9144000" cy="534027"/>
          </a:xfrm>
        </p:spPr>
        <p:txBody>
          <a:bodyPr anchor="ctr"/>
          <a:lstStyle>
            <a:lvl1pPr marL="0" indent="0" algn="l">
              <a:buNone/>
              <a:defRPr sz="2400">
                <a:solidFill>
                  <a:srgbClr val="ED8DEF"/>
                </a:solidFill>
                <a:latin typeface="Segoe Sans Text" pitchFamily="2" charset="0"/>
                <a:cs typeface="Segoe Sans Tex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endParaRPr lang="en-CA"/>
          </a:p>
        </p:txBody>
      </p:sp>
      <p:pic>
        <p:nvPicPr>
          <p:cNvPr id="9" name="Picture 8">
            <a:extLst>
              <a:ext uri="{FF2B5EF4-FFF2-40B4-BE49-F238E27FC236}">
                <a16:creationId xmlns:a16="http://schemas.microsoft.com/office/drawing/2014/main" id="{33795290-8DBE-3885-F946-2974F21F855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5319" b="5319"/>
          <a:stretch/>
        </p:blipFill>
        <p:spPr>
          <a:xfrm>
            <a:off x="391163" y="362025"/>
            <a:ext cx="717542" cy="751996"/>
          </a:xfrm>
          <a:prstGeom prst="rect">
            <a:avLst/>
          </a:prstGeom>
        </p:spPr>
      </p:pic>
    </p:spTree>
    <p:extLst>
      <p:ext uri="{BB962C8B-B14F-4D97-AF65-F5344CB8AC3E}">
        <p14:creationId xmlns:p14="http://schemas.microsoft.com/office/powerpoint/2010/main" val="388358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90E639-0603-CBC5-75B1-2605E88CD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D9C2A3-5867-2559-2F9D-A5351E817622}"/>
              </a:ext>
            </a:extLst>
          </p:cNvPr>
          <p:cNvSpPr>
            <a:spLocks noGrp="1"/>
          </p:cNvSpPr>
          <p:nvPr>
            <p:ph type="title"/>
          </p:nvPr>
        </p:nvSpPr>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Tree>
    <p:extLst>
      <p:ext uri="{BB962C8B-B14F-4D97-AF65-F5344CB8AC3E}">
        <p14:creationId xmlns:p14="http://schemas.microsoft.com/office/powerpoint/2010/main" val="1071103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3/23/2026</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Speaker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7300E35A-65CC-29E1-09BF-F1E7A11116EC}"/>
              </a:ext>
            </a:extLst>
          </p:cNvPr>
          <p:cNvSpPr/>
          <p:nvPr userDrawn="1"/>
        </p:nvSpPr>
        <p:spPr bwMode="auto">
          <a:xfrm>
            <a:off x="-25400" y="-38100"/>
            <a:ext cx="6467264" cy="5854700"/>
          </a:xfrm>
          <a:custGeom>
            <a:avLst/>
            <a:gdLst>
              <a:gd name="connsiteX0" fmla="*/ 0 w 6467264"/>
              <a:gd name="connsiteY0" fmla="*/ 5854700 h 5854700"/>
              <a:gd name="connsiteX1" fmla="*/ 0 w 6467264"/>
              <a:gd name="connsiteY1" fmla="*/ 5854700 h 5854700"/>
              <a:gd name="connsiteX2" fmla="*/ 5219700 w 6467264"/>
              <a:gd name="connsiteY2" fmla="*/ 5842000 h 5854700"/>
              <a:gd name="connsiteX3" fmla="*/ 5422900 w 6467264"/>
              <a:gd name="connsiteY3" fmla="*/ 5765800 h 5854700"/>
              <a:gd name="connsiteX4" fmla="*/ 5689600 w 6467264"/>
              <a:gd name="connsiteY4" fmla="*/ 5740400 h 5854700"/>
              <a:gd name="connsiteX5" fmla="*/ 5727700 w 6467264"/>
              <a:gd name="connsiteY5" fmla="*/ 5715000 h 5854700"/>
              <a:gd name="connsiteX6" fmla="*/ 5778500 w 6467264"/>
              <a:gd name="connsiteY6" fmla="*/ 5702300 h 5854700"/>
              <a:gd name="connsiteX7" fmla="*/ 5816600 w 6467264"/>
              <a:gd name="connsiteY7" fmla="*/ 5664200 h 5854700"/>
              <a:gd name="connsiteX8" fmla="*/ 5880100 w 6467264"/>
              <a:gd name="connsiteY8" fmla="*/ 5638800 h 5854700"/>
              <a:gd name="connsiteX9" fmla="*/ 6032500 w 6467264"/>
              <a:gd name="connsiteY9" fmla="*/ 5562600 h 5854700"/>
              <a:gd name="connsiteX10" fmla="*/ 6121400 w 6467264"/>
              <a:gd name="connsiteY10" fmla="*/ 5461000 h 5854700"/>
              <a:gd name="connsiteX11" fmla="*/ 6172200 w 6467264"/>
              <a:gd name="connsiteY11" fmla="*/ 5359400 h 5854700"/>
              <a:gd name="connsiteX12" fmla="*/ 6223000 w 6467264"/>
              <a:gd name="connsiteY12" fmla="*/ 5181600 h 5854700"/>
              <a:gd name="connsiteX13" fmla="*/ 6248400 w 6467264"/>
              <a:gd name="connsiteY13" fmla="*/ 5067300 h 5854700"/>
              <a:gd name="connsiteX14" fmla="*/ 6286500 w 6467264"/>
              <a:gd name="connsiteY14" fmla="*/ 4343400 h 5854700"/>
              <a:gd name="connsiteX15" fmla="*/ 6273800 w 6467264"/>
              <a:gd name="connsiteY15" fmla="*/ 1333500 h 5854700"/>
              <a:gd name="connsiteX16" fmla="*/ 6248400 w 6467264"/>
              <a:gd name="connsiteY16" fmla="*/ 927100 h 5854700"/>
              <a:gd name="connsiteX17" fmla="*/ 6223000 w 6467264"/>
              <a:gd name="connsiteY17" fmla="*/ 990600 h 5854700"/>
              <a:gd name="connsiteX18" fmla="*/ 6451600 w 6467264"/>
              <a:gd name="connsiteY18" fmla="*/ 952500 h 5854700"/>
              <a:gd name="connsiteX19" fmla="*/ 6451600 w 6467264"/>
              <a:gd name="connsiteY19" fmla="*/ 520700 h 5854700"/>
              <a:gd name="connsiteX20" fmla="*/ 6400800 w 6467264"/>
              <a:gd name="connsiteY20" fmla="*/ 406400 h 5854700"/>
              <a:gd name="connsiteX21" fmla="*/ 6362700 w 6467264"/>
              <a:gd name="connsiteY21" fmla="*/ 368300 h 5854700"/>
              <a:gd name="connsiteX22" fmla="*/ 6311900 w 6467264"/>
              <a:gd name="connsiteY22" fmla="*/ 241300 h 5854700"/>
              <a:gd name="connsiteX23" fmla="*/ 6286500 w 6467264"/>
              <a:gd name="connsiteY23" fmla="*/ 190500 h 5854700"/>
              <a:gd name="connsiteX24" fmla="*/ 6261100 w 6467264"/>
              <a:gd name="connsiteY24" fmla="*/ 76200 h 5854700"/>
              <a:gd name="connsiteX25" fmla="*/ 6261100 w 6467264"/>
              <a:gd name="connsiteY25" fmla="*/ 38100 h 5854700"/>
              <a:gd name="connsiteX26" fmla="*/ 6235700 w 6467264"/>
              <a:gd name="connsiteY26" fmla="*/ 12700 h 5854700"/>
              <a:gd name="connsiteX27" fmla="*/ 12700 w 6467264"/>
              <a:gd name="connsiteY27" fmla="*/ 0 h 5854700"/>
              <a:gd name="connsiteX28" fmla="*/ 0 w 6467264"/>
              <a:gd name="connsiteY28" fmla="*/ 585470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7264" h="5854700">
                <a:moveTo>
                  <a:pt x="0" y="5854700"/>
                </a:moveTo>
                <a:lnTo>
                  <a:pt x="0" y="5854700"/>
                </a:lnTo>
                <a:lnTo>
                  <a:pt x="5219700" y="5842000"/>
                </a:lnTo>
                <a:cubicBezTo>
                  <a:pt x="5280815" y="5841418"/>
                  <a:pt x="5364335" y="5781417"/>
                  <a:pt x="5422900" y="5765800"/>
                </a:cubicBezTo>
                <a:cubicBezTo>
                  <a:pt x="5462521" y="5755234"/>
                  <a:pt x="5679279" y="5741194"/>
                  <a:pt x="5689600" y="5740400"/>
                </a:cubicBezTo>
                <a:cubicBezTo>
                  <a:pt x="5702300" y="5731933"/>
                  <a:pt x="5713671" y="5721013"/>
                  <a:pt x="5727700" y="5715000"/>
                </a:cubicBezTo>
                <a:cubicBezTo>
                  <a:pt x="5743743" y="5708124"/>
                  <a:pt x="5763345" y="5710960"/>
                  <a:pt x="5778500" y="5702300"/>
                </a:cubicBezTo>
                <a:cubicBezTo>
                  <a:pt x="5794094" y="5693389"/>
                  <a:pt x="5801370" y="5673719"/>
                  <a:pt x="5816600" y="5664200"/>
                </a:cubicBezTo>
                <a:cubicBezTo>
                  <a:pt x="5835932" y="5652118"/>
                  <a:pt x="5859473" y="5648507"/>
                  <a:pt x="5880100" y="5638800"/>
                </a:cubicBezTo>
                <a:cubicBezTo>
                  <a:pt x="5931490" y="5614616"/>
                  <a:pt x="5992339" y="5602761"/>
                  <a:pt x="6032500" y="5562600"/>
                </a:cubicBezTo>
                <a:cubicBezTo>
                  <a:pt x="6066608" y="5528492"/>
                  <a:pt x="6096915" y="5502975"/>
                  <a:pt x="6121400" y="5461000"/>
                </a:cubicBezTo>
                <a:cubicBezTo>
                  <a:pt x="6140479" y="5428294"/>
                  <a:pt x="6172200" y="5359400"/>
                  <a:pt x="6172200" y="5359400"/>
                </a:cubicBezTo>
                <a:cubicBezTo>
                  <a:pt x="6200024" y="5164629"/>
                  <a:pt x="6161730" y="5377665"/>
                  <a:pt x="6223000" y="5181600"/>
                </a:cubicBezTo>
                <a:cubicBezTo>
                  <a:pt x="6234641" y="5144347"/>
                  <a:pt x="6239933" y="5105400"/>
                  <a:pt x="6248400" y="5067300"/>
                </a:cubicBezTo>
                <a:cubicBezTo>
                  <a:pt x="6279952" y="4546698"/>
                  <a:pt x="6267974" y="4788035"/>
                  <a:pt x="6286500" y="4343400"/>
                </a:cubicBezTo>
                <a:cubicBezTo>
                  <a:pt x="6282267" y="3340100"/>
                  <a:pt x="6281547" y="2336779"/>
                  <a:pt x="6273800" y="1333500"/>
                </a:cubicBezTo>
                <a:cubicBezTo>
                  <a:pt x="6272331" y="1143225"/>
                  <a:pt x="6264370" y="1086801"/>
                  <a:pt x="6248400" y="927100"/>
                </a:cubicBezTo>
                <a:cubicBezTo>
                  <a:pt x="6239933" y="948267"/>
                  <a:pt x="6201211" y="983896"/>
                  <a:pt x="6223000" y="990600"/>
                </a:cubicBezTo>
                <a:cubicBezTo>
                  <a:pt x="6349686" y="1029580"/>
                  <a:pt x="6379505" y="1000563"/>
                  <a:pt x="6451600" y="952500"/>
                </a:cubicBezTo>
                <a:cubicBezTo>
                  <a:pt x="6468373" y="767996"/>
                  <a:pt x="6476232" y="750601"/>
                  <a:pt x="6451600" y="520700"/>
                </a:cubicBezTo>
                <a:cubicBezTo>
                  <a:pt x="6450345" y="508986"/>
                  <a:pt x="6410505" y="419987"/>
                  <a:pt x="6400800" y="406400"/>
                </a:cubicBezTo>
                <a:cubicBezTo>
                  <a:pt x="6390361" y="391785"/>
                  <a:pt x="6373139" y="382915"/>
                  <a:pt x="6362700" y="368300"/>
                </a:cubicBezTo>
                <a:cubicBezTo>
                  <a:pt x="6325710" y="316514"/>
                  <a:pt x="6342744" y="302988"/>
                  <a:pt x="6311900" y="241300"/>
                </a:cubicBezTo>
                <a:cubicBezTo>
                  <a:pt x="6303433" y="224367"/>
                  <a:pt x="6293958" y="207901"/>
                  <a:pt x="6286500" y="190500"/>
                </a:cubicBezTo>
                <a:cubicBezTo>
                  <a:pt x="6271227" y="154864"/>
                  <a:pt x="6265286" y="113876"/>
                  <a:pt x="6261100" y="76200"/>
                </a:cubicBezTo>
                <a:cubicBezTo>
                  <a:pt x="6259698" y="63578"/>
                  <a:pt x="6261100" y="50800"/>
                  <a:pt x="6261100" y="38100"/>
                </a:cubicBezTo>
                <a:lnTo>
                  <a:pt x="6235700" y="12700"/>
                </a:lnTo>
                <a:lnTo>
                  <a:pt x="12700" y="0"/>
                </a:lnTo>
                <a:cubicBezTo>
                  <a:pt x="16933" y="1947333"/>
                  <a:pt x="21167" y="3894667"/>
                  <a:pt x="0" y="5854700"/>
                </a:cubicBezTo>
                <a:close/>
              </a:path>
            </a:pathLst>
          </a:custGeom>
          <a:blipFill>
            <a:blip r:embed="rId2">
              <a:alphaModFix amt="50000"/>
            </a:blip>
            <a:stretch>
              <a:fillRect l="-31191" t="-41737" r="-17172" b="-19865"/>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3" name="Freeform: Shape 12">
            <a:extLst>
              <a:ext uri="{FF2B5EF4-FFF2-40B4-BE49-F238E27FC236}">
                <a16:creationId xmlns:a16="http://schemas.microsoft.com/office/drawing/2014/main" id="{A3F96A19-C7CE-2AE4-C056-289644C34760}"/>
              </a:ext>
            </a:extLst>
          </p:cNvPr>
          <p:cNvSpPr/>
          <p:nvPr userDrawn="1"/>
        </p:nvSpPr>
        <p:spPr bwMode="auto">
          <a:xfrm>
            <a:off x="5686425" y="723900"/>
            <a:ext cx="6515100" cy="6143625"/>
          </a:xfrm>
          <a:custGeom>
            <a:avLst/>
            <a:gdLst>
              <a:gd name="connsiteX0" fmla="*/ 6505575 w 6515100"/>
              <a:gd name="connsiteY0" fmla="*/ 114300 h 6143625"/>
              <a:gd name="connsiteX1" fmla="*/ 6505575 w 6515100"/>
              <a:gd name="connsiteY1" fmla="*/ 47625 h 6143625"/>
              <a:gd name="connsiteX2" fmla="*/ 0 w 6515100"/>
              <a:gd name="connsiteY2" fmla="*/ 0 h 6143625"/>
              <a:gd name="connsiteX3" fmla="*/ 28575 w 6515100"/>
              <a:gd name="connsiteY3" fmla="*/ 6143625 h 6143625"/>
              <a:gd name="connsiteX4" fmla="*/ 6515100 w 6515100"/>
              <a:gd name="connsiteY4" fmla="*/ 6134100 h 6143625"/>
              <a:gd name="connsiteX5" fmla="*/ 6505575 w 6515100"/>
              <a:gd name="connsiteY5" fmla="*/ 11430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143625">
                <a:moveTo>
                  <a:pt x="6505575" y="114300"/>
                </a:moveTo>
                <a:lnTo>
                  <a:pt x="6505575" y="47625"/>
                </a:lnTo>
                <a:lnTo>
                  <a:pt x="0" y="0"/>
                </a:lnTo>
                <a:lnTo>
                  <a:pt x="28575" y="6143625"/>
                </a:lnTo>
                <a:lnTo>
                  <a:pt x="6515100" y="6134100"/>
                </a:lnTo>
                <a:lnTo>
                  <a:pt x="6505575" y="114300"/>
                </a:lnTo>
                <a:close/>
              </a:path>
            </a:pathLst>
          </a:custGeom>
          <a:blipFill>
            <a:blip r:embed="rId3">
              <a:alphaModFix amt="50000"/>
            </a:blip>
            <a:stretch>
              <a:fillRect l="-17945" t="-6109" r="-29392" b="-47892"/>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1" y="503738"/>
            <a:ext cx="7311207" cy="553998"/>
          </a:xfrm>
        </p:spPr>
        <p:txBody>
          <a:bodyPr wrap="square" anchor="b" anchorCtr="0">
            <a:spAutoFit/>
          </a:bodyPr>
          <a:lstStyle>
            <a:lvl1pPr>
              <a:defRPr/>
            </a:lvl1pPr>
          </a:lstStyle>
          <a:p>
            <a:r>
              <a:rPr lang="en-US"/>
              <a:t>About Speaker</a:t>
            </a:r>
          </a:p>
        </p:txBody>
      </p:sp>
      <p:pic>
        <p:nvPicPr>
          <p:cNvPr id="39" name="Picture 38">
            <a:extLst>
              <a:ext uri="{FF2B5EF4-FFF2-40B4-BE49-F238E27FC236}">
                <a16:creationId xmlns:a16="http://schemas.microsoft.com/office/drawing/2014/main" id="{7501C0A7-979F-01D8-2D42-85A5EC3D97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658"/>
          <a:stretch/>
        </p:blipFill>
        <p:spPr>
          <a:xfrm>
            <a:off x="10706100" y="6170288"/>
            <a:ext cx="1258108" cy="497212"/>
          </a:xfrm>
          <a:prstGeom prst="rect">
            <a:avLst/>
          </a:prstGeom>
        </p:spPr>
      </p:pic>
    </p:spTree>
    <p:extLst>
      <p:ext uri="{BB962C8B-B14F-4D97-AF65-F5344CB8AC3E}">
        <p14:creationId xmlns:p14="http://schemas.microsoft.com/office/powerpoint/2010/main" val="389575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53E01-DF86-193E-91E1-458C42AD189D}"/>
              </a:ext>
            </a:extLst>
          </p:cNvPr>
          <p:cNvSpPr/>
          <p:nvPr userDrawn="1"/>
        </p:nvSpPr>
        <p:spPr bwMode="auto">
          <a:xfrm>
            <a:off x="-25400" y="-38100"/>
            <a:ext cx="6467264" cy="5854700"/>
          </a:xfrm>
          <a:custGeom>
            <a:avLst/>
            <a:gdLst>
              <a:gd name="connsiteX0" fmla="*/ 0 w 6467264"/>
              <a:gd name="connsiteY0" fmla="*/ 5854700 h 5854700"/>
              <a:gd name="connsiteX1" fmla="*/ 0 w 6467264"/>
              <a:gd name="connsiteY1" fmla="*/ 5854700 h 5854700"/>
              <a:gd name="connsiteX2" fmla="*/ 5219700 w 6467264"/>
              <a:gd name="connsiteY2" fmla="*/ 5842000 h 5854700"/>
              <a:gd name="connsiteX3" fmla="*/ 5422900 w 6467264"/>
              <a:gd name="connsiteY3" fmla="*/ 5765800 h 5854700"/>
              <a:gd name="connsiteX4" fmla="*/ 5689600 w 6467264"/>
              <a:gd name="connsiteY4" fmla="*/ 5740400 h 5854700"/>
              <a:gd name="connsiteX5" fmla="*/ 5727700 w 6467264"/>
              <a:gd name="connsiteY5" fmla="*/ 5715000 h 5854700"/>
              <a:gd name="connsiteX6" fmla="*/ 5778500 w 6467264"/>
              <a:gd name="connsiteY6" fmla="*/ 5702300 h 5854700"/>
              <a:gd name="connsiteX7" fmla="*/ 5816600 w 6467264"/>
              <a:gd name="connsiteY7" fmla="*/ 5664200 h 5854700"/>
              <a:gd name="connsiteX8" fmla="*/ 5880100 w 6467264"/>
              <a:gd name="connsiteY8" fmla="*/ 5638800 h 5854700"/>
              <a:gd name="connsiteX9" fmla="*/ 6032500 w 6467264"/>
              <a:gd name="connsiteY9" fmla="*/ 5562600 h 5854700"/>
              <a:gd name="connsiteX10" fmla="*/ 6121400 w 6467264"/>
              <a:gd name="connsiteY10" fmla="*/ 5461000 h 5854700"/>
              <a:gd name="connsiteX11" fmla="*/ 6172200 w 6467264"/>
              <a:gd name="connsiteY11" fmla="*/ 5359400 h 5854700"/>
              <a:gd name="connsiteX12" fmla="*/ 6223000 w 6467264"/>
              <a:gd name="connsiteY12" fmla="*/ 5181600 h 5854700"/>
              <a:gd name="connsiteX13" fmla="*/ 6248400 w 6467264"/>
              <a:gd name="connsiteY13" fmla="*/ 5067300 h 5854700"/>
              <a:gd name="connsiteX14" fmla="*/ 6286500 w 6467264"/>
              <a:gd name="connsiteY14" fmla="*/ 4343400 h 5854700"/>
              <a:gd name="connsiteX15" fmla="*/ 6273800 w 6467264"/>
              <a:gd name="connsiteY15" fmla="*/ 1333500 h 5854700"/>
              <a:gd name="connsiteX16" fmla="*/ 6248400 w 6467264"/>
              <a:gd name="connsiteY16" fmla="*/ 927100 h 5854700"/>
              <a:gd name="connsiteX17" fmla="*/ 6223000 w 6467264"/>
              <a:gd name="connsiteY17" fmla="*/ 990600 h 5854700"/>
              <a:gd name="connsiteX18" fmla="*/ 6451600 w 6467264"/>
              <a:gd name="connsiteY18" fmla="*/ 952500 h 5854700"/>
              <a:gd name="connsiteX19" fmla="*/ 6451600 w 6467264"/>
              <a:gd name="connsiteY19" fmla="*/ 520700 h 5854700"/>
              <a:gd name="connsiteX20" fmla="*/ 6400800 w 6467264"/>
              <a:gd name="connsiteY20" fmla="*/ 406400 h 5854700"/>
              <a:gd name="connsiteX21" fmla="*/ 6362700 w 6467264"/>
              <a:gd name="connsiteY21" fmla="*/ 368300 h 5854700"/>
              <a:gd name="connsiteX22" fmla="*/ 6311900 w 6467264"/>
              <a:gd name="connsiteY22" fmla="*/ 241300 h 5854700"/>
              <a:gd name="connsiteX23" fmla="*/ 6286500 w 6467264"/>
              <a:gd name="connsiteY23" fmla="*/ 190500 h 5854700"/>
              <a:gd name="connsiteX24" fmla="*/ 6261100 w 6467264"/>
              <a:gd name="connsiteY24" fmla="*/ 76200 h 5854700"/>
              <a:gd name="connsiteX25" fmla="*/ 6261100 w 6467264"/>
              <a:gd name="connsiteY25" fmla="*/ 38100 h 5854700"/>
              <a:gd name="connsiteX26" fmla="*/ 6235700 w 6467264"/>
              <a:gd name="connsiteY26" fmla="*/ 12700 h 5854700"/>
              <a:gd name="connsiteX27" fmla="*/ 12700 w 6467264"/>
              <a:gd name="connsiteY27" fmla="*/ 0 h 5854700"/>
              <a:gd name="connsiteX28" fmla="*/ 0 w 6467264"/>
              <a:gd name="connsiteY28" fmla="*/ 585470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7264" h="5854700">
                <a:moveTo>
                  <a:pt x="0" y="5854700"/>
                </a:moveTo>
                <a:lnTo>
                  <a:pt x="0" y="5854700"/>
                </a:lnTo>
                <a:lnTo>
                  <a:pt x="5219700" y="5842000"/>
                </a:lnTo>
                <a:cubicBezTo>
                  <a:pt x="5280815" y="5841418"/>
                  <a:pt x="5364335" y="5781417"/>
                  <a:pt x="5422900" y="5765800"/>
                </a:cubicBezTo>
                <a:cubicBezTo>
                  <a:pt x="5462521" y="5755234"/>
                  <a:pt x="5679279" y="5741194"/>
                  <a:pt x="5689600" y="5740400"/>
                </a:cubicBezTo>
                <a:cubicBezTo>
                  <a:pt x="5702300" y="5731933"/>
                  <a:pt x="5713671" y="5721013"/>
                  <a:pt x="5727700" y="5715000"/>
                </a:cubicBezTo>
                <a:cubicBezTo>
                  <a:pt x="5743743" y="5708124"/>
                  <a:pt x="5763345" y="5710960"/>
                  <a:pt x="5778500" y="5702300"/>
                </a:cubicBezTo>
                <a:cubicBezTo>
                  <a:pt x="5794094" y="5693389"/>
                  <a:pt x="5801370" y="5673719"/>
                  <a:pt x="5816600" y="5664200"/>
                </a:cubicBezTo>
                <a:cubicBezTo>
                  <a:pt x="5835932" y="5652118"/>
                  <a:pt x="5859473" y="5648507"/>
                  <a:pt x="5880100" y="5638800"/>
                </a:cubicBezTo>
                <a:cubicBezTo>
                  <a:pt x="5931490" y="5614616"/>
                  <a:pt x="5992339" y="5602761"/>
                  <a:pt x="6032500" y="5562600"/>
                </a:cubicBezTo>
                <a:cubicBezTo>
                  <a:pt x="6066608" y="5528492"/>
                  <a:pt x="6096915" y="5502975"/>
                  <a:pt x="6121400" y="5461000"/>
                </a:cubicBezTo>
                <a:cubicBezTo>
                  <a:pt x="6140479" y="5428294"/>
                  <a:pt x="6172200" y="5359400"/>
                  <a:pt x="6172200" y="5359400"/>
                </a:cubicBezTo>
                <a:cubicBezTo>
                  <a:pt x="6200024" y="5164629"/>
                  <a:pt x="6161730" y="5377665"/>
                  <a:pt x="6223000" y="5181600"/>
                </a:cubicBezTo>
                <a:cubicBezTo>
                  <a:pt x="6234641" y="5144347"/>
                  <a:pt x="6239933" y="5105400"/>
                  <a:pt x="6248400" y="5067300"/>
                </a:cubicBezTo>
                <a:cubicBezTo>
                  <a:pt x="6279952" y="4546698"/>
                  <a:pt x="6267974" y="4788035"/>
                  <a:pt x="6286500" y="4343400"/>
                </a:cubicBezTo>
                <a:cubicBezTo>
                  <a:pt x="6282267" y="3340100"/>
                  <a:pt x="6281547" y="2336779"/>
                  <a:pt x="6273800" y="1333500"/>
                </a:cubicBezTo>
                <a:cubicBezTo>
                  <a:pt x="6272331" y="1143225"/>
                  <a:pt x="6264370" y="1086801"/>
                  <a:pt x="6248400" y="927100"/>
                </a:cubicBezTo>
                <a:cubicBezTo>
                  <a:pt x="6239933" y="948267"/>
                  <a:pt x="6201211" y="983896"/>
                  <a:pt x="6223000" y="990600"/>
                </a:cubicBezTo>
                <a:cubicBezTo>
                  <a:pt x="6349686" y="1029580"/>
                  <a:pt x="6379505" y="1000563"/>
                  <a:pt x="6451600" y="952500"/>
                </a:cubicBezTo>
                <a:cubicBezTo>
                  <a:pt x="6468373" y="767996"/>
                  <a:pt x="6476232" y="750601"/>
                  <a:pt x="6451600" y="520700"/>
                </a:cubicBezTo>
                <a:cubicBezTo>
                  <a:pt x="6450345" y="508986"/>
                  <a:pt x="6410505" y="419987"/>
                  <a:pt x="6400800" y="406400"/>
                </a:cubicBezTo>
                <a:cubicBezTo>
                  <a:pt x="6390361" y="391785"/>
                  <a:pt x="6373139" y="382915"/>
                  <a:pt x="6362700" y="368300"/>
                </a:cubicBezTo>
                <a:cubicBezTo>
                  <a:pt x="6325710" y="316514"/>
                  <a:pt x="6342744" y="302988"/>
                  <a:pt x="6311900" y="241300"/>
                </a:cubicBezTo>
                <a:cubicBezTo>
                  <a:pt x="6303433" y="224367"/>
                  <a:pt x="6293958" y="207901"/>
                  <a:pt x="6286500" y="190500"/>
                </a:cubicBezTo>
                <a:cubicBezTo>
                  <a:pt x="6271227" y="154864"/>
                  <a:pt x="6265286" y="113876"/>
                  <a:pt x="6261100" y="76200"/>
                </a:cubicBezTo>
                <a:cubicBezTo>
                  <a:pt x="6259698" y="63578"/>
                  <a:pt x="6261100" y="50800"/>
                  <a:pt x="6261100" y="38100"/>
                </a:cubicBezTo>
                <a:lnTo>
                  <a:pt x="6235700" y="12700"/>
                </a:lnTo>
                <a:lnTo>
                  <a:pt x="12700" y="0"/>
                </a:lnTo>
                <a:cubicBezTo>
                  <a:pt x="16933" y="1947333"/>
                  <a:pt x="21167" y="3894667"/>
                  <a:pt x="0" y="5854700"/>
                </a:cubicBezTo>
                <a:close/>
              </a:path>
            </a:pathLst>
          </a:custGeom>
          <a:blipFill>
            <a:blip r:embed="rId2">
              <a:alphaModFix amt="50000"/>
            </a:blip>
            <a:stretch>
              <a:fillRect l="-31191" t="-41737" r="-17172" b="-19865"/>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8" name="Freeform: Shape 7">
            <a:extLst>
              <a:ext uri="{FF2B5EF4-FFF2-40B4-BE49-F238E27FC236}">
                <a16:creationId xmlns:a16="http://schemas.microsoft.com/office/drawing/2014/main" id="{B94296FC-CBE2-B26D-D500-EBBF31354A98}"/>
              </a:ext>
            </a:extLst>
          </p:cNvPr>
          <p:cNvSpPr/>
          <p:nvPr userDrawn="1"/>
        </p:nvSpPr>
        <p:spPr bwMode="auto">
          <a:xfrm>
            <a:off x="5686425" y="723900"/>
            <a:ext cx="6515100" cy="6143625"/>
          </a:xfrm>
          <a:custGeom>
            <a:avLst/>
            <a:gdLst>
              <a:gd name="connsiteX0" fmla="*/ 6505575 w 6515100"/>
              <a:gd name="connsiteY0" fmla="*/ 114300 h 6143625"/>
              <a:gd name="connsiteX1" fmla="*/ 6505575 w 6515100"/>
              <a:gd name="connsiteY1" fmla="*/ 47625 h 6143625"/>
              <a:gd name="connsiteX2" fmla="*/ 0 w 6515100"/>
              <a:gd name="connsiteY2" fmla="*/ 0 h 6143625"/>
              <a:gd name="connsiteX3" fmla="*/ 28575 w 6515100"/>
              <a:gd name="connsiteY3" fmla="*/ 6143625 h 6143625"/>
              <a:gd name="connsiteX4" fmla="*/ 6515100 w 6515100"/>
              <a:gd name="connsiteY4" fmla="*/ 6134100 h 6143625"/>
              <a:gd name="connsiteX5" fmla="*/ 6505575 w 6515100"/>
              <a:gd name="connsiteY5" fmla="*/ 11430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143625">
                <a:moveTo>
                  <a:pt x="6505575" y="114300"/>
                </a:moveTo>
                <a:lnTo>
                  <a:pt x="6505575" y="47625"/>
                </a:lnTo>
                <a:lnTo>
                  <a:pt x="0" y="0"/>
                </a:lnTo>
                <a:lnTo>
                  <a:pt x="28575" y="6143625"/>
                </a:lnTo>
                <a:lnTo>
                  <a:pt x="6515100" y="6134100"/>
                </a:lnTo>
                <a:lnTo>
                  <a:pt x="6505575" y="114300"/>
                </a:lnTo>
                <a:close/>
              </a:path>
            </a:pathLst>
          </a:custGeom>
          <a:blipFill>
            <a:blip r:embed="rId3">
              <a:alphaModFix amt="50000"/>
            </a:blip>
            <a:stretch>
              <a:fillRect l="-17945" t="-6109" r="-29392" b="-47892"/>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1" y="503675"/>
            <a:ext cx="7311207" cy="554061"/>
          </a:xfrm>
        </p:spPr>
        <p:txBody>
          <a:bodyPr wrap="square" anchor="b" anchorCtr="0">
            <a:spAutoFit/>
          </a:bodyPr>
          <a:lstStyle>
            <a:lvl1pPr>
              <a:defRPr/>
            </a:lvl1pPr>
          </a:lstStyle>
          <a:p>
            <a:r>
              <a:rPr lang="en-US"/>
              <a:t>Title</a:t>
            </a:r>
          </a:p>
        </p:txBody>
      </p:sp>
      <p:sp>
        <p:nvSpPr>
          <p:cNvPr id="5" name="Text Placeholder 4"/>
          <p:cNvSpPr>
            <a:spLocks noGrp="1"/>
          </p:cNvSpPr>
          <p:nvPr>
            <p:ph type="body" sz="quarter" idx="12" hasCustomPrompt="1"/>
          </p:nvPr>
        </p:nvSpPr>
        <p:spPr>
          <a:xfrm>
            <a:off x="661722" y="1149362"/>
            <a:ext cx="11055034" cy="307804"/>
          </a:xfrm>
          <a:noFill/>
        </p:spPr>
        <p:txBody>
          <a:bodyPr wrap="square" lIns="0" tIns="0" rIns="0" bIns="0">
            <a:spAutoFit/>
          </a:bodyPr>
          <a:lstStyle>
            <a:lvl1pPr marL="342900" indent="-342900">
              <a:spcBef>
                <a:spcPts val="0"/>
              </a:spcBef>
              <a:buFont typeface="Arial" panose="020B0604020202020204" pitchFamily="34" charset="0"/>
              <a:buChar char="•"/>
              <a:defRPr sz="2000" spc="0" baseline="0">
                <a:gradFill>
                  <a:gsLst>
                    <a:gs pos="91000">
                      <a:schemeClr val="tx1"/>
                    </a:gs>
                    <a:gs pos="0">
                      <a:schemeClr val="tx1"/>
                    </a:gs>
                  </a:gsLst>
                  <a:lin ang="5400000" scaled="0"/>
                </a:gradFill>
                <a:latin typeface="+mn-lt"/>
                <a:cs typeface="Segoe UI" panose="020B0502040204020203" pitchFamily="34" charset="0"/>
              </a:defRPr>
            </a:lvl1pPr>
          </a:lstStyle>
          <a:p>
            <a:r>
              <a:rPr lang="en-US"/>
              <a:t>Content</a:t>
            </a:r>
          </a:p>
        </p:txBody>
      </p:sp>
      <p:pic>
        <p:nvPicPr>
          <p:cNvPr id="39" name="Picture 38">
            <a:extLst>
              <a:ext uri="{FF2B5EF4-FFF2-40B4-BE49-F238E27FC236}">
                <a16:creationId xmlns:a16="http://schemas.microsoft.com/office/drawing/2014/main" id="{7501C0A7-979F-01D8-2D42-85A5EC3D97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658"/>
          <a:stretch/>
        </p:blipFill>
        <p:spPr>
          <a:xfrm>
            <a:off x="10706100" y="6170288"/>
            <a:ext cx="1258108" cy="497212"/>
          </a:xfrm>
          <a:prstGeom prst="rect">
            <a:avLst/>
          </a:prstGeom>
        </p:spPr>
      </p:pic>
    </p:spTree>
    <p:extLst>
      <p:ext uri="{BB962C8B-B14F-4D97-AF65-F5344CB8AC3E}">
        <p14:creationId xmlns:p14="http://schemas.microsoft.com/office/powerpoint/2010/main" val="178951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90E639-0603-CBC5-75B1-2605E88CD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D9C2A3-5867-2559-2F9D-A5351E817622}"/>
              </a:ext>
            </a:extLst>
          </p:cNvPr>
          <p:cNvSpPr>
            <a:spLocks noGrp="1"/>
          </p:cNvSpPr>
          <p:nvPr>
            <p:ph type="title"/>
          </p:nvPr>
        </p:nvSpPr>
        <p:spPr>
          <a:xfrm>
            <a:off x="575331" y="390525"/>
            <a:ext cx="10778469" cy="939679"/>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3" name="Freeform 7">
            <a:extLst>
              <a:ext uri="{FF2B5EF4-FFF2-40B4-BE49-F238E27FC236}">
                <a16:creationId xmlns:a16="http://schemas.microsoft.com/office/drawing/2014/main" id="{0FF51CD7-D8EF-E95A-9A0C-5FB985C3401A}"/>
              </a:ext>
            </a:extLst>
          </p:cNvPr>
          <p:cNvSpPr/>
          <p:nvPr userDrawn="1"/>
        </p:nvSpPr>
        <p:spPr>
          <a:xfrm>
            <a:off x="575331" y="5980223"/>
            <a:ext cx="2052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46B7B2"/>
          </a:solidFill>
        </p:spPr>
        <p:txBody>
          <a:bodyPr/>
          <a:lstStyle/>
          <a:p>
            <a:pPr defTabSz="609630">
              <a:defRPr/>
            </a:pPr>
            <a:endParaRPr lang="en-CA" sz="1200">
              <a:solidFill>
                <a:prstClr val="black"/>
              </a:solidFill>
              <a:latin typeface="Calibri"/>
            </a:endParaRPr>
          </a:p>
        </p:txBody>
      </p:sp>
      <p:sp>
        <p:nvSpPr>
          <p:cNvPr id="4" name="AutoShape 2">
            <a:extLst>
              <a:ext uri="{FF2B5EF4-FFF2-40B4-BE49-F238E27FC236}">
                <a16:creationId xmlns:a16="http://schemas.microsoft.com/office/drawing/2014/main" id="{287300FC-B137-C24C-2472-8D3CD48BE3BD}"/>
              </a:ext>
            </a:extLst>
          </p:cNvPr>
          <p:cNvSpPr/>
          <p:nvPr userDrawn="1"/>
        </p:nvSpPr>
        <p:spPr>
          <a:xfrm>
            <a:off x="1601331" y="5181429"/>
            <a:ext cx="0" cy="957716"/>
          </a:xfrm>
          <a:prstGeom prst="line">
            <a:avLst/>
          </a:prstGeom>
          <a:ln w="38100" cap="rnd">
            <a:solidFill>
              <a:srgbClr val="46B7B2"/>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5" name="Freeform 14">
            <a:extLst>
              <a:ext uri="{FF2B5EF4-FFF2-40B4-BE49-F238E27FC236}">
                <a16:creationId xmlns:a16="http://schemas.microsoft.com/office/drawing/2014/main" id="{9C15F8C7-9414-A42E-1569-2A3D7B9B2403}"/>
              </a:ext>
            </a:extLst>
          </p:cNvPr>
          <p:cNvSpPr/>
          <p:nvPr userDrawn="1"/>
        </p:nvSpPr>
        <p:spPr>
          <a:xfrm>
            <a:off x="755331" y="1800298"/>
            <a:ext cx="1692000" cy="3348000"/>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
        <p:nvSpPr>
          <p:cNvPr id="6" name="Freeform 17">
            <a:extLst>
              <a:ext uri="{FF2B5EF4-FFF2-40B4-BE49-F238E27FC236}">
                <a16:creationId xmlns:a16="http://schemas.microsoft.com/office/drawing/2014/main" id="{EB8B1780-7946-5B79-0F0C-E4458A042C0C}"/>
              </a:ext>
            </a:extLst>
          </p:cNvPr>
          <p:cNvSpPr/>
          <p:nvPr userDrawn="1"/>
        </p:nvSpPr>
        <p:spPr>
          <a:xfrm rot="10800000">
            <a:off x="1048649" y="1798260"/>
            <a:ext cx="1105365" cy="515105"/>
          </a:xfrm>
          <a:custGeom>
            <a:avLst/>
            <a:gdLst/>
            <a:ahLst/>
            <a:cxnLst/>
            <a:rect l="l" t="t" r="r" b="b"/>
            <a:pathLst>
              <a:path w="812800" h="378768">
                <a:moveTo>
                  <a:pt x="406400" y="0"/>
                </a:moveTo>
                <a:lnTo>
                  <a:pt x="812800" y="378768"/>
                </a:lnTo>
                <a:lnTo>
                  <a:pt x="0" y="378768"/>
                </a:lnTo>
                <a:lnTo>
                  <a:pt x="406400" y="0"/>
                </a:lnTo>
                <a:close/>
              </a:path>
            </a:pathLst>
          </a:custGeom>
          <a:solidFill>
            <a:srgbClr val="46B7B2"/>
          </a:solidFill>
        </p:spPr>
        <p:txBody>
          <a:bodyPr/>
          <a:lstStyle/>
          <a:p>
            <a:pPr defTabSz="609630">
              <a:defRPr/>
            </a:pPr>
            <a:endParaRPr lang="en-CA" sz="1200">
              <a:solidFill>
                <a:prstClr val="black"/>
              </a:solidFill>
              <a:latin typeface="Calibri"/>
            </a:endParaRPr>
          </a:p>
        </p:txBody>
      </p:sp>
      <p:sp>
        <p:nvSpPr>
          <p:cNvPr id="8" name="TextBox 64">
            <a:extLst>
              <a:ext uri="{FF2B5EF4-FFF2-40B4-BE49-F238E27FC236}">
                <a16:creationId xmlns:a16="http://schemas.microsoft.com/office/drawing/2014/main" id="{C8807F01-A924-7D67-7565-C7AD687154CB}"/>
              </a:ext>
            </a:extLst>
          </p:cNvPr>
          <p:cNvSpPr txBox="1"/>
          <p:nvPr userDrawn="1"/>
        </p:nvSpPr>
        <p:spPr>
          <a:xfrm>
            <a:off x="847908" y="1851236"/>
            <a:ext cx="1506847" cy="244811"/>
          </a:xfrm>
          <a:prstGeom prst="rect">
            <a:avLst/>
          </a:prstGeom>
        </p:spPr>
        <p:txBody>
          <a:bodyPr lIns="0" tIns="0" rIns="0" bIns="0" rtlCol="0" anchor="t">
            <a:spAutoFit/>
          </a:bodyPr>
          <a:lstStyle/>
          <a:p>
            <a:pPr algn="ctr" defTabSz="609630">
              <a:lnSpc>
                <a:spcPts val="2053"/>
              </a:lnSpc>
              <a:defRPr/>
            </a:pPr>
            <a:r>
              <a:rPr lang="en-US" sz="1466" b="1">
                <a:solidFill>
                  <a:srgbClr val="FFFFFF"/>
                </a:solidFill>
                <a:latin typeface="Segoe Sans Text Semibold"/>
                <a:ea typeface="TT Hoves Bold"/>
                <a:cs typeface="TT Hoves Bold"/>
                <a:sym typeface="TT Hoves Bold"/>
              </a:rPr>
              <a:t>01</a:t>
            </a:r>
          </a:p>
        </p:txBody>
      </p:sp>
      <p:sp>
        <p:nvSpPr>
          <p:cNvPr id="10" name="Freeform 7">
            <a:extLst>
              <a:ext uri="{FF2B5EF4-FFF2-40B4-BE49-F238E27FC236}">
                <a16:creationId xmlns:a16="http://schemas.microsoft.com/office/drawing/2014/main" id="{A9AFAA87-6D62-8A0E-EC47-54E8648A105F}"/>
              </a:ext>
            </a:extLst>
          </p:cNvPr>
          <p:cNvSpPr/>
          <p:nvPr userDrawn="1"/>
        </p:nvSpPr>
        <p:spPr>
          <a:xfrm>
            <a:off x="2370171" y="5980223"/>
            <a:ext cx="2052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58A9C6"/>
          </a:solidFill>
        </p:spPr>
        <p:txBody>
          <a:bodyPr/>
          <a:lstStyle/>
          <a:p>
            <a:pPr defTabSz="609630">
              <a:defRPr/>
            </a:pPr>
            <a:endParaRPr lang="en-CA" sz="1200">
              <a:solidFill>
                <a:prstClr val="black"/>
              </a:solidFill>
              <a:latin typeface="Calibri"/>
            </a:endParaRPr>
          </a:p>
        </p:txBody>
      </p:sp>
      <p:sp>
        <p:nvSpPr>
          <p:cNvPr id="11" name="AutoShape 2">
            <a:extLst>
              <a:ext uri="{FF2B5EF4-FFF2-40B4-BE49-F238E27FC236}">
                <a16:creationId xmlns:a16="http://schemas.microsoft.com/office/drawing/2014/main" id="{D61B7D0D-8A25-6041-F43B-831E5D642594}"/>
              </a:ext>
            </a:extLst>
          </p:cNvPr>
          <p:cNvSpPr/>
          <p:nvPr userDrawn="1"/>
        </p:nvSpPr>
        <p:spPr>
          <a:xfrm>
            <a:off x="3396171" y="5181429"/>
            <a:ext cx="0" cy="957716"/>
          </a:xfrm>
          <a:prstGeom prst="line">
            <a:avLst/>
          </a:prstGeom>
          <a:ln w="38100" cap="rnd">
            <a:solidFill>
              <a:srgbClr val="58A9C6"/>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12" name="Freeform 14">
            <a:extLst>
              <a:ext uri="{FF2B5EF4-FFF2-40B4-BE49-F238E27FC236}">
                <a16:creationId xmlns:a16="http://schemas.microsoft.com/office/drawing/2014/main" id="{4FB51948-B0BB-A3FF-D898-15F9F664F033}"/>
              </a:ext>
            </a:extLst>
          </p:cNvPr>
          <p:cNvSpPr/>
          <p:nvPr userDrawn="1"/>
        </p:nvSpPr>
        <p:spPr>
          <a:xfrm>
            <a:off x="2550171" y="1800298"/>
            <a:ext cx="1692000" cy="3348000"/>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
        <p:nvSpPr>
          <p:cNvPr id="13" name="Freeform 17">
            <a:extLst>
              <a:ext uri="{FF2B5EF4-FFF2-40B4-BE49-F238E27FC236}">
                <a16:creationId xmlns:a16="http://schemas.microsoft.com/office/drawing/2014/main" id="{0A24C807-70D1-E49F-22FC-1EE078D6291B}"/>
              </a:ext>
            </a:extLst>
          </p:cNvPr>
          <p:cNvSpPr/>
          <p:nvPr userDrawn="1"/>
        </p:nvSpPr>
        <p:spPr>
          <a:xfrm rot="10800000">
            <a:off x="2843489" y="1798260"/>
            <a:ext cx="1105365" cy="515105"/>
          </a:xfrm>
          <a:custGeom>
            <a:avLst/>
            <a:gdLst/>
            <a:ahLst/>
            <a:cxnLst/>
            <a:rect l="l" t="t" r="r" b="b"/>
            <a:pathLst>
              <a:path w="812800" h="378768">
                <a:moveTo>
                  <a:pt x="406400" y="0"/>
                </a:moveTo>
                <a:lnTo>
                  <a:pt x="812800" y="378768"/>
                </a:lnTo>
                <a:lnTo>
                  <a:pt x="0" y="378768"/>
                </a:lnTo>
                <a:lnTo>
                  <a:pt x="406400" y="0"/>
                </a:lnTo>
                <a:close/>
              </a:path>
            </a:pathLst>
          </a:custGeom>
          <a:solidFill>
            <a:srgbClr val="58A9C6"/>
          </a:solidFill>
        </p:spPr>
        <p:txBody>
          <a:bodyPr/>
          <a:lstStyle/>
          <a:p>
            <a:pPr defTabSz="609630">
              <a:defRPr/>
            </a:pPr>
            <a:endParaRPr lang="en-CA" sz="1200">
              <a:solidFill>
                <a:prstClr val="black"/>
              </a:solidFill>
              <a:latin typeface="Calibri"/>
            </a:endParaRPr>
          </a:p>
        </p:txBody>
      </p:sp>
      <p:sp>
        <p:nvSpPr>
          <p:cNvPr id="15" name="TextBox 64">
            <a:extLst>
              <a:ext uri="{FF2B5EF4-FFF2-40B4-BE49-F238E27FC236}">
                <a16:creationId xmlns:a16="http://schemas.microsoft.com/office/drawing/2014/main" id="{C97CC21A-CDC3-6EBB-0492-F42F0DEE63C2}"/>
              </a:ext>
            </a:extLst>
          </p:cNvPr>
          <p:cNvSpPr txBox="1"/>
          <p:nvPr userDrawn="1"/>
        </p:nvSpPr>
        <p:spPr>
          <a:xfrm>
            <a:off x="2642748" y="1851236"/>
            <a:ext cx="1506847" cy="244811"/>
          </a:xfrm>
          <a:prstGeom prst="rect">
            <a:avLst/>
          </a:prstGeom>
        </p:spPr>
        <p:txBody>
          <a:bodyPr lIns="0" tIns="0" rIns="0" bIns="0" rtlCol="0" anchor="t">
            <a:spAutoFit/>
          </a:bodyPr>
          <a:lstStyle/>
          <a:p>
            <a:pPr algn="ctr" defTabSz="609630">
              <a:lnSpc>
                <a:spcPts val="2053"/>
              </a:lnSpc>
              <a:defRPr/>
            </a:pPr>
            <a:r>
              <a:rPr lang="en-US" sz="1466" b="1">
                <a:solidFill>
                  <a:srgbClr val="FFFFFF"/>
                </a:solidFill>
                <a:latin typeface="Segoe Sans Text Semibold"/>
                <a:ea typeface="TT Hoves Bold"/>
                <a:cs typeface="TT Hoves Bold"/>
                <a:sym typeface="TT Hoves Bold"/>
              </a:rPr>
              <a:t>02</a:t>
            </a:r>
          </a:p>
        </p:txBody>
      </p:sp>
      <p:sp>
        <p:nvSpPr>
          <p:cNvPr id="16" name="Freeform 7">
            <a:extLst>
              <a:ext uri="{FF2B5EF4-FFF2-40B4-BE49-F238E27FC236}">
                <a16:creationId xmlns:a16="http://schemas.microsoft.com/office/drawing/2014/main" id="{6C3101CC-5048-D52A-A5B7-6CACE6F0E54D}"/>
              </a:ext>
            </a:extLst>
          </p:cNvPr>
          <p:cNvSpPr/>
          <p:nvPr userDrawn="1"/>
        </p:nvSpPr>
        <p:spPr>
          <a:xfrm>
            <a:off x="4165011" y="5980223"/>
            <a:ext cx="2052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A093FF"/>
          </a:solidFill>
        </p:spPr>
        <p:txBody>
          <a:bodyPr/>
          <a:lstStyle/>
          <a:p>
            <a:pPr defTabSz="609630">
              <a:defRPr/>
            </a:pPr>
            <a:endParaRPr lang="en-CA" sz="1200">
              <a:solidFill>
                <a:prstClr val="black"/>
              </a:solidFill>
              <a:latin typeface="Calibri"/>
            </a:endParaRPr>
          </a:p>
        </p:txBody>
      </p:sp>
      <p:sp>
        <p:nvSpPr>
          <p:cNvPr id="17" name="AutoShape 2">
            <a:extLst>
              <a:ext uri="{FF2B5EF4-FFF2-40B4-BE49-F238E27FC236}">
                <a16:creationId xmlns:a16="http://schemas.microsoft.com/office/drawing/2014/main" id="{7AC48C30-1D83-A713-D877-ACB59027BE09}"/>
              </a:ext>
            </a:extLst>
          </p:cNvPr>
          <p:cNvSpPr/>
          <p:nvPr userDrawn="1"/>
        </p:nvSpPr>
        <p:spPr>
          <a:xfrm>
            <a:off x="5191011" y="5181429"/>
            <a:ext cx="0" cy="957716"/>
          </a:xfrm>
          <a:prstGeom prst="line">
            <a:avLst/>
          </a:prstGeom>
          <a:ln w="38100" cap="rnd">
            <a:solidFill>
              <a:srgbClr val="A093FF"/>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18" name="Freeform 14">
            <a:extLst>
              <a:ext uri="{FF2B5EF4-FFF2-40B4-BE49-F238E27FC236}">
                <a16:creationId xmlns:a16="http://schemas.microsoft.com/office/drawing/2014/main" id="{5E71A994-E477-7126-99A8-39785D054FA2}"/>
              </a:ext>
            </a:extLst>
          </p:cNvPr>
          <p:cNvSpPr/>
          <p:nvPr userDrawn="1"/>
        </p:nvSpPr>
        <p:spPr>
          <a:xfrm>
            <a:off x="4345011" y="1800298"/>
            <a:ext cx="1692000" cy="3348000"/>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
        <p:nvSpPr>
          <p:cNvPr id="19" name="Freeform 17">
            <a:extLst>
              <a:ext uri="{FF2B5EF4-FFF2-40B4-BE49-F238E27FC236}">
                <a16:creationId xmlns:a16="http://schemas.microsoft.com/office/drawing/2014/main" id="{B9C80C5F-C5F7-C24C-5A79-AE70E60E519A}"/>
              </a:ext>
            </a:extLst>
          </p:cNvPr>
          <p:cNvSpPr/>
          <p:nvPr userDrawn="1"/>
        </p:nvSpPr>
        <p:spPr>
          <a:xfrm rot="10800000">
            <a:off x="4638329" y="1798260"/>
            <a:ext cx="1105365" cy="515105"/>
          </a:xfrm>
          <a:custGeom>
            <a:avLst/>
            <a:gdLst/>
            <a:ahLst/>
            <a:cxnLst/>
            <a:rect l="l" t="t" r="r" b="b"/>
            <a:pathLst>
              <a:path w="812800" h="378768">
                <a:moveTo>
                  <a:pt x="406400" y="0"/>
                </a:moveTo>
                <a:lnTo>
                  <a:pt x="812800" y="378768"/>
                </a:lnTo>
                <a:lnTo>
                  <a:pt x="0" y="378768"/>
                </a:lnTo>
                <a:lnTo>
                  <a:pt x="406400" y="0"/>
                </a:lnTo>
                <a:close/>
              </a:path>
            </a:pathLst>
          </a:custGeom>
          <a:solidFill>
            <a:srgbClr val="A093FF"/>
          </a:solidFill>
        </p:spPr>
        <p:txBody>
          <a:bodyPr/>
          <a:lstStyle/>
          <a:p>
            <a:pPr defTabSz="609630">
              <a:defRPr/>
            </a:pPr>
            <a:endParaRPr lang="en-CA" sz="1200">
              <a:solidFill>
                <a:prstClr val="black"/>
              </a:solidFill>
              <a:latin typeface="Calibri"/>
            </a:endParaRPr>
          </a:p>
        </p:txBody>
      </p:sp>
      <p:sp>
        <p:nvSpPr>
          <p:cNvPr id="21" name="TextBox 64">
            <a:extLst>
              <a:ext uri="{FF2B5EF4-FFF2-40B4-BE49-F238E27FC236}">
                <a16:creationId xmlns:a16="http://schemas.microsoft.com/office/drawing/2014/main" id="{E3CB9D2C-4AD7-0B64-9C49-45F042D810D3}"/>
              </a:ext>
            </a:extLst>
          </p:cNvPr>
          <p:cNvSpPr txBox="1"/>
          <p:nvPr userDrawn="1"/>
        </p:nvSpPr>
        <p:spPr>
          <a:xfrm>
            <a:off x="4437588" y="1851236"/>
            <a:ext cx="1506847" cy="244811"/>
          </a:xfrm>
          <a:prstGeom prst="rect">
            <a:avLst/>
          </a:prstGeom>
        </p:spPr>
        <p:txBody>
          <a:bodyPr lIns="0" tIns="0" rIns="0" bIns="0" rtlCol="0" anchor="t">
            <a:spAutoFit/>
          </a:bodyPr>
          <a:lstStyle/>
          <a:p>
            <a:pPr algn="ctr" defTabSz="609630">
              <a:lnSpc>
                <a:spcPts val="2053"/>
              </a:lnSpc>
              <a:defRPr/>
            </a:pPr>
            <a:r>
              <a:rPr lang="en-US" sz="1466" b="1">
                <a:solidFill>
                  <a:srgbClr val="FFFFFF"/>
                </a:solidFill>
                <a:latin typeface="Segoe Sans Text Semibold"/>
                <a:ea typeface="TT Hoves Bold"/>
                <a:cs typeface="TT Hoves Bold"/>
                <a:sym typeface="TT Hoves Bold"/>
              </a:rPr>
              <a:t>03</a:t>
            </a:r>
          </a:p>
        </p:txBody>
      </p:sp>
      <p:sp>
        <p:nvSpPr>
          <p:cNvPr id="22" name="Freeform 7">
            <a:extLst>
              <a:ext uri="{FF2B5EF4-FFF2-40B4-BE49-F238E27FC236}">
                <a16:creationId xmlns:a16="http://schemas.microsoft.com/office/drawing/2014/main" id="{3556F668-BD94-A2BF-7B30-1E007EB25569}"/>
              </a:ext>
            </a:extLst>
          </p:cNvPr>
          <p:cNvSpPr/>
          <p:nvPr userDrawn="1"/>
        </p:nvSpPr>
        <p:spPr>
          <a:xfrm>
            <a:off x="5959851" y="5980223"/>
            <a:ext cx="2052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A581FB"/>
          </a:solidFill>
        </p:spPr>
        <p:txBody>
          <a:bodyPr/>
          <a:lstStyle/>
          <a:p>
            <a:pPr defTabSz="609630">
              <a:defRPr/>
            </a:pPr>
            <a:endParaRPr lang="en-CA" sz="1200">
              <a:solidFill>
                <a:prstClr val="black"/>
              </a:solidFill>
              <a:latin typeface="Calibri"/>
            </a:endParaRPr>
          </a:p>
        </p:txBody>
      </p:sp>
      <p:sp>
        <p:nvSpPr>
          <p:cNvPr id="23" name="AutoShape 2">
            <a:extLst>
              <a:ext uri="{FF2B5EF4-FFF2-40B4-BE49-F238E27FC236}">
                <a16:creationId xmlns:a16="http://schemas.microsoft.com/office/drawing/2014/main" id="{7189C097-BB52-A87A-4CF1-E9C51179133D}"/>
              </a:ext>
            </a:extLst>
          </p:cNvPr>
          <p:cNvSpPr/>
          <p:nvPr userDrawn="1"/>
        </p:nvSpPr>
        <p:spPr>
          <a:xfrm>
            <a:off x="6985851" y="5181429"/>
            <a:ext cx="0" cy="957716"/>
          </a:xfrm>
          <a:prstGeom prst="line">
            <a:avLst/>
          </a:prstGeom>
          <a:ln w="38100" cap="rnd">
            <a:solidFill>
              <a:srgbClr val="A581FB"/>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24" name="Freeform 14">
            <a:extLst>
              <a:ext uri="{FF2B5EF4-FFF2-40B4-BE49-F238E27FC236}">
                <a16:creationId xmlns:a16="http://schemas.microsoft.com/office/drawing/2014/main" id="{D88D1200-A566-E00D-230B-59C29B329735}"/>
              </a:ext>
            </a:extLst>
          </p:cNvPr>
          <p:cNvSpPr/>
          <p:nvPr userDrawn="1"/>
        </p:nvSpPr>
        <p:spPr>
          <a:xfrm>
            <a:off x="6139851" y="1800298"/>
            <a:ext cx="1692000" cy="3348000"/>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
        <p:nvSpPr>
          <p:cNvPr id="25" name="Freeform 17">
            <a:extLst>
              <a:ext uri="{FF2B5EF4-FFF2-40B4-BE49-F238E27FC236}">
                <a16:creationId xmlns:a16="http://schemas.microsoft.com/office/drawing/2014/main" id="{91DB3C3A-7F1C-4C8D-93C4-529DD25B6CD5}"/>
              </a:ext>
            </a:extLst>
          </p:cNvPr>
          <p:cNvSpPr/>
          <p:nvPr userDrawn="1"/>
        </p:nvSpPr>
        <p:spPr>
          <a:xfrm rot="10800000">
            <a:off x="6433169" y="1798260"/>
            <a:ext cx="1105365" cy="515105"/>
          </a:xfrm>
          <a:custGeom>
            <a:avLst/>
            <a:gdLst/>
            <a:ahLst/>
            <a:cxnLst/>
            <a:rect l="l" t="t" r="r" b="b"/>
            <a:pathLst>
              <a:path w="812800" h="378768">
                <a:moveTo>
                  <a:pt x="406400" y="0"/>
                </a:moveTo>
                <a:lnTo>
                  <a:pt x="812800" y="378768"/>
                </a:lnTo>
                <a:lnTo>
                  <a:pt x="0" y="378768"/>
                </a:lnTo>
                <a:lnTo>
                  <a:pt x="406400" y="0"/>
                </a:lnTo>
                <a:close/>
              </a:path>
            </a:pathLst>
          </a:custGeom>
          <a:solidFill>
            <a:srgbClr val="A581FB"/>
          </a:solidFill>
        </p:spPr>
        <p:txBody>
          <a:bodyPr/>
          <a:lstStyle/>
          <a:p>
            <a:pPr defTabSz="609630">
              <a:defRPr/>
            </a:pPr>
            <a:endParaRPr lang="en-CA" sz="1200">
              <a:solidFill>
                <a:prstClr val="black"/>
              </a:solidFill>
              <a:latin typeface="Calibri"/>
            </a:endParaRPr>
          </a:p>
        </p:txBody>
      </p:sp>
      <p:sp>
        <p:nvSpPr>
          <p:cNvPr id="27" name="TextBox 64">
            <a:extLst>
              <a:ext uri="{FF2B5EF4-FFF2-40B4-BE49-F238E27FC236}">
                <a16:creationId xmlns:a16="http://schemas.microsoft.com/office/drawing/2014/main" id="{CFA511F7-D8D6-E163-8925-55A532C56AFC}"/>
              </a:ext>
            </a:extLst>
          </p:cNvPr>
          <p:cNvSpPr txBox="1"/>
          <p:nvPr userDrawn="1"/>
        </p:nvSpPr>
        <p:spPr>
          <a:xfrm>
            <a:off x="6232428" y="1851236"/>
            <a:ext cx="1506847" cy="244811"/>
          </a:xfrm>
          <a:prstGeom prst="rect">
            <a:avLst/>
          </a:prstGeom>
        </p:spPr>
        <p:txBody>
          <a:bodyPr lIns="0" tIns="0" rIns="0" bIns="0" rtlCol="0" anchor="t">
            <a:spAutoFit/>
          </a:bodyPr>
          <a:lstStyle/>
          <a:p>
            <a:pPr algn="ctr" defTabSz="609630">
              <a:lnSpc>
                <a:spcPts val="2053"/>
              </a:lnSpc>
              <a:defRPr/>
            </a:pPr>
            <a:r>
              <a:rPr lang="en-US" sz="1466" b="1">
                <a:solidFill>
                  <a:srgbClr val="FFFFFF"/>
                </a:solidFill>
                <a:latin typeface="Segoe Sans Text Semibold"/>
                <a:ea typeface="TT Hoves Bold"/>
                <a:cs typeface="TT Hoves Bold"/>
                <a:sym typeface="TT Hoves Bold"/>
              </a:rPr>
              <a:t>04</a:t>
            </a:r>
          </a:p>
        </p:txBody>
      </p:sp>
      <p:sp>
        <p:nvSpPr>
          <p:cNvPr id="28" name="Freeform 7">
            <a:extLst>
              <a:ext uri="{FF2B5EF4-FFF2-40B4-BE49-F238E27FC236}">
                <a16:creationId xmlns:a16="http://schemas.microsoft.com/office/drawing/2014/main" id="{51EC1DB2-D83C-FB22-5CD1-2EBADF1D8278}"/>
              </a:ext>
            </a:extLst>
          </p:cNvPr>
          <p:cNvSpPr/>
          <p:nvPr userDrawn="1"/>
        </p:nvSpPr>
        <p:spPr>
          <a:xfrm>
            <a:off x="7754691" y="5980223"/>
            <a:ext cx="2052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BD85F7"/>
          </a:solidFill>
        </p:spPr>
        <p:txBody>
          <a:bodyPr/>
          <a:lstStyle/>
          <a:p>
            <a:pPr defTabSz="609630">
              <a:defRPr/>
            </a:pPr>
            <a:endParaRPr lang="en-CA" sz="1200">
              <a:solidFill>
                <a:prstClr val="black"/>
              </a:solidFill>
              <a:latin typeface="Calibri"/>
            </a:endParaRPr>
          </a:p>
        </p:txBody>
      </p:sp>
      <p:sp>
        <p:nvSpPr>
          <p:cNvPr id="29" name="AutoShape 2">
            <a:extLst>
              <a:ext uri="{FF2B5EF4-FFF2-40B4-BE49-F238E27FC236}">
                <a16:creationId xmlns:a16="http://schemas.microsoft.com/office/drawing/2014/main" id="{07BDD7FC-7F40-FC87-C898-7355DC373453}"/>
              </a:ext>
            </a:extLst>
          </p:cNvPr>
          <p:cNvSpPr/>
          <p:nvPr userDrawn="1"/>
        </p:nvSpPr>
        <p:spPr>
          <a:xfrm>
            <a:off x="8780691" y="5181429"/>
            <a:ext cx="0" cy="957716"/>
          </a:xfrm>
          <a:prstGeom prst="line">
            <a:avLst/>
          </a:prstGeom>
          <a:ln w="38100" cap="rnd">
            <a:solidFill>
              <a:srgbClr val="BD85F7"/>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30" name="Freeform 14">
            <a:extLst>
              <a:ext uri="{FF2B5EF4-FFF2-40B4-BE49-F238E27FC236}">
                <a16:creationId xmlns:a16="http://schemas.microsoft.com/office/drawing/2014/main" id="{5A7F2B2F-2D21-173E-65B1-C041EC1E7637}"/>
              </a:ext>
            </a:extLst>
          </p:cNvPr>
          <p:cNvSpPr/>
          <p:nvPr userDrawn="1"/>
        </p:nvSpPr>
        <p:spPr>
          <a:xfrm>
            <a:off x="7934691" y="1800298"/>
            <a:ext cx="1692000" cy="3348000"/>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
        <p:nvSpPr>
          <p:cNvPr id="31" name="Freeform 17">
            <a:extLst>
              <a:ext uri="{FF2B5EF4-FFF2-40B4-BE49-F238E27FC236}">
                <a16:creationId xmlns:a16="http://schemas.microsoft.com/office/drawing/2014/main" id="{D8057AB1-4310-F4BB-5D98-95356323AF84}"/>
              </a:ext>
            </a:extLst>
          </p:cNvPr>
          <p:cNvSpPr/>
          <p:nvPr userDrawn="1"/>
        </p:nvSpPr>
        <p:spPr>
          <a:xfrm rot="10800000">
            <a:off x="8228009" y="1798260"/>
            <a:ext cx="1105365" cy="515105"/>
          </a:xfrm>
          <a:custGeom>
            <a:avLst/>
            <a:gdLst/>
            <a:ahLst/>
            <a:cxnLst/>
            <a:rect l="l" t="t" r="r" b="b"/>
            <a:pathLst>
              <a:path w="812800" h="378768">
                <a:moveTo>
                  <a:pt x="406400" y="0"/>
                </a:moveTo>
                <a:lnTo>
                  <a:pt x="812800" y="378768"/>
                </a:lnTo>
                <a:lnTo>
                  <a:pt x="0" y="378768"/>
                </a:lnTo>
                <a:lnTo>
                  <a:pt x="406400" y="0"/>
                </a:lnTo>
                <a:close/>
              </a:path>
            </a:pathLst>
          </a:custGeom>
          <a:solidFill>
            <a:srgbClr val="BD85F7"/>
          </a:solidFill>
        </p:spPr>
        <p:txBody>
          <a:bodyPr/>
          <a:lstStyle/>
          <a:p>
            <a:pPr defTabSz="609630">
              <a:defRPr/>
            </a:pPr>
            <a:endParaRPr lang="en-CA" sz="1200">
              <a:solidFill>
                <a:prstClr val="black"/>
              </a:solidFill>
              <a:latin typeface="Calibri"/>
            </a:endParaRPr>
          </a:p>
        </p:txBody>
      </p:sp>
      <p:sp>
        <p:nvSpPr>
          <p:cNvPr id="33" name="TextBox 64">
            <a:extLst>
              <a:ext uri="{FF2B5EF4-FFF2-40B4-BE49-F238E27FC236}">
                <a16:creationId xmlns:a16="http://schemas.microsoft.com/office/drawing/2014/main" id="{9A47E0F1-0E79-F557-4B6B-96D3D252A5D6}"/>
              </a:ext>
            </a:extLst>
          </p:cNvPr>
          <p:cNvSpPr txBox="1"/>
          <p:nvPr userDrawn="1"/>
        </p:nvSpPr>
        <p:spPr>
          <a:xfrm>
            <a:off x="8027268" y="1851236"/>
            <a:ext cx="1506847" cy="244811"/>
          </a:xfrm>
          <a:prstGeom prst="rect">
            <a:avLst/>
          </a:prstGeom>
        </p:spPr>
        <p:txBody>
          <a:bodyPr lIns="0" tIns="0" rIns="0" bIns="0" rtlCol="0" anchor="t">
            <a:spAutoFit/>
          </a:bodyPr>
          <a:lstStyle/>
          <a:p>
            <a:pPr algn="ctr" defTabSz="609630">
              <a:lnSpc>
                <a:spcPts val="2053"/>
              </a:lnSpc>
              <a:defRPr/>
            </a:pPr>
            <a:r>
              <a:rPr lang="en-US" sz="1466" b="1">
                <a:solidFill>
                  <a:srgbClr val="FFFFFF"/>
                </a:solidFill>
                <a:latin typeface="Segoe Sans Text Semibold"/>
                <a:ea typeface="TT Hoves Bold"/>
                <a:cs typeface="TT Hoves Bold"/>
                <a:sym typeface="TT Hoves Bold"/>
              </a:rPr>
              <a:t>05</a:t>
            </a:r>
          </a:p>
        </p:txBody>
      </p:sp>
      <p:sp>
        <p:nvSpPr>
          <p:cNvPr id="34" name="Freeform 7">
            <a:extLst>
              <a:ext uri="{FF2B5EF4-FFF2-40B4-BE49-F238E27FC236}">
                <a16:creationId xmlns:a16="http://schemas.microsoft.com/office/drawing/2014/main" id="{D42E56FA-2D34-55BC-B181-712CF508C798}"/>
              </a:ext>
            </a:extLst>
          </p:cNvPr>
          <p:cNvSpPr/>
          <p:nvPr userDrawn="1"/>
        </p:nvSpPr>
        <p:spPr>
          <a:xfrm>
            <a:off x="9549532" y="5980223"/>
            <a:ext cx="2052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ED8DEF"/>
          </a:solidFill>
        </p:spPr>
        <p:txBody>
          <a:bodyPr/>
          <a:lstStyle/>
          <a:p>
            <a:pPr defTabSz="609630">
              <a:defRPr/>
            </a:pPr>
            <a:endParaRPr lang="en-CA" sz="1200">
              <a:solidFill>
                <a:prstClr val="black"/>
              </a:solidFill>
              <a:latin typeface="Calibri"/>
            </a:endParaRPr>
          </a:p>
        </p:txBody>
      </p:sp>
      <p:sp>
        <p:nvSpPr>
          <p:cNvPr id="35" name="AutoShape 2">
            <a:extLst>
              <a:ext uri="{FF2B5EF4-FFF2-40B4-BE49-F238E27FC236}">
                <a16:creationId xmlns:a16="http://schemas.microsoft.com/office/drawing/2014/main" id="{A892AA7A-0002-A120-0BAF-F97066B4F2AB}"/>
              </a:ext>
            </a:extLst>
          </p:cNvPr>
          <p:cNvSpPr/>
          <p:nvPr userDrawn="1"/>
        </p:nvSpPr>
        <p:spPr>
          <a:xfrm>
            <a:off x="10575532" y="5181429"/>
            <a:ext cx="0" cy="957716"/>
          </a:xfrm>
          <a:prstGeom prst="line">
            <a:avLst/>
          </a:prstGeom>
          <a:ln w="38100" cap="rnd">
            <a:solidFill>
              <a:srgbClr val="ED8DEF"/>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36" name="Freeform 14">
            <a:extLst>
              <a:ext uri="{FF2B5EF4-FFF2-40B4-BE49-F238E27FC236}">
                <a16:creationId xmlns:a16="http://schemas.microsoft.com/office/drawing/2014/main" id="{384CB328-F64A-B49E-CCFA-0AD428504867}"/>
              </a:ext>
            </a:extLst>
          </p:cNvPr>
          <p:cNvSpPr/>
          <p:nvPr userDrawn="1"/>
        </p:nvSpPr>
        <p:spPr>
          <a:xfrm>
            <a:off x="9729532" y="1800298"/>
            <a:ext cx="1692000" cy="3348000"/>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
        <p:nvSpPr>
          <p:cNvPr id="37" name="Freeform 17">
            <a:extLst>
              <a:ext uri="{FF2B5EF4-FFF2-40B4-BE49-F238E27FC236}">
                <a16:creationId xmlns:a16="http://schemas.microsoft.com/office/drawing/2014/main" id="{D50E65F5-C321-D2B5-6A3A-6DD0AD51D4F1}"/>
              </a:ext>
            </a:extLst>
          </p:cNvPr>
          <p:cNvSpPr/>
          <p:nvPr userDrawn="1"/>
        </p:nvSpPr>
        <p:spPr>
          <a:xfrm rot="10800000">
            <a:off x="10022850" y="1798260"/>
            <a:ext cx="1105365" cy="515105"/>
          </a:xfrm>
          <a:custGeom>
            <a:avLst/>
            <a:gdLst/>
            <a:ahLst/>
            <a:cxnLst/>
            <a:rect l="l" t="t" r="r" b="b"/>
            <a:pathLst>
              <a:path w="812800" h="378768">
                <a:moveTo>
                  <a:pt x="406400" y="0"/>
                </a:moveTo>
                <a:lnTo>
                  <a:pt x="812800" y="378768"/>
                </a:lnTo>
                <a:lnTo>
                  <a:pt x="0" y="378768"/>
                </a:lnTo>
                <a:lnTo>
                  <a:pt x="406400" y="0"/>
                </a:lnTo>
                <a:close/>
              </a:path>
            </a:pathLst>
          </a:custGeom>
          <a:solidFill>
            <a:srgbClr val="ED8DEF"/>
          </a:solidFill>
        </p:spPr>
        <p:txBody>
          <a:bodyPr/>
          <a:lstStyle/>
          <a:p>
            <a:pPr defTabSz="609630">
              <a:defRPr/>
            </a:pPr>
            <a:endParaRPr lang="en-CA" sz="1200">
              <a:solidFill>
                <a:prstClr val="black"/>
              </a:solidFill>
              <a:latin typeface="Calibri"/>
            </a:endParaRPr>
          </a:p>
        </p:txBody>
      </p:sp>
      <p:sp>
        <p:nvSpPr>
          <p:cNvPr id="39" name="TextBox 64">
            <a:extLst>
              <a:ext uri="{FF2B5EF4-FFF2-40B4-BE49-F238E27FC236}">
                <a16:creationId xmlns:a16="http://schemas.microsoft.com/office/drawing/2014/main" id="{0BC4C9A7-9BFE-B81C-BB2C-383F19F98A81}"/>
              </a:ext>
            </a:extLst>
          </p:cNvPr>
          <p:cNvSpPr txBox="1"/>
          <p:nvPr userDrawn="1"/>
        </p:nvSpPr>
        <p:spPr>
          <a:xfrm>
            <a:off x="9822109" y="1851236"/>
            <a:ext cx="1506847" cy="244811"/>
          </a:xfrm>
          <a:prstGeom prst="rect">
            <a:avLst/>
          </a:prstGeom>
        </p:spPr>
        <p:txBody>
          <a:bodyPr lIns="0" tIns="0" rIns="0" bIns="0" rtlCol="0" anchor="t">
            <a:spAutoFit/>
          </a:bodyPr>
          <a:lstStyle/>
          <a:p>
            <a:pPr algn="ctr" defTabSz="609630">
              <a:lnSpc>
                <a:spcPts val="2053"/>
              </a:lnSpc>
              <a:defRPr/>
            </a:pPr>
            <a:r>
              <a:rPr lang="en-US" sz="1466" b="1">
                <a:solidFill>
                  <a:srgbClr val="FFFFFF"/>
                </a:solidFill>
                <a:latin typeface="Segoe Sans Text Semibold"/>
                <a:ea typeface="TT Hoves Bold"/>
                <a:cs typeface="TT Hoves Bold"/>
                <a:sym typeface="TT Hoves Bold"/>
              </a:rPr>
              <a:t>06</a:t>
            </a:r>
          </a:p>
        </p:txBody>
      </p:sp>
    </p:spTree>
    <p:extLst>
      <p:ext uri="{BB962C8B-B14F-4D97-AF65-F5344CB8AC3E}">
        <p14:creationId xmlns:p14="http://schemas.microsoft.com/office/powerpoint/2010/main" val="19252504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464730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3/23/2026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7120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430887"/>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4067C2A3-CD19-48AB-9F64-ECCF75182EDD}" type="datetime1">
              <a:rPr lang="en-US"/>
              <a:t>3/23/2026</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7447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43088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709" y="1524001"/>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41709" y="2413001"/>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5999" y="1524001"/>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095999" y="2413001"/>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0363E8C1-7C87-4705-AB97-8CD17D208E3F}" type="datetime1">
              <a:rPr lang="en-US"/>
              <a:t>3/23/2026</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77087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6554960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978956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21554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530238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3995763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90E639-0603-CBC5-75B1-2605E88CD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D9C2A3-5867-2559-2F9D-A5351E817622}"/>
              </a:ext>
            </a:extLst>
          </p:cNvPr>
          <p:cNvSpPr>
            <a:spLocks noGrp="1"/>
          </p:cNvSpPr>
          <p:nvPr>
            <p:ph type="title"/>
          </p:nvPr>
        </p:nvSpPr>
        <p:spPr>
          <a:xfrm>
            <a:off x="575331" y="390525"/>
            <a:ext cx="9168239" cy="939679"/>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3" name="Freeform 7">
            <a:extLst>
              <a:ext uri="{FF2B5EF4-FFF2-40B4-BE49-F238E27FC236}">
                <a16:creationId xmlns:a16="http://schemas.microsoft.com/office/drawing/2014/main" id="{0FF51CD7-D8EF-E95A-9A0C-5FB985C3401A}"/>
              </a:ext>
            </a:extLst>
          </p:cNvPr>
          <p:cNvSpPr/>
          <p:nvPr userDrawn="1"/>
        </p:nvSpPr>
        <p:spPr>
          <a:xfrm>
            <a:off x="406559"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46B7B2"/>
          </a:solidFill>
        </p:spPr>
        <p:txBody>
          <a:bodyPr/>
          <a:lstStyle/>
          <a:p>
            <a:pPr defTabSz="609630">
              <a:defRPr/>
            </a:pPr>
            <a:endParaRPr lang="en-CA" sz="1200">
              <a:solidFill>
                <a:prstClr val="black"/>
              </a:solidFill>
              <a:latin typeface="Calibri"/>
            </a:endParaRPr>
          </a:p>
        </p:txBody>
      </p:sp>
      <p:sp>
        <p:nvSpPr>
          <p:cNvPr id="4" name="AutoShape 2">
            <a:extLst>
              <a:ext uri="{FF2B5EF4-FFF2-40B4-BE49-F238E27FC236}">
                <a16:creationId xmlns:a16="http://schemas.microsoft.com/office/drawing/2014/main" id="{287300FC-B137-C24C-2472-8D3CD48BE3BD}"/>
              </a:ext>
            </a:extLst>
          </p:cNvPr>
          <p:cNvSpPr/>
          <p:nvPr userDrawn="1"/>
        </p:nvSpPr>
        <p:spPr>
          <a:xfrm>
            <a:off x="1320458" y="5174678"/>
            <a:ext cx="0" cy="957716"/>
          </a:xfrm>
          <a:prstGeom prst="line">
            <a:avLst/>
          </a:prstGeom>
          <a:ln w="38100" cap="rnd">
            <a:solidFill>
              <a:srgbClr val="46B7B2"/>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5" name="Freeform 14">
            <a:extLst>
              <a:ext uri="{FF2B5EF4-FFF2-40B4-BE49-F238E27FC236}">
                <a16:creationId xmlns:a16="http://schemas.microsoft.com/office/drawing/2014/main" id="{9C15F8C7-9414-A42E-1569-2A3D7B9B2403}"/>
              </a:ext>
            </a:extLst>
          </p:cNvPr>
          <p:cNvSpPr/>
          <p:nvPr userDrawn="1"/>
        </p:nvSpPr>
        <p:spPr>
          <a:xfrm>
            <a:off x="582458"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20" name="Group 2">
            <a:extLst>
              <a:ext uri="{FF2B5EF4-FFF2-40B4-BE49-F238E27FC236}">
                <a16:creationId xmlns:a16="http://schemas.microsoft.com/office/drawing/2014/main" id="{F0517887-1CE7-25C8-E855-907A2349CE31}"/>
              </a:ext>
            </a:extLst>
          </p:cNvPr>
          <p:cNvGrpSpPr>
            <a:grpSpLocks noChangeAspect="1"/>
          </p:cNvGrpSpPr>
          <p:nvPr userDrawn="1"/>
        </p:nvGrpSpPr>
        <p:grpSpPr>
          <a:xfrm rot="10800000">
            <a:off x="784076" y="1808158"/>
            <a:ext cx="1072764" cy="1295014"/>
            <a:chOff x="0" y="0"/>
            <a:chExt cx="6350000" cy="7665561"/>
          </a:xfrm>
        </p:grpSpPr>
        <p:sp>
          <p:nvSpPr>
            <p:cNvPr id="26" name="Freeform 3">
              <a:extLst>
                <a:ext uri="{FF2B5EF4-FFF2-40B4-BE49-F238E27FC236}">
                  <a16:creationId xmlns:a16="http://schemas.microsoft.com/office/drawing/2014/main" id="{3F095255-AF6C-139A-85DE-92092B199A04}"/>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46B7B2"/>
            </a:solidFill>
          </p:spPr>
          <p:txBody>
            <a:bodyPr/>
            <a:lstStyle/>
            <a:p>
              <a:endParaRPr lang="en-CA"/>
            </a:p>
          </p:txBody>
        </p:sp>
        <p:sp>
          <p:nvSpPr>
            <p:cNvPr id="32" name="Freeform 4">
              <a:extLst>
                <a:ext uri="{FF2B5EF4-FFF2-40B4-BE49-F238E27FC236}">
                  <a16:creationId xmlns:a16="http://schemas.microsoft.com/office/drawing/2014/main" id="{51A70A93-358A-4021-8CED-C7E42998A2C3}"/>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10" name="Freeform 7">
            <a:extLst>
              <a:ext uri="{FF2B5EF4-FFF2-40B4-BE49-F238E27FC236}">
                <a16:creationId xmlns:a16="http://schemas.microsoft.com/office/drawing/2014/main" id="{A9AFAA87-6D62-8A0E-EC47-54E8648A105F}"/>
              </a:ext>
            </a:extLst>
          </p:cNvPr>
          <p:cNvSpPr/>
          <p:nvPr userDrawn="1"/>
        </p:nvSpPr>
        <p:spPr>
          <a:xfrm>
            <a:off x="2004638"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58A9C6"/>
          </a:solidFill>
        </p:spPr>
        <p:txBody>
          <a:bodyPr/>
          <a:lstStyle/>
          <a:p>
            <a:pPr defTabSz="609630">
              <a:defRPr/>
            </a:pPr>
            <a:endParaRPr lang="en-CA" sz="1200">
              <a:solidFill>
                <a:prstClr val="black"/>
              </a:solidFill>
              <a:latin typeface="Calibri"/>
            </a:endParaRPr>
          </a:p>
        </p:txBody>
      </p:sp>
      <p:sp>
        <p:nvSpPr>
          <p:cNvPr id="11" name="AutoShape 2">
            <a:extLst>
              <a:ext uri="{FF2B5EF4-FFF2-40B4-BE49-F238E27FC236}">
                <a16:creationId xmlns:a16="http://schemas.microsoft.com/office/drawing/2014/main" id="{D61B7D0D-8A25-6041-F43B-831E5D642594}"/>
              </a:ext>
            </a:extLst>
          </p:cNvPr>
          <p:cNvSpPr/>
          <p:nvPr userDrawn="1"/>
        </p:nvSpPr>
        <p:spPr>
          <a:xfrm>
            <a:off x="2918537" y="5181429"/>
            <a:ext cx="0" cy="957716"/>
          </a:xfrm>
          <a:prstGeom prst="line">
            <a:avLst/>
          </a:prstGeom>
          <a:ln w="38100" cap="rnd">
            <a:solidFill>
              <a:srgbClr val="58A9C6"/>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12" name="Freeform 14">
            <a:extLst>
              <a:ext uri="{FF2B5EF4-FFF2-40B4-BE49-F238E27FC236}">
                <a16:creationId xmlns:a16="http://schemas.microsoft.com/office/drawing/2014/main" id="{4FB51948-B0BB-A3FF-D898-15F9F664F033}"/>
              </a:ext>
            </a:extLst>
          </p:cNvPr>
          <p:cNvSpPr/>
          <p:nvPr userDrawn="1"/>
        </p:nvSpPr>
        <p:spPr>
          <a:xfrm>
            <a:off x="2180537"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48" name="Group 2">
            <a:extLst>
              <a:ext uri="{FF2B5EF4-FFF2-40B4-BE49-F238E27FC236}">
                <a16:creationId xmlns:a16="http://schemas.microsoft.com/office/drawing/2014/main" id="{4369A933-D932-F097-67BC-1BC9ED588784}"/>
              </a:ext>
            </a:extLst>
          </p:cNvPr>
          <p:cNvGrpSpPr>
            <a:grpSpLocks noChangeAspect="1"/>
          </p:cNvGrpSpPr>
          <p:nvPr userDrawn="1"/>
        </p:nvGrpSpPr>
        <p:grpSpPr>
          <a:xfrm rot="10800000">
            <a:off x="2382155" y="1809348"/>
            <a:ext cx="1072764" cy="1295014"/>
            <a:chOff x="0" y="0"/>
            <a:chExt cx="6350000" cy="7665561"/>
          </a:xfrm>
        </p:grpSpPr>
        <p:sp>
          <p:nvSpPr>
            <p:cNvPr id="50" name="Freeform 3">
              <a:extLst>
                <a:ext uri="{FF2B5EF4-FFF2-40B4-BE49-F238E27FC236}">
                  <a16:creationId xmlns:a16="http://schemas.microsoft.com/office/drawing/2014/main" id="{8C223AC4-2642-A7C9-DDFF-081BA5E28C53}"/>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58A9C6"/>
            </a:solidFill>
          </p:spPr>
          <p:txBody>
            <a:bodyPr/>
            <a:lstStyle/>
            <a:p>
              <a:endParaRPr lang="en-CA"/>
            </a:p>
          </p:txBody>
        </p:sp>
        <p:sp>
          <p:nvSpPr>
            <p:cNvPr id="51" name="Freeform 4">
              <a:extLst>
                <a:ext uri="{FF2B5EF4-FFF2-40B4-BE49-F238E27FC236}">
                  <a16:creationId xmlns:a16="http://schemas.microsoft.com/office/drawing/2014/main" id="{A1D4C40B-988F-5389-6838-D00873F808E9}"/>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16" name="Freeform 7">
            <a:extLst>
              <a:ext uri="{FF2B5EF4-FFF2-40B4-BE49-F238E27FC236}">
                <a16:creationId xmlns:a16="http://schemas.microsoft.com/office/drawing/2014/main" id="{6C3101CC-5048-D52A-A5B7-6CACE6F0E54D}"/>
              </a:ext>
            </a:extLst>
          </p:cNvPr>
          <p:cNvSpPr/>
          <p:nvPr userDrawn="1"/>
        </p:nvSpPr>
        <p:spPr>
          <a:xfrm>
            <a:off x="3602717"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A093FF"/>
          </a:solidFill>
        </p:spPr>
        <p:txBody>
          <a:bodyPr/>
          <a:lstStyle/>
          <a:p>
            <a:pPr defTabSz="609630">
              <a:defRPr/>
            </a:pPr>
            <a:endParaRPr lang="en-CA" sz="1200">
              <a:solidFill>
                <a:prstClr val="black"/>
              </a:solidFill>
              <a:latin typeface="Calibri"/>
            </a:endParaRPr>
          </a:p>
        </p:txBody>
      </p:sp>
      <p:sp>
        <p:nvSpPr>
          <p:cNvPr id="17" name="AutoShape 2">
            <a:extLst>
              <a:ext uri="{FF2B5EF4-FFF2-40B4-BE49-F238E27FC236}">
                <a16:creationId xmlns:a16="http://schemas.microsoft.com/office/drawing/2014/main" id="{7AC48C30-1D83-A713-D877-ACB59027BE09}"/>
              </a:ext>
            </a:extLst>
          </p:cNvPr>
          <p:cNvSpPr/>
          <p:nvPr userDrawn="1"/>
        </p:nvSpPr>
        <p:spPr>
          <a:xfrm>
            <a:off x="4516616" y="5181429"/>
            <a:ext cx="0" cy="957716"/>
          </a:xfrm>
          <a:prstGeom prst="line">
            <a:avLst/>
          </a:prstGeom>
          <a:ln w="38100" cap="rnd">
            <a:solidFill>
              <a:srgbClr val="A093FF"/>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18" name="Freeform 14">
            <a:extLst>
              <a:ext uri="{FF2B5EF4-FFF2-40B4-BE49-F238E27FC236}">
                <a16:creationId xmlns:a16="http://schemas.microsoft.com/office/drawing/2014/main" id="{5E71A994-E477-7126-99A8-39785D054FA2}"/>
              </a:ext>
            </a:extLst>
          </p:cNvPr>
          <p:cNvSpPr/>
          <p:nvPr userDrawn="1"/>
        </p:nvSpPr>
        <p:spPr>
          <a:xfrm>
            <a:off x="3778616"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53" name="Group 2">
            <a:extLst>
              <a:ext uri="{FF2B5EF4-FFF2-40B4-BE49-F238E27FC236}">
                <a16:creationId xmlns:a16="http://schemas.microsoft.com/office/drawing/2014/main" id="{336803CA-6248-6056-9598-749499BCB45A}"/>
              </a:ext>
            </a:extLst>
          </p:cNvPr>
          <p:cNvGrpSpPr>
            <a:grpSpLocks noChangeAspect="1"/>
          </p:cNvGrpSpPr>
          <p:nvPr userDrawn="1"/>
        </p:nvGrpSpPr>
        <p:grpSpPr>
          <a:xfrm rot="10800000">
            <a:off x="3980234" y="1808158"/>
            <a:ext cx="1072764" cy="1295014"/>
            <a:chOff x="0" y="0"/>
            <a:chExt cx="6350000" cy="7665561"/>
          </a:xfrm>
        </p:grpSpPr>
        <p:sp>
          <p:nvSpPr>
            <p:cNvPr id="55" name="Freeform 3">
              <a:extLst>
                <a:ext uri="{FF2B5EF4-FFF2-40B4-BE49-F238E27FC236}">
                  <a16:creationId xmlns:a16="http://schemas.microsoft.com/office/drawing/2014/main" id="{B02A9B42-363B-FF3F-4CAB-B836BADDB97B}"/>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A093FF"/>
            </a:solidFill>
          </p:spPr>
          <p:txBody>
            <a:bodyPr/>
            <a:lstStyle/>
            <a:p>
              <a:endParaRPr lang="en-CA"/>
            </a:p>
          </p:txBody>
        </p:sp>
        <p:sp>
          <p:nvSpPr>
            <p:cNvPr id="56" name="Freeform 4">
              <a:extLst>
                <a:ext uri="{FF2B5EF4-FFF2-40B4-BE49-F238E27FC236}">
                  <a16:creationId xmlns:a16="http://schemas.microsoft.com/office/drawing/2014/main" id="{28669206-0FF2-7758-34FF-0DB6CB244CEE}"/>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22" name="Freeform 7">
            <a:extLst>
              <a:ext uri="{FF2B5EF4-FFF2-40B4-BE49-F238E27FC236}">
                <a16:creationId xmlns:a16="http://schemas.microsoft.com/office/drawing/2014/main" id="{3556F668-BD94-A2BF-7B30-1E007EB25569}"/>
              </a:ext>
            </a:extLst>
          </p:cNvPr>
          <p:cNvSpPr/>
          <p:nvPr userDrawn="1"/>
        </p:nvSpPr>
        <p:spPr>
          <a:xfrm>
            <a:off x="5200796"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A581FB"/>
          </a:solidFill>
        </p:spPr>
        <p:txBody>
          <a:bodyPr/>
          <a:lstStyle/>
          <a:p>
            <a:pPr defTabSz="609630">
              <a:defRPr/>
            </a:pPr>
            <a:endParaRPr lang="en-CA" sz="1200">
              <a:solidFill>
                <a:prstClr val="black"/>
              </a:solidFill>
              <a:latin typeface="Calibri"/>
            </a:endParaRPr>
          </a:p>
        </p:txBody>
      </p:sp>
      <p:sp>
        <p:nvSpPr>
          <p:cNvPr id="23" name="AutoShape 2">
            <a:extLst>
              <a:ext uri="{FF2B5EF4-FFF2-40B4-BE49-F238E27FC236}">
                <a16:creationId xmlns:a16="http://schemas.microsoft.com/office/drawing/2014/main" id="{7189C097-BB52-A87A-4CF1-E9C51179133D}"/>
              </a:ext>
            </a:extLst>
          </p:cNvPr>
          <p:cNvSpPr/>
          <p:nvPr userDrawn="1"/>
        </p:nvSpPr>
        <p:spPr>
          <a:xfrm>
            <a:off x="6114695" y="5181429"/>
            <a:ext cx="0" cy="957716"/>
          </a:xfrm>
          <a:prstGeom prst="line">
            <a:avLst/>
          </a:prstGeom>
          <a:ln w="38100" cap="rnd">
            <a:solidFill>
              <a:srgbClr val="A581FB"/>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24" name="Freeform 14">
            <a:extLst>
              <a:ext uri="{FF2B5EF4-FFF2-40B4-BE49-F238E27FC236}">
                <a16:creationId xmlns:a16="http://schemas.microsoft.com/office/drawing/2014/main" id="{D88D1200-A566-E00D-230B-59C29B329735}"/>
              </a:ext>
            </a:extLst>
          </p:cNvPr>
          <p:cNvSpPr/>
          <p:nvPr userDrawn="1"/>
        </p:nvSpPr>
        <p:spPr>
          <a:xfrm>
            <a:off x="5376695"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58" name="Group 2">
            <a:extLst>
              <a:ext uri="{FF2B5EF4-FFF2-40B4-BE49-F238E27FC236}">
                <a16:creationId xmlns:a16="http://schemas.microsoft.com/office/drawing/2014/main" id="{11350841-22A8-5E7B-CF10-96405EA14BFD}"/>
              </a:ext>
            </a:extLst>
          </p:cNvPr>
          <p:cNvGrpSpPr>
            <a:grpSpLocks noChangeAspect="1"/>
          </p:cNvGrpSpPr>
          <p:nvPr userDrawn="1"/>
        </p:nvGrpSpPr>
        <p:grpSpPr>
          <a:xfrm rot="10800000">
            <a:off x="5578313" y="1808158"/>
            <a:ext cx="1072764" cy="1295014"/>
            <a:chOff x="0" y="0"/>
            <a:chExt cx="6350000" cy="7665561"/>
          </a:xfrm>
        </p:grpSpPr>
        <p:sp>
          <p:nvSpPr>
            <p:cNvPr id="60" name="Freeform 3">
              <a:extLst>
                <a:ext uri="{FF2B5EF4-FFF2-40B4-BE49-F238E27FC236}">
                  <a16:creationId xmlns:a16="http://schemas.microsoft.com/office/drawing/2014/main" id="{F3F17C5A-5AC8-5797-53B5-87905B7E45CF}"/>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A581FB"/>
            </a:solidFill>
          </p:spPr>
          <p:txBody>
            <a:bodyPr/>
            <a:lstStyle/>
            <a:p>
              <a:endParaRPr lang="en-CA"/>
            </a:p>
          </p:txBody>
        </p:sp>
        <p:sp>
          <p:nvSpPr>
            <p:cNvPr id="61" name="Freeform 4">
              <a:extLst>
                <a:ext uri="{FF2B5EF4-FFF2-40B4-BE49-F238E27FC236}">
                  <a16:creationId xmlns:a16="http://schemas.microsoft.com/office/drawing/2014/main" id="{6B28C36F-D3BC-9172-CDF6-87F7C893F61B}"/>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28" name="Freeform 7">
            <a:extLst>
              <a:ext uri="{FF2B5EF4-FFF2-40B4-BE49-F238E27FC236}">
                <a16:creationId xmlns:a16="http://schemas.microsoft.com/office/drawing/2014/main" id="{51EC1DB2-D83C-FB22-5CD1-2EBADF1D8278}"/>
              </a:ext>
            </a:extLst>
          </p:cNvPr>
          <p:cNvSpPr/>
          <p:nvPr userDrawn="1"/>
        </p:nvSpPr>
        <p:spPr>
          <a:xfrm>
            <a:off x="6798875"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BD85F7"/>
          </a:solidFill>
        </p:spPr>
        <p:txBody>
          <a:bodyPr/>
          <a:lstStyle/>
          <a:p>
            <a:pPr defTabSz="609630">
              <a:defRPr/>
            </a:pPr>
            <a:endParaRPr lang="en-CA" sz="1200">
              <a:solidFill>
                <a:prstClr val="black"/>
              </a:solidFill>
              <a:latin typeface="Calibri"/>
            </a:endParaRPr>
          </a:p>
        </p:txBody>
      </p:sp>
      <p:sp>
        <p:nvSpPr>
          <p:cNvPr id="29" name="AutoShape 2">
            <a:extLst>
              <a:ext uri="{FF2B5EF4-FFF2-40B4-BE49-F238E27FC236}">
                <a16:creationId xmlns:a16="http://schemas.microsoft.com/office/drawing/2014/main" id="{07BDD7FC-7F40-FC87-C898-7355DC373453}"/>
              </a:ext>
            </a:extLst>
          </p:cNvPr>
          <p:cNvSpPr/>
          <p:nvPr userDrawn="1"/>
        </p:nvSpPr>
        <p:spPr>
          <a:xfrm>
            <a:off x="7712774" y="5181429"/>
            <a:ext cx="0" cy="957716"/>
          </a:xfrm>
          <a:prstGeom prst="line">
            <a:avLst/>
          </a:prstGeom>
          <a:ln w="38100" cap="rnd">
            <a:solidFill>
              <a:srgbClr val="BD85F7"/>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30" name="Freeform 14">
            <a:extLst>
              <a:ext uri="{FF2B5EF4-FFF2-40B4-BE49-F238E27FC236}">
                <a16:creationId xmlns:a16="http://schemas.microsoft.com/office/drawing/2014/main" id="{5A7F2B2F-2D21-173E-65B1-C041EC1E7637}"/>
              </a:ext>
            </a:extLst>
          </p:cNvPr>
          <p:cNvSpPr/>
          <p:nvPr userDrawn="1"/>
        </p:nvSpPr>
        <p:spPr>
          <a:xfrm>
            <a:off x="6974774"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63" name="Group 2">
            <a:extLst>
              <a:ext uri="{FF2B5EF4-FFF2-40B4-BE49-F238E27FC236}">
                <a16:creationId xmlns:a16="http://schemas.microsoft.com/office/drawing/2014/main" id="{E7427AC1-33FF-E120-739B-1F0C3E29DB5E}"/>
              </a:ext>
            </a:extLst>
          </p:cNvPr>
          <p:cNvGrpSpPr>
            <a:grpSpLocks noChangeAspect="1"/>
          </p:cNvGrpSpPr>
          <p:nvPr userDrawn="1"/>
        </p:nvGrpSpPr>
        <p:grpSpPr>
          <a:xfrm rot="10800000">
            <a:off x="7176392" y="1809952"/>
            <a:ext cx="1072764" cy="1295014"/>
            <a:chOff x="0" y="0"/>
            <a:chExt cx="6350000" cy="7665561"/>
          </a:xfrm>
        </p:grpSpPr>
        <p:sp>
          <p:nvSpPr>
            <p:cNvPr id="65" name="Freeform 3">
              <a:extLst>
                <a:ext uri="{FF2B5EF4-FFF2-40B4-BE49-F238E27FC236}">
                  <a16:creationId xmlns:a16="http://schemas.microsoft.com/office/drawing/2014/main" id="{CF704DC9-CDEF-82C9-616F-7129CBAB43DB}"/>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BD85F7"/>
            </a:solidFill>
          </p:spPr>
          <p:txBody>
            <a:bodyPr/>
            <a:lstStyle/>
            <a:p>
              <a:endParaRPr lang="en-CA"/>
            </a:p>
          </p:txBody>
        </p:sp>
        <p:sp>
          <p:nvSpPr>
            <p:cNvPr id="66" name="Freeform 4">
              <a:extLst>
                <a:ext uri="{FF2B5EF4-FFF2-40B4-BE49-F238E27FC236}">
                  <a16:creationId xmlns:a16="http://schemas.microsoft.com/office/drawing/2014/main" id="{F536BF55-24E9-8A61-2AD6-8FE716184172}"/>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34" name="Freeform 7">
            <a:extLst>
              <a:ext uri="{FF2B5EF4-FFF2-40B4-BE49-F238E27FC236}">
                <a16:creationId xmlns:a16="http://schemas.microsoft.com/office/drawing/2014/main" id="{D42E56FA-2D34-55BC-B181-712CF508C798}"/>
              </a:ext>
            </a:extLst>
          </p:cNvPr>
          <p:cNvSpPr/>
          <p:nvPr userDrawn="1"/>
        </p:nvSpPr>
        <p:spPr>
          <a:xfrm>
            <a:off x="8396954"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D589F3"/>
          </a:solidFill>
        </p:spPr>
        <p:txBody>
          <a:bodyPr/>
          <a:lstStyle/>
          <a:p>
            <a:pPr defTabSz="609630">
              <a:defRPr/>
            </a:pPr>
            <a:endParaRPr lang="en-CA" sz="1200">
              <a:solidFill>
                <a:prstClr val="black"/>
              </a:solidFill>
              <a:latin typeface="Calibri"/>
            </a:endParaRPr>
          </a:p>
        </p:txBody>
      </p:sp>
      <p:sp>
        <p:nvSpPr>
          <p:cNvPr id="35" name="AutoShape 2">
            <a:extLst>
              <a:ext uri="{FF2B5EF4-FFF2-40B4-BE49-F238E27FC236}">
                <a16:creationId xmlns:a16="http://schemas.microsoft.com/office/drawing/2014/main" id="{A892AA7A-0002-A120-0BAF-F97066B4F2AB}"/>
              </a:ext>
            </a:extLst>
          </p:cNvPr>
          <p:cNvSpPr/>
          <p:nvPr userDrawn="1"/>
        </p:nvSpPr>
        <p:spPr>
          <a:xfrm>
            <a:off x="9310853" y="5181429"/>
            <a:ext cx="0" cy="957716"/>
          </a:xfrm>
          <a:prstGeom prst="line">
            <a:avLst/>
          </a:prstGeom>
          <a:ln w="38100" cap="rnd">
            <a:solidFill>
              <a:srgbClr val="D589F3"/>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36" name="Freeform 14">
            <a:extLst>
              <a:ext uri="{FF2B5EF4-FFF2-40B4-BE49-F238E27FC236}">
                <a16:creationId xmlns:a16="http://schemas.microsoft.com/office/drawing/2014/main" id="{384CB328-F64A-B49E-CCFA-0AD428504867}"/>
              </a:ext>
            </a:extLst>
          </p:cNvPr>
          <p:cNvSpPr/>
          <p:nvPr userDrawn="1"/>
        </p:nvSpPr>
        <p:spPr>
          <a:xfrm>
            <a:off x="8572853"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68" name="Group 2">
            <a:extLst>
              <a:ext uri="{FF2B5EF4-FFF2-40B4-BE49-F238E27FC236}">
                <a16:creationId xmlns:a16="http://schemas.microsoft.com/office/drawing/2014/main" id="{9BE757FC-DD4B-6B83-22C4-3CE3B3DBF2F4}"/>
              </a:ext>
            </a:extLst>
          </p:cNvPr>
          <p:cNvGrpSpPr>
            <a:grpSpLocks noChangeAspect="1"/>
          </p:cNvGrpSpPr>
          <p:nvPr userDrawn="1"/>
        </p:nvGrpSpPr>
        <p:grpSpPr>
          <a:xfrm rot="10800000">
            <a:off x="8774471" y="1808158"/>
            <a:ext cx="1072764" cy="1295014"/>
            <a:chOff x="0" y="0"/>
            <a:chExt cx="6350000" cy="7665561"/>
          </a:xfrm>
        </p:grpSpPr>
        <p:sp>
          <p:nvSpPr>
            <p:cNvPr id="70" name="Freeform 3">
              <a:extLst>
                <a:ext uri="{FF2B5EF4-FFF2-40B4-BE49-F238E27FC236}">
                  <a16:creationId xmlns:a16="http://schemas.microsoft.com/office/drawing/2014/main" id="{DB850AE8-8AAA-0391-F237-F6A8F5BAAAD4}"/>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D589F3"/>
            </a:solidFill>
          </p:spPr>
          <p:txBody>
            <a:bodyPr/>
            <a:lstStyle/>
            <a:p>
              <a:endParaRPr lang="en-CA"/>
            </a:p>
          </p:txBody>
        </p:sp>
        <p:sp>
          <p:nvSpPr>
            <p:cNvPr id="71" name="Freeform 4">
              <a:extLst>
                <a:ext uri="{FF2B5EF4-FFF2-40B4-BE49-F238E27FC236}">
                  <a16:creationId xmlns:a16="http://schemas.microsoft.com/office/drawing/2014/main" id="{FC6E4FDB-E5E3-0A57-3D22-FC523559AC47}"/>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88" name="AutoShape 2">
            <a:extLst>
              <a:ext uri="{FF2B5EF4-FFF2-40B4-BE49-F238E27FC236}">
                <a16:creationId xmlns:a16="http://schemas.microsoft.com/office/drawing/2014/main" id="{031846CC-884F-6152-B16D-BB61F7A2A0E0}"/>
              </a:ext>
            </a:extLst>
          </p:cNvPr>
          <p:cNvSpPr/>
          <p:nvPr userDrawn="1"/>
        </p:nvSpPr>
        <p:spPr>
          <a:xfrm>
            <a:off x="10908933" y="5174678"/>
            <a:ext cx="0" cy="957716"/>
          </a:xfrm>
          <a:prstGeom prst="line">
            <a:avLst/>
          </a:prstGeom>
          <a:ln w="38100" cap="rnd">
            <a:solidFill>
              <a:srgbClr val="ED8DEF"/>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46" name="Freeform 14">
            <a:extLst>
              <a:ext uri="{FF2B5EF4-FFF2-40B4-BE49-F238E27FC236}">
                <a16:creationId xmlns:a16="http://schemas.microsoft.com/office/drawing/2014/main" id="{5473A147-175B-62E0-3972-8F8BD5AFC79B}"/>
              </a:ext>
            </a:extLst>
          </p:cNvPr>
          <p:cNvSpPr/>
          <p:nvPr userDrawn="1"/>
        </p:nvSpPr>
        <p:spPr>
          <a:xfrm>
            <a:off x="10170933"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73" name="Group 2">
            <a:extLst>
              <a:ext uri="{FF2B5EF4-FFF2-40B4-BE49-F238E27FC236}">
                <a16:creationId xmlns:a16="http://schemas.microsoft.com/office/drawing/2014/main" id="{DD38D989-EE44-B3CF-6604-C8E985611AF4}"/>
              </a:ext>
            </a:extLst>
          </p:cNvPr>
          <p:cNvGrpSpPr>
            <a:grpSpLocks noChangeAspect="1"/>
          </p:cNvGrpSpPr>
          <p:nvPr userDrawn="1"/>
        </p:nvGrpSpPr>
        <p:grpSpPr>
          <a:xfrm rot="10800000">
            <a:off x="10372551" y="1808157"/>
            <a:ext cx="1072764" cy="1295014"/>
            <a:chOff x="0" y="0"/>
            <a:chExt cx="6350000" cy="7665561"/>
          </a:xfrm>
        </p:grpSpPr>
        <p:sp>
          <p:nvSpPr>
            <p:cNvPr id="75" name="Freeform 3">
              <a:extLst>
                <a:ext uri="{FF2B5EF4-FFF2-40B4-BE49-F238E27FC236}">
                  <a16:creationId xmlns:a16="http://schemas.microsoft.com/office/drawing/2014/main" id="{0C40F437-C33F-6D47-BD23-DE0AD16676A2}"/>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ED8DEF"/>
            </a:solidFill>
          </p:spPr>
          <p:txBody>
            <a:bodyPr/>
            <a:lstStyle/>
            <a:p>
              <a:endParaRPr lang="en-CA"/>
            </a:p>
          </p:txBody>
        </p:sp>
        <p:sp>
          <p:nvSpPr>
            <p:cNvPr id="76" name="Freeform 4">
              <a:extLst>
                <a:ext uri="{FF2B5EF4-FFF2-40B4-BE49-F238E27FC236}">
                  <a16:creationId xmlns:a16="http://schemas.microsoft.com/office/drawing/2014/main" id="{7C2EEFCE-1AA8-766A-9F39-2F863A6C3905}"/>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89" name="Freeform 7">
            <a:extLst>
              <a:ext uri="{FF2B5EF4-FFF2-40B4-BE49-F238E27FC236}">
                <a16:creationId xmlns:a16="http://schemas.microsoft.com/office/drawing/2014/main" id="{B197C15D-9348-F1D5-649F-A49676DF0795}"/>
              </a:ext>
            </a:extLst>
          </p:cNvPr>
          <p:cNvSpPr/>
          <p:nvPr userDrawn="1"/>
        </p:nvSpPr>
        <p:spPr>
          <a:xfrm>
            <a:off x="9995034"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ED8DEF"/>
          </a:solidFill>
        </p:spPr>
        <p:txBody>
          <a:bodyPr/>
          <a:lstStyle/>
          <a:p>
            <a:pPr defTabSz="609630">
              <a:defRPr/>
            </a:pPr>
            <a:endParaRPr lang="en-CA" sz="1200">
              <a:solidFill>
                <a:prstClr val="black"/>
              </a:solidFill>
              <a:latin typeface="Calibri"/>
            </a:endParaRPr>
          </a:p>
        </p:txBody>
      </p:sp>
      <p:sp>
        <p:nvSpPr>
          <p:cNvPr id="92" name="Picture Placeholder 91">
            <a:extLst>
              <a:ext uri="{FF2B5EF4-FFF2-40B4-BE49-F238E27FC236}">
                <a16:creationId xmlns:a16="http://schemas.microsoft.com/office/drawing/2014/main" id="{C139D85F-68C9-F8B7-5C1F-5A49E10369A8}"/>
              </a:ext>
            </a:extLst>
          </p:cNvPr>
          <p:cNvSpPr>
            <a:spLocks noGrp="1"/>
          </p:cNvSpPr>
          <p:nvPr>
            <p:ph type="pic" sz="quarter" idx="10"/>
          </p:nvPr>
        </p:nvSpPr>
        <p:spPr>
          <a:xfrm>
            <a:off x="889176" y="1922753"/>
            <a:ext cx="864000" cy="864000"/>
          </a:xfrm>
          <a:prstGeom prst="ellipse">
            <a:avLst/>
          </a:prstGeom>
        </p:spPr>
        <p:txBody>
          <a:bodyPr/>
          <a:lstStyle/>
          <a:p>
            <a:endParaRPr lang="en-CA"/>
          </a:p>
        </p:txBody>
      </p:sp>
      <p:sp>
        <p:nvSpPr>
          <p:cNvPr id="93" name="Picture Placeholder 91">
            <a:extLst>
              <a:ext uri="{FF2B5EF4-FFF2-40B4-BE49-F238E27FC236}">
                <a16:creationId xmlns:a16="http://schemas.microsoft.com/office/drawing/2014/main" id="{D6F7043B-1E4C-83F8-8B48-67F6E9FA46A8}"/>
              </a:ext>
            </a:extLst>
          </p:cNvPr>
          <p:cNvSpPr>
            <a:spLocks noGrp="1"/>
          </p:cNvSpPr>
          <p:nvPr>
            <p:ph type="pic" sz="quarter" idx="11"/>
          </p:nvPr>
        </p:nvSpPr>
        <p:spPr>
          <a:xfrm>
            <a:off x="2487255" y="1922753"/>
            <a:ext cx="864000" cy="864000"/>
          </a:xfrm>
          <a:prstGeom prst="ellipse">
            <a:avLst/>
          </a:prstGeom>
        </p:spPr>
        <p:txBody>
          <a:bodyPr/>
          <a:lstStyle/>
          <a:p>
            <a:endParaRPr lang="en-CA"/>
          </a:p>
        </p:txBody>
      </p:sp>
      <p:sp>
        <p:nvSpPr>
          <p:cNvPr id="94" name="Picture Placeholder 91">
            <a:extLst>
              <a:ext uri="{FF2B5EF4-FFF2-40B4-BE49-F238E27FC236}">
                <a16:creationId xmlns:a16="http://schemas.microsoft.com/office/drawing/2014/main" id="{461FF3B1-CDAA-4049-E32F-C5C5D17D4133}"/>
              </a:ext>
            </a:extLst>
          </p:cNvPr>
          <p:cNvSpPr>
            <a:spLocks noGrp="1"/>
          </p:cNvSpPr>
          <p:nvPr>
            <p:ph type="pic" sz="quarter" idx="12"/>
          </p:nvPr>
        </p:nvSpPr>
        <p:spPr>
          <a:xfrm>
            <a:off x="4085334" y="1904893"/>
            <a:ext cx="864000" cy="864000"/>
          </a:xfrm>
          <a:prstGeom prst="ellipse">
            <a:avLst/>
          </a:prstGeom>
        </p:spPr>
        <p:txBody>
          <a:bodyPr/>
          <a:lstStyle/>
          <a:p>
            <a:endParaRPr lang="en-CA"/>
          </a:p>
        </p:txBody>
      </p:sp>
      <p:sp>
        <p:nvSpPr>
          <p:cNvPr id="95" name="Picture Placeholder 91">
            <a:extLst>
              <a:ext uri="{FF2B5EF4-FFF2-40B4-BE49-F238E27FC236}">
                <a16:creationId xmlns:a16="http://schemas.microsoft.com/office/drawing/2014/main" id="{EE5069B0-2957-670E-4D4A-03D696C61FBB}"/>
              </a:ext>
            </a:extLst>
          </p:cNvPr>
          <p:cNvSpPr>
            <a:spLocks noGrp="1"/>
          </p:cNvSpPr>
          <p:nvPr>
            <p:ph type="pic" sz="quarter" idx="13"/>
          </p:nvPr>
        </p:nvSpPr>
        <p:spPr>
          <a:xfrm>
            <a:off x="5683413" y="1901865"/>
            <a:ext cx="864000" cy="864000"/>
          </a:xfrm>
          <a:prstGeom prst="ellipse">
            <a:avLst/>
          </a:prstGeom>
        </p:spPr>
        <p:txBody>
          <a:bodyPr/>
          <a:lstStyle/>
          <a:p>
            <a:endParaRPr lang="en-CA"/>
          </a:p>
        </p:txBody>
      </p:sp>
      <p:sp>
        <p:nvSpPr>
          <p:cNvPr id="96" name="Picture Placeholder 91">
            <a:extLst>
              <a:ext uri="{FF2B5EF4-FFF2-40B4-BE49-F238E27FC236}">
                <a16:creationId xmlns:a16="http://schemas.microsoft.com/office/drawing/2014/main" id="{AD28D855-BA68-AD34-DD3D-C9930B65C16A}"/>
              </a:ext>
            </a:extLst>
          </p:cNvPr>
          <p:cNvSpPr>
            <a:spLocks noGrp="1"/>
          </p:cNvSpPr>
          <p:nvPr>
            <p:ph type="pic" sz="quarter" idx="14"/>
          </p:nvPr>
        </p:nvSpPr>
        <p:spPr>
          <a:xfrm>
            <a:off x="7281492" y="1911657"/>
            <a:ext cx="864000" cy="864000"/>
          </a:xfrm>
          <a:prstGeom prst="ellipse">
            <a:avLst/>
          </a:prstGeom>
        </p:spPr>
        <p:txBody>
          <a:bodyPr/>
          <a:lstStyle/>
          <a:p>
            <a:endParaRPr lang="en-CA"/>
          </a:p>
        </p:txBody>
      </p:sp>
      <p:sp>
        <p:nvSpPr>
          <p:cNvPr id="97" name="Picture Placeholder 91">
            <a:extLst>
              <a:ext uri="{FF2B5EF4-FFF2-40B4-BE49-F238E27FC236}">
                <a16:creationId xmlns:a16="http://schemas.microsoft.com/office/drawing/2014/main" id="{A7916415-21B6-9805-9CBB-6F63FAA6B194}"/>
              </a:ext>
            </a:extLst>
          </p:cNvPr>
          <p:cNvSpPr>
            <a:spLocks noGrp="1"/>
          </p:cNvSpPr>
          <p:nvPr>
            <p:ph type="pic" sz="quarter" idx="15"/>
          </p:nvPr>
        </p:nvSpPr>
        <p:spPr>
          <a:xfrm>
            <a:off x="8879571" y="1925121"/>
            <a:ext cx="864000" cy="864000"/>
          </a:xfrm>
          <a:prstGeom prst="ellipse">
            <a:avLst/>
          </a:prstGeom>
        </p:spPr>
        <p:txBody>
          <a:bodyPr/>
          <a:lstStyle/>
          <a:p>
            <a:endParaRPr lang="en-CA"/>
          </a:p>
        </p:txBody>
      </p:sp>
      <p:sp>
        <p:nvSpPr>
          <p:cNvPr id="98" name="Picture Placeholder 91">
            <a:extLst>
              <a:ext uri="{FF2B5EF4-FFF2-40B4-BE49-F238E27FC236}">
                <a16:creationId xmlns:a16="http://schemas.microsoft.com/office/drawing/2014/main" id="{9624575A-E3EF-FE0E-9CC4-4620CDB2EAAB}"/>
              </a:ext>
            </a:extLst>
          </p:cNvPr>
          <p:cNvSpPr>
            <a:spLocks noGrp="1"/>
          </p:cNvSpPr>
          <p:nvPr>
            <p:ph type="pic" sz="quarter" idx="16"/>
          </p:nvPr>
        </p:nvSpPr>
        <p:spPr>
          <a:xfrm>
            <a:off x="10477651" y="1898421"/>
            <a:ext cx="864000" cy="864000"/>
          </a:xfrm>
          <a:prstGeom prst="ellipse">
            <a:avLst/>
          </a:prstGeom>
        </p:spPr>
        <p:txBody>
          <a:bodyPr/>
          <a:lstStyle/>
          <a:p>
            <a:endParaRPr lang="en-CA"/>
          </a:p>
        </p:txBody>
      </p:sp>
      <p:sp>
        <p:nvSpPr>
          <p:cNvPr id="101" name="Freeform 14">
            <a:extLst>
              <a:ext uri="{FF2B5EF4-FFF2-40B4-BE49-F238E27FC236}">
                <a16:creationId xmlns:a16="http://schemas.microsoft.com/office/drawing/2014/main" id="{435AB149-19B5-7CFA-3FFD-7032DB1130AA}"/>
              </a:ext>
            </a:extLst>
          </p:cNvPr>
          <p:cNvSpPr/>
          <p:nvPr userDrawn="1"/>
        </p:nvSpPr>
        <p:spPr>
          <a:xfrm>
            <a:off x="10128307" y="348940"/>
            <a:ext cx="1518626" cy="1022068"/>
          </a:xfrm>
          <a:prstGeom prst="roundRect">
            <a:avLst/>
          </a:pr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Tree>
    <p:extLst>
      <p:ext uri="{BB962C8B-B14F-4D97-AF65-F5344CB8AC3E}">
        <p14:creationId xmlns:p14="http://schemas.microsoft.com/office/powerpoint/2010/main" val="18156345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036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88522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0023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5828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4622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53977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3422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4890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98490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957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m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90E639-0603-CBC5-75B1-2605E88CD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D9C2A3-5867-2559-2F9D-A5351E817622}"/>
              </a:ext>
            </a:extLst>
          </p:cNvPr>
          <p:cNvSpPr>
            <a:spLocks noGrp="1"/>
          </p:cNvSpPr>
          <p:nvPr>
            <p:ph type="title"/>
          </p:nvPr>
        </p:nvSpPr>
        <p:spPr>
          <a:xfrm>
            <a:off x="575331" y="390525"/>
            <a:ext cx="10954060" cy="939679"/>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8" name="Rectangle: Rounded Corners 15">
            <a:extLst>
              <a:ext uri="{FF2B5EF4-FFF2-40B4-BE49-F238E27FC236}">
                <a16:creationId xmlns:a16="http://schemas.microsoft.com/office/drawing/2014/main" id="{9F17C583-898D-66F2-D732-5F6E95316F92}"/>
              </a:ext>
              <a:ext uri="{C183D7F6-B498-43B3-948B-1728B52AA6E4}">
                <adec:decorative xmlns:adec="http://schemas.microsoft.com/office/drawing/2017/decorative" val="1"/>
              </a:ext>
            </a:extLst>
          </p:cNvPr>
          <p:cNvSpPr/>
          <p:nvPr userDrawn="1"/>
        </p:nvSpPr>
        <p:spPr bwMode="auto">
          <a:xfrm>
            <a:off x="6284841" y="1702456"/>
            <a:ext cx="5253969" cy="4690634"/>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3" name="Rectangle: Rounded Corners 15">
            <a:extLst>
              <a:ext uri="{FF2B5EF4-FFF2-40B4-BE49-F238E27FC236}">
                <a16:creationId xmlns:a16="http://schemas.microsoft.com/office/drawing/2014/main" id="{D2990259-0F78-5BE5-9315-E9D6129153C6}"/>
              </a:ext>
              <a:ext uri="{C183D7F6-B498-43B3-948B-1728B52AA6E4}">
                <adec:decorative xmlns:adec="http://schemas.microsoft.com/office/drawing/2017/decorative" val="1"/>
              </a:ext>
            </a:extLst>
          </p:cNvPr>
          <p:cNvSpPr/>
          <p:nvPr userDrawn="1"/>
        </p:nvSpPr>
        <p:spPr bwMode="auto">
          <a:xfrm>
            <a:off x="6284841" y="1812787"/>
            <a:ext cx="5253969" cy="4575176"/>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Tree>
    <p:extLst>
      <p:ext uri="{BB962C8B-B14F-4D97-AF65-F5344CB8AC3E}">
        <p14:creationId xmlns:p14="http://schemas.microsoft.com/office/powerpoint/2010/main" val="1585837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84654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973571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0385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1979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709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41492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616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6043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8207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9391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90E639-0603-CBC5-75B1-2605E88CD7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D9C2A3-5867-2559-2F9D-A5351E817622}"/>
              </a:ext>
            </a:extLst>
          </p:cNvPr>
          <p:cNvSpPr>
            <a:spLocks noGrp="1"/>
          </p:cNvSpPr>
          <p:nvPr>
            <p:ph type="title"/>
          </p:nvPr>
        </p:nvSpPr>
        <p:spPr>
          <a:xfrm>
            <a:off x="575331" y="390525"/>
            <a:ext cx="9168239" cy="939679"/>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3" name="Freeform 7">
            <a:extLst>
              <a:ext uri="{FF2B5EF4-FFF2-40B4-BE49-F238E27FC236}">
                <a16:creationId xmlns:a16="http://schemas.microsoft.com/office/drawing/2014/main" id="{0FF51CD7-D8EF-E95A-9A0C-5FB985C3401A}"/>
              </a:ext>
            </a:extLst>
          </p:cNvPr>
          <p:cNvSpPr/>
          <p:nvPr userDrawn="1"/>
        </p:nvSpPr>
        <p:spPr>
          <a:xfrm>
            <a:off x="406559"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46B7B2"/>
          </a:solidFill>
        </p:spPr>
        <p:txBody>
          <a:bodyPr/>
          <a:lstStyle/>
          <a:p>
            <a:pPr defTabSz="609630">
              <a:defRPr/>
            </a:pPr>
            <a:endParaRPr lang="en-CA" sz="1200">
              <a:solidFill>
                <a:prstClr val="black"/>
              </a:solidFill>
              <a:latin typeface="Calibri"/>
            </a:endParaRPr>
          </a:p>
        </p:txBody>
      </p:sp>
      <p:sp>
        <p:nvSpPr>
          <p:cNvPr id="4" name="AutoShape 2">
            <a:extLst>
              <a:ext uri="{FF2B5EF4-FFF2-40B4-BE49-F238E27FC236}">
                <a16:creationId xmlns:a16="http://schemas.microsoft.com/office/drawing/2014/main" id="{287300FC-B137-C24C-2472-8D3CD48BE3BD}"/>
              </a:ext>
            </a:extLst>
          </p:cNvPr>
          <p:cNvSpPr/>
          <p:nvPr userDrawn="1"/>
        </p:nvSpPr>
        <p:spPr>
          <a:xfrm>
            <a:off x="1320458" y="5174678"/>
            <a:ext cx="0" cy="957716"/>
          </a:xfrm>
          <a:prstGeom prst="line">
            <a:avLst/>
          </a:prstGeom>
          <a:ln w="38100" cap="rnd">
            <a:solidFill>
              <a:srgbClr val="46B7B2"/>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5" name="Freeform 14">
            <a:extLst>
              <a:ext uri="{FF2B5EF4-FFF2-40B4-BE49-F238E27FC236}">
                <a16:creationId xmlns:a16="http://schemas.microsoft.com/office/drawing/2014/main" id="{9C15F8C7-9414-A42E-1569-2A3D7B9B2403}"/>
              </a:ext>
            </a:extLst>
          </p:cNvPr>
          <p:cNvSpPr/>
          <p:nvPr userDrawn="1"/>
        </p:nvSpPr>
        <p:spPr>
          <a:xfrm>
            <a:off x="582458"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20" name="Group 2">
            <a:extLst>
              <a:ext uri="{FF2B5EF4-FFF2-40B4-BE49-F238E27FC236}">
                <a16:creationId xmlns:a16="http://schemas.microsoft.com/office/drawing/2014/main" id="{F0517887-1CE7-25C8-E855-907A2349CE31}"/>
              </a:ext>
            </a:extLst>
          </p:cNvPr>
          <p:cNvGrpSpPr>
            <a:grpSpLocks noChangeAspect="1"/>
          </p:cNvGrpSpPr>
          <p:nvPr userDrawn="1"/>
        </p:nvGrpSpPr>
        <p:grpSpPr>
          <a:xfrm rot="10800000">
            <a:off x="784076" y="1808158"/>
            <a:ext cx="1072764" cy="1295014"/>
            <a:chOff x="0" y="0"/>
            <a:chExt cx="6350000" cy="7665561"/>
          </a:xfrm>
        </p:grpSpPr>
        <p:sp>
          <p:nvSpPr>
            <p:cNvPr id="26" name="Freeform 3">
              <a:extLst>
                <a:ext uri="{FF2B5EF4-FFF2-40B4-BE49-F238E27FC236}">
                  <a16:creationId xmlns:a16="http://schemas.microsoft.com/office/drawing/2014/main" id="{3F095255-AF6C-139A-85DE-92092B199A04}"/>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46B7B2"/>
            </a:solidFill>
          </p:spPr>
          <p:txBody>
            <a:bodyPr/>
            <a:lstStyle/>
            <a:p>
              <a:endParaRPr lang="en-CA"/>
            </a:p>
          </p:txBody>
        </p:sp>
        <p:sp>
          <p:nvSpPr>
            <p:cNvPr id="32" name="Freeform 4">
              <a:extLst>
                <a:ext uri="{FF2B5EF4-FFF2-40B4-BE49-F238E27FC236}">
                  <a16:creationId xmlns:a16="http://schemas.microsoft.com/office/drawing/2014/main" id="{51A70A93-358A-4021-8CED-C7E42998A2C3}"/>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10" name="Freeform 7">
            <a:extLst>
              <a:ext uri="{FF2B5EF4-FFF2-40B4-BE49-F238E27FC236}">
                <a16:creationId xmlns:a16="http://schemas.microsoft.com/office/drawing/2014/main" id="{A9AFAA87-6D62-8A0E-EC47-54E8648A105F}"/>
              </a:ext>
            </a:extLst>
          </p:cNvPr>
          <p:cNvSpPr/>
          <p:nvPr userDrawn="1"/>
        </p:nvSpPr>
        <p:spPr>
          <a:xfrm>
            <a:off x="2004638"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58A9C6"/>
          </a:solidFill>
        </p:spPr>
        <p:txBody>
          <a:bodyPr/>
          <a:lstStyle/>
          <a:p>
            <a:pPr defTabSz="609630">
              <a:defRPr/>
            </a:pPr>
            <a:endParaRPr lang="en-CA" sz="1200">
              <a:solidFill>
                <a:prstClr val="black"/>
              </a:solidFill>
              <a:latin typeface="Calibri"/>
            </a:endParaRPr>
          </a:p>
        </p:txBody>
      </p:sp>
      <p:sp>
        <p:nvSpPr>
          <p:cNvPr id="11" name="AutoShape 2">
            <a:extLst>
              <a:ext uri="{FF2B5EF4-FFF2-40B4-BE49-F238E27FC236}">
                <a16:creationId xmlns:a16="http://schemas.microsoft.com/office/drawing/2014/main" id="{D61B7D0D-8A25-6041-F43B-831E5D642594}"/>
              </a:ext>
            </a:extLst>
          </p:cNvPr>
          <p:cNvSpPr/>
          <p:nvPr userDrawn="1"/>
        </p:nvSpPr>
        <p:spPr>
          <a:xfrm>
            <a:off x="2918537" y="5181429"/>
            <a:ext cx="0" cy="957716"/>
          </a:xfrm>
          <a:prstGeom prst="line">
            <a:avLst/>
          </a:prstGeom>
          <a:ln w="38100" cap="rnd">
            <a:solidFill>
              <a:srgbClr val="58A9C6"/>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12" name="Freeform 14">
            <a:extLst>
              <a:ext uri="{FF2B5EF4-FFF2-40B4-BE49-F238E27FC236}">
                <a16:creationId xmlns:a16="http://schemas.microsoft.com/office/drawing/2014/main" id="{4FB51948-B0BB-A3FF-D898-15F9F664F033}"/>
              </a:ext>
            </a:extLst>
          </p:cNvPr>
          <p:cNvSpPr/>
          <p:nvPr userDrawn="1"/>
        </p:nvSpPr>
        <p:spPr>
          <a:xfrm>
            <a:off x="2180537"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48" name="Group 2">
            <a:extLst>
              <a:ext uri="{FF2B5EF4-FFF2-40B4-BE49-F238E27FC236}">
                <a16:creationId xmlns:a16="http://schemas.microsoft.com/office/drawing/2014/main" id="{4369A933-D932-F097-67BC-1BC9ED588784}"/>
              </a:ext>
            </a:extLst>
          </p:cNvPr>
          <p:cNvGrpSpPr>
            <a:grpSpLocks noChangeAspect="1"/>
          </p:cNvGrpSpPr>
          <p:nvPr userDrawn="1"/>
        </p:nvGrpSpPr>
        <p:grpSpPr>
          <a:xfrm rot="10800000">
            <a:off x="2382155" y="1809348"/>
            <a:ext cx="1072764" cy="1295014"/>
            <a:chOff x="0" y="0"/>
            <a:chExt cx="6350000" cy="7665561"/>
          </a:xfrm>
        </p:grpSpPr>
        <p:sp>
          <p:nvSpPr>
            <p:cNvPr id="50" name="Freeform 3">
              <a:extLst>
                <a:ext uri="{FF2B5EF4-FFF2-40B4-BE49-F238E27FC236}">
                  <a16:creationId xmlns:a16="http://schemas.microsoft.com/office/drawing/2014/main" id="{8C223AC4-2642-A7C9-DDFF-081BA5E28C53}"/>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58A9C6"/>
            </a:solidFill>
          </p:spPr>
          <p:txBody>
            <a:bodyPr/>
            <a:lstStyle/>
            <a:p>
              <a:endParaRPr lang="en-CA"/>
            </a:p>
          </p:txBody>
        </p:sp>
        <p:sp>
          <p:nvSpPr>
            <p:cNvPr id="51" name="Freeform 4">
              <a:extLst>
                <a:ext uri="{FF2B5EF4-FFF2-40B4-BE49-F238E27FC236}">
                  <a16:creationId xmlns:a16="http://schemas.microsoft.com/office/drawing/2014/main" id="{A1D4C40B-988F-5389-6838-D00873F808E9}"/>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16" name="Freeform 7">
            <a:extLst>
              <a:ext uri="{FF2B5EF4-FFF2-40B4-BE49-F238E27FC236}">
                <a16:creationId xmlns:a16="http://schemas.microsoft.com/office/drawing/2014/main" id="{6C3101CC-5048-D52A-A5B7-6CACE6F0E54D}"/>
              </a:ext>
            </a:extLst>
          </p:cNvPr>
          <p:cNvSpPr/>
          <p:nvPr userDrawn="1"/>
        </p:nvSpPr>
        <p:spPr>
          <a:xfrm>
            <a:off x="3602717"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A093FF"/>
          </a:solidFill>
        </p:spPr>
        <p:txBody>
          <a:bodyPr/>
          <a:lstStyle/>
          <a:p>
            <a:pPr defTabSz="609630">
              <a:defRPr/>
            </a:pPr>
            <a:endParaRPr lang="en-CA" sz="1200">
              <a:solidFill>
                <a:prstClr val="black"/>
              </a:solidFill>
              <a:latin typeface="Calibri"/>
            </a:endParaRPr>
          </a:p>
        </p:txBody>
      </p:sp>
      <p:sp>
        <p:nvSpPr>
          <p:cNvPr id="17" name="AutoShape 2">
            <a:extLst>
              <a:ext uri="{FF2B5EF4-FFF2-40B4-BE49-F238E27FC236}">
                <a16:creationId xmlns:a16="http://schemas.microsoft.com/office/drawing/2014/main" id="{7AC48C30-1D83-A713-D877-ACB59027BE09}"/>
              </a:ext>
            </a:extLst>
          </p:cNvPr>
          <p:cNvSpPr/>
          <p:nvPr userDrawn="1"/>
        </p:nvSpPr>
        <p:spPr>
          <a:xfrm>
            <a:off x="4516616" y="5181429"/>
            <a:ext cx="0" cy="957716"/>
          </a:xfrm>
          <a:prstGeom prst="line">
            <a:avLst/>
          </a:prstGeom>
          <a:ln w="38100" cap="rnd">
            <a:solidFill>
              <a:srgbClr val="A093FF"/>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18" name="Freeform 14">
            <a:extLst>
              <a:ext uri="{FF2B5EF4-FFF2-40B4-BE49-F238E27FC236}">
                <a16:creationId xmlns:a16="http://schemas.microsoft.com/office/drawing/2014/main" id="{5E71A994-E477-7126-99A8-39785D054FA2}"/>
              </a:ext>
            </a:extLst>
          </p:cNvPr>
          <p:cNvSpPr/>
          <p:nvPr userDrawn="1"/>
        </p:nvSpPr>
        <p:spPr>
          <a:xfrm>
            <a:off x="3778616"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53" name="Group 2">
            <a:extLst>
              <a:ext uri="{FF2B5EF4-FFF2-40B4-BE49-F238E27FC236}">
                <a16:creationId xmlns:a16="http://schemas.microsoft.com/office/drawing/2014/main" id="{336803CA-6248-6056-9598-749499BCB45A}"/>
              </a:ext>
            </a:extLst>
          </p:cNvPr>
          <p:cNvGrpSpPr>
            <a:grpSpLocks noChangeAspect="1"/>
          </p:cNvGrpSpPr>
          <p:nvPr userDrawn="1"/>
        </p:nvGrpSpPr>
        <p:grpSpPr>
          <a:xfrm rot="10800000">
            <a:off x="3980234" y="1808158"/>
            <a:ext cx="1072764" cy="1295014"/>
            <a:chOff x="0" y="0"/>
            <a:chExt cx="6350000" cy="7665561"/>
          </a:xfrm>
        </p:grpSpPr>
        <p:sp>
          <p:nvSpPr>
            <p:cNvPr id="55" name="Freeform 3">
              <a:extLst>
                <a:ext uri="{FF2B5EF4-FFF2-40B4-BE49-F238E27FC236}">
                  <a16:creationId xmlns:a16="http://schemas.microsoft.com/office/drawing/2014/main" id="{B02A9B42-363B-FF3F-4CAB-B836BADDB97B}"/>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A093FF"/>
            </a:solidFill>
          </p:spPr>
          <p:txBody>
            <a:bodyPr/>
            <a:lstStyle/>
            <a:p>
              <a:endParaRPr lang="en-CA"/>
            </a:p>
          </p:txBody>
        </p:sp>
        <p:sp>
          <p:nvSpPr>
            <p:cNvPr id="56" name="Freeform 4">
              <a:extLst>
                <a:ext uri="{FF2B5EF4-FFF2-40B4-BE49-F238E27FC236}">
                  <a16:creationId xmlns:a16="http://schemas.microsoft.com/office/drawing/2014/main" id="{28669206-0FF2-7758-34FF-0DB6CB244CEE}"/>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22" name="Freeform 7">
            <a:extLst>
              <a:ext uri="{FF2B5EF4-FFF2-40B4-BE49-F238E27FC236}">
                <a16:creationId xmlns:a16="http://schemas.microsoft.com/office/drawing/2014/main" id="{3556F668-BD94-A2BF-7B30-1E007EB25569}"/>
              </a:ext>
            </a:extLst>
          </p:cNvPr>
          <p:cNvSpPr/>
          <p:nvPr userDrawn="1"/>
        </p:nvSpPr>
        <p:spPr>
          <a:xfrm>
            <a:off x="5200796"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A581FB"/>
          </a:solidFill>
        </p:spPr>
        <p:txBody>
          <a:bodyPr/>
          <a:lstStyle/>
          <a:p>
            <a:pPr defTabSz="609630">
              <a:defRPr/>
            </a:pPr>
            <a:endParaRPr lang="en-CA" sz="1200">
              <a:solidFill>
                <a:prstClr val="black"/>
              </a:solidFill>
              <a:latin typeface="Calibri"/>
            </a:endParaRPr>
          </a:p>
        </p:txBody>
      </p:sp>
      <p:sp>
        <p:nvSpPr>
          <p:cNvPr id="23" name="AutoShape 2">
            <a:extLst>
              <a:ext uri="{FF2B5EF4-FFF2-40B4-BE49-F238E27FC236}">
                <a16:creationId xmlns:a16="http://schemas.microsoft.com/office/drawing/2014/main" id="{7189C097-BB52-A87A-4CF1-E9C51179133D}"/>
              </a:ext>
            </a:extLst>
          </p:cNvPr>
          <p:cNvSpPr/>
          <p:nvPr userDrawn="1"/>
        </p:nvSpPr>
        <p:spPr>
          <a:xfrm>
            <a:off x="6114695" y="5181429"/>
            <a:ext cx="0" cy="957716"/>
          </a:xfrm>
          <a:prstGeom prst="line">
            <a:avLst/>
          </a:prstGeom>
          <a:ln w="38100" cap="rnd">
            <a:solidFill>
              <a:srgbClr val="A581FB"/>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24" name="Freeform 14">
            <a:extLst>
              <a:ext uri="{FF2B5EF4-FFF2-40B4-BE49-F238E27FC236}">
                <a16:creationId xmlns:a16="http://schemas.microsoft.com/office/drawing/2014/main" id="{D88D1200-A566-E00D-230B-59C29B329735}"/>
              </a:ext>
            </a:extLst>
          </p:cNvPr>
          <p:cNvSpPr/>
          <p:nvPr userDrawn="1"/>
        </p:nvSpPr>
        <p:spPr>
          <a:xfrm>
            <a:off x="5376695"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58" name="Group 2">
            <a:extLst>
              <a:ext uri="{FF2B5EF4-FFF2-40B4-BE49-F238E27FC236}">
                <a16:creationId xmlns:a16="http://schemas.microsoft.com/office/drawing/2014/main" id="{11350841-22A8-5E7B-CF10-96405EA14BFD}"/>
              </a:ext>
            </a:extLst>
          </p:cNvPr>
          <p:cNvGrpSpPr>
            <a:grpSpLocks noChangeAspect="1"/>
          </p:cNvGrpSpPr>
          <p:nvPr userDrawn="1"/>
        </p:nvGrpSpPr>
        <p:grpSpPr>
          <a:xfrm rot="10800000">
            <a:off x="5578313" y="1808158"/>
            <a:ext cx="1072764" cy="1295014"/>
            <a:chOff x="0" y="0"/>
            <a:chExt cx="6350000" cy="7665561"/>
          </a:xfrm>
        </p:grpSpPr>
        <p:sp>
          <p:nvSpPr>
            <p:cNvPr id="60" name="Freeform 3">
              <a:extLst>
                <a:ext uri="{FF2B5EF4-FFF2-40B4-BE49-F238E27FC236}">
                  <a16:creationId xmlns:a16="http://schemas.microsoft.com/office/drawing/2014/main" id="{F3F17C5A-5AC8-5797-53B5-87905B7E45CF}"/>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A581FB"/>
            </a:solidFill>
          </p:spPr>
          <p:txBody>
            <a:bodyPr/>
            <a:lstStyle/>
            <a:p>
              <a:endParaRPr lang="en-CA"/>
            </a:p>
          </p:txBody>
        </p:sp>
        <p:sp>
          <p:nvSpPr>
            <p:cNvPr id="61" name="Freeform 4">
              <a:extLst>
                <a:ext uri="{FF2B5EF4-FFF2-40B4-BE49-F238E27FC236}">
                  <a16:creationId xmlns:a16="http://schemas.microsoft.com/office/drawing/2014/main" id="{6B28C36F-D3BC-9172-CDF6-87F7C893F61B}"/>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28" name="Freeform 7">
            <a:extLst>
              <a:ext uri="{FF2B5EF4-FFF2-40B4-BE49-F238E27FC236}">
                <a16:creationId xmlns:a16="http://schemas.microsoft.com/office/drawing/2014/main" id="{51EC1DB2-D83C-FB22-5CD1-2EBADF1D8278}"/>
              </a:ext>
            </a:extLst>
          </p:cNvPr>
          <p:cNvSpPr/>
          <p:nvPr userDrawn="1"/>
        </p:nvSpPr>
        <p:spPr>
          <a:xfrm>
            <a:off x="6798875"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BD85F7"/>
          </a:solidFill>
        </p:spPr>
        <p:txBody>
          <a:bodyPr/>
          <a:lstStyle/>
          <a:p>
            <a:pPr defTabSz="609630">
              <a:defRPr/>
            </a:pPr>
            <a:endParaRPr lang="en-CA" sz="1200">
              <a:solidFill>
                <a:prstClr val="black"/>
              </a:solidFill>
              <a:latin typeface="Calibri"/>
            </a:endParaRPr>
          </a:p>
        </p:txBody>
      </p:sp>
      <p:sp>
        <p:nvSpPr>
          <p:cNvPr id="29" name="AutoShape 2">
            <a:extLst>
              <a:ext uri="{FF2B5EF4-FFF2-40B4-BE49-F238E27FC236}">
                <a16:creationId xmlns:a16="http://schemas.microsoft.com/office/drawing/2014/main" id="{07BDD7FC-7F40-FC87-C898-7355DC373453}"/>
              </a:ext>
            </a:extLst>
          </p:cNvPr>
          <p:cNvSpPr/>
          <p:nvPr userDrawn="1"/>
        </p:nvSpPr>
        <p:spPr>
          <a:xfrm>
            <a:off x="7712774" y="5181429"/>
            <a:ext cx="0" cy="957716"/>
          </a:xfrm>
          <a:prstGeom prst="line">
            <a:avLst/>
          </a:prstGeom>
          <a:ln w="38100" cap="rnd">
            <a:solidFill>
              <a:srgbClr val="BD85F7"/>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30" name="Freeform 14">
            <a:extLst>
              <a:ext uri="{FF2B5EF4-FFF2-40B4-BE49-F238E27FC236}">
                <a16:creationId xmlns:a16="http://schemas.microsoft.com/office/drawing/2014/main" id="{5A7F2B2F-2D21-173E-65B1-C041EC1E7637}"/>
              </a:ext>
            </a:extLst>
          </p:cNvPr>
          <p:cNvSpPr/>
          <p:nvPr userDrawn="1"/>
        </p:nvSpPr>
        <p:spPr>
          <a:xfrm>
            <a:off x="6974774"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63" name="Group 2">
            <a:extLst>
              <a:ext uri="{FF2B5EF4-FFF2-40B4-BE49-F238E27FC236}">
                <a16:creationId xmlns:a16="http://schemas.microsoft.com/office/drawing/2014/main" id="{E7427AC1-33FF-E120-739B-1F0C3E29DB5E}"/>
              </a:ext>
            </a:extLst>
          </p:cNvPr>
          <p:cNvGrpSpPr>
            <a:grpSpLocks noChangeAspect="1"/>
          </p:cNvGrpSpPr>
          <p:nvPr userDrawn="1"/>
        </p:nvGrpSpPr>
        <p:grpSpPr>
          <a:xfrm rot="10800000">
            <a:off x="7176392" y="1809952"/>
            <a:ext cx="1072764" cy="1295014"/>
            <a:chOff x="0" y="0"/>
            <a:chExt cx="6350000" cy="7665561"/>
          </a:xfrm>
        </p:grpSpPr>
        <p:sp>
          <p:nvSpPr>
            <p:cNvPr id="65" name="Freeform 3">
              <a:extLst>
                <a:ext uri="{FF2B5EF4-FFF2-40B4-BE49-F238E27FC236}">
                  <a16:creationId xmlns:a16="http://schemas.microsoft.com/office/drawing/2014/main" id="{CF704DC9-CDEF-82C9-616F-7129CBAB43DB}"/>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BD85F7"/>
            </a:solidFill>
          </p:spPr>
          <p:txBody>
            <a:bodyPr/>
            <a:lstStyle/>
            <a:p>
              <a:endParaRPr lang="en-CA"/>
            </a:p>
          </p:txBody>
        </p:sp>
        <p:sp>
          <p:nvSpPr>
            <p:cNvPr id="66" name="Freeform 4">
              <a:extLst>
                <a:ext uri="{FF2B5EF4-FFF2-40B4-BE49-F238E27FC236}">
                  <a16:creationId xmlns:a16="http://schemas.microsoft.com/office/drawing/2014/main" id="{F536BF55-24E9-8A61-2AD6-8FE716184172}"/>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34" name="Freeform 7">
            <a:extLst>
              <a:ext uri="{FF2B5EF4-FFF2-40B4-BE49-F238E27FC236}">
                <a16:creationId xmlns:a16="http://schemas.microsoft.com/office/drawing/2014/main" id="{D42E56FA-2D34-55BC-B181-712CF508C798}"/>
              </a:ext>
            </a:extLst>
          </p:cNvPr>
          <p:cNvSpPr/>
          <p:nvPr userDrawn="1"/>
        </p:nvSpPr>
        <p:spPr>
          <a:xfrm>
            <a:off x="8396954"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D589F3"/>
          </a:solidFill>
        </p:spPr>
        <p:txBody>
          <a:bodyPr/>
          <a:lstStyle/>
          <a:p>
            <a:pPr defTabSz="609630">
              <a:defRPr/>
            </a:pPr>
            <a:endParaRPr lang="en-CA" sz="1200">
              <a:solidFill>
                <a:prstClr val="black"/>
              </a:solidFill>
              <a:latin typeface="Calibri"/>
            </a:endParaRPr>
          </a:p>
        </p:txBody>
      </p:sp>
      <p:sp>
        <p:nvSpPr>
          <p:cNvPr id="35" name="AutoShape 2">
            <a:extLst>
              <a:ext uri="{FF2B5EF4-FFF2-40B4-BE49-F238E27FC236}">
                <a16:creationId xmlns:a16="http://schemas.microsoft.com/office/drawing/2014/main" id="{A892AA7A-0002-A120-0BAF-F97066B4F2AB}"/>
              </a:ext>
            </a:extLst>
          </p:cNvPr>
          <p:cNvSpPr/>
          <p:nvPr userDrawn="1"/>
        </p:nvSpPr>
        <p:spPr>
          <a:xfrm>
            <a:off x="9310853" y="5181429"/>
            <a:ext cx="0" cy="957716"/>
          </a:xfrm>
          <a:prstGeom prst="line">
            <a:avLst/>
          </a:prstGeom>
          <a:ln w="38100" cap="rnd">
            <a:solidFill>
              <a:srgbClr val="D589F3"/>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36" name="Freeform 14">
            <a:extLst>
              <a:ext uri="{FF2B5EF4-FFF2-40B4-BE49-F238E27FC236}">
                <a16:creationId xmlns:a16="http://schemas.microsoft.com/office/drawing/2014/main" id="{384CB328-F64A-B49E-CCFA-0AD428504867}"/>
              </a:ext>
            </a:extLst>
          </p:cNvPr>
          <p:cNvSpPr/>
          <p:nvPr userDrawn="1"/>
        </p:nvSpPr>
        <p:spPr>
          <a:xfrm>
            <a:off x="8572853"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68" name="Group 2">
            <a:extLst>
              <a:ext uri="{FF2B5EF4-FFF2-40B4-BE49-F238E27FC236}">
                <a16:creationId xmlns:a16="http://schemas.microsoft.com/office/drawing/2014/main" id="{9BE757FC-DD4B-6B83-22C4-3CE3B3DBF2F4}"/>
              </a:ext>
            </a:extLst>
          </p:cNvPr>
          <p:cNvGrpSpPr>
            <a:grpSpLocks noChangeAspect="1"/>
          </p:cNvGrpSpPr>
          <p:nvPr userDrawn="1"/>
        </p:nvGrpSpPr>
        <p:grpSpPr>
          <a:xfrm rot="10800000">
            <a:off x="8774471" y="1808158"/>
            <a:ext cx="1072764" cy="1295014"/>
            <a:chOff x="0" y="0"/>
            <a:chExt cx="6350000" cy="7665561"/>
          </a:xfrm>
        </p:grpSpPr>
        <p:sp>
          <p:nvSpPr>
            <p:cNvPr id="70" name="Freeform 3">
              <a:extLst>
                <a:ext uri="{FF2B5EF4-FFF2-40B4-BE49-F238E27FC236}">
                  <a16:creationId xmlns:a16="http://schemas.microsoft.com/office/drawing/2014/main" id="{DB850AE8-8AAA-0391-F237-F6A8F5BAAAD4}"/>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D589F3"/>
            </a:solidFill>
          </p:spPr>
          <p:txBody>
            <a:bodyPr/>
            <a:lstStyle/>
            <a:p>
              <a:endParaRPr lang="en-CA"/>
            </a:p>
          </p:txBody>
        </p:sp>
        <p:sp>
          <p:nvSpPr>
            <p:cNvPr id="71" name="Freeform 4">
              <a:extLst>
                <a:ext uri="{FF2B5EF4-FFF2-40B4-BE49-F238E27FC236}">
                  <a16:creationId xmlns:a16="http://schemas.microsoft.com/office/drawing/2014/main" id="{FC6E4FDB-E5E3-0A57-3D22-FC523559AC47}"/>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88" name="AutoShape 2">
            <a:extLst>
              <a:ext uri="{FF2B5EF4-FFF2-40B4-BE49-F238E27FC236}">
                <a16:creationId xmlns:a16="http://schemas.microsoft.com/office/drawing/2014/main" id="{031846CC-884F-6152-B16D-BB61F7A2A0E0}"/>
              </a:ext>
            </a:extLst>
          </p:cNvPr>
          <p:cNvSpPr/>
          <p:nvPr userDrawn="1"/>
        </p:nvSpPr>
        <p:spPr>
          <a:xfrm>
            <a:off x="10908933" y="5174678"/>
            <a:ext cx="0" cy="957716"/>
          </a:xfrm>
          <a:prstGeom prst="line">
            <a:avLst/>
          </a:prstGeom>
          <a:ln w="38100" cap="rnd">
            <a:solidFill>
              <a:srgbClr val="ED8DEF"/>
            </a:solidFill>
            <a:prstDash val="sysDot"/>
            <a:headEnd type="none" w="sm" len="sm"/>
            <a:tailEnd type="none" w="sm" len="sm"/>
          </a:ln>
        </p:spPr>
        <p:txBody>
          <a:bodyPr/>
          <a:lstStyle/>
          <a:p>
            <a:pPr defTabSz="609630">
              <a:defRPr/>
            </a:pPr>
            <a:endParaRPr lang="en-CA" sz="1200">
              <a:solidFill>
                <a:prstClr val="black"/>
              </a:solidFill>
              <a:latin typeface="Calibri"/>
            </a:endParaRPr>
          </a:p>
        </p:txBody>
      </p:sp>
      <p:sp>
        <p:nvSpPr>
          <p:cNvPr id="46" name="Freeform 14">
            <a:extLst>
              <a:ext uri="{FF2B5EF4-FFF2-40B4-BE49-F238E27FC236}">
                <a16:creationId xmlns:a16="http://schemas.microsoft.com/office/drawing/2014/main" id="{5473A147-175B-62E0-3972-8F8BD5AFC79B}"/>
              </a:ext>
            </a:extLst>
          </p:cNvPr>
          <p:cNvSpPr/>
          <p:nvPr userDrawn="1"/>
        </p:nvSpPr>
        <p:spPr>
          <a:xfrm>
            <a:off x="10170933" y="2434855"/>
            <a:ext cx="1476000" cy="2874417"/>
          </a:xfrm>
          <a:custGeom>
            <a:avLst/>
            <a:gdLst/>
            <a:ahLst/>
            <a:cxnLst/>
            <a:rect l="l" t="t" r="r" b="b"/>
            <a:pathLst>
              <a:path w="738054" h="1195150">
                <a:moveTo>
                  <a:pt x="66305" y="0"/>
                </a:moveTo>
                <a:lnTo>
                  <a:pt x="671750" y="0"/>
                </a:lnTo>
                <a:cubicBezTo>
                  <a:pt x="708369" y="0"/>
                  <a:pt x="738054" y="29686"/>
                  <a:pt x="738054" y="66305"/>
                </a:cubicBezTo>
                <a:lnTo>
                  <a:pt x="738054" y="1128845"/>
                </a:lnTo>
                <a:cubicBezTo>
                  <a:pt x="738054" y="1165464"/>
                  <a:pt x="708369" y="1195150"/>
                  <a:pt x="671750" y="1195150"/>
                </a:cubicBezTo>
                <a:lnTo>
                  <a:pt x="66305" y="1195150"/>
                </a:lnTo>
                <a:cubicBezTo>
                  <a:pt x="29686" y="1195150"/>
                  <a:pt x="0" y="1165464"/>
                  <a:pt x="0" y="1128845"/>
                </a:cubicBezTo>
                <a:lnTo>
                  <a:pt x="0" y="66305"/>
                </a:lnTo>
                <a:cubicBezTo>
                  <a:pt x="0" y="29686"/>
                  <a:pt x="29686" y="0"/>
                  <a:pt x="66305" y="0"/>
                </a:cubicBezTo>
                <a:close/>
              </a:path>
            </a:pathLst>
          </a:cu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grpSp>
        <p:nvGrpSpPr>
          <p:cNvPr id="73" name="Group 2">
            <a:extLst>
              <a:ext uri="{FF2B5EF4-FFF2-40B4-BE49-F238E27FC236}">
                <a16:creationId xmlns:a16="http://schemas.microsoft.com/office/drawing/2014/main" id="{DD38D989-EE44-B3CF-6604-C8E985611AF4}"/>
              </a:ext>
            </a:extLst>
          </p:cNvPr>
          <p:cNvGrpSpPr>
            <a:grpSpLocks noChangeAspect="1"/>
          </p:cNvGrpSpPr>
          <p:nvPr userDrawn="1"/>
        </p:nvGrpSpPr>
        <p:grpSpPr>
          <a:xfrm rot="10800000">
            <a:off x="10372551" y="1808157"/>
            <a:ext cx="1072764" cy="1295014"/>
            <a:chOff x="0" y="0"/>
            <a:chExt cx="6350000" cy="7665561"/>
          </a:xfrm>
        </p:grpSpPr>
        <p:sp>
          <p:nvSpPr>
            <p:cNvPr id="75" name="Freeform 3">
              <a:extLst>
                <a:ext uri="{FF2B5EF4-FFF2-40B4-BE49-F238E27FC236}">
                  <a16:creationId xmlns:a16="http://schemas.microsoft.com/office/drawing/2014/main" id="{0C40F437-C33F-6D47-BD23-DE0AD16676A2}"/>
                </a:ext>
              </a:extLst>
            </p:cNvPr>
            <p:cNvSpPr/>
            <p:nvPr/>
          </p:nvSpPr>
          <p:spPr>
            <a:xfrm>
              <a:off x="0" y="0"/>
              <a:ext cx="6350000" cy="7665561"/>
            </a:xfrm>
            <a:custGeom>
              <a:avLst/>
              <a:gdLst/>
              <a:ahLst/>
              <a:cxnLst/>
              <a:rect l="l" t="t" r="r" b="b"/>
              <a:pathLst>
                <a:path w="6350000" h="7665561">
                  <a:moveTo>
                    <a:pt x="5420360" y="6734810"/>
                  </a:moveTo>
                  <a:cubicBezTo>
                    <a:pt x="6659880" y="5495290"/>
                    <a:pt x="6659880" y="3484880"/>
                    <a:pt x="5420360" y="2244090"/>
                  </a:cubicBezTo>
                  <a:lnTo>
                    <a:pt x="3175000" y="0"/>
                  </a:lnTo>
                  <a:lnTo>
                    <a:pt x="929640" y="2245360"/>
                  </a:lnTo>
                  <a:cubicBezTo>
                    <a:pt x="-309880" y="3484880"/>
                    <a:pt x="-309880" y="5495290"/>
                    <a:pt x="929640" y="6736080"/>
                  </a:cubicBezTo>
                  <a:cubicBezTo>
                    <a:pt x="2170430" y="7975600"/>
                    <a:pt x="4179570" y="7975600"/>
                    <a:pt x="5420360" y="6734811"/>
                  </a:cubicBezTo>
                  <a:close/>
                </a:path>
              </a:pathLst>
            </a:custGeom>
            <a:solidFill>
              <a:srgbClr val="ED8DEF"/>
            </a:solidFill>
          </p:spPr>
          <p:txBody>
            <a:bodyPr/>
            <a:lstStyle/>
            <a:p>
              <a:endParaRPr lang="en-CA"/>
            </a:p>
          </p:txBody>
        </p:sp>
        <p:sp>
          <p:nvSpPr>
            <p:cNvPr id="76" name="Freeform 4">
              <a:extLst>
                <a:ext uri="{FF2B5EF4-FFF2-40B4-BE49-F238E27FC236}">
                  <a16:creationId xmlns:a16="http://schemas.microsoft.com/office/drawing/2014/main" id="{7C2EEFCE-1AA8-766A-9F39-2F863A6C3905}"/>
                </a:ext>
              </a:extLst>
            </p:cNvPr>
            <p:cNvSpPr/>
            <p:nvPr/>
          </p:nvSpPr>
          <p:spPr>
            <a:xfrm rot="10800000">
              <a:off x="613619" y="1978687"/>
              <a:ext cx="5122765" cy="5099958"/>
            </a:xfrm>
            <a:custGeom>
              <a:avLst/>
              <a:gdLst/>
              <a:ahLst/>
              <a:cxnLst/>
              <a:rect l="l" t="t" r="r" b="b"/>
              <a:pathLst>
                <a:path w="5643663" h="5618537">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8"/>
                    <a:pt x="3828469" y="-4474"/>
                    <a:pt x="2821831" y="28"/>
                  </a:cubicBezTo>
                  <a:close/>
                </a:path>
              </a:pathLst>
            </a:custGeom>
            <a:solidFill>
              <a:schemeClr val="bg1">
                <a:lumMod val="85000"/>
              </a:schemeClr>
            </a:solidFill>
          </p:spPr>
          <p:txBody>
            <a:bodyPr/>
            <a:lstStyle/>
            <a:p>
              <a:endParaRPr lang="en-CA"/>
            </a:p>
          </p:txBody>
        </p:sp>
      </p:grpSp>
      <p:sp>
        <p:nvSpPr>
          <p:cNvPr id="89" name="Freeform 7">
            <a:extLst>
              <a:ext uri="{FF2B5EF4-FFF2-40B4-BE49-F238E27FC236}">
                <a16:creationId xmlns:a16="http://schemas.microsoft.com/office/drawing/2014/main" id="{B197C15D-9348-F1D5-649F-A49676DF0795}"/>
              </a:ext>
            </a:extLst>
          </p:cNvPr>
          <p:cNvSpPr/>
          <p:nvPr userDrawn="1"/>
        </p:nvSpPr>
        <p:spPr>
          <a:xfrm>
            <a:off x="9995034" y="5976848"/>
            <a:ext cx="1836000" cy="331345"/>
          </a:xfrm>
          <a:custGeom>
            <a:avLst/>
            <a:gdLst/>
            <a:ahLst/>
            <a:cxnLst/>
            <a:rect l="l" t="t" r="r" b="b"/>
            <a:pathLst>
              <a:path w="2856940" h="406400">
                <a:moveTo>
                  <a:pt x="2653740" y="0"/>
                </a:moveTo>
                <a:cubicBezTo>
                  <a:pt x="2765964" y="0"/>
                  <a:pt x="2856940" y="90976"/>
                  <a:pt x="2856940" y="203200"/>
                </a:cubicBezTo>
                <a:cubicBezTo>
                  <a:pt x="2856940" y="315424"/>
                  <a:pt x="2765964" y="406400"/>
                  <a:pt x="2653740" y="406400"/>
                </a:cubicBezTo>
                <a:lnTo>
                  <a:pt x="203200" y="406400"/>
                </a:lnTo>
                <a:cubicBezTo>
                  <a:pt x="90976" y="406400"/>
                  <a:pt x="0" y="315424"/>
                  <a:pt x="0" y="203200"/>
                </a:cubicBezTo>
                <a:cubicBezTo>
                  <a:pt x="0" y="90976"/>
                  <a:pt x="90976" y="0"/>
                  <a:pt x="203200" y="0"/>
                </a:cubicBezTo>
                <a:close/>
              </a:path>
            </a:pathLst>
          </a:custGeom>
          <a:solidFill>
            <a:srgbClr val="ED8DEF"/>
          </a:solidFill>
        </p:spPr>
        <p:txBody>
          <a:bodyPr/>
          <a:lstStyle/>
          <a:p>
            <a:pPr defTabSz="609630">
              <a:defRPr/>
            </a:pPr>
            <a:endParaRPr lang="en-CA" sz="1200">
              <a:solidFill>
                <a:prstClr val="black"/>
              </a:solidFill>
              <a:latin typeface="Calibri"/>
            </a:endParaRPr>
          </a:p>
        </p:txBody>
      </p:sp>
      <p:sp>
        <p:nvSpPr>
          <p:cNvPr id="92" name="Picture Placeholder 91">
            <a:extLst>
              <a:ext uri="{FF2B5EF4-FFF2-40B4-BE49-F238E27FC236}">
                <a16:creationId xmlns:a16="http://schemas.microsoft.com/office/drawing/2014/main" id="{C139D85F-68C9-F8B7-5C1F-5A49E10369A8}"/>
              </a:ext>
            </a:extLst>
          </p:cNvPr>
          <p:cNvSpPr>
            <a:spLocks noGrp="1"/>
          </p:cNvSpPr>
          <p:nvPr>
            <p:ph type="pic" sz="quarter" idx="10"/>
          </p:nvPr>
        </p:nvSpPr>
        <p:spPr>
          <a:xfrm>
            <a:off x="889176" y="1922753"/>
            <a:ext cx="864000" cy="864000"/>
          </a:xfrm>
          <a:prstGeom prst="ellipse">
            <a:avLst/>
          </a:prstGeom>
        </p:spPr>
        <p:txBody>
          <a:bodyPr/>
          <a:lstStyle/>
          <a:p>
            <a:endParaRPr lang="en-CA"/>
          </a:p>
        </p:txBody>
      </p:sp>
      <p:sp>
        <p:nvSpPr>
          <p:cNvPr id="93" name="Picture Placeholder 91">
            <a:extLst>
              <a:ext uri="{FF2B5EF4-FFF2-40B4-BE49-F238E27FC236}">
                <a16:creationId xmlns:a16="http://schemas.microsoft.com/office/drawing/2014/main" id="{D6F7043B-1E4C-83F8-8B48-67F6E9FA46A8}"/>
              </a:ext>
            </a:extLst>
          </p:cNvPr>
          <p:cNvSpPr>
            <a:spLocks noGrp="1"/>
          </p:cNvSpPr>
          <p:nvPr>
            <p:ph type="pic" sz="quarter" idx="11"/>
          </p:nvPr>
        </p:nvSpPr>
        <p:spPr>
          <a:xfrm>
            <a:off x="2487255" y="1922753"/>
            <a:ext cx="864000" cy="864000"/>
          </a:xfrm>
          <a:prstGeom prst="ellipse">
            <a:avLst/>
          </a:prstGeom>
        </p:spPr>
        <p:txBody>
          <a:bodyPr/>
          <a:lstStyle/>
          <a:p>
            <a:endParaRPr lang="en-CA"/>
          </a:p>
        </p:txBody>
      </p:sp>
      <p:sp>
        <p:nvSpPr>
          <p:cNvPr id="94" name="Picture Placeholder 91">
            <a:extLst>
              <a:ext uri="{FF2B5EF4-FFF2-40B4-BE49-F238E27FC236}">
                <a16:creationId xmlns:a16="http://schemas.microsoft.com/office/drawing/2014/main" id="{461FF3B1-CDAA-4049-E32F-C5C5D17D4133}"/>
              </a:ext>
            </a:extLst>
          </p:cNvPr>
          <p:cNvSpPr>
            <a:spLocks noGrp="1"/>
          </p:cNvSpPr>
          <p:nvPr>
            <p:ph type="pic" sz="quarter" idx="12"/>
          </p:nvPr>
        </p:nvSpPr>
        <p:spPr>
          <a:xfrm>
            <a:off x="4085334" y="1904893"/>
            <a:ext cx="864000" cy="864000"/>
          </a:xfrm>
          <a:prstGeom prst="ellipse">
            <a:avLst/>
          </a:prstGeom>
        </p:spPr>
        <p:txBody>
          <a:bodyPr/>
          <a:lstStyle/>
          <a:p>
            <a:endParaRPr lang="en-CA"/>
          </a:p>
        </p:txBody>
      </p:sp>
      <p:sp>
        <p:nvSpPr>
          <p:cNvPr id="95" name="Picture Placeholder 91">
            <a:extLst>
              <a:ext uri="{FF2B5EF4-FFF2-40B4-BE49-F238E27FC236}">
                <a16:creationId xmlns:a16="http://schemas.microsoft.com/office/drawing/2014/main" id="{EE5069B0-2957-670E-4D4A-03D696C61FBB}"/>
              </a:ext>
            </a:extLst>
          </p:cNvPr>
          <p:cNvSpPr>
            <a:spLocks noGrp="1"/>
          </p:cNvSpPr>
          <p:nvPr>
            <p:ph type="pic" sz="quarter" idx="13"/>
          </p:nvPr>
        </p:nvSpPr>
        <p:spPr>
          <a:xfrm>
            <a:off x="5683413" y="1901865"/>
            <a:ext cx="864000" cy="864000"/>
          </a:xfrm>
          <a:prstGeom prst="ellipse">
            <a:avLst/>
          </a:prstGeom>
        </p:spPr>
        <p:txBody>
          <a:bodyPr/>
          <a:lstStyle/>
          <a:p>
            <a:endParaRPr lang="en-CA"/>
          </a:p>
        </p:txBody>
      </p:sp>
      <p:sp>
        <p:nvSpPr>
          <p:cNvPr id="96" name="Picture Placeholder 91">
            <a:extLst>
              <a:ext uri="{FF2B5EF4-FFF2-40B4-BE49-F238E27FC236}">
                <a16:creationId xmlns:a16="http://schemas.microsoft.com/office/drawing/2014/main" id="{AD28D855-BA68-AD34-DD3D-C9930B65C16A}"/>
              </a:ext>
            </a:extLst>
          </p:cNvPr>
          <p:cNvSpPr>
            <a:spLocks noGrp="1"/>
          </p:cNvSpPr>
          <p:nvPr>
            <p:ph type="pic" sz="quarter" idx="14"/>
          </p:nvPr>
        </p:nvSpPr>
        <p:spPr>
          <a:xfrm>
            <a:off x="7281492" y="1911657"/>
            <a:ext cx="864000" cy="864000"/>
          </a:xfrm>
          <a:prstGeom prst="ellipse">
            <a:avLst/>
          </a:prstGeom>
        </p:spPr>
        <p:txBody>
          <a:bodyPr/>
          <a:lstStyle/>
          <a:p>
            <a:endParaRPr lang="en-CA"/>
          </a:p>
        </p:txBody>
      </p:sp>
      <p:sp>
        <p:nvSpPr>
          <p:cNvPr id="97" name="Picture Placeholder 91">
            <a:extLst>
              <a:ext uri="{FF2B5EF4-FFF2-40B4-BE49-F238E27FC236}">
                <a16:creationId xmlns:a16="http://schemas.microsoft.com/office/drawing/2014/main" id="{A7916415-21B6-9805-9CBB-6F63FAA6B194}"/>
              </a:ext>
            </a:extLst>
          </p:cNvPr>
          <p:cNvSpPr>
            <a:spLocks noGrp="1"/>
          </p:cNvSpPr>
          <p:nvPr>
            <p:ph type="pic" sz="quarter" idx="15"/>
          </p:nvPr>
        </p:nvSpPr>
        <p:spPr>
          <a:xfrm>
            <a:off x="8879571" y="1925121"/>
            <a:ext cx="864000" cy="864000"/>
          </a:xfrm>
          <a:prstGeom prst="ellipse">
            <a:avLst/>
          </a:prstGeom>
        </p:spPr>
        <p:txBody>
          <a:bodyPr/>
          <a:lstStyle/>
          <a:p>
            <a:endParaRPr lang="en-CA"/>
          </a:p>
        </p:txBody>
      </p:sp>
      <p:sp>
        <p:nvSpPr>
          <p:cNvPr id="98" name="Picture Placeholder 91">
            <a:extLst>
              <a:ext uri="{FF2B5EF4-FFF2-40B4-BE49-F238E27FC236}">
                <a16:creationId xmlns:a16="http://schemas.microsoft.com/office/drawing/2014/main" id="{9624575A-E3EF-FE0E-9CC4-4620CDB2EAAB}"/>
              </a:ext>
            </a:extLst>
          </p:cNvPr>
          <p:cNvSpPr>
            <a:spLocks noGrp="1"/>
          </p:cNvSpPr>
          <p:nvPr>
            <p:ph type="pic" sz="quarter" idx="16"/>
          </p:nvPr>
        </p:nvSpPr>
        <p:spPr>
          <a:xfrm>
            <a:off x="10477651" y="1898421"/>
            <a:ext cx="864000" cy="864000"/>
          </a:xfrm>
          <a:prstGeom prst="ellipse">
            <a:avLst/>
          </a:prstGeom>
        </p:spPr>
        <p:txBody>
          <a:bodyPr/>
          <a:lstStyle/>
          <a:p>
            <a:endParaRPr lang="en-CA"/>
          </a:p>
        </p:txBody>
      </p:sp>
      <p:sp>
        <p:nvSpPr>
          <p:cNvPr id="101" name="Freeform 14">
            <a:extLst>
              <a:ext uri="{FF2B5EF4-FFF2-40B4-BE49-F238E27FC236}">
                <a16:creationId xmlns:a16="http://schemas.microsoft.com/office/drawing/2014/main" id="{435AB149-19B5-7CFA-3FFD-7032DB1130AA}"/>
              </a:ext>
            </a:extLst>
          </p:cNvPr>
          <p:cNvSpPr/>
          <p:nvPr userDrawn="1"/>
        </p:nvSpPr>
        <p:spPr>
          <a:xfrm>
            <a:off x="10128307" y="348940"/>
            <a:ext cx="1518626" cy="1022068"/>
          </a:xfrm>
          <a:prstGeom prst="roundRect">
            <a:avLst/>
          </a:prstGeom>
          <a:solidFill>
            <a:srgbClr val="FFFFFF"/>
          </a:solidFill>
          <a:effectLst>
            <a:outerShdw blurRad="152400" dist="38100" dir="2700000" sx="103000" sy="103000" algn="tl" rotWithShape="0">
              <a:prstClr val="black">
                <a:alpha val="14000"/>
              </a:prstClr>
            </a:outerShdw>
          </a:effectLst>
        </p:spPr>
        <p:txBody>
          <a:bodyPr/>
          <a:lstStyle/>
          <a:p>
            <a:pPr defTabSz="609630">
              <a:defRPr/>
            </a:pPr>
            <a:endParaRPr lang="en-CA" sz="1200">
              <a:solidFill>
                <a:prstClr val="black"/>
              </a:solidFill>
              <a:latin typeface="Calibri"/>
            </a:endParaRPr>
          </a:p>
        </p:txBody>
      </p:sp>
    </p:spTree>
    <p:extLst>
      <p:ext uri="{BB962C8B-B14F-4D97-AF65-F5344CB8AC3E}">
        <p14:creationId xmlns:p14="http://schemas.microsoft.com/office/powerpoint/2010/main" val="5951609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49028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4405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5665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8642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5922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309365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1223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77231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22629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26482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1D468-6C79-FBF3-0761-0D8BE65F0E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D9C2A3-5867-2559-2F9D-A5351E817622}"/>
              </a:ext>
            </a:extLst>
          </p:cNvPr>
          <p:cNvSpPr>
            <a:spLocks noGrp="1"/>
          </p:cNvSpPr>
          <p:nvPr>
            <p:ph type="title" hasCustomPrompt="1"/>
          </p:nvPr>
        </p:nvSpPr>
        <p:spPr>
          <a:xfrm>
            <a:off x="800100" y="3096418"/>
            <a:ext cx="10287000" cy="1325563"/>
          </a:xfrm>
        </p:spPr>
        <p:txBody>
          <a:bodyPr>
            <a:normAutofit/>
          </a:bodyPr>
          <a:lstStyle>
            <a:lvl1pPr>
              <a:defRPr sz="6000">
                <a:solidFill>
                  <a:schemeClr val="bg1"/>
                </a:solidFill>
                <a:latin typeface="Segoe Sans Text Semibold" pitchFamily="2" charset="0"/>
                <a:cs typeface="Segoe Sans Text Semibold" pitchFamily="2" charset="0"/>
              </a:defRPr>
            </a:lvl1pPr>
          </a:lstStyle>
          <a:p>
            <a:r>
              <a:rPr lang="en-US"/>
              <a:t>Thank you.</a:t>
            </a:r>
            <a:endParaRPr lang="en-CA"/>
          </a:p>
        </p:txBody>
      </p:sp>
    </p:spTree>
    <p:extLst>
      <p:ext uri="{BB962C8B-B14F-4D97-AF65-F5344CB8AC3E}">
        <p14:creationId xmlns:p14="http://schemas.microsoft.com/office/powerpoint/2010/main" val="14503746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353198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25697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08441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957656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431763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75454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936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940904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3598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24787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1522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88631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741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46176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33605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31312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4730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23114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7610199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694826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548049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878428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43266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8140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59667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5963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6985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374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378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141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245808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5231095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33232708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3/23/2026</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20377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748708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3/23/2026</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30908549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Thank you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C6312F-9124-34BB-DCAD-52DC2E3CE9B3}"/>
              </a:ext>
            </a:extLst>
          </p:cNvPr>
          <p:cNvSpPr/>
          <p:nvPr userDrawn="1"/>
        </p:nvSpPr>
        <p:spPr>
          <a:xfrm>
            <a:off x="303005" y="3429000"/>
            <a:ext cx="8574451" cy="1198085"/>
          </a:xfrm>
          <a:prstGeom prst="rect">
            <a:avLst/>
          </a:prstGeom>
        </p:spPr>
        <p:txBody>
          <a:bodyPr wrap="square">
            <a:spAutoFit/>
          </a:bodyPr>
          <a:lstStyle/>
          <a:p>
            <a:pPr lvl="1">
              <a:lnSpc>
                <a:spcPct val="120000"/>
              </a:lnSpc>
            </a:pPr>
            <a:r>
              <a:rPr lang="en-US" sz="6600" b="1">
                <a:solidFill>
                  <a:srgbClr val="00C5EB"/>
                </a:solidFill>
                <a:latin typeface="Segoe UI Semibold" panose="020B0702040204020203" pitchFamily="34" charset="0"/>
                <a:ea typeface="Proxima Nova" charset="0"/>
                <a:cs typeface="Segoe UI Semibold" panose="020B0702040204020203" pitchFamily="34" charset="0"/>
              </a:rPr>
              <a:t>Thank You</a:t>
            </a:r>
          </a:p>
        </p:txBody>
      </p:sp>
      <p:pic>
        <p:nvPicPr>
          <p:cNvPr id="2" name="Picture 2" descr="Image">
            <a:extLst>
              <a:ext uri="{FF2B5EF4-FFF2-40B4-BE49-F238E27FC236}">
                <a16:creationId xmlns:a16="http://schemas.microsoft.com/office/drawing/2014/main" id="{5369D280-BEC9-DFA8-23D3-5C5F829661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03788" y="52208"/>
            <a:ext cx="1183257" cy="118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005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2650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7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480652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02998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957656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rcRect/>
          <a:stretch/>
        </p:blipFill>
        <p:spPr>
          <a:xfrm>
            <a:off x="-42530" y="-23923"/>
            <a:ext cx="12234529" cy="6881923"/>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C8E4F4"/>
              </a:gs>
              <a:gs pos="100000">
                <a:srgbClr val="C5B4E3"/>
              </a:gs>
            </a:gsLst>
            <a:lin ang="0" scaled="1"/>
          </a:gradFill>
          <a:ln w="9525" cap="flat">
            <a:noFill/>
            <a:prstDash val="solid"/>
            <a:miter/>
          </a:ln>
        </p:spPr>
        <p:txBody>
          <a:bodyPr rtlCol="0" anchor="ctr"/>
          <a:lstStyle/>
          <a:p>
            <a:pPr lvl="0"/>
            <a:endParaRPr lang="en-US"/>
          </a:p>
        </p:txBody>
      </p:sp>
      <p:pic>
        <p:nvPicPr>
          <p:cNvPr id="3" name="Picture 2" descr="A logo on a black background&#10;&#10;AI-generated content may be incorrect.">
            <a:extLst>
              <a:ext uri="{FF2B5EF4-FFF2-40B4-BE49-F238E27FC236}">
                <a16:creationId xmlns:a16="http://schemas.microsoft.com/office/drawing/2014/main" id="{A0826C15-AA76-B0B7-9DC3-1E77635F5EF3}"/>
              </a:ext>
            </a:extLst>
          </p:cNvPr>
          <p:cNvPicPr>
            <a:picLocks noChangeAspect="1"/>
          </p:cNvPicPr>
          <p:nvPr userDrawn="1"/>
        </p:nvPicPr>
        <p:blipFill>
          <a:blip r:embed="rId3"/>
          <a:stretch>
            <a:fillRect/>
          </a:stretch>
        </p:blipFill>
        <p:spPr>
          <a:xfrm>
            <a:off x="297715" y="295044"/>
            <a:ext cx="1951193" cy="874539"/>
          </a:xfrm>
          <a:prstGeom prst="rect">
            <a:avLst/>
          </a:prstGeom>
        </p:spPr>
      </p:pic>
    </p:spTree>
    <p:extLst>
      <p:ext uri="{BB962C8B-B14F-4D97-AF65-F5344CB8AC3E}">
        <p14:creationId xmlns:p14="http://schemas.microsoft.com/office/powerpoint/2010/main" val="41924361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36209-EDA4-1AA4-BE2F-94A49584EB11}"/>
              </a:ext>
            </a:extLst>
          </p:cNvPr>
          <p:cNvPicPr>
            <a:picLocks noChangeAspect="1"/>
          </p:cNvPicPr>
          <p:nvPr userDrawn="1"/>
        </p:nvPicPr>
        <p:blipFill>
          <a:blip r:embed="rId2"/>
          <a:srcRect/>
          <a:stretch/>
        </p:blipFill>
        <p:spPr>
          <a:xfrm>
            <a:off x="2187" y="428"/>
            <a:ext cx="12187625" cy="6857143"/>
          </a:xfrm>
          <a:prstGeom prst="rect">
            <a:avLst/>
          </a:prstGeom>
        </p:spPr>
      </p:pic>
      <p:pic>
        <p:nvPicPr>
          <p:cNvPr id="5" name="MS logo white - EMF" descr="Microsoft logo white text version">
            <a:extLst>
              <a:ext uri="{FF2B5EF4-FFF2-40B4-BE49-F238E27FC236}">
                <a16:creationId xmlns:a16="http://schemas.microsoft.com/office/drawing/2014/main" id="{F22BE466-3987-8E20-5C93-D96FD6402A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6" name="Picture 15">
            <a:extLst>
              <a:ext uri="{FF2B5EF4-FFF2-40B4-BE49-F238E27FC236}">
                <a16:creationId xmlns:a16="http://schemas.microsoft.com/office/drawing/2014/main" id="{DBB7DE68-B90B-169C-8BC2-CD6066BD974D}"/>
              </a:ext>
            </a:extLst>
          </p:cNvPr>
          <p:cNvPicPr>
            <a:picLocks noChangeAspect="1"/>
          </p:cNvPicPr>
          <p:nvPr userDrawn="1"/>
        </p:nvPicPr>
        <p:blipFill>
          <a:blip r:embed="rId4"/>
          <a:stretch>
            <a:fillRect/>
          </a:stretch>
        </p:blipFill>
        <p:spPr>
          <a:xfrm>
            <a:off x="582903" y="2747989"/>
            <a:ext cx="5785605" cy="1322947"/>
          </a:xfrm>
          <a:prstGeom prst="rect">
            <a:avLst/>
          </a:prstGeom>
        </p:spPr>
      </p:pic>
    </p:spTree>
    <p:extLst>
      <p:ext uri="{BB962C8B-B14F-4D97-AF65-F5344CB8AC3E}">
        <p14:creationId xmlns:p14="http://schemas.microsoft.com/office/powerpoint/2010/main" val="717155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000" b="0" i="0" baseline="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0"/>
            <a:ext cx="11277600" cy="685800"/>
          </a:xfrm>
        </p:spPr>
        <p:txBody>
          <a:bodyPr/>
          <a:lstStyle>
            <a:lvl1pPr marL="0" indent="0" algn="l">
              <a:buNone/>
              <a:defRPr sz="2400" b="0" i="0" spc="-60" baseline="0">
                <a:solidFill>
                  <a:schemeClr val="tx2"/>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7" name="Text Placeholder 6">
            <a:extLst>
              <a:ext uri="{FF2B5EF4-FFF2-40B4-BE49-F238E27FC236}">
                <a16:creationId xmlns:a16="http://schemas.microsoft.com/office/drawing/2014/main" id="{BD5B5418-980D-C64C-AD17-C5AB88362FAB}"/>
              </a:ext>
            </a:extLst>
          </p:cNvPr>
          <p:cNvSpPr>
            <a:spLocks noGrp="1"/>
          </p:cNvSpPr>
          <p:nvPr>
            <p:ph type="body" sz="quarter" idx="29"/>
          </p:nvPr>
        </p:nvSpPr>
        <p:spPr>
          <a:xfrm>
            <a:off x="457200" y="1737361"/>
            <a:ext cx="11277599" cy="4642802"/>
          </a:xfrm>
        </p:spPr>
        <p:txBody>
          <a:bodyPr t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6630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44387742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66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ooter Placeholder 4">
            <a:extLst>
              <a:ext uri="{FF2B5EF4-FFF2-40B4-BE49-F238E27FC236}">
                <a16:creationId xmlns:a16="http://schemas.microsoft.com/office/drawing/2014/main" id="{DFB6C2D1-6D65-D6E2-CE68-D8EFE933E484}"/>
              </a:ext>
            </a:extLst>
          </p:cNvPr>
          <p:cNvSpPr>
            <a:spLocks noGrp="1"/>
          </p:cNvSpPr>
          <p:nvPr>
            <p:ph type="ftr" sz="quarter" idx="3"/>
          </p:nvPr>
        </p:nvSpPr>
        <p:spPr>
          <a:xfrm>
            <a:off x="589281" y="6519802"/>
            <a:ext cx="4114800" cy="209042"/>
          </a:xfrm>
          <a:prstGeom prst="rect">
            <a:avLst/>
          </a:prstGeom>
        </p:spPr>
        <p:txBody>
          <a:bodyPr vert="horz" lIns="0" tIns="45720" rIns="0" bIns="45720" rtlCol="0" anchor="ctr"/>
          <a:lstStyle>
            <a:lvl1pPr algn="l">
              <a:defRPr sz="800">
                <a:solidFill>
                  <a:srgbClr val="5E5E5E"/>
                </a:solidFill>
              </a:defRPr>
            </a:lvl1pPr>
          </a:lstStyle>
          <a:p>
            <a:r>
              <a:rPr lang="en-US"/>
              <a:t>Microsoft Confidential</a:t>
            </a:r>
          </a:p>
        </p:txBody>
      </p:sp>
    </p:spTree>
    <p:extLst>
      <p:ext uri="{BB962C8B-B14F-4D97-AF65-F5344CB8AC3E}">
        <p14:creationId xmlns:p14="http://schemas.microsoft.com/office/powerpoint/2010/main" val="19042408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40082532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566562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9908295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1009986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9878323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4353041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36722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7BBA1B-3E90-6011-1F2A-D6ACE07B58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DD9611-8004-180C-3143-F6A95038E4CB}"/>
              </a:ext>
            </a:extLst>
          </p:cNvPr>
          <p:cNvSpPr>
            <a:spLocks noGrp="1"/>
          </p:cNvSpPr>
          <p:nvPr>
            <p:ph type="title"/>
          </p:nvPr>
        </p:nvSpPr>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D51D66F-75E9-015F-25AB-D00BA24AD06A}"/>
              </a:ext>
            </a:extLst>
          </p:cNvPr>
          <p:cNvSpPr>
            <a:spLocks noGrp="1"/>
          </p:cNvSpPr>
          <p:nvPr>
            <p:ph idx="1"/>
          </p:nvPr>
        </p:nvSpPr>
        <p:spPr/>
        <p:txBody>
          <a:bodyPr/>
          <a:lstStyle>
            <a:lvl1pPr>
              <a:defRPr>
                <a:solidFill>
                  <a:schemeClr val="bg1"/>
                </a:solidFill>
                <a:latin typeface="Segoe Sans Text" pitchFamily="2" charset="0"/>
                <a:cs typeface="Segoe Sans Text" pitchFamily="2" charset="0"/>
              </a:defRPr>
            </a:lvl1pPr>
            <a:lvl2pPr>
              <a:defRPr>
                <a:solidFill>
                  <a:schemeClr val="bg1"/>
                </a:solidFill>
                <a:latin typeface="Segoe Sans Text" pitchFamily="2" charset="0"/>
                <a:cs typeface="Segoe Sans Text" pitchFamily="2" charset="0"/>
              </a:defRPr>
            </a:lvl2pPr>
            <a:lvl3pPr>
              <a:defRPr>
                <a:solidFill>
                  <a:schemeClr val="bg1"/>
                </a:solidFill>
                <a:latin typeface="Segoe Sans Text" pitchFamily="2" charset="0"/>
                <a:cs typeface="Segoe Sans Text" pitchFamily="2" charset="0"/>
              </a:defRPr>
            </a:lvl3pPr>
            <a:lvl4pPr>
              <a:defRPr>
                <a:solidFill>
                  <a:schemeClr val="bg1"/>
                </a:solidFill>
                <a:latin typeface="Segoe Sans Text" pitchFamily="2" charset="0"/>
                <a:cs typeface="Segoe Sans Text" pitchFamily="2" charset="0"/>
              </a:defRPr>
            </a:lvl4pPr>
            <a:lvl5pPr>
              <a:defRPr>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15444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2FAED5E-4D3E-3BC4-E004-437D9C46039B}"/>
              </a:ext>
            </a:extLst>
          </p:cNvPr>
          <p:cNvPicPr>
            <a:picLocks noChangeAspect="1"/>
          </p:cNvPicPr>
          <p:nvPr userDrawn="1"/>
        </p:nvPicPr>
        <p:blipFill>
          <a:blip r:embed="rId2"/>
          <a:srcRect/>
          <a:stretch/>
        </p:blipFill>
        <p:spPr>
          <a:xfrm>
            <a:off x="2187" y="428"/>
            <a:ext cx="12187625" cy="6857143"/>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D4EC8E"/>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B7258F0B-B819-771F-E43A-118C7693F8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368179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4783043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7858866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624735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716372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67977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74640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78437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1091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72473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762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8966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20792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99335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4653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Peo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7BBA1B-3E90-6011-1F2A-D6ACE07B58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15">
            <a:extLst>
              <a:ext uri="{FF2B5EF4-FFF2-40B4-BE49-F238E27FC236}">
                <a16:creationId xmlns:a16="http://schemas.microsoft.com/office/drawing/2014/main" id="{4B9CC170-3EAC-E007-F8F9-4E387AC25F62}"/>
              </a:ext>
              <a:ext uri="{C183D7F6-B498-43B3-948B-1728B52AA6E4}">
                <adec:decorative xmlns:adec="http://schemas.microsoft.com/office/drawing/2017/decorative" val="1"/>
              </a:ext>
            </a:extLst>
          </p:cNvPr>
          <p:cNvSpPr/>
          <p:nvPr/>
        </p:nvSpPr>
        <p:spPr bwMode="auto">
          <a:xfrm>
            <a:off x="702126" y="237894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 name="Rectangle: Rounded Corners 15">
            <a:extLst>
              <a:ext uri="{FF2B5EF4-FFF2-40B4-BE49-F238E27FC236}">
                <a16:creationId xmlns:a16="http://schemas.microsoft.com/office/drawing/2014/main" id="{1D2E17DE-AF5A-7C57-A827-FA1E2E53E144}"/>
              </a:ext>
              <a:ext uri="{C183D7F6-B498-43B3-948B-1728B52AA6E4}">
                <adec:decorative xmlns:adec="http://schemas.microsoft.com/office/drawing/2017/decorative" val="1"/>
              </a:ext>
            </a:extLst>
          </p:cNvPr>
          <p:cNvSpPr/>
          <p:nvPr/>
        </p:nvSpPr>
        <p:spPr bwMode="auto">
          <a:xfrm>
            <a:off x="994910" y="143366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 name="Rectangle: Rounded Corners 15">
            <a:extLst>
              <a:ext uri="{FF2B5EF4-FFF2-40B4-BE49-F238E27FC236}">
                <a16:creationId xmlns:a16="http://schemas.microsoft.com/office/drawing/2014/main" id="{34A9ED6F-3591-7F65-FB53-070A4885022D}"/>
              </a:ext>
              <a:ext uri="{C183D7F6-B498-43B3-948B-1728B52AA6E4}">
                <adec:decorative xmlns:adec="http://schemas.microsoft.com/office/drawing/2017/decorative" val="1"/>
              </a:ext>
            </a:extLst>
          </p:cNvPr>
          <p:cNvSpPr/>
          <p:nvPr/>
        </p:nvSpPr>
        <p:spPr bwMode="auto">
          <a:xfrm>
            <a:off x="1061536" y="150028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1" name="Rectangle: Rounded Corners 15">
            <a:extLst>
              <a:ext uri="{FF2B5EF4-FFF2-40B4-BE49-F238E27FC236}">
                <a16:creationId xmlns:a16="http://schemas.microsoft.com/office/drawing/2014/main" id="{94EDB7B7-BF79-9E88-C6B4-1B4A4E9292C8}"/>
              </a:ext>
              <a:ext uri="{C183D7F6-B498-43B3-948B-1728B52AA6E4}">
                <adec:decorative xmlns:adec="http://schemas.microsoft.com/office/drawing/2017/decorative" val="1"/>
              </a:ext>
            </a:extLst>
          </p:cNvPr>
          <p:cNvSpPr/>
          <p:nvPr/>
        </p:nvSpPr>
        <p:spPr bwMode="auto">
          <a:xfrm>
            <a:off x="2883790" y="237894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3" name="Rectangle: Rounded Corners 15">
            <a:extLst>
              <a:ext uri="{FF2B5EF4-FFF2-40B4-BE49-F238E27FC236}">
                <a16:creationId xmlns:a16="http://schemas.microsoft.com/office/drawing/2014/main" id="{E8563118-D603-EF0F-9425-0033946AB0F2}"/>
              </a:ext>
              <a:ext uri="{C183D7F6-B498-43B3-948B-1728B52AA6E4}">
                <adec:decorative xmlns:adec="http://schemas.microsoft.com/office/drawing/2017/decorative" val="1"/>
              </a:ext>
            </a:extLst>
          </p:cNvPr>
          <p:cNvSpPr/>
          <p:nvPr/>
        </p:nvSpPr>
        <p:spPr bwMode="auto">
          <a:xfrm>
            <a:off x="3176574" y="143366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4" name="Rectangle: Rounded Corners 15">
            <a:extLst>
              <a:ext uri="{FF2B5EF4-FFF2-40B4-BE49-F238E27FC236}">
                <a16:creationId xmlns:a16="http://schemas.microsoft.com/office/drawing/2014/main" id="{E5315D65-C8A2-2F0F-2995-B16FBAF6D9C8}"/>
              </a:ext>
              <a:ext uri="{C183D7F6-B498-43B3-948B-1728B52AA6E4}">
                <adec:decorative xmlns:adec="http://schemas.microsoft.com/office/drawing/2017/decorative" val="1"/>
              </a:ext>
            </a:extLst>
          </p:cNvPr>
          <p:cNvSpPr/>
          <p:nvPr/>
        </p:nvSpPr>
        <p:spPr bwMode="auto">
          <a:xfrm>
            <a:off x="3243200" y="150028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8" name="Rectangle: Rounded Corners 15">
            <a:extLst>
              <a:ext uri="{FF2B5EF4-FFF2-40B4-BE49-F238E27FC236}">
                <a16:creationId xmlns:a16="http://schemas.microsoft.com/office/drawing/2014/main" id="{FE6692CC-0FB3-058D-B4F8-C5E1AF25F9F6}"/>
              </a:ext>
              <a:ext uri="{C183D7F6-B498-43B3-948B-1728B52AA6E4}">
                <adec:decorative xmlns:adec="http://schemas.microsoft.com/office/drawing/2017/decorative" val="1"/>
              </a:ext>
            </a:extLst>
          </p:cNvPr>
          <p:cNvSpPr/>
          <p:nvPr/>
        </p:nvSpPr>
        <p:spPr bwMode="auto">
          <a:xfrm>
            <a:off x="5065454" y="237894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9" name="Rectangle: Rounded Corners 15">
            <a:extLst>
              <a:ext uri="{FF2B5EF4-FFF2-40B4-BE49-F238E27FC236}">
                <a16:creationId xmlns:a16="http://schemas.microsoft.com/office/drawing/2014/main" id="{C8A314D7-2CB9-0E06-B017-72594DD93F14}"/>
              </a:ext>
              <a:ext uri="{C183D7F6-B498-43B3-948B-1728B52AA6E4}">
                <adec:decorative xmlns:adec="http://schemas.microsoft.com/office/drawing/2017/decorative" val="1"/>
              </a:ext>
            </a:extLst>
          </p:cNvPr>
          <p:cNvSpPr/>
          <p:nvPr/>
        </p:nvSpPr>
        <p:spPr bwMode="auto">
          <a:xfrm>
            <a:off x="5358238" y="143366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0" name="Rectangle: Rounded Corners 15">
            <a:extLst>
              <a:ext uri="{FF2B5EF4-FFF2-40B4-BE49-F238E27FC236}">
                <a16:creationId xmlns:a16="http://schemas.microsoft.com/office/drawing/2014/main" id="{47517F01-B20D-4D82-24C9-4A4A76278F34}"/>
              </a:ext>
              <a:ext uri="{C183D7F6-B498-43B3-948B-1728B52AA6E4}">
                <adec:decorative xmlns:adec="http://schemas.microsoft.com/office/drawing/2017/decorative" val="1"/>
              </a:ext>
            </a:extLst>
          </p:cNvPr>
          <p:cNvSpPr/>
          <p:nvPr/>
        </p:nvSpPr>
        <p:spPr bwMode="auto">
          <a:xfrm>
            <a:off x="5424864" y="150028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4" name="Rectangle: Rounded Corners 15">
            <a:extLst>
              <a:ext uri="{FF2B5EF4-FFF2-40B4-BE49-F238E27FC236}">
                <a16:creationId xmlns:a16="http://schemas.microsoft.com/office/drawing/2014/main" id="{138C7116-7808-A41C-D9EB-B10D14A510DA}"/>
              </a:ext>
              <a:ext uri="{C183D7F6-B498-43B3-948B-1728B52AA6E4}">
                <adec:decorative xmlns:adec="http://schemas.microsoft.com/office/drawing/2017/decorative" val="1"/>
              </a:ext>
            </a:extLst>
          </p:cNvPr>
          <p:cNvSpPr/>
          <p:nvPr/>
        </p:nvSpPr>
        <p:spPr bwMode="auto">
          <a:xfrm>
            <a:off x="7247118" y="237894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5" name="Rectangle: Rounded Corners 15">
            <a:extLst>
              <a:ext uri="{FF2B5EF4-FFF2-40B4-BE49-F238E27FC236}">
                <a16:creationId xmlns:a16="http://schemas.microsoft.com/office/drawing/2014/main" id="{1DE105ED-C90F-75F9-C802-EC517B01AF70}"/>
              </a:ext>
              <a:ext uri="{C183D7F6-B498-43B3-948B-1728B52AA6E4}">
                <adec:decorative xmlns:adec="http://schemas.microsoft.com/office/drawing/2017/decorative" val="1"/>
              </a:ext>
            </a:extLst>
          </p:cNvPr>
          <p:cNvSpPr/>
          <p:nvPr/>
        </p:nvSpPr>
        <p:spPr bwMode="auto">
          <a:xfrm>
            <a:off x="7539902" y="143366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6" name="Rectangle: Rounded Corners 15">
            <a:extLst>
              <a:ext uri="{FF2B5EF4-FFF2-40B4-BE49-F238E27FC236}">
                <a16:creationId xmlns:a16="http://schemas.microsoft.com/office/drawing/2014/main" id="{49A7F746-3EED-9D91-3047-347924F7A7C4}"/>
              </a:ext>
              <a:ext uri="{C183D7F6-B498-43B3-948B-1728B52AA6E4}">
                <adec:decorative xmlns:adec="http://schemas.microsoft.com/office/drawing/2017/decorative" val="1"/>
              </a:ext>
            </a:extLst>
          </p:cNvPr>
          <p:cNvSpPr/>
          <p:nvPr/>
        </p:nvSpPr>
        <p:spPr bwMode="auto">
          <a:xfrm>
            <a:off x="7606528" y="150028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0" name="Rectangle: Rounded Corners 15">
            <a:extLst>
              <a:ext uri="{FF2B5EF4-FFF2-40B4-BE49-F238E27FC236}">
                <a16:creationId xmlns:a16="http://schemas.microsoft.com/office/drawing/2014/main" id="{F7BDE1FC-2E19-6BFA-2F94-05B8F6F9948E}"/>
              </a:ext>
              <a:ext uri="{C183D7F6-B498-43B3-948B-1728B52AA6E4}">
                <adec:decorative xmlns:adec="http://schemas.microsoft.com/office/drawing/2017/decorative" val="1"/>
              </a:ext>
            </a:extLst>
          </p:cNvPr>
          <p:cNvSpPr/>
          <p:nvPr/>
        </p:nvSpPr>
        <p:spPr bwMode="auto">
          <a:xfrm>
            <a:off x="9428783" y="237894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1" name="Rectangle: Rounded Corners 15">
            <a:extLst>
              <a:ext uri="{FF2B5EF4-FFF2-40B4-BE49-F238E27FC236}">
                <a16:creationId xmlns:a16="http://schemas.microsoft.com/office/drawing/2014/main" id="{8E5DD214-FA9A-D5DB-38EC-1EE7F8FDBC88}"/>
              </a:ext>
              <a:ext uri="{C183D7F6-B498-43B3-948B-1728B52AA6E4}">
                <adec:decorative xmlns:adec="http://schemas.microsoft.com/office/drawing/2017/decorative" val="1"/>
              </a:ext>
            </a:extLst>
          </p:cNvPr>
          <p:cNvSpPr/>
          <p:nvPr/>
        </p:nvSpPr>
        <p:spPr bwMode="auto">
          <a:xfrm>
            <a:off x="9721567" y="143366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2" name="Rectangle: Rounded Corners 15">
            <a:extLst>
              <a:ext uri="{FF2B5EF4-FFF2-40B4-BE49-F238E27FC236}">
                <a16:creationId xmlns:a16="http://schemas.microsoft.com/office/drawing/2014/main" id="{4DD18514-B6B4-7A8F-AC36-D63CEC05B552}"/>
              </a:ext>
              <a:ext uri="{C183D7F6-B498-43B3-948B-1728B52AA6E4}">
                <adec:decorative xmlns:adec="http://schemas.microsoft.com/office/drawing/2017/decorative" val="1"/>
              </a:ext>
            </a:extLst>
          </p:cNvPr>
          <p:cNvSpPr/>
          <p:nvPr/>
        </p:nvSpPr>
        <p:spPr bwMode="auto">
          <a:xfrm>
            <a:off x="9788193" y="150028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6" name="Rectangle: Rounded Corners 15">
            <a:extLst>
              <a:ext uri="{FF2B5EF4-FFF2-40B4-BE49-F238E27FC236}">
                <a16:creationId xmlns:a16="http://schemas.microsoft.com/office/drawing/2014/main" id="{17E29D98-76AE-40B1-3EF6-8145571C54B1}"/>
              </a:ext>
              <a:ext uri="{C183D7F6-B498-43B3-948B-1728B52AA6E4}">
                <adec:decorative xmlns:adec="http://schemas.microsoft.com/office/drawing/2017/decorative" val="1"/>
              </a:ext>
            </a:extLst>
          </p:cNvPr>
          <p:cNvSpPr/>
          <p:nvPr/>
        </p:nvSpPr>
        <p:spPr bwMode="auto">
          <a:xfrm>
            <a:off x="702126" y="490848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7" name="Rectangle: Rounded Corners 15">
            <a:extLst>
              <a:ext uri="{FF2B5EF4-FFF2-40B4-BE49-F238E27FC236}">
                <a16:creationId xmlns:a16="http://schemas.microsoft.com/office/drawing/2014/main" id="{057C5EA9-3C33-78E5-DB1B-3E6BD88D7645}"/>
              </a:ext>
              <a:ext uri="{C183D7F6-B498-43B3-948B-1728B52AA6E4}">
                <adec:decorative xmlns:adec="http://schemas.microsoft.com/office/drawing/2017/decorative" val="1"/>
              </a:ext>
            </a:extLst>
          </p:cNvPr>
          <p:cNvSpPr/>
          <p:nvPr/>
        </p:nvSpPr>
        <p:spPr bwMode="auto">
          <a:xfrm>
            <a:off x="994910" y="396320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8" name="Rectangle: Rounded Corners 15">
            <a:extLst>
              <a:ext uri="{FF2B5EF4-FFF2-40B4-BE49-F238E27FC236}">
                <a16:creationId xmlns:a16="http://schemas.microsoft.com/office/drawing/2014/main" id="{09AC49C2-57A6-5C02-7960-1D0A760C7C3E}"/>
              </a:ext>
              <a:ext uri="{C183D7F6-B498-43B3-948B-1728B52AA6E4}">
                <adec:decorative xmlns:adec="http://schemas.microsoft.com/office/drawing/2017/decorative" val="1"/>
              </a:ext>
            </a:extLst>
          </p:cNvPr>
          <p:cNvSpPr/>
          <p:nvPr/>
        </p:nvSpPr>
        <p:spPr bwMode="auto">
          <a:xfrm>
            <a:off x="1061536" y="402982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2" name="Rectangle: Rounded Corners 15">
            <a:extLst>
              <a:ext uri="{FF2B5EF4-FFF2-40B4-BE49-F238E27FC236}">
                <a16:creationId xmlns:a16="http://schemas.microsoft.com/office/drawing/2014/main" id="{7E1F8291-88D5-5907-5740-4349E89CA434}"/>
              </a:ext>
              <a:ext uri="{C183D7F6-B498-43B3-948B-1728B52AA6E4}">
                <adec:decorative xmlns:adec="http://schemas.microsoft.com/office/drawing/2017/decorative" val="1"/>
              </a:ext>
            </a:extLst>
          </p:cNvPr>
          <p:cNvSpPr/>
          <p:nvPr/>
        </p:nvSpPr>
        <p:spPr bwMode="auto">
          <a:xfrm>
            <a:off x="2883790" y="490848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3" name="Rectangle: Rounded Corners 15">
            <a:extLst>
              <a:ext uri="{FF2B5EF4-FFF2-40B4-BE49-F238E27FC236}">
                <a16:creationId xmlns:a16="http://schemas.microsoft.com/office/drawing/2014/main" id="{DC8914CD-A75C-7EE4-4D8D-7DF936403027}"/>
              </a:ext>
              <a:ext uri="{C183D7F6-B498-43B3-948B-1728B52AA6E4}">
                <adec:decorative xmlns:adec="http://schemas.microsoft.com/office/drawing/2017/decorative" val="1"/>
              </a:ext>
            </a:extLst>
          </p:cNvPr>
          <p:cNvSpPr/>
          <p:nvPr/>
        </p:nvSpPr>
        <p:spPr bwMode="auto">
          <a:xfrm>
            <a:off x="3176574" y="396320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4" name="Rectangle: Rounded Corners 15">
            <a:extLst>
              <a:ext uri="{FF2B5EF4-FFF2-40B4-BE49-F238E27FC236}">
                <a16:creationId xmlns:a16="http://schemas.microsoft.com/office/drawing/2014/main" id="{46181076-D25E-3264-85F7-B5BC27693758}"/>
              </a:ext>
              <a:ext uri="{C183D7F6-B498-43B3-948B-1728B52AA6E4}">
                <adec:decorative xmlns:adec="http://schemas.microsoft.com/office/drawing/2017/decorative" val="1"/>
              </a:ext>
            </a:extLst>
          </p:cNvPr>
          <p:cNvSpPr/>
          <p:nvPr/>
        </p:nvSpPr>
        <p:spPr bwMode="auto">
          <a:xfrm>
            <a:off x="3243200" y="402982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8" name="Rectangle: Rounded Corners 15">
            <a:extLst>
              <a:ext uri="{FF2B5EF4-FFF2-40B4-BE49-F238E27FC236}">
                <a16:creationId xmlns:a16="http://schemas.microsoft.com/office/drawing/2014/main" id="{FE243F71-5679-C593-EB39-E3AF6DE5DF69}"/>
              </a:ext>
              <a:ext uri="{C183D7F6-B498-43B3-948B-1728B52AA6E4}">
                <adec:decorative xmlns:adec="http://schemas.microsoft.com/office/drawing/2017/decorative" val="1"/>
              </a:ext>
            </a:extLst>
          </p:cNvPr>
          <p:cNvSpPr/>
          <p:nvPr/>
        </p:nvSpPr>
        <p:spPr bwMode="auto">
          <a:xfrm>
            <a:off x="5065454" y="490848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9" name="Rectangle: Rounded Corners 15">
            <a:extLst>
              <a:ext uri="{FF2B5EF4-FFF2-40B4-BE49-F238E27FC236}">
                <a16:creationId xmlns:a16="http://schemas.microsoft.com/office/drawing/2014/main" id="{5963B0BE-1415-232D-6634-1C2856FFA9CE}"/>
              </a:ext>
              <a:ext uri="{C183D7F6-B498-43B3-948B-1728B52AA6E4}">
                <adec:decorative xmlns:adec="http://schemas.microsoft.com/office/drawing/2017/decorative" val="1"/>
              </a:ext>
            </a:extLst>
          </p:cNvPr>
          <p:cNvSpPr/>
          <p:nvPr/>
        </p:nvSpPr>
        <p:spPr bwMode="auto">
          <a:xfrm>
            <a:off x="5358238" y="396320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0" name="Rectangle: Rounded Corners 15">
            <a:extLst>
              <a:ext uri="{FF2B5EF4-FFF2-40B4-BE49-F238E27FC236}">
                <a16:creationId xmlns:a16="http://schemas.microsoft.com/office/drawing/2014/main" id="{50E45AE4-874F-B822-1939-73F12A2C47DC}"/>
              </a:ext>
              <a:ext uri="{C183D7F6-B498-43B3-948B-1728B52AA6E4}">
                <adec:decorative xmlns:adec="http://schemas.microsoft.com/office/drawing/2017/decorative" val="1"/>
              </a:ext>
            </a:extLst>
          </p:cNvPr>
          <p:cNvSpPr/>
          <p:nvPr/>
        </p:nvSpPr>
        <p:spPr bwMode="auto">
          <a:xfrm>
            <a:off x="5424864" y="402982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4" name="Rectangle: Rounded Corners 15">
            <a:extLst>
              <a:ext uri="{FF2B5EF4-FFF2-40B4-BE49-F238E27FC236}">
                <a16:creationId xmlns:a16="http://schemas.microsoft.com/office/drawing/2014/main" id="{011DF3C6-4B05-B977-A458-919595F1F2F3}"/>
              </a:ext>
              <a:ext uri="{C183D7F6-B498-43B3-948B-1728B52AA6E4}">
                <adec:decorative xmlns:adec="http://schemas.microsoft.com/office/drawing/2017/decorative" val="1"/>
              </a:ext>
            </a:extLst>
          </p:cNvPr>
          <p:cNvSpPr/>
          <p:nvPr/>
        </p:nvSpPr>
        <p:spPr bwMode="auto">
          <a:xfrm>
            <a:off x="7247118" y="490848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5" name="Rectangle: Rounded Corners 15">
            <a:extLst>
              <a:ext uri="{FF2B5EF4-FFF2-40B4-BE49-F238E27FC236}">
                <a16:creationId xmlns:a16="http://schemas.microsoft.com/office/drawing/2014/main" id="{EA92878C-C3A5-AE6C-C028-9ABE8DFABC63}"/>
              </a:ext>
              <a:ext uri="{C183D7F6-B498-43B3-948B-1728B52AA6E4}">
                <adec:decorative xmlns:adec="http://schemas.microsoft.com/office/drawing/2017/decorative" val="1"/>
              </a:ext>
            </a:extLst>
          </p:cNvPr>
          <p:cNvSpPr/>
          <p:nvPr/>
        </p:nvSpPr>
        <p:spPr bwMode="auto">
          <a:xfrm>
            <a:off x="7539902" y="396320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6" name="Rectangle: Rounded Corners 15">
            <a:extLst>
              <a:ext uri="{FF2B5EF4-FFF2-40B4-BE49-F238E27FC236}">
                <a16:creationId xmlns:a16="http://schemas.microsoft.com/office/drawing/2014/main" id="{79C56FD4-325B-14F6-19FC-D1AFC0674158}"/>
              </a:ext>
              <a:ext uri="{C183D7F6-B498-43B3-948B-1728B52AA6E4}">
                <adec:decorative xmlns:adec="http://schemas.microsoft.com/office/drawing/2017/decorative" val="1"/>
              </a:ext>
            </a:extLst>
          </p:cNvPr>
          <p:cNvSpPr/>
          <p:nvPr/>
        </p:nvSpPr>
        <p:spPr bwMode="auto">
          <a:xfrm>
            <a:off x="7606528" y="402982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0" name="Rectangle: Rounded Corners 15">
            <a:extLst>
              <a:ext uri="{FF2B5EF4-FFF2-40B4-BE49-F238E27FC236}">
                <a16:creationId xmlns:a16="http://schemas.microsoft.com/office/drawing/2014/main" id="{F9E33270-8FA3-4D0D-863E-5D5CF584ABD8}"/>
              </a:ext>
              <a:ext uri="{C183D7F6-B498-43B3-948B-1728B52AA6E4}">
                <adec:decorative xmlns:adec="http://schemas.microsoft.com/office/drawing/2017/decorative" val="1"/>
              </a:ext>
            </a:extLst>
          </p:cNvPr>
          <p:cNvSpPr/>
          <p:nvPr/>
        </p:nvSpPr>
        <p:spPr bwMode="auto">
          <a:xfrm>
            <a:off x="9428783" y="4908485"/>
            <a:ext cx="1989568"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1" name="Rectangle: Rounded Corners 15">
            <a:extLst>
              <a:ext uri="{FF2B5EF4-FFF2-40B4-BE49-F238E27FC236}">
                <a16:creationId xmlns:a16="http://schemas.microsoft.com/office/drawing/2014/main" id="{A1D934EC-5723-F084-0748-A51060131778}"/>
              </a:ext>
              <a:ext uri="{C183D7F6-B498-43B3-948B-1728B52AA6E4}">
                <adec:decorative xmlns:adec="http://schemas.microsoft.com/office/drawing/2017/decorative" val="1"/>
              </a:ext>
            </a:extLst>
          </p:cNvPr>
          <p:cNvSpPr/>
          <p:nvPr/>
        </p:nvSpPr>
        <p:spPr bwMode="auto">
          <a:xfrm>
            <a:off x="9721567" y="3963200"/>
            <a:ext cx="1404000" cy="1404000"/>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2" name="Rectangle: Rounded Corners 15">
            <a:extLst>
              <a:ext uri="{FF2B5EF4-FFF2-40B4-BE49-F238E27FC236}">
                <a16:creationId xmlns:a16="http://schemas.microsoft.com/office/drawing/2014/main" id="{E3C37837-7A0D-84FB-AF1F-EF184FA74499}"/>
              </a:ext>
              <a:ext uri="{C183D7F6-B498-43B3-948B-1728B52AA6E4}">
                <adec:decorative xmlns:adec="http://schemas.microsoft.com/office/drawing/2017/decorative" val="1"/>
              </a:ext>
            </a:extLst>
          </p:cNvPr>
          <p:cNvSpPr/>
          <p:nvPr/>
        </p:nvSpPr>
        <p:spPr bwMode="auto">
          <a:xfrm>
            <a:off x="9788193" y="4029826"/>
            <a:ext cx="1270748" cy="1270748"/>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5" name="Title 1">
            <a:extLst>
              <a:ext uri="{FF2B5EF4-FFF2-40B4-BE49-F238E27FC236}">
                <a16:creationId xmlns:a16="http://schemas.microsoft.com/office/drawing/2014/main" id="{71168C09-A8F3-375C-B1CC-3EF524E42F9F}"/>
              </a:ext>
            </a:extLst>
          </p:cNvPr>
          <p:cNvSpPr>
            <a:spLocks noGrp="1"/>
          </p:cNvSpPr>
          <p:nvPr>
            <p:ph type="title"/>
          </p:nvPr>
        </p:nvSpPr>
        <p:spPr>
          <a:xfrm>
            <a:off x="526774" y="427431"/>
            <a:ext cx="11320669" cy="715630"/>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Tree>
    <p:extLst>
      <p:ext uri="{BB962C8B-B14F-4D97-AF65-F5344CB8AC3E}">
        <p14:creationId xmlns:p14="http://schemas.microsoft.com/office/powerpoint/2010/main" val="692305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2660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8284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573674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606866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80461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71703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6269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51948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8028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422335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eo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7BBA1B-3E90-6011-1F2A-D6ACE07B58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DD9611-8004-180C-3143-F6A95038E4CB}"/>
              </a:ext>
            </a:extLst>
          </p:cNvPr>
          <p:cNvSpPr>
            <a:spLocks noGrp="1"/>
          </p:cNvSpPr>
          <p:nvPr>
            <p:ph type="title"/>
          </p:nvPr>
        </p:nvSpPr>
        <p:spPr>
          <a:xfrm>
            <a:off x="526774" y="427431"/>
            <a:ext cx="11320669" cy="715630"/>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4" name="Rectangle: Rounded Corners 15">
            <a:extLst>
              <a:ext uri="{FF2B5EF4-FFF2-40B4-BE49-F238E27FC236}">
                <a16:creationId xmlns:a16="http://schemas.microsoft.com/office/drawing/2014/main" id="{D10A4A7A-2133-2657-435D-115BC5D4D96B}"/>
              </a:ext>
              <a:ext uri="{C183D7F6-B498-43B3-948B-1728B52AA6E4}">
                <adec:decorative xmlns:adec="http://schemas.microsoft.com/office/drawing/2017/decorative" val="1"/>
              </a:ext>
            </a:extLst>
          </p:cNvPr>
          <p:cNvSpPr/>
          <p:nvPr/>
        </p:nvSpPr>
        <p:spPr bwMode="auto">
          <a:xfrm>
            <a:off x="734785" y="2819694"/>
            <a:ext cx="2362201"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8" name="Rectangle: Rounded Corners 15">
            <a:extLst>
              <a:ext uri="{FF2B5EF4-FFF2-40B4-BE49-F238E27FC236}">
                <a16:creationId xmlns:a16="http://schemas.microsoft.com/office/drawing/2014/main" id="{F95E367A-F1A3-A2D2-6E86-37C608BD1336}"/>
              </a:ext>
              <a:ext uri="{C183D7F6-B498-43B3-948B-1728B52AA6E4}">
                <adec:decorative xmlns:adec="http://schemas.microsoft.com/office/drawing/2017/decorative" val="1"/>
              </a:ext>
            </a:extLst>
          </p:cNvPr>
          <p:cNvSpPr/>
          <p:nvPr/>
        </p:nvSpPr>
        <p:spPr bwMode="auto">
          <a:xfrm>
            <a:off x="1094064" y="1669313"/>
            <a:ext cx="1643642" cy="1643642"/>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9" name="Rectangle: Rounded Corners 15">
            <a:extLst>
              <a:ext uri="{FF2B5EF4-FFF2-40B4-BE49-F238E27FC236}">
                <a16:creationId xmlns:a16="http://schemas.microsoft.com/office/drawing/2014/main" id="{6D616954-4C9A-B293-C275-971216B41099}"/>
              </a:ext>
              <a:ext uri="{C183D7F6-B498-43B3-948B-1728B52AA6E4}">
                <adec:decorative xmlns:adec="http://schemas.microsoft.com/office/drawing/2017/decorative" val="1"/>
              </a:ext>
            </a:extLst>
          </p:cNvPr>
          <p:cNvSpPr/>
          <p:nvPr/>
        </p:nvSpPr>
        <p:spPr bwMode="auto">
          <a:xfrm>
            <a:off x="1172062" y="1747311"/>
            <a:ext cx="1487646" cy="1487646"/>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7" name="Rectangle: Rounded Corners 15">
            <a:extLst>
              <a:ext uri="{FF2B5EF4-FFF2-40B4-BE49-F238E27FC236}">
                <a16:creationId xmlns:a16="http://schemas.microsoft.com/office/drawing/2014/main" id="{D5FA521A-1C48-7D35-F244-7F8386AEF7BB}"/>
              </a:ext>
              <a:ext uri="{C183D7F6-B498-43B3-948B-1728B52AA6E4}">
                <adec:decorative xmlns:adec="http://schemas.microsoft.com/office/drawing/2017/decorative" val="1"/>
              </a:ext>
            </a:extLst>
          </p:cNvPr>
          <p:cNvSpPr/>
          <p:nvPr/>
        </p:nvSpPr>
        <p:spPr bwMode="auto">
          <a:xfrm>
            <a:off x="9095014" y="2819694"/>
            <a:ext cx="2362201"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1" name="Rectangle: Rounded Corners 15">
            <a:extLst>
              <a:ext uri="{FF2B5EF4-FFF2-40B4-BE49-F238E27FC236}">
                <a16:creationId xmlns:a16="http://schemas.microsoft.com/office/drawing/2014/main" id="{300945AE-97B2-8A69-B242-E5F0525AA663}"/>
              </a:ext>
              <a:ext uri="{C183D7F6-B498-43B3-948B-1728B52AA6E4}">
                <adec:decorative xmlns:adec="http://schemas.microsoft.com/office/drawing/2017/decorative" val="1"/>
              </a:ext>
            </a:extLst>
          </p:cNvPr>
          <p:cNvSpPr/>
          <p:nvPr/>
        </p:nvSpPr>
        <p:spPr bwMode="auto">
          <a:xfrm>
            <a:off x="9454293" y="1669313"/>
            <a:ext cx="1643642" cy="1643642"/>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2" name="Rectangle: Rounded Corners 15">
            <a:extLst>
              <a:ext uri="{FF2B5EF4-FFF2-40B4-BE49-F238E27FC236}">
                <a16:creationId xmlns:a16="http://schemas.microsoft.com/office/drawing/2014/main" id="{832ECECF-216C-ECE9-ABE4-2E0D6E0947CB}"/>
              </a:ext>
              <a:ext uri="{C183D7F6-B498-43B3-948B-1728B52AA6E4}">
                <adec:decorative xmlns:adec="http://schemas.microsoft.com/office/drawing/2017/decorative" val="1"/>
              </a:ext>
            </a:extLst>
          </p:cNvPr>
          <p:cNvSpPr/>
          <p:nvPr/>
        </p:nvSpPr>
        <p:spPr bwMode="auto">
          <a:xfrm>
            <a:off x="9532291" y="1747311"/>
            <a:ext cx="1487646" cy="1487646"/>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9" name="Rectangle: Rounded Corners 15">
            <a:extLst>
              <a:ext uri="{FF2B5EF4-FFF2-40B4-BE49-F238E27FC236}">
                <a16:creationId xmlns:a16="http://schemas.microsoft.com/office/drawing/2014/main" id="{4556ABE3-6DE5-E941-DBCE-52DDD498C0F0}"/>
              </a:ext>
              <a:ext uri="{C183D7F6-B498-43B3-948B-1728B52AA6E4}">
                <adec:decorative xmlns:adec="http://schemas.microsoft.com/office/drawing/2017/decorative" val="1"/>
              </a:ext>
            </a:extLst>
          </p:cNvPr>
          <p:cNvSpPr/>
          <p:nvPr/>
        </p:nvSpPr>
        <p:spPr bwMode="auto">
          <a:xfrm>
            <a:off x="4914900" y="2819694"/>
            <a:ext cx="2362201"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3" name="Rectangle: Rounded Corners 15">
            <a:extLst>
              <a:ext uri="{FF2B5EF4-FFF2-40B4-BE49-F238E27FC236}">
                <a16:creationId xmlns:a16="http://schemas.microsoft.com/office/drawing/2014/main" id="{1F0E6B7D-EC56-A810-A5F9-426A6146B97B}"/>
              </a:ext>
              <a:ext uri="{C183D7F6-B498-43B3-948B-1728B52AA6E4}">
                <adec:decorative xmlns:adec="http://schemas.microsoft.com/office/drawing/2017/decorative" val="1"/>
              </a:ext>
            </a:extLst>
          </p:cNvPr>
          <p:cNvSpPr/>
          <p:nvPr/>
        </p:nvSpPr>
        <p:spPr bwMode="auto">
          <a:xfrm>
            <a:off x="5274179" y="1669313"/>
            <a:ext cx="1643642" cy="1643642"/>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4" name="Rectangle: Rounded Corners 15">
            <a:extLst>
              <a:ext uri="{FF2B5EF4-FFF2-40B4-BE49-F238E27FC236}">
                <a16:creationId xmlns:a16="http://schemas.microsoft.com/office/drawing/2014/main" id="{7BD100A8-3253-5505-24F3-61172C2881A0}"/>
              </a:ext>
              <a:ext uri="{C183D7F6-B498-43B3-948B-1728B52AA6E4}">
                <adec:decorative xmlns:adec="http://schemas.microsoft.com/office/drawing/2017/decorative" val="1"/>
              </a:ext>
            </a:extLst>
          </p:cNvPr>
          <p:cNvSpPr/>
          <p:nvPr/>
        </p:nvSpPr>
        <p:spPr bwMode="auto">
          <a:xfrm>
            <a:off x="5352177" y="1747311"/>
            <a:ext cx="1487646" cy="1487646"/>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1" name="Rectangle: Rounded Corners 15">
            <a:extLst>
              <a:ext uri="{FF2B5EF4-FFF2-40B4-BE49-F238E27FC236}">
                <a16:creationId xmlns:a16="http://schemas.microsoft.com/office/drawing/2014/main" id="{43771AE7-3DEC-4DB8-8483-3676763EEF78}"/>
              </a:ext>
              <a:ext uri="{C183D7F6-B498-43B3-948B-1728B52AA6E4}">
                <adec:decorative xmlns:adec="http://schemas.microsoft.com/office/drawing/2017/decorative" val="1"/>
              </a:ext>
            </a:extLst>
          </p:cNvPr>
          <p:cNvSpPr/>
          <p:nvPr/>
        </p:nvSpPr>
        <p:spPr bwMode="auto">
          <a:xfrm>
            <a:off x="2824842" y="4908604"/>
            <a:ext cx="2362201"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5" name="Rectangle: Rounded Corners 15">
            <a:extLst>
              <a:ext uri="{FF2B5EF4-FFF2-40B4-BE49-F238E27FC236}">
                <a16:creationId xmlns:a16="http://schemas.microsoft.com/office/drawing/2014/main" id="{CEFCEE51-6663-5C01-D5FE-E0D842D7F0F0}"/>
              </a:ext>
              <a:ext uri="{C183D7F6-B498-43B3-948B-1728B52AA6E4}">
                <adec:decorative xmlns:adec="http://schemas.microsoft.com/office/drawing/2017/decorative" val="1"/>
              </a:ext>
            </a:extLst>
          </p:cNvPr>
          <p:cNvSpPr/>
          <p:nvPr/>
        </p:nvSpPr>
        <p:spPr bwMode="auto">
          <a:xfrm>
            <a:off x="3184121" y="3758223"/>
            <a:ext cx="1643642" cy="1643642"/>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6" name="Rectangle: Rounded Corners 15">
            <a:extLst>
              <a:ext uri="{FF2B5EF4-FFF2-40B4-BE49-F238E27FC236}">
                <a16:creationId xmlns:a16="http://schemas.microsoft.com/office/drawing/2014/main" id="{EC73D02F-E34B-A771-0F15-7957192C8533}"/>
              </a:ext>
              <a:ext uri="{C183D7F6-B498-43B3-948B-1728B52AA6E4}">
                <adec:decorative xmlns:adec="http://schemas.microsoft.com/office/drawing/2017/decorative" val="1"/>
              </a:ext>
            </a:extLst>
          </p:cNvPr>
          <p:cNvSpPr/>
          <p:nvPr/>
        </p:nvSpPr>
        <p:spPr bwMode="auto">
          <a:xfrm>
            <a:off x="3262119" y="3836221"/>
            <a:ext cx="1487646" cy="1487646"/>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3" name="Rectangle: Rounded Corners 15">
            <a:extLst>
              <a:ext uri="{FF2B5EF4-FFF2-40B4-BE49-F238E27FC236}">
                <a16:creationId xmlns:a16="http://schemas.microsoft.com/office/drawing/2014/main" id="{9552D5C0-7D02-400F-23E4-B069A85A07A9}"/>
              </a:ext>
              <a:ext uri="{C183D7F6-B498-43B3-948B-1728B52AA6E4}">
                <adec:decorative xmlns:adec="http://schemas.microsoft.com/office/drawing/2017/decorative" val="1"/>
              </a:ext>
            </a:extLst>
          </p:cNvPr>
          <p:cNvSpPr/>
          <p:nvPr/>
        </p:nvSpPr>
        <p:spPr bwMode="auto">
          <a:xfrm>
            <a:off x="7004956" y="4908604"/>
            <a:ext cx="2362201" cy="1404000"/>
          </a:xfrm>
          <a:prstGeom prst="roundRect">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7" name="Rectangle: Rounded Corners 15">
            <a:extLst>
              <a:ext uri="{FF2B5EF4-FFF2-40B4-BE49-F238E27FC236}">
                <a16:creationId xmlns:a16="http://schemas.microsoft.com/office/drawing/2014/main" id="{9CD15D4B-06D8-58B2-5B6F-6E37CFAD04C5}"/>
              </a:ext>
              <a:ext uri="{C183D7F6-B498-43B3-948B-1728B52AA6E4}">
                <adec:decorative xmlns:adec="http://schemas.microsoft.com/office/drawing/2017/decorative" val="1"/>
              </a:ext>
            </a:extLst>
          </p:cNvPr>
          <p:cNvSpPr/>
          <p:nvPr/>
        </p:nvSpPr>
        <p:spPr bwMode="auto">
          <a:xfrm>
            <a:off x="7364235" y="3758223"/>
            <a:ext cx="1643642" cy="1643642"/>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8" name="Rectangle: Rounded Corners 15">
            <a:extLst>
              <a:ext uri="{FF2B5EF4-FFF2-40B4-BE49-F238E27FC236}">
                <a16:creationId xmlns:a16="http://schemas.microsoft.com/office/drawing/2014/main" id="{DAF3E5C1-464B-D775-3580-5AC2CD66F04C}"/>
              </a:ext>
              <a:ext uri="{C183D7F6-B498-43B3-948B-1728B52AA6E4}">
                <adec:decorative xmlns:adec="http://schemas.microsoft.com/office/drawing/2017/decorative" val="1"/>
              </a:ext>
            </a:extLst>
          </p:cNvPr>
          <p:cNvSpPr/>
          <p:nvPr/>
        </p:nvSpPr>
        <p:spPr bwMode="auto">
          <a:xfrm>
            <a:off x="7442233" y="3836221"/>
            <a:ext cx="1487646" cy="1487646"/>
          </a:xfrm>
          <a:prstGeom prst="ellipse">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Tree>
    <p:extLst>
      <p:ext uri="{BB962C8B-B14F-4D97-AF65-F5344CB8AC3E}">
        <p14:creationId xmlns:p14="http://schemas.microsoft.com/office/powerpoint/2010/main" val="2090597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350252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59506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32044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63090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47240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16856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91607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64784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2465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35517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3A2FA-C348-8BE5-2683-AD1CFB0E8FB2}"/>
              </a:ext>
            </a:extLst>
          </p:cNvPr>
          <p:cNvPicPr>
            <a:picLocks noChangeAspect="1"/>
          </p:cNvPicPr>
          <p:nvPr userDrawn="1"/>
        </p:nvPicPr>
        <p:blipFill>
          <a:blip r:embed="rId2">
            <a:extLst>
              <a:ext uri="{28A0092B-C50C-407E-A947-70E740481C1C}">
                <a14:useLocalDpi xmlns:a14="http://schemas.microsoft.com/office/drawing/2010/main" val="0"/>
              </a:ext>
            </a:extLst>
          </a:blip>
          <a:srcRect l="3824" t="3824" r="1658" b="1658"/>
          <a:stretch>
            <a:fillRect/>
          </a:stretch>
        </p:blipFill>
        <p:spPr>
          <a:xfrm>
            <a:off x="0" y="0"/>
            <a:ext cx="12192001" cy="6858000"/>
          </a:xfrm>
          <a:prstGeom prst="rect">
            <a:avLst/>
          </a:prstGeom>
        </p:spPr>
      </p:pic>
      <p:sp>
        <p:nvSpPr>
          <p:cNvPr id="2" name="Title 1">
            <a:extLst>
              <a:ext uri="{FF2B5EF4-FFF2-40B4-BE49-F238E27FC236}">
                <a16:creationId xmlns:a16="http://schemas.microsoft.com/office/drawing/2014/main" id="{29DD9611-8004-180C-3143-F6A95038E4CB}"/>
              </a:ext>
            </a:extLst>
          </p:cNvPr>
          <p:cNvSpPr>
            <a:spLocks noGrp="1"/>
          </p:cNvSpPr>
          <p:nvPr>
            <p:ph type="title" hasCustomPrompt="1"/>
          </p:nvPr>
        </p:nvSpPr>
        <p:spPr>
          <a:xfrm>
            <a:off x="838200" y="339725"/>
            <a:ext cx="10515600" cy="1325563"/>
          </a:xfrm>
        </p:spPr>
        <p:txBody>
          <a:bodyPr/>
          <a:lstStyle>
            <a:lvl1pPr>
              <a:defRPr>
                <a:solidFill>
                  <a:srgbClr val="46B7B2"/>
                </a:solidFill>
                <a:latin typeface="Segoe Sans Text Semibold" pitchFamily="2" charset="0"/>
                <a:cs typeface="Segoe Sans Text Semibold" pitchFamily="2" charset="0"/>
              </a:defRPr>
            </a:lvl1pPr>
          </a:lstStyle>
          <a:p>
            <a:r>
              <a:rPr lang="en-US"/>
              <a:t>Agenda</a:t>
            </a:r>
            <a:endParaRPr lang="en-CA"/>
          </a:p>
        </p:txBody>
      </p:sp>
      <p:sp>
        <p:nvSpPr>
          <p:cNvPr id="3" name="Content Placeholder 2">
            <a:extLst>
              <a:ext uri="{FF2B5EF4-FFF2-40B4-BE49-F238E27FC236}">
                <a16:creationId xmlns:a16="http://schemas.microsoft.com/office/drawing/2014/main" id="{CD51D66F-75E9-015F-25AB-D00BA24AD06A}"/>
              </a:ext>
            </a:extLst>
          </p:cNvPr>
          <p:cNvSpPr>
            <a:spLocks noGrp="1"/>
          </p:cNvSpPr>
          <p:nvPr>
            <p:ph idx="1"/>
          </p:nvPr>
        </p:nvSpPr>
        <p:spPr>
          <a:xfrm>
            <a:off x="838200" y="2362200"/>
            <a:ext cx="10515600" cy="4013199"/>
          </a:xfrm>
        </p:spPr>
        <p:txBody>
          <a:bodyPr anchor="t">
            <a:normAutofit/>
          </a:bodyPr>
          <a:lstStyle>
            <a:lvl1pPr>
              <a:defRPr sz="2400">
                <a:solidFill>
                  <a:schemeClr val="bg1"/>
                </a:solidFill>
                <a:latin typeface="Segoe Sans Text" pitchFamily="2" charset="0"/>
                <a:cs typeface="Segoe Sans Text" pitchFamily="2" charset="0"/>
              </a:defRPr>
            </a:lvl1pPr>
            <a:lvl2pPr>
              <a:buNone/>
              <a:defRPr>
                <a:solidFill>
                  <a:schemeClr val="bg1"/>
                </a:solidFill>
                <a:latin typeface="Segoe Sans Text" pitchFamily="2" charset="0"/>
                <a:cs typeface="Segoe Sans Text" pitchFamily="2" charset="0"/>
              </a:defRPr>
            </a:lvl2pPr>
            <a:lvl3pPr>
              <a:defRPr>
                <a:solidFill>
                  <a:schemeClr val="bg1"/>
                </a:solidFill>
                <a:latin typeface="Segoe Sans Text" pitchFamily="2" charset="0"/>
                <a:cs typeface="Segoe Sans Text" pitchFamily="2" charset="0"/>
              </a:defRPr>
            </a:lvl3pPr>
            <a:lvl4pPr>
              <a:defRPr>
                <a:solidFill>
                  <a:schemeClr val="bg1"/>
                </a:solidFill>
                <a:latin typeface="Segoe Sans Text" pitchFamily="2" charset="0"/>
                <a:cs typeface="Segoe Sans Text" pitchFamily="2" charset="0"/>
              </a:defRPr>
            </a:lvl4pPr>
            <a:lvl5pPr>
              <a:defRPr>
                <a:solidFill>
                  <a:schemeClr val="bg1"/>
                </a:solidFill>
                <a:latin typeface="Segoe Sans Text" pitchFamily="2" charset="0"/>
                <a:cs typeface="Segoe Sans Text" pitchFamily="2" charset="0"/>
              </a:defRPr>
            </a:lvl5pPr>
          </a:lstStyle>
          <a:p>
            <a:pPr lvl="0"/>
            <a:r>
              <a:rPr lang="en-US"/>
              <a:t>Click to edit Master text styles</a:t>
            </a:r>
          </a:p>
        </p:txBody>
      </p:sp>
    </p:spTree>
    <p:extLst>
      <p:ext uri="{BB962C8B-B14F-4D97-AF65-F5344CB8AC3E}">
        <p14:creationId xmlns:p14="http://schemas.microsoft.com/office/powerpoint/2010/main" val="2123874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83529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38527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495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9895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804486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112725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461744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585378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605332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93997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D46950-2AC2-3F59-B8A1-1196CAC59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DD9611-8004-180C-3143-F6A95038E4CB}"/>
              </a:ext>
            </a:extLst>
          </p:cNvPr>
          <p:cNvSpPr>
            <a:spLocks noGrp="1"/>
          </p:cNvSpPr>
          <p:nvPr>
            <p:ph type="title" hasCustomPrompt="1"/>
          </p:nvPr>
        </p:nvSpPr>
        <p:spPr>
          <a:xfrm>
            <a:off x="466064" y="365125"/>
            <a:ext cx="7295704" cy="1095375"/>
          </a:xfrm>
        </p:spPr>
        <p:txBody>
          <a:bodyPr/>
          <a:lstStyle>
            <a:lvl1pPr>
              <a:defRPr>
                <a:solidFill>
                  <a:srgbClr val="ED8DEF"/>
                </a:solidFill>
                <a:latin typeface="Segoe Sans Text Semibold" pitchFamily="2" charset="0"/>
                <a:cs typeface="Segoe Sans Text Semibold" pitchFamily="2" charset="0"/>
              </a:defRPr>
            </a:lvl1pPr>
          </a:lstStyle>
          <a:p>
            <a:r>
              <a:rPr lang="en-US"/>
              <a:t>Add Group Name Here</a:t>
            </a:r>
            <a:endParaRPr lang="en-CA"/>
          </a:p>
        </p:txBody>
      </p:sp>
      <p:sp>
        <p:nvSpPr>
          <p:cNvPr id="3" name="Content Placeholder 2">
            <a:extLst>
              <a:ext uri="{FF2B5EF4-FFF2-40B4-BE49-F238E27FC236}">
                <a16:creationId xmlns:a16="http://schemas.microsoft.com/office/drawing/2014/main" id="{CD51D66F-75E9-015F-25AB-D00BA24AD06A}"/>
              </a:ext>
            </a:extLst>
          </p:cNvPr>
          <p:cNvSpPr>
            <a:spLocks noGrp="1"/>
          </p:cNvSpPr>
          <p:nvPr>
            <p:ph idx="1" hasCustomPrompt="1"/>
          </p:nvPr>
        </p:nvSpPr>
        <p:spPr>
          <a:xfrm>
            <a:off x="466063" y="1825625"/>
            <a:ext cx="7295704" cy="4667250"/>
          </a:xfrm>
        </p:spPr>
        <p:txBody>
          <a:bodyPr>
            <a:normAutofit/>
          </a:bodyPr>
          <a:lstStyle>
            <a:lvl1pPr>
              <a:buFont typeface="Arial" panose="020B0604020202020204" pitchFamily="34" charset="0"/>
              <a:buNone/>
              <a:defRPr sz="2400">
                <a:solidFill>
                  <a:schemeClr val="bg1"/>
                </a:solidFill>
                <a:latin typeface="Segoe Sans Text" pitchFamily="2" charset="0"/>
                <a:cs typeface="Segoe Sans Text" pitchFamily="2" charset="0"/>
              </a:defRPr>
            </a:lvl1pPr>
            <a:lvl2pPr>
              <a:defRPr>
                <a:solidFill>
                  <a:schemeClr val="bg1"/>
                </a:solidFill>
                <a:latin typeface="Segoe Sans Text" pitchFamily="2" charset="0"/>
                <a:cs typeface="Segoe Sans Text" pitchFamily="2" charset="0"/>
              </a:defRPr>
            </a:lvl2pPr>
            <a:lvl3pPr>
              <a:defRPr>
                <a:solidFill>
                  <a:schemeClr val="bg1"/>
                </a:solidFill>
                <a:latin typeface="Segoe Sans Text" pitchFamily="2" charset="0"/>
                <a:cs typeface="Segoe Sans Text" pitchFamily="2" charset="0"/>
              </a:defRPr>
            </a:lvl3pPr>
            <a:lvl4pPr>
              <a:defRPr>
                <a:solidFill>
                  <a:schemeClr val="bg1"/>
                </a:solidFill>
                <a:latin typeface="Segoe Sans Text" pitchFamily="2" charset="0"/>
                <a:cs typeface="Segoe Sans Text" pitchFamily="2" charset="0"/>
              </a:defRPr>
            </a:lvl4pPr>
            <a:lvl5pPr>
              <a:defRPr>
                <a:solidFill>
                  <a:schemeClr val="bg1"/>
                </a:solidFill>
                <a:latin typeface="Segoe Sans Text" pitchFamily="2" charset="0"/>
                <a:cs typeface="Segoe Sans Text" pitchFamily="2" charset="0"/>
              </a:defRPr>
            </a:lvl5pPr>
          </a:lstStyle>
          <a:p>
            <a:pPr lvl="0"/>
            <a:r>
              <a:rPr lang="en-US"/>
              <a:t>Add info about your group here. What is your group’s mission? Why should someone join your group? Where / how does your group meet?</a:t>
            </a:r>
          </a:p>
        </p:txBody>
      </p:sp>
      <p:sp>
        <p:nvSpPr>
          <p:cNvPr id="5" name="Rectangle: Rounded Corners 15">
            <a:extLst>
              <a:ext uri="{FF2B5EF4-FFF2-40B4-BE49-F238E27FC236}">
                <a16:creationId xmlns:a16="http://schemas.microsoft.com/office/drawing/2014/main" id="{0FD807CE-0B18-4507-3021-197F301798D9}"/>
              </a:ext>
              <a:ext uri="{C183D7F6-B498-43B3-948B-1728B52AA6E4}">
                <adec:decorative xmlns:adec="http://schemas.microsoft.com/office/drawing/2017/decorative" val="1"/>
              </a:ext>
            </a:extLst>
          </p:cNvPr>
          <p:cNvSpPr/>
          <p:nvPr userDrawn="1"/>
        </p:nvSpPr>
        <p:spPr bwMode="auto">
          <a:xfrm>
            <a:off x="8665534" y="3706776"/>
            <a:ext cx="3072809" cy="2695353"/>
          </a:xfrm>
          <a:prstGeom prst="roundRect">
            <a:avLst>
              <a:gd name="adj" fmla="val 13994"/>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 name="Rectangle: Rounded Corners 15">
            <a:extLst>
              <a:ext uri="{FF2B5EF4-FFF2-40B4-BE49-F238E27FC236}">
                <a16:creationId xmlns:a16="http://schemas.microsoft.com/office/drawing/2014/main" id="{F5694C99-8DA9-A5EB-DDBD-0C438F6A287B}"/>
              </a:ext>
              <a:ext uri="{C183D7F6-B498-43B3-948B-1728B52AA6E4}">
                <adec:decorative xmlns:adec="http://schemas.microsoft.com/office/drawing/2017/decorative" val="1"/>
              </a:ext>
            </a:extLst>
          </p:cNvPr>
          <p:cNvSpPr/>
          <p:nvPr userDrawn="1"/>
        </p:nvSpPr>
        <p:spPr bwMode="auto">
          <a:xfrm>
            <a:off x="8665534" y="555552"/>
            <a:ext cx="3072809" cy="2695353"/>
          </a:xfrm>
          <a:prstGeom prst="roundRect">
            <a:avLst>
              <a:gd name="adj" fmla="val 13994"/>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7" name="Picture 6">
            <a:extLst>
              <a:ext uri="{FF2B5EF4-FFF2-40B4-BE49-F238E27FC236}">
                <a16:creationId xmlns:a16="http://schemas.microsoft.com/office/drawing/2014/main" id="{A3AAEC44-0A32-5E8C-5F7B-67EDB03E63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5319" b="5319"/>
          <a:stretch/>
        </p:blipFill>
        <p:spPr>
          <a:xfrm>
            <a:off x="11247630" y="5926450"/>
            <a:ext cx="717542" cy="751996"/>
          </a:xfrm>
          <a:prstGeom prst="rect">
            <a:avLst/>
          </a:prstGeom>
        </p:spPr>
      </p:pic>
    </p:spTree>
    <p:extLst>
      <p:ext uri="{BB962C8B-B14F-4D97-AF65-F5344CB8AC3E}">
        <p14:creationId xmlns:p14="http://schemas.microsoft.com/office/powerpoint/2010/main" val="11522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88272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0149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9441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8532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6736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305290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607816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4F73FB-A1B7-FA89-FD50-7A7BBACB63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B96E90-9FAD-C4CA-6036-689F9279DFD5}"/>
              </a:ext>
            </a:extLst>
          </p:cNvPr>
          <p:cNvSpPr>
            <a:spLocks noGrp="1"/>
          </p:cNvSpPr>
          <p:nvPr>
            <p:ph type="title" hasCustomPrompt="1"/>
          </p:nvPr>
        </p:nvSpPr>
        <p:spPr>
          <a:xfrm>
            <a:off x="768350" y="365125"/>
            <a:ext cx="10655300" cy="1006475"/>
          </a:xfrm>
        </p:spPr>
        <p:txBody>
          <a:bodyPr/>
          <a:lstStyle>
            <a:lvl1pPr>
              <a:defRPr>
                <a:solidFill>
                  <a:srgbClr val="46B7B2"/>
                </a:solidFill>
                <a:latin typeface="Segoe Sans Text Semibold" pitchFamily="2" charset="0"/>
                <a:cs typeface="Segoe Sans Text Semibold" pitchFamily="2" charset="0"/>
              </a:defRPr>
            </a:lvl1pPr>
          </a:lstStyle>
          <a:p>
            <a:r>
              <a:rPr lang="en-US"/>
              <a:t>Add Title Here.</a:t>
            </a:r>
            <a:endParaRPr lang="en-CA"/>
          </a:p>
        </p:txBody>
      </p:sp>
      <p:sp>
        <p:nvSpPr>
          <p:cNvPr id="14" name="Rectangle: Rounded Corners 15">
            <a:extLst>
              <a:ext uri="{FF2B5EF4-FFF2-40B4-BE49-F238E27FC236}">
                <a16:creationId xmlns:a16="http://schemas.microsoft.com/office/drawing/2014/main" id="{0D5C6398-5CBB-D356-BC78-DFDF1D39B789}"/>
              </a:ext>
              <a:ext uri="{C183D7F6-B498-43B3-948B-1728B52AA6E4}">
                <adec:decorative xmlns:adec="http://schemas.microsoft.com/office/drawing/2017/decorative" val="1"/>
              </a:ext>
            </a:extLst>
          </p:cNvPr>
          <p:cNvSpPr/>
          <p:nvPr userDrawn="1"/>
        </p:nvSpPr>
        <p:spPr bwMode="auto">
          <a:xfrm>
            <a:off x="850900" y="1781969"/>
            <a:ext cx="4978400" cy="4208462"/>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2" name="Rectangle: Rounded Corners 15">
            <a:extLst>
              <a:ext uri="{FF2B5EF4-FFF2-40B4-BE49-F238E27FC236}">
                <a16:creationId xmlns:a16="http://schemas.microsoft.com/office/drawing/2014/main" id="{B85DA973-54B0-AE08-C39C-D783639826C6}"/>
              </a:ext>
              <a:ext uri="{C183D7F6-B498-43B3-948B-1728B52AA6E4}">
                <adec:decorative xmlns:adec="http://schemas.microsoft.com/office/drawing/2017/decorative" val="1"/>
              </a:ext>
            </a:extLst>
          </p:cNvPr>
          <p:cNvSpPr/>
          <p:nvPr userDrawn="1"/>
        </p:nvSpPr>
        <p:spPr bwMode="auto">
          <a:xfrm>
            <a:off x="850900" y="1892299"/>
            <a:ext cx="4978400" cy="4371975"/>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5" name="Rectangle: Rounded Corners 15">
            <a:extLst>
              <a:ext uri="{FF2B5EF4-FFF2-40B4-BE49-F238E27FC236}">
                <a16:creationId xmlns:a16="http://schemas.microsoft.com/office/drawing/2014/main" id="{1932B4CC-0B63-1619-8C83-FE0009510D4B}"/>
              </a:ext>
              <a:ext uri="{C183D7F6-B498-43B3-948B-1728B52AA6E4}">
                <adec:decorative xmlns:adec="http://schemas.microsoft.com/office/drawing/2017/decorative" val="1"/>
              </a:ext>
            </a:extLst>
          </p:cNvPr>
          <p:cNvSpPr/>
          <p:nvPr userDrawn="1"/>
        </p:nvSpPr>
        <p:spPr bwMode="auto">
          <a:xfrm>
            <a:off x="6286500" y="1781969"/>
            <a:ext cx="4978400" cy="4208462"/>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3" name="Rectangle: Rounded Corners 15">
            <a:extLst>
              <a:ext uri="{FF2B5EF4-FFF2-40B4-BE49-F238E27FC236}">
                <a16:creationId xmlns:a16="http://schemas.microsoft.com/office/drawing/2014/main" id="{74514FC8-EA79-A044-B35F-7113E82165FC}"/>
              </a:ext>
              <a:ext uri="{C183D7F6-B498-43B3-948B-1728B52AA6E4}">
                <adec:decorative xmlns:adec="http://schemas.microsoft.com/office/drawing/2017/decorative" val="1"/>
              </a:ext>
            </a:extLst>
          </p:cNvPr>
          <p:cNvSpPr/>
          <p:nvPr userDrawn="1"/>
        </p:nvSpPr>
        <p:spPr bwMode="auto">
          <a:xfrm>
            <a:off x="6286500" y="1892299"/>
            <a:ext cx="4978400" cy="4371975"/>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 name="Content Placeholder 2">
            <a:extLst>
              <a:ext uri="{FF2B5EF4-FFF2-40B4-BE49-F238E27FC236}">
                <a16:creationId xmlns:a16="http://schemas.microsoft.com/office/drawing/2014/main" id="{EB8EF496-AF46-438A-E09F-6CA67FCFA8EA}"/>
              </a:ext>
            </a:extLst>
          </p:cNvPr>
          <p:cNvSpPr>
            <a:spLocks noGrp="1"/>
          </p:cNvSpPr>
          <p:nvPr>
            <p:ph sz="half" idx="1"/>
          </p:nvPr>
        </p:nvSpPr>
        <p:spPr>
          <a:xfrm>
            <a:off x="1092200" y="2997199"/>
            <a:ext cx="4495800" cy="2993231"/>
          </a:xfrm>
        </p:spPr>
        <p:txBody>
          <a:bodyPr/>
          <a:lstStyle>
            <a:lvl1pPr>
              <a:defRPr sz="2400">
                <a:solidFill>
                  <a:srgbClr val="042344"/>
                </a:solidFill>
                <a:latin typeface="Segoe Sans Text" pitchFamily="2" charset="0"/>
                <a:cs typeface="Segoe Sans Text" pitchFamily="2" charset="0"/>
              </a:defRPr>
            </a:lvl1pPr>
            <a:lvl2pPr>
              <a:defRPr>
                <a:solidFill>
                  <a:srgbClr val="042344"/>
                </a:solidFill>
                <a:latin typeface="Segoe Sans Text" pitchFamily="2" charset="0"/>
                <a:cs typeface="Segoe Sans Text" pitchFamily="2" charset="0"/>
              </a:defRPr>
            </a:lvl2pPr>
            <a:lvl3pPr>
              <a:defRPr>
                <a:solidFill>
                  <a:srgbClr val="042344"/>
                </a:solidFill>
                <a:latin typeface="Segoe Sans Text" pitchFamily="2" charset="0"/>
                <a:cs typeface="Segoe Sans Text" pitchFamily="2" charset="0"/>
              </a:defRPr>
            </a:lvl3pPr>
            <a:lvl4pPr>
              <a:defRPr>
                <a:solidFill>
                  <a:srgbClr val="042344"/>
                </a:solidFill>
                <a:latin typeface="Segoe Sans Text" pitchFamily="2" charset="0"/>
                <a:cs typeface="Segoe Sans Text" pitchFamily="2" charset="0"/>
              </a:defRPr>
            </a:lvl4pPr>
            <a:lvl5pPr>
              <a:defRPr>
                <a:solidFill>
                  <a:srgbClr val="042344"/>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A471438-739E-1726-4C11-E878BE84AA3E}"/>
              </a:ext>
            </a:extLst>
          </p:cNvPr>
          <p:cNvSpPr>
            <a:spLocks noGrp="1"/>
          </p:cNvSpPr>
          <p:nvPr>
            <p:ph sz="half" idx="2"/>
          </p:nvPr>
        </p:nvSpPr>
        <p:spPr>
          <a:xfrm>
            <a:off x="6527800" y="2997199"/>
            <a:ext cx="4495800" cy="2993232"/>
          </a:xfrm>
        </p:spPr>
        <p:txBody>
          <a:bodyPr/>
          <a:lstStyle>
            <a:lvl1pPr>
              <a:defRPr sz="2400">
                <a:solidFill>
                  <a:srgbClr val="042344"/>
                </a:solidFill>
                <a:latin typeface="Segoe Sans Text" pitchFamily="2" charset="0"/>
                <a:cs typeface="Segoe Sans Text" pitchFamily="2" charset="0"/>
              </a:defRPr>
            </a:lvl1pPr>
            <a:lvl2pPr>
              <a:defRPr>
                <a:solidFill>
                  <a:srgbClr val="042344"/>
                </a:solidFill>
                <a:latin typeface="Segoe Sans Text" pitchFamily="2" charset="0"/>
                <a:cs typeface="Segoe Sans Text" pitchFamily="2" charset="0"/>
              </a:defRPr>
            </a:lvl2pPr>
            <a:lvl3pPr>
              <a:defRPr>
                <a:solidFill>
                  <a:srgbClr val="042344"/>
                </a:solidFill>
                <a:latin typeface="Segoe Sans Text" pitchFamily="2" charset="0"/>
                <a:cs typeface="Segoe Sans Text" pitchFamily="2" charset="0"/>
              </a:defRPr>
            </a:lvl3pPr>
            <a:lvl4pPr>
              <a:defRPr>
                <a:solidFill>
                  <a:srgbClr val="042344"/>
                </a:solidFill>
                <a:latin typeface="Segoe Sans Text" pitchFamily="2" charset="0"/>
                <a:cs typeface="Segoe Sans Text" pitchFamily="2" charset="0"/>
              </a:defRPr>
            </a:lvl4pPr>
            <a:lvl5pPr>
              <a:defRPr>
                <a:solidFill>
                  <a:srgbClr val="042344"/>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8453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4F73FB-A1B7-FA89-FD50-7A7BBACB63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B96E90-9FAD-C4CA-6036-689F9279DFD5}"/>
              </a:ext>
            </a:extLst>
          </p:cNvPr>
          <p:cNvSpPr>
            <a:spLocks noGrp="1"/>
          </p:cNvSpPr>
          <p:nvPr>
            <p:ph type="title" hasCustomPrompt="1"/>
          </p:nvPr>
        </p:nvSpPr>
        <p:spPr>
          <a:xfrm>
            <a:off x="768350" y="365125"/>
            <a:ext cx="10655300" cy="1006475"/>
          </a:xfrm>
        </p:spPr>
        <p:txBody>
          <a:bodyPr/>
          <a:lstStyle>
            <a:lvl1pPr>
              <a:defRPr>
                <a:solidFill>
                  <a:srgbClr val="ED8DEF"/>
                </a:solidFill>
                <a:latin typeface="Segoe Sans Text Semibold" pitchFamily="2" charset="0"/>
                <a:cs typeface="Segoe Sans Text Semibold" pitchFamily="2" charset="0"/>
              </a:defRPr>
            </a:lvl1pPr>
          </a:lstStyle>
          <a:p>
            <a:r>
              <a:rPr lang="en-US"/>
              <a:t>Add Title Here.</a:t>
            </a:r>
            <a:endParaRPr lang="en-CA"/>
          </a:p>
        </p:txBody>
      </p:sp>
      <p:sp>
        <p:nvSpPr>
          <p:cNvPr id="14" name="Rectangle: Rounded Corners 15">
            <a:extLst>
              <a:ext uri="{FF2B5EF4-FFF2-40B4-BE49-F238E27FC236}">
                <a16:creationId xmlns:a16="http://schemas.microsoft.com/office/drawing/2014/main" id="{0D5C6398-5CBB-D356-BC78-DFDF1D39B789}"/>
              </a:ext>
              <a:ext uri="{C183D7F6-B498-43B3-948B-1728B52AA6E4}">
                <adec:decorative xmlns:adec="http://schemas.microsoft.com/office/drawing/2017/decorative" val="1"/>
              </a:ext>
            </a:extLst>
          </p:cNvPr>
          <p:cNvSpPr/>
          <p:nvPr userDrawn="1"/>
        </p:nvSpPr>
        <p:spPr bwMode="auto">
          <a:xfrm>
            <a:off x="946150" y="1776017"/>
            <a:ext cx="3257550" cy="4208462"/>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2" name="Rectangle: Rounded Corners 15">
            <a:extLst>
              <a:ext uri="{FF2B5EF4-FFF2-40B4-BE49-F238E27FC236}">
                <a16:creationId xmlns:a16="http://schemas.microsoft.com/office/drawing/2014/main" id="{B85DA973-54B0-AE08-C39C-D783639826C6}"/>
              </a:ext>
              <a:ext uri="{C183D7F6-B498-43B3-948B-1728B52AA6E4}">
                <adec:decorative xmlns:adec="http://schemas.microsoft.com/office/drawing/2017/decorative" val="1"/>
              </a:ext>
            </a:extLst>
          </p:cNvPr>
          <p:cNvSpPr/>
          <p:nvPr userDrawn="1"/>
        </p:nvSpPr>
        <p:spPr bwMode="auto">
          <a:xfrm>
            <a:off x="946150" y="1886347"/>
            <a:ext cx="3257550" cy="4371975"/>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3" name="Content Placeholder 2">
            <a:extLst>
              <a:ext uri="{FF2B5EF4-FFF2-40B4-BE49-F238E27FC236}">
                <a16:creationId xmlns:a16="http://schemas.microsoft.com/office/drawing/2014/main" id="{EB8EF496-AF46-438A-E09F-6CA67FCFA8EA}"/>
              </a:ext>
            </a:extLst>
          </p:cNvPr>
          <p:cNvSpPr>
            <a:spLocks noGrp="1"/>
          </p:cNvSpPr>
          <p:nvPr>
            <p:ph sz="half" idx="1"/>
          </p:nvPr>
        </p:nvSpPr>
        <p:spPr>
          <a:xfrm>
            <a:off x="1104042" y="2991247"/>
            <a:ext cx="2941767" cy="2993231"/>
          </a:xfrm>
        </p:spPr>
        <p:txBody>
          <a:bodyPr/>
          <a:lstStyle>
            <a:lvl1pPr>
              <a:defRPr sz="2400">
                <a:solidFill>
                  <a:srgbClr val="042344"/>
                </a:solidFill>
                <a:latin typeface="Segoe Sans Text" pitchFamily="2" charset="0"/>
                <a:cs typeface="Segoe Sans Text" pitchFamily="2" charset="0"/>
              </a:defRPr>
            </a:lvl1pPr>
            <a:lvl2pPr>
              <a:defRPr>
                <a:solidFill>
                  <a:srgbClr val="042344"/>
                </a:solidFill>
                <a:latin typeface="Segoe Sans Text" pitchFamily="2" charset="0"/>
                <a:cs typeface="Segoe Sans Text" pitchFamily="2" charset="0"/>
              </a:defRPr>
            </a:lvl2pPr>
            <a:lvl3pPr>
              <a:defRPr>
                <a:solidFill>
                  <a:srgbClr val="042344"/>
                </a:solidFill>
                <a:latin typeface="Segoe Sans Text" pitchFamily="2" charset="0"/>
                <a:cs typeface="Segoe Sans Text" pitchFamily="2" charset="0"/>
              </a:defRPr>
            </a:lvl3pPr>
            <a:lvl4pPr>
              <a:defRPr>
                <a:solidFill>
                  <a:srgbClr val="042344"/>
                </a:solidFill>
                <a:latin typeface="Segoe Sans Text" pitchFamily="2" charset="0"/>
                <a:cs typeface="Segoe Sans Text" pitchFamily="2" charset="0"/>
              </a:defRPr>
            </a:lvl4pPr>
            <a:lvl5pPr>
              <a:defRPr>
                <a:solidFill>
                  <a:srgbClr val="042344"/>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Rectangle: Rounded Corners 15">
            <a:extLst>
              <a:ext uri="{FF2B5EF4-FFF2-40B4-BE49-F238E27FC236}">
                <a16:creationId xmlns:a16="http://schemas.microsoft.com/office/drawing/2014/main" id="{75036EDF-89F1-C33A-8CD9-B045D09AAECC}"/>
              </a:ext>
              <a:ext uri="{C183D7F6-B498-43B3-948B-1728B52AA6E4}">
                <adec:decorative xmlns:adec="http://schemas.microsoft.com/office/drawing/2017/decorative" val="1"/>
              </a:ext>
            </a:extLst>
          </p:cNvPr>
          <p:cNvSpPr/>
          <p:nvPr userDrawn="1"/>
        </p:nvSpPr>
        <p:spPr bwMode="auto">
          <a:xfrm>
            <a:off x="4476750" y="1776017"/>
            <a:ext cx="3257550" cy="4208462"/>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7" name="Rectangle: Rounded Corners 15">
            <a:extLst>
              <a:ext uri="{FF2B5EF4-FFF2-40B4-BE49-F238E27FC236}">
                <a16:creationId xmlns:a16="http://schemas.microsoft.com/office/drawing/2014/main" id="{3489EE64-2364-37D7-48BF-30BB8AA7BCF4}"/>
              </a:ext>
              <a:ext uri="{C183D7F6-B498-43B3-948B-1728B52AA6E4}">
                <adec:decorative xmlns:adec="http://schemas.microsoft.com/office/drawing/2017/decorative" val="1"/>
              </a:ext>
            </a:extLst>
          </p:cNvPr>
          <p:cNvSpPr/>
          <p:nvPr userDrawn="1"/>
        </p:nvSpPr>
        <p:spPr bwMode="auto">
          <a:xfrm>
            <a:off x="4476750" y="1886347"/>
            <a:ext cx="3257550" cy="4371975"/>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18" name="Content Placeholder 2">
            <a:extLst>
              <a:ext uri="{FF2B5EF4-FFF2-40B4-BE49-F238E27FC236}">
                <a16:creationId xmlns:a16="http://schemas.microsoft.com/office/drawing/2014/main" id="{9CC1D775-5CD4-0229-F419-E7815690E880}"/>
              </a:ext>
            </a:extLst>
          </p:cNvPr>
          <p:cNvSpPr>
            <a:spLocks noGrp="1"/>
          </p:cNvSpPr>
          <p:nvPr>
            <p:ph sz="half" idx="10"/>
          </p:nvPr>
        </p:nvSpPr>
        <p:spPr>
          <a:xfrm>
            <a:off x="4634642" y="2991247"/>
            <a:ext cx="2941767" cy="2993231"/>
          </a:xfrm>
        </p:spPr>
        <p:txBody>
          <a:bodyPr/>
          <a:lstStyle>
            <a:lvl1pPr>
              <a:defRPr sz="2400">
                <a:solidFill>
                  <a:srgbClr val="042344"/>
                </a:solidFill>
                <a:latin typeface="Segoe Sans Text" pitchFamily="2" charset="0"/>
                <a:cs typeface="Segoe Sans Text" pitchFamily="2" charset="0"/>
              </a:defRPr>
            </a:lvl1pPr>
            <a:lvl2pPr>
              <a:defRPr>
                <a:solidFill>
                  <a:srgbClr val="042344"/>
                </a:solidFill>
                <a:latin typeface="Segoe Sans Text" pitchFamily="2" charset="0"/>
                <a:cs typeface="Segoe Sans Text" pitchFamily="2" charset="0"/>
              </a:defRPr>
            </a:lvl2pPr>
            <a:lvl3pPr>
              <a:defRPr>
                <a:solidFill>
                  <a:srgbClr val="042344"/>
                </a:solidFill>
                <a:latin typeface="Segoe Sans Text" pitchFamily="2" charset="0"/>
                <a:cs typeface="Segoe Sans Text" pitchFamily="2" charset="0"/>
              </a:defRPr>
            </a:lvl3pPr>
            <a:lvl4pPr>
              <a:defRPr>
                <a:solidFill>
                  <a:srgbClr val="042344"/>
                </a:solidFill>
                <a:latin typeface="Segoe Sans Text" pitchFamily="2" charset="0"/>
                <a:cs typeface="Segoe Sans Text" pitchFamily="2" charset="0"/>
              </a:defRPr>
            </a:lvl4pPr>
            <a:lvl5pPr>
              <a:defRPr>
                <a:solidFill>
                  <a:srgbClr val="042344"/>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Rectangle: Rounded Corners 18">
            <a:extLst>
              <a:ext uri="{FF2B5EF4-FFF2-40B4-BE49-F238E27FC236}">
                <a16:creationId xmlns:a16="http://schemas.microsoft.com/office/drawing/2014/main" id="{FDB2472E-7C74-607E-6CA7-FA929913E9A1}"/>
              </a:ext>
              <a:ext uri="{C183D7F6-B498-43B3-948B-1728B52AA6E4}">
                <adec:decorative xmlns:adec="http://schemas.microsoft.com/office/drawing/2017/decorative" val="1"/>
              </a:ext>
            </a:extLst>
          </p:cNvPr>
          <p:cNvSpPr/>
          <p:nvPr userDrawn="1"/>
        </p:nvSpPr>
        <p:spPr bwMode="auto">
          <a:xfrm>
            <a:off x="8007350" y="1776017"/>
            <a:ext cx="3257550" cy="4208462"/>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0" name="Rectangle: Rounded Corners 15">
            <a:extLst>
              <a:ext uri="{FF2B5EF4-FFF2-40B4-BE49-F238E27FC236}">
                <a16:creationId xmlns:a16="http://schemas.microsoft.com/office/drawing/2014/main" id="{B9B0DB21-D198-A1B1-3316-E29D717020C9}"/>
              </a:ext>
              <a:ext uri="{C183D7F6-B498-43B3-948B-1728B52AA6E4}">
                <adec:decorative xmlns:adec="http://schemas.microsoft.com/office/drawing/2017/decorative" val="1"/>
              </a:ext>
            </a:extLst>
          </p:cNvPr>
          <p:cNvSpPr/>
          <p:nvPr userDrawn="1"/>
        </p:nvSpPr>
        <p:spPr bwMode="auto">
          <a:xfrm>
            <a:off x="8007350" y="1886347"/>
            <a:ext cx="3257550" cy="4371975"/>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1" name="Content Placeholder 2">
            <a:extLst>
              <a:ext uri="{FF2B5EF4-FFF2-40B4-BE49-F238E27FC236}">
                <a16:creationId xmlns:a16="http://schemas.microsoft.com/office/drawing/2014/main" id="{F2C48C80-B27D-FD39-E907-64293CBDFDE1}"/>
              </a:ext>
            </a:extLst>
          </p:cNvPr>
          <p:cNvSpPr>
            <a:spLocks noGrp="1"/>
          </p:cNvSpPr>
          <p:nvPr>
            <p:ph sz="half" idx="11"/>
          </p:nvPr>
        </p:nvSpPr>
        <p:spPr>
          <a:xfrm>
            <a:off x="8165242" y="2991247"/>
            <a:ext cx="2941767" cy="2993231"/>
          </a:xfrm>
        </p:spPr>
        <p:txBody>
          <a:bodyPr/>
          <a:lstStyle>
            <a:lvl1pPr>
              <a:defRPr sz="2400">
                <a:solidFill>
                  <a:srgbClr val="042344"/>
                </a:solidFill>
                <a:latin typeface="Segoe Sans Text" pitchFamily="2" charset="0"/>
                <a:cs typeface="Segoe Sans Text" pitchFamily="2" charset="0"/>
              </a:defRPr>
            </a:lvl1pPr>
            <a:lvl2pPr>
              <a:defRPr>
                <a:solidFill>
                  <a:srgbClr val="042344"/>
                </a:solidFill>
                <a:latin typeface="Segoe Sans Text" pitchFamily="2" charset="0"/>
                <a:cs typeface="Segoe Sans Text" pitchFamily="2" charset="0"/>
              </a:defRPr>
            </a:lvl2pPr>
            <a:lvl3pPr>
              <a:defRPr>
                <a:solidFill>
                  <a:srgbClr val="042344"/>
                </a:solidFill>
                <a:latin typeface="Segoe Sans Text" pitchFamily="2" charset="0"/>
                <a:cs typeface="Segoe Sans Text" pitchFamily="2" charset="0"/>
              </a:defRPr>
            </a:lvl3pPr>
            <a:lvl4pPr>
              <a:defRPr>
                <a:solidFill>
                  <a:srgbClr val="042344"/>
                </a:solidFill>
                <a:latin typeface="Segoe Sans Text" pitchFamily="2" charset="0"/>
                <a:cs typeface="Segoe Sans Text" pitchFamily="2" charset="0"/>
              </a:defRPr>
            </a:lvl4pPr>
            <a:lvl5pPr>
              <a:defRPr>
                <a:solidFill>
                  <a:srgbClr val="042344"/>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33766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714FF2-5C7D-1EA6-668A-BEF092790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9931B5-EC41-9D0F-8870-D5D9461B9494}"/>
              </a:ext>
            </a:extLst>
          </p:cNvPr>
          <p:cNvSpPr>
            <a:spLocks noGrp="1"/>
          </p:cNvSpPr>
          <p:nvPr>
            <p:ph type="title"/>
          </p:nvPr>
        </p:nvSpPr>
        <p:spPr>
          <a:xfrm>
            <a:off x="839788" y="365125"/>
            <a:ext cx="10515600" cy="1325563"/>
          </a:xfrm>
        </p:spPr>
        <p:txBody>
          <a:bodyPr/>
          <a:lstStyle>
            <a:lvl1pPr>
              <a:defRPr>
                <a:solidFill>
                  <a:srgbClr val="ED8DEF"/>
                </a:solidFill>
                <a:latin typeface="Segoe Sans Text Semibold" pitchFamily="2" charset="0"/>
                <a:cs typeface="Segoe Sans Text Semibold" pitchFamily="2" charset="0"/>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111BFCC-F4B4-B6E0-84D7-0FDD95E31B04}"/>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latin typeface="Segoe Sans Text" pitchFamily="2" charset="0"/>
                <a:cs typeface="Segoe Sans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C6CD41-F8D8-C501-DF3A-F01B868865ED}"/>
              </a:ext>
            </a:extLst>
          </p:cNvPr>
          <p:cNvSpPr>
            <a:spLocks noGrp="1"/>
          </p:cNvSpPr>
          <p:nvPr>
            <p:ph sz="half" idx="2"/>
          </p:nvPr>
        </p:nvSpPr>
        <p:spPr>
          <a:xfrm>
            <a:off x="839788" y="2505075"/>
            <a:ext cx="5157787" cy="3684588"/>
          </a:xfrm>
        </p:spPr>
        <p:txBody>
          <a:bodyPr/>
          <a:lstStyle>
            <a:lvl1pPr>
              <a:defRPr>
                <a:solidFill>
                  <a:schemeClr val="bg1"/>
                </a:solidFill>
                <a:latin typeface="Segoe Sans Text" pitchFamily="2" charset="0"/>
                <a:cs typeface="Segoe Sans Text" pitchFamily="2" charset="0"/>
              </a:defRPr>
            </a:lvl1pPr>
            <a:lvl2pPr>
              <a:defRPr>
                <a:solidFill>
                  <a:schemeClr val="bg1"/>
                </a:solidFill>
                <a:latin typeface="Segoe Sans Text" pitchFamily="2" charset="0"/>
                <a:cs typeface="Segoe Sans Text" pitchFamily="2" charset="0"/>
              </a:defRPr>
            </a:lvl2pPr>
            <a:lvl3pPr>
              <a:defRPr>
                <a:solidFill>
                  <a:schemeClr val="bg1"/>
                </a:solidFill>
                <a:latin typeface="Segoe Sans Text" pitchFamily="2" charset="0"/>
                <a:cs typeface="Segoe Sans Text" pitchFamily="2" charset="0"/>
              </a:defRPr>
            </a:lvl3pPr>
            <a:lvl4pPr>
              <a:defRPr>
                <a:solidFill>
                  <a:schemeClr val="bg1"/>
                </a:solidFill>
                <a:latin typeface="Segoe Sans Text" pitchFamily="2" charset="0"/>
                <a:cs typeface="Segoe Sans Text" pitchFamily="2" charset="0"/>
              </a:defRPr>
            </a:lvl4pPr>
            <a:lvl5pPr>
              <a:defRPr>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545A349-FFCE-00D8-5050-350D11B0454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latin typeface="Segoe Sans Text" pitchFamily="2" charset="0"/>
                <a:cs typeface="Segoe Sans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FC07DE-D927-AAE0-4732-F1B5C3071B96}"/>
              </a:ext>
            </a:extLst>
          </p:cNvPr>
          <p:cNvSpPr>
            <a:spLocks noGrp="1"/>
          </p:cNvSpPr>
          <p:nvPr>
            <p:ph sz="quarter" idx="4"/>
          </p:nvPr>
        </p:nvSpPr>
        <p:spPr>
          <a:xfrm>
            <a:off x="6172200" y="2505075"/>
            <a:ext cx="5183188" cy="3684588"/>
          </a:xfrm>
        </p:spPr>
        <p:txBody>
          <a:bodyPr/>
          <a:lstStyle>
            <a:lvl1pPr>
              <a:defRPr>
                <a:solidFill>
                  <a:schemeClr val="bg1"/>
                </a:solidFill>
                <a:latin typeface="Segoe Sans Text" pitchFamily="2" charset="0"/>
                <a:cs typeface="Segoe Sans Text" pitchFamily="2" charset="0"/>
              </a:defRPr>
            </a:lvl1pPr>
            <a:lvl2pPr>
              <a:defRPr>
                <a:solidFill>
                  <a:schemeClr val="bg1"/>
                </a:solidFill>
                <a:latin typeface="Segoe Sans Text" pitchFamily="2" charset="0"/>
                <a:cs typeface="Segoe Sans Text" pitchFamily="2" charset="0"/>
              </a:defRPr>
            </a:lvl2pPr>
            <a:lvl3pPr>
              <a:defRPr>
                <a:solidFill>
                  <a:schemeClr val="bg1"/>
                </a:solidFill>
                <a:latin typeface="Segoe Sans Text" pitchFamily="2" charset="0"/>
                <a:cs typeface="Segoe Sans Text" pitchFamily="2" charset="0"/>
              </a:defRPr>
            </a:lvl3pPr>
            <a:lvl4pPr>
              <a:defRPr>
                <a:solidFill>
                  <a:schemeClr val="bg1"/>
                </a:solidFill>
                <a:latin typeface="Segoe Sans Text" pitchFamily="2" charset="0"/>
                <a:cs typeface="Segoe Sans Text" pitchFamily="2" charset="0"/>
              </a:defRPr>
            </a:lvl4pPr>
            <a:lvl5pPr>
              <a:defRPr>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209460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image" Target="../media/image9.sv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1" Type="http://schemas.openxmlformats.org/officeDocument/2006/relationships/slideLayout" Target="../slideLayouts/slideLayout19.xml"/><Relationship Id="rId6"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image" Target="../media/image36.emf"/><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slideLayout" Target="../slideLayouts/slideLayout172.xml"/><Relationship Id="rId47" Type="http://schemas.openxmlformats.org/officeDocument/2006/relationships/slideLayout" Target="../slideLayouts/slideLayout177.xml"/><Relationship Id="rId50" Type="http://schemas.openxmlformats.org/officeDocument/2006/relationships/slideLayout" Target="../slideLayouts/slideLayout180.xml"/><Relationship Id="rId55" Type="http://schemas.openxmlformats.org/officeDocument/2006/relationships/slideLayout" Target="../slideLayouts/slideLayout185.xml"/><Relationship Id="rId63" Type="http://schemas.openxmlformats.org/officeDocument/2006/relationships/theme" Target="../theme/theme5.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9" Type="http://schemas.openxmlformats.org/officeDocument/2006/relationships/slideLayout" Target="../slideLayouts/slideLayout159.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53" Type="http://schemas.openxmlformats.org/officeDocument/2006/relationships/slideLayout" Target="../slideLayouts/slideLayout183.xml"/><Relationship Id="rId58" Type="http://schemas.openxmlformats.org/officeDocument/2006/relationships/slideLayout" Target="../slideLayouts/slideLayout188.xml"/><Relationship Id="rId5" Type="http://schemas.openxmlformats.org/officeDocument/2006/relationships/slideLayout" Target="../slideLayouts/slideLayout135.xml"/><Relationship Id="rId61" Type="http://schemas.openxmlformats.org/officeDocument/2006/relationships/slideLayout" Target="../slideLayouts/slideLayout191.xml"/><Relationship Id="rId19" Type="http://schemas.openxmlformats.org/officeDocument/2006/relationships/slideLayout" Target="../slideLayouts/slideLayout14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slideLayout" Target="../slideLayouts/slideLayout178.xml"/><Relationship Id="rId56" Type="http://schemas.openxmlformats.org/officeDocument/2006/relationships/slideLayout" Target="../slideLayouts/slideLayout186.xml"/><Relationship Id="rId64" Type="http://schemas.openxmlformats.org/officeDocument/2006/relationships/image" Target="../media/image9.svg"/><Relationship Id="rId8" Type="http://schemas.openxmlformats.org/officeDocument/2006/relationships/slideLayout" Target="../slideLayouts/slideLayout138.xml"/><Relationship Id="rId51" Type="http://schemas.openxmlformats.org/officeDocument/2006/relationships/slideLayout" Target="../slideLayouts/slideLayout181.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59" Type="http://schemas.openxmlformats.org/officeDocument/2006/relationships/slideLayout" Target="../slideLayouts/slideLayout189.xml"/><Relationship Id="rId20" Type="http://schemas.openxmlformats.org/officeDocument/2006/relationships/slideLayout" Target="../slideLayouts/slideLayout150.xml"/><Relationship Id="rId41" Type="http://schemas.openxmlformats.org/officeDocument/2006/relationships/slideLayout" Target="../slideLayouts/slideLayout171.xml"/><Relationship Id="rId54" Type="http://schemas.openxmlformats.org/officeDocument/2006/relationships/slideLayout" Target="../slideLayouts/slideLayout184.xml"/><Relationship Id="rId62" Type="http://schemas.openxmlformats.org/officeDocument/2006/relationships/slideLayout" Target="../slideLayouts/slideLayout19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slideLayout" Target="../slideLayouts/slideLayout179.xml"/><Relationship Id="rId57" Type="http://schemas.openxmlformats.org/officeDocument/2006/relationships/slideLayout" Target="../slideLayouts/slideLayout187.xml"/><Relationship Id="rId10" Type="http://schemas.openxmlformats.org/officeDocument/2006/relationships/slideLayout" Target="../slideLayouts/slideLayout140.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52" Type="http://schemas.openxmlformats.org/officeDocument/2006/relationships/slideLayout" Target="../slideLayouts/slideLayout182.xml"/><Relationship Id="rId60" Type="http://schemas.openxmlformats.org/officeDocument/2006/relationships/slideLayout" Target="../slideLayouts/slideLayout19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theme" Target="../theme/theme6.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B6BB3-FFF9-4744-A015-CC5A92521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FCCD56-96DC-DD6D-0A19-10D7E62F0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F36A5D2-0644-F687-C23F-5EE16CF5E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17E1C6-5667-4C8D-9439-384904FCD04B}" type="datetimeFigureOut">
              <a:rPr lang="en-CA" smtClean="0"/>
              <a:t>2026-03-23</a:t>
            </a:fld>
            <a:endParaRPr lang="en-CA"/>
          </a:p>
        </p:txBody>
      </p:sp>
      <p:sp>
        <p:nvSpPr>
          <p:cNvPr id="5" name="Footer Placeholder 4">
            <a:extLst>
              <a:ext uri="{FF2B5EF4-FFF2-40B4-BE49-F238E27FC236}">
                <a16:creationId xmlns:a16="http://schemas.microsoft.com/office/drawing/2014/main" id="{B851F79E-5FDC-AF82-C234-A767112B9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9C17A47B-6420-14FE-FF08-3FB290C1A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60D3C0-7D1D-4705-828C-E2359B356D8C}" type="slidenum">
              <a:rPr lang="en-CA" smtClean="0"/>
              <a:t>‹#›</a:t>
            </a:fld>
            <a:endParaRPr lang="en-CA"/>
          </a:p>
        </p:txBody>
      </p:sp>
    </p:spTree>
    <p:extLst>
      <p:ext uri="{BB962C8B-B14F-4D97-AF65-F5344CB8AC3E}">
        <p14:creationId xmlns:p14="http://schemas.microsoft.com/office/powerpoint/2010/main" val="1894660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95264" r:id="rId3"/>
    <p:sldLayoutId id="2147495265" r:id="rId4"/>
    <p:sldLayoutId id="2147483658" r:id="rId5"/>
    <p:sldLayoutId id="2147483657" r:id="rId6"/>
    <p:sldLayoutId id="2147483652" r:id="rId7"/>
    <p:sldLayoutId id="2147483659" r:id="rId8"/>
    <p:sldLayoutId id="2147483653" r:id="rId9"/>
    <p:sldLayoutId id="2147483654" r:id="rId10"/>
    <p:sldLayoutId id="2147483660" r:id="rId11"/>
    <p:sldLayoutId id="2147485611" r:id="rId12"/>
    <p:sldLayoutId id="2147485612" r:id="rId13"/>
    <p:sldLayoutId id="2147495266" r:id="rId14"/>
    <p:sldLayoutId id="2147495263" r:id="rId15"/>
    <p:sldLayoutId id="2147483655" r:id="rId16"/>
    <p:sldLayoutId id="2147485613" r:id="rId17"/>
    <p:sldLayoutId id="214748561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5A885D37-140C-BCCF-12C7-92D21C491D5E}"/>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990914585"/>
      </p:ext>
    </p:extLst>
  </p:cSld>
  <p:clrMap bg1="lt1" tx1="dk1" bg2="lt2" tx2="dk2" accent1="accent1" accent2="accent2" accent3="accent3" accent4="accent4" accent5="accent5" accent6="accent6" hlink="hlink" folHlink="folHlink"/>
  <p:sldLayoutIdLst>
    <p:sldLayoutId id="2147485303"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 id="2147485314" r:id="rId12"/>
    <p:sldLayoutId id="2147485315" r:id="rId13"/>
    <p:sldLayoutId id="2147485316" r:id="rId14"/>
    <p:sldLayoutId id="2147485317" r:id="rId15"/>
    <p:sldLayoutId id="2147485318" r:id="rId16"/>
    <p:sldLayoutId id="2147485319" r:id="rId17"/>
    <p:sldLayoutId id="2147485320" r:id="rId18"/>
    <p:sldLayoutId id="2147485321" r:id="rId19"/>
    <p:sldLayoutId id="2147485322" r:id="rId20"/>
    <p:sldLayoutId id="2147495267" r:id="rId21"/>
    <p:sldLayoutId id="2147485324" r:id="rId22"/>
    <p:sldLayoutId id="2147485325" r:id="rId23"/>
    <p:sldLayoutId id="2147485326" r:id="rId24"/>
    <p:sldLayoutId id="2147485327" r:id="rId25"/>
    <p:sldLayoutId id="2147485328" r:id="rId26"/>
    <p:sldLayoutId id="2147485329" r:id="rId27"/>
    <p:sldLayoutId id="2147485330" r:id="rId28"/>
    <p:sldLayoutId id="2147485331" r:id="rId29"/>
    <p:sldLayoutId id="2147485332" r:id="rId30"/>
    <p:sldLayoutId id="2147485333" r:id="rId31"/>
    <p:sldLayoutId id="2147485334" r:id="rId32"/>
    <p:sldLayoutId id="2147485335" r:id="rId33"/>
    <p:sldLayoutId id="2147485336" r:id="rId34"/>
    <p:sldLayoutId id="2147485337" r:id="rId35"/>
    <p:sldLayoutId id="2147485338" r:id="rId36"/>
    <p:sldLayoutId id="2147485339" r:id="rId37"/>
    <p:sldLayoutId id="2147485340" r:id="rId38"/>
    <p:sldLayoutId id="2147485341" r:id="rId39"/>
    <p:sldLayoutId id="2147485342" r:id="rId40"/>
    <p:sldLayoutId id="2147485343" r:id="rId41"/>
    <p:sldLayoutId id="2147485344" r:id="rId42"/>
    <p:sldLayoutId id="2147485345" r:id="rId43"/>
    <p:sldLayoutId id="2147485346" r:id="rId44"/>
    <p:sldLayoutId id="2147485347" r:id="rId45"/>
    <p:sldLayoutId id="2147485348" r:id="rId46"/>
    <p:sldLayoutId id="2147485349" r:id="rId47"/>
    <p:sldLayoutId id="2147485350"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6AA6F818-C9CA-CB4E-E065-E2977D0E339A}"/>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5610"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5220" r:id="rId42"/>
    <p:sldLayoutId id="2147485222" r:id="rId43"/>
    <p:sldLayoutId id="2147483981" r:id="rId44"/>
    <p:sldLayoutId id="2147483906" r:id="rId45"/>
    <p:sldLayoutId id="2147483907" r:id="rId46"/>
    <p:sldLayoutId id="2147485368" r:id="rId47"/>
    <p:sldLayoutId id="2147485369" r:id="rId48"/>
    <p:sldLayoutId id="2147485370" r:id="rId49"/>
    <p:sldLayoutId id="2147485371" r:id="rId50"/>
    <p:sldLayoutId id="2147485372" r:id="rId51"/>
    <p:sldLayoutId id="2147485373" r:id="rId52"/>
    <p:sldLayoutId id="2147485374" r:id="rId5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242076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6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63631770"/>
      </p:ext>
    </p:extLst>
  </p:cSld>
  <p:clrMap bg1="dk1" tx1="lt1" bg2="dk2" tx2="lt2" accent1="accent1" accent2="accent2" accent3="accent3" accent4="accent4" accent5="accent5" accent6="accent6" hlink="hlink" folHlink="folHlink"/>
  <p:sldLayoutIdLst>
    <p:sldLayoutId id="2147485552" r:id="rId1"/>
    <p:sldLayoutId id="2147485553" r:id="rId2"/>
    <p:sldLayoutId id="2147485554" r:id="rId3"/>
    <p:sldLayoutId id="2147485555" r:id="rId4"/>
    <p:sldLayoutId id="2147485556" r:id="rId5"/>
    <p:sldLayoutId id="2147485557" r:id="rId6"/>
    <p:sldLayoutId id="2147485558" r:id="rId7"/>
    <p:sldLayoutId id="2147485559" r:id="rId8"/>
    <p:sldLayoutId id="2147485560" r:id="rId9"/>
    <p:sldLayoutId id="2147485561" r:id="rId10"/>
    <p:sldLayoutId id="2147485562" r:id="rId11"/>
    <p:sldLayoutId id="2147485563" r:id="rId12"/>
    <p:sldLayoutId id="2147485564" r:id="rId13"/>
    <p:sldLayoutId id="2147485565" r:id="rId14"/>
    <p:sldLayoutId id="2147485566" r:id="rId15"/>
    <p:sldLayoutId id="2147485567" r:id="rId16"/>
    <p:sldLayoutId id="2147485568" r:id="rId17"/>
    <p:sldLayoutId id="2147485569" r:id="rId18"/>
    <p:sldLayoutId id="2147485570" r:id="rId19"/>
    <p:sldLayoutId id="2147485571" r:id="rId20"/>
    <p:sldLayoutId id="2147485572" r:id="rId21"/>
    <p:sldLayoutId id="2147485573" r:id="rId22"/>
    <p:sldLayoutId id="2147485574" r:id="rId23"/>
    <p:sldLayoutId id="2147485575" r:id="rId24"/>
    <p:sldLayoutId id="2147485576" r:id="rId25"/>
    <p:sldLayoutId id="2147485577" r:id="rId26"/>
    <p:sldLayoutId id="2147485578" r:id="rId27"/>
    <p:sldLayoutId id="2147485579" r:id="rId28"/>
    <p:sldLayoutId id="2147485580" r:id="rId29"/>
    <p:sldLayoutId id="2147485581" r:id="rId30"/>
    <p:sldLayoutId id="2147485582" r:id="rId31"/>
    <p:sldLayoutId id="2147485583" r:id="rId32"/>
    <p:sldLayoutId id="2147485584" r:id="rId33"/>
    <p:sldLayoutId id="2147485585" r:id="rId34"/>
    <p:sldLayoutId id="2147485586" r:id="rId35"/>
    <p:sldLayoutId id="2147485587" r:id="rId36"/>
    <p:sldLayoutId id="2147485588" r:id="rId37"/>
    <p:sldLayoutId id="2147485589" r:id="rId38"/>
    <p:sldLayoutId id="2147485590" r:id="rId39"/>
    <p:sldLayoutId id="2147485591" r:id="rId40"/>
    <p:sldLayoutId id="2147485592" r:id="rId41"/>
    <p:sldLayoutId id="2147485593" r:id="rId42"/>
    <p:sldLayoutId id="2147485594" r:id="rId43"/>
    <p:sldLayoutId id="2147485595" r:id="rId44"/>
    <p:sldLayoutId id="2147485596" r:id="rId45"/>
    <p:sldLayoutId id="2147485597" r:id="rId46"/>
    <p:sldLayoutId id="2147485598" r:id="rId47"/>
    <p:sldLayoutId id="2147485599" r:id="rId48"/>
    <p:sldLayoutId id="2147485600" r:id="rId49"/>
    <p:sldLayoutId id="2147485601" r:id="rId50"/>
    <p:sldLayoutId id="2147485602" r:id="rId51"/>
    <p:sldLayoutId id="2147485603" r:id="rId52"/>
    <p:sldLayoutId id="2147485704" r:id="rId53"/>
    <p:sldLayoutId id="2147485604" r:id="rId54"/>
    <p:sldLayoutId id="2147485605" r:id="rId55"/>
    <p:sldLayoutId id="2147485649" r:id="rId56"/>
    <p:sldLayoutId id="2147485650" r:id="rId57"/>
    <p:sldLayoutId id="2147495262" r:id="rId58"/>
    <p:sldLayoutId id="2147485651" r:id="rId59"/>
    <p:sldLayoutId id="2147485653" r:id="rId60"/>
    <p:sldLayoutId id="2147485654" r:id="rId61"/>
    <p:sldLayoutId id="2147485655"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835915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5609" r:id="rId12"/>
    <p:sldLayoutId id="2147485323" r:id="rId13"/>
    <p:sldLayoutId id="2147485705" r:id="rId14"/>
    <p:sldLayoutId id="2147485607" r:id="rId15"/>
    <p:sldLayoutId id="214748560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company/women-in-power-platform" TargetMode="External"/><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hyperlink" Target="https://www.youtube.com/@WomeninPowerPlatfor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73.jpeg"/><Relationship Id="rId7" Type="http://schemas.openxmlformats.org/officeDocument/2006/relationships/image" Target="../media/image93.jpe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70.jpeg"/><Relationship Id="rId16"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92.jpeg"/><Relationship Id="rId11" Type="http://schemas.openxmlformats.org/officeDocument/2006/relationships/image" Target="../media/image95.jpeg"/><Relationship Id="rId5" Type="http://schemas.openxmlformats.org/officeDocument/2006/relationships/image" Target="../media/image71.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2.png"/><Relationship Id="rId4" Type="http://schemas.openxmlformats.org/officeDocument/2006/relationships/image" Target="../media/image91.jpeg"/><Relationship Id="rId9" Type="http://schemas.openxmlformats.org/officeDocument/2006/relationships/image" Target="../media/image67.png"/><Relationship Id="rId1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hyperlink" Target="https://aka.ms/microsoftcommunitylinkedin" TargetMode="External"/><Relationship Id="rId7" Type="http://schemas.openxmlformats.org/officeDocument/2006/relationships/hyperlink" Target="https://aka.ms/joinMTC" TargetMode="External"/><Relationship Id="rId2" Type="http://schemas.openxmlformats.org/officeDocument/2006/relationships/image" Target="../media/image103.jpeg"/><Relationship Id="rId1" Type="http://schemas.openxmlformats.org/officeDocument/2006/relationships/slideLayout" Target="../slideLayouts/slideLayout17.xml"/><Relationship Id="rId6" Type="http://schemas.openxmlformats.org/officeDocument/2006/relationships/image" Target="../media/image105.svg"/><Relationship Id="rId5" Type="http://schemas.openxmlformats.org/officeDocument/2006/relationships/image" Target="../media/image104.svg"/><Relationship Id="rId4" Type="http://schemas.openxmlformats.org/officeDocument/2006/relationships/hyperlink" Target="https://www.communityday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hyperlink" Target="https://www.microsoft.com/events/codeofconduct"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aka.ms/MGCIMtgPM" TargetMode="External"/><Relationship Id="rId3" Type="http://schemas.openxmlformats.org/officeDocument/2006/relationships/image" Target="../media/image107.svg"/><Relationship Id="rId7" Type="http://schemas.openxmlformats.org/officeDocument/2006/relationships/hyperlink" Target="https://aka.ms/MGCIMtgAM" TargetMode="External"/><Relationship Id="rId2" Type="http://schemas.openxmlformats.org/officeDocument/2006/relationships/notesSlide" Target="../notesSlides/notesSlide2.xml"/><Relationship Id="rId1" Type="http://schemas.openxmlformats.org/officeDocument/2006/relationships/slideLayout" Target="../slideLayouts/slideLayout126.xml"/><Relationship Id="rId6" Type="http://schemas.openxmlformats.org/officeDocument/2006/relationships/hyperlink" Target="https://aka.ms/community/learning" TargetMode="External"/><Relationship Id="rId5" Type="http://schemas.openxmlformats.org/officeDocument/2006/relationships/image" Target="../media/image2.png"/><Relationship Id="rId4" Type="http://schemas.openxmlformats.org/officeDocument/2006/relationships/image" Target="../media/image108.svg"/></Relationships>
</file>

<file path=ppt/slides/_rels/slide21.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hyperlink" Target="https://aka.ms/community/learning" TargetMode="External"/><Relationship Id="rId2" Type="http://schemas.openxmlformats.org/officeDocument/2006/relationships/image" Target="../media/image109.svg"/><Relationship Id="rId1" Type="http://schemas.openxmlformats.org/officeDocument/2006/relationships/slideLayout" Target="../slideLayouts/slideLayout126.xml"/><Relationship Id="rId6" Type="http://schemas.openxmlformats.org/officeDocument/2006/relationships/hyperlink" Target="https://aka.ms/MGCIMtgAM" TargetMode="External"/><Relationship Id="rId5" Type="http://schemas.openxmlformats.org/officeDocument/2006/relationships/image" Target="../media/image2.png"/><Relationship Id="rId4" Type="http://schemas.openxmlformats.org/officeDocument/2006/relationships/image" Target="../media/image111.svg"/></Relationships>
</file>

<file path=ppt/slides/_rels/slide22.xml.rels><?xml version="1.0" encoding="UTF-8" standalone="yes"?>
<Relationships xmlns="http://schemas.openxmlformats.org/package/2006/relationships"><Relationship Id="rId3" Type="http://schemas.openxmlformats.org/officeDocument/2006/relationships/hyperlink" Target="https://www.linkedin.com/search/results/all/?keywords=%23spat25&amp;origin=HASH_TAG_FROM_FEED" TargetMode="External"/><Relationship Id="rId7" Type="http://schemas.openxmlformats.org/officeDocument/2006/relationships/image" Target="../media/image112.png"/><Relationship Id="rId2" Type="http://schemas.openxmlformats.org/officeDocument/2006/relationships/hyperlink" Target="https://msft.it/6047Q91yX" TargetMode="External"/><Relationship Id="rId1" Type="http://schemas.openxmlformats.org/officeDocument/2006/relationships/slideLayout" Target="../slideLayouts/slideLayout153.xml"/><Relationship Id="rId6" Type="http://schemas.openxmlformats.org/officeDocument/2006/relationships/hyperlink" Target="https://www.linkedin.com/search/results/all/?keywords=%23communityluv&amp;origin=HASH_TAG_FROM_FEED" TargetMode="External"/><Relationship Id="rId5" Type="http://schemas.openxmlformats.org/officeDocument/2006/relationships/hyperlink" Target="https://www.linkedin.com/search/results/all/?keywords=%23microsoft365&amp;origin=HASH_TAG_FROM_FEED" TargetMode="External"/><Relationship Id="rId4" Type="http://schemas.openxmlformats.org/officeDocument/2006/relationships/hyperlink" Target="https://www.linkedin.com/search/results/all/?keywords=%23sharepoint&amp;origin=HASH_TAG_FROM_FE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ka.ms/MGCIFeedback"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73.jpeg"/><Relationship Id="rId7" Type="http://schemas.openxmlformats.org/officeDocument/2006/relationships/image" Target="../media/image93.jpe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70.jpeg"/><Relationship Id="rId16"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92.jpeg"/><Relationship Id="rId11" Type="http://schemas.openxmlformats.org/officeDocument/2006/relationships/image" Target="../media/image95.jpeg"/><Relationship Id="rId5" Type="http://schemas.openxmlformats.org/officeDocument/2006/relationships/image" Target="../media/image71.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91.jpeg"/><Relationship Id="rId9" Type="http://schemas.openxmlformats.org/officeDocument/2006/relationships/image" Target="../media/image67.png"/><Relationship Id="rId14"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2.png"/><Relationship Id="rId1" Type="http://schemas.openxmlformats.org/officeDocument/2006/relationships/slideLayout" Target="../slideLayouts/slideLayout78.xml"/><Relationship Id="rId4" Type="http://schemas.openxmlformats.org/officeDocument/2006/relationships/hyperlink" Target="https://aka.ms/becomeachamp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jpeg"/></Relationships>
</file>

<file path=ppt/slides/_rels/slide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jpeg"/></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234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A91938-214B-5DC6-39A8-EC6717D7C5A9}"/>
              </a:ext>
            </a:extLst>
          </p:cNvPr>
          <p:cNvSpPr>
            <a:spLocks noGrp="1"/>
          </p:cNvSpPr>
          <p:nvPr>
            <p:ph type="ctrTitle"/>
          </p:nvPr>
        </p:nvSpPr>
        <p:spPr>
          <a:xfrm>
            <a:off x="727146" y="2548191"/>
            <a:ext cx="6503583" cy="1202698"/>
          </a:xfrm>
        </p:spPr>
        <p:txBody>
          <a:bodyPr>
            <a:noAutofit/>
          </a:bodyPr>
          <a:lstStyle/>
          <a:p>
            <a:r>
              <a:rPr lang="en-US" sz="8000"/>
              <a:t>Women In Tech &amp; Allies:</a:t>
            </a:r>
            <a:endParaRPr lang="en-CA" sz="8000"/>
          </a:p>
        </p:txBody>
      </p:sp>
      <p:sp>
        <p:nvSpPr>
          <p:cNvPr id="9" name="Subtitle 8">
            <a:extLst>
              <a:ext uri="{FF2B5EF4-FFF2-40B4-BE49-F238E27FC236}">
                <a16:creationId xmlns:a16="http://schemas.microsoft.com/office/drawing/2014/main" id="{9AEEA33F-2045-04A5-3E7D-CC9BC2CB34AA}"/>
              </a:ext>
            </a:extLst>
          </p:cNvPr>
          <p:cNvSpPr>
            <a:spLocks noGrp="1"/>
          </p:cNvSpPr>
          <p:nvPr>
            <p:ph type="subTitle" idx="1"/>
          </p:nvPr>
        </p:nvSpPr>
        <p:spPr>
          <a:xfrm>
            <a:off x="886634" y="4293151"/>
            <a:ext cx="6184606" cy="906165"/>
          </a:xfrm>
        </p:spPr>
        <p:txBody>
          <a:bodyPr>
            <a:normAutofit/>
          </a:bodyPr>
          <a:lstStyle/>
          <a:p>
            <a:pPr>
              <a:lnSpc>
                <a:spcPct val="100000"/>
              </a:lnSpc>
              <a:spcBef>
                <a:spcPts val="0"/>
              </a:spcBef>
              <a:spcAft>
                <a:spcPts val="1000"/>
              </a:spcAft>
            </a:pPr>
            <a:r>
              <a:rPr lang="en-US">
                <a:solidFill>
                  <a:srgbClr val="ED8DEF"/>
                </a:solidFill>
              </a:rPr>
              <a:t>Strengthening Community Across the Microsoft Ecosystem</a:t>
            </a:r>
            <a:endParaRPr lang="en-CA">
              <a:solidFill>
                <a:srgbClr val="ED8DEF"/>
              </a:solidFill>
            </a:endParaRPr>
          </a:p>
        </p:txBody>
      </p:sp>
    </p:spTree>
    <p:extLst>
      <p:ext uri="{BB962C8B-B14F-4D97-AF65-F5344CB8AC3E}">
        <p14:creationId xmlns:p14="http://schemas.microsoft.com/office/powerpoint/2010/main" val="415440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blue background&#10;&#10;AI-generated content may be incorrect.">
            <a:extLst>
              <a:ext uri="{FF2B5EF4-FFF2-40B4-BE49-F238E27FC236}">
                <a16:creationId xmlns:a16="http://schemas.microsoft.com/office/drawing/2014/main" id="{FD9A9272-D199-2054-E919-561A4F9B12EF}"/>
              </a:ext>
            </a:extLst>
          </p:cNvPr>
          <p:cNvPicPr>
            <a:picLocks noChangeAspect="1"/>
          </p:cNvPicPr>
          <p:nvPr/>
        </p:nvPicPr>
        <p:blipFill>
          <a:blip r:embed="rId2"/>
          <a:stretch>
            <a:fillRect/>
          </a:stretch>
        </p:blipFill>
        <p:spPr>
          <a:xfrm>
            <a:off x="-2087" y="2088"/>
            <a:ext cx="12196174" cy="6853824"/>
          </a:xfrm>
          <a:prstGeom prst="rect">
            <a:avLst/>
          </a:prstGeom>
        </p:spPr>
      </p:pic>
    </p:spTree>
    <p:extLst>
      <p:ext uri="{BB962C8B-B14F-4D97-AF65-F5344CB8AC3E}">
        <p14:creationId xmlns:p14="http://schemas.microsoft.com/office/powerpoint/2010/main" val="2282654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5DD5B0-17F8-381C-21F1-CCD40BEFA0F4}"/>
              </a:ext>
            </a:extLst>
          </p:cNvPr>
          <p:cNvSpPr>
            <a:spLocks noGrp="1"/>
          </p:cNvSpPr>
          <p:nvPr>
            <p:ph type="title"/>
          </p:nvPr>
        </p:nvSpPr>
        <p:spPr>
          <a:xfrm>
            <a:off x="466064" y="0"/>
            <a:ext cx="7295704" cy="1095375"/>
          </a:xfrm>
        </p:spPr>
        <p:txBody>
          <a:bodyPr/>
          <a:lstStyle/>
          <a:p>
            <a:r>
              <a:rPr lang="en-CA">
                <a:solidFill>
                  <a:srgbClr val="ED8DEF"/>
                </a:solidFill>
              </a:rPr>
              <a:t>TECHSTYLERS</a:t>
            </a:r>
          </a:p>
        </p:txBody>
      </p:sp>
      <p:sp>
        <p:nvSpPr>
          <p:cNvPr id="13" name="Content Placeholder 12">
            <a:extLst>
              <a:ext uri="{FF2B5EF4-FFF2-40B4-BE49-F238E27FC236}">
                <a16:creationId xmlns:a16="http://schemas.microsoft.com/office/drawing/2014/main" id="{3892B519-58E1-294B-43A0-1717560049BB}"/>
              </a:ext>
            </a:extLst>
          </p:cNvPr>
          <p:cNvSpPr>
            <a:spLocks noGrp="1"/>
          </p:cNvSpPr>
          <p:nvPr>
            <p:ph idx="1"/>
          </p:nvPr>
        </p:nvSpPr>
        <p:spPr>
          <a:xfrm>
            <a:off x="466064" y="930817"/>
            <a:ext cx="7295704" cy="5152951"/>
          </a:xfrm>
        </p:spPr>
        <p:txBody>
          <a:bodyPr vert="horz" lIns="91440" tIns="45720" rIns="91440" bIns="45720" rtlCol="0" anchor="t">
            <a:noAutofit/>
          </a:bodyPr>
          <a:lstStyle/>
          <a:p>
            <a:pPr>
              <a:lnSpc>
                <a:spcPct val="100000"/>
              </a:lnSpc>
              <a:spcBef>
                <a:spcPts val="0"/>
              </a:spcBef>
              <a:spcAft>
                <a:spcPts val="1000"/>
              </a:spcAft>
            </a:pPr>
            <a:r>
              <a:rPr lang="en-US" sz="1100">
                <a:latin typeface="Segoe Sans Text"/>
                <a:cs typeface="Segoe Sans Text"/>
              </a:rPr>
              <a:t>About Us </a:t>
            </a:r>
          </a:p>
          <a:p>
            <a:pPr marL="800100" lvl="1" indent="-342900">
              <a:lnSpc>
                <a:spcPct val="100000"/>
              </a:lnSpc>
              <a:spcBef>
                <a:spcPts val="0"/>
              </a:spcBef>
              <a:spcAft>
                <a:spcPts val="1000"/>
              </a:spcAft>
            </a:pPr>
            <a:r>
              <a:rPr lang="en-US" sz="1100">
                <a:latin typeface="Segoe Sans Text"/>
                <a:cs typeface="Segoe Sans Text"/>
              </a:rPr>
              <a:t>Founded on May 30, 2020, </a:t>
            </a:r>
            <a:r>
              <a:rPr lang="en-US" sz="1100" err="1">
                <a:latin typeface="Segoe Sans Text"/>
                <a:cs typeface="Segoe Sans Text"/>
              </a:rPr>
              <a:t>TechStylers</a:t>
            </a:r>
            <a:r>
              <a:rPr lang="en-US" sz="1100">
                <a:latin typeface="Segoe Sans Text"/>
                <a:cs typeface="Segoe Sans Text"/>
              </a:rPr>
              <a:t> is a community focused on supporting women who desire growth in technology. </a:t>
            </a:r>
          </a:p>
          <a:p>
            <a:pPr lvl="0"/>
            <a:r>
              <a:rPr lang="en-US" sz="1100">
                <a:latin typeface="Segoe Sans Text"/>
                <a:cs typeface="Segoe Sans Text"/>
              </a:rPr>
              <a:t>Our mission:</a:t>
            </a:r>
          </a:p>
          <a:p>
            <a:pPr marL="800100" lvl="1" indent="-342900">
              <a:lnSpc>
                <a:spcPct val="120000"/>
              </a:lnSpc>
            </a:pPr>
            <a:r>
              <a:rPr lang="en-US" sz="1100">
                <a:latin typeface="Segoe Sans Text"/>
                <a:cs typeface="Segoe Sans Text"/>
              </a:rPr>
              <a:t>Support girls to build a career in technology​.</a:t>
            </a:r>
          </a:p>
          <a:p>
            <a:pPr marL="800100" lvl="1" indent="-342900">
              <a:lnSpc>
                <a:spcPct val="120000"/>
              </a:lnSpc>
            </a:pPr>
            <a:r>
              <a:rPr lang="en-US" sz="1100">
                <a:latin typeface="Segoe Sans Text"/>
                <a:cs typeface="Segoe Sans Text"/>
              </a:rPr>
              <a:t>Support women who desire to have a career in technology.</a:t>
            </a:r>
          </a:p>
          <a:p>
            <a:pPr marL="800100" lvl="1" indent="-342900">
              <a:lnSpc>
                <a:spcPct val="120000"/>
              </a:lnSpc>
            </a:pPr>
            <a:r>
              <a:rPr lang="en-US" sz="1100">
                <a:latin typeface="Segoe Sans Text"/>
                <a:cs typeface="Segoe Sans Text"/>
              </a:rPr>
              <a:t>Help these women define a career path. ​</a:t>
            </a:r>
          </a:p>
          <a:p>
            <a:pPr marL="800100" lvl="1" indent="-342900">
              <a:lnSpc>
                <a:spcPct val="120000"/>
              </a:lnSpc>
            </a:pPr>
            <a:r>
              <a:rPr lang="en-US" sz="1100">
                <a:latin typeface="Segoe Sans Text"/>
                <a:cs typeface="Segoe Sans Text"/>
              </a:rPr>
              <a:t>Support women who have their tech careers but are not confident enough to demonstrate their wealth of knowledge. </a:t>
            </a:r>
          </a:p>
          <a:p>
            <a:pPr marL="800100" lvl="1" indent="-342900">
              <a:lnSpc>
                <a:spcPct val="120000"/>
              </a:lnSpc>
            </a:pPr>
            <a:r>
              <a:rPr lang="en-US" sz="1100">
                <a:latin typeface="Segoe Sans Text"/>
                <a:cs typeface="Segoe Sans Text"/>
              </a:rPr>
              <a:t>Support women who have already defined their tech path and wish to deepen their skills. </a:t>
            </a:r>
          </a:p>
          <a:p>
            <a:pPr marL="800100" lvl="1" indent="-342900">
              <a:lnSpc>
                <a:spcPct val="120000"/>
              </a:lnSpc>
            </a:pPr>
            <a:r>
              <a:rPr lang="en-US" sz="1100">
                <a:latin typeface="Segoe Sans Text"/>
                <a:cs typeface="Segoe Sans Text"/>
              </a:rPr>
              <a:t>Provide a platform for the established women in technology to empower and mentor upcoming women in technology.</a:t>
            </a:r>
          </a:p>
          <a:p>
            <a:pPr marL="457200" lvl="1" indent="0">
              <a:lnSpc>
                <a:spcPct val="100000"/>
              </a:lnSpc>
              <a:buFont typeface="Arial" panose="020B0604020202020204" pitchFamily="34" charset="0"/>
              <a:buNone/>
            </a:pPr>
            <a:endParaRPr lang="en-US" sz="1100"/>
          </a:p>
          <a:p>
            <a:pPr marL="342900" indent="-342900">
              <a:lnSpc>
                <a:spcPct val="100000"/>
              </a:lnSpc>
              <a:spcBef>
                <a:spcPts val="0"/>
              </a:spcBef>
              <a:spcAft>
                <a:spcPts val="1000"/>
              </a:spcAft>
              <a:buFont typeface="Arial" panose="020B0604020202020204" pitchFamily="34" charset="0"/>
              <a:buChar char="•"/>
            </a:pPr>
            <a:r>
              <a:rPr lang="en-US" sz="1100">
                <a:latin typeface="Segoe Sans Text"/>
                <a:cs typeface="Segoe Sans Text"/>
              </a:rPr>
              <a:t>Why should someone join your group?</a:t>
            </a:r>
          </a:p>
          <a:p>
            <a:pPr marL="800100" lvl="1" indent="-342900">
              <a:lnSpc>
                <a:spcPct val="100000"/>
              </a:lnSpc>
              <a:spcAft>
                <a:spcPts val="1000"/>
              </a:spcAft>
            </a:pPr>
            <a:r>
              <a:rPr lang="en-US" sz="1100">
                <a:latin typeface="Segoe Sans Text"/>
                <a:cs typeface="Segoe Sans Text"/>
              </a:rPr>
              <a:t>Joining </a:t>
            </a:r>
            <a:r>
              <a:rPr lang="en-US" sz="1100" err="1">
                <a:latin typeface="Segoe Sans Text"/>
                <a:cs typeface="Segoe Sans Text"/>
              </a:rPr>
              <a:t>TechStylers</a:t>
            </a:r>
            <a:r>
              <a:rPr lang="en-US" sz="1100">
                <a:latin typeface="Segoe Sans Text"/>
                <a:cs typeface="Segoe Sans Text"/>
              </a:rPr>
              <a:t> offers more than just knowledge; it provides a community, mentorship, growth, and the confidence needed to thrive in tech. This is a space where women are supported, inspired, and equipped with the skills and network necessary for success.</a:t>
            </a:r>
          </a:p>
          <a:p>
            <a:pPr marL="342900" indent="-342900">
              <a:lnSpc>
                <a:spcPct val="100000"/>
              </a:lnSpc>
              <a:spcBef>
                <a:spcPts val="0"/>
              </a:spcBef>
              <a:spcAft>
                <a:spcPts val="1000"/>
              </a:spcAft>
              <a:buFont typeface="Arial" panose="020B0604020202020204" pitchFamily="34" charset="0"/>
              <a:buChar char="•"/>
            </a:pPr>
            <a:r>
              <a:rPr lang="en-US" sz="1100">
                <a:latin typeface="Segoe Sans Text"/>
                <a:cs typeface="Segoe Sans Text"/>
              </a:rPr>
              <a:t>Where / how does your group meet?</a:t>
            </a:r>
          </a:p>
          <a:p>
            <a:pPr marL="800100" lvl="1" indent="-342900">
              <a:lnSpc>
                <a:spcPct val="100000"/>
              </a:lnSpc>
              <a:spcBef>
                <a:spcPts val="0"/>
              </a:spcBef>
              <a:spcAft>
                <a:spcPts val="1000"/>
              </a:spcAft>
            </a:pPr>
            <a:r>
              <a:rPr lang="en-US" sz="1100">
                <a:latin typeface="Segoe Sans Text"/>
                <a:cs typeface="Segoe Sans Text"/>
              </a:rPr>
              <a:t>Inspirational Sessions - Every last Saturday of the month at 6 pm (GMT +1).</a:t>
            </a:r>
          </a:p>
          <a:p>
            <a:pPr marL="800100" lvl="1" indent="-342900">
              <a:lnSpc>
                <a:spcPct val="100000"/>
              </a:lnSpc>
              <a:spcBef>
                <a:spcPts val="0"/>
              </a:spcBef>
              <a:spcAft>
                <a:spcPts val="1000"/>
              </a:spcAft>
            </a:pPr>
            <a:r>
              <a:rPr lang="en-US" sz="1100">
                <a:latin typeface="Segoe Sans Text"/>
                <a:cs typeface="Segoe Sans Text"/>
              </a:rPr>
              <a:t>Tech Deep Dive – A free  8 to 10-week  intensive technical cohort.</a:t>
            </a:r>
          </a:p>
          <a:p>
            <a:pPr marL="800100" lvl="1" indent="-342900">
              <a:lnSpc>
                <a:spcPct val="100000"/>
              </a:lnSpc>
              <a:spcBef>
                <a:spcPts val="0"/>
              </a:spcBef>
              <a:spcAft>
                <a:spcPts val="1000"/>
              </a:spcAft>
            </a:pPr>
            <a:r>
              <a:rPr lang="en-US" sz="1100" err="1">
                <a:latin typeface="Segoe Sans Text"/>
                <a:cs typeface="Segoe Sans Text"/>
              </a:rPr>
              <a:t>EvolveCon</a:t>
            </a:r>
            <a:r>
              <a:rPr lang="en-US" sz="1100">
                <a:latin typeface="Segoe Sans Text"/>
                <a:cs typeface="Segoe Sans Text"/>
              </a:rPr>
              <a:t> – A yearly conference for the TS community, celebrating women and strength.</a:t>
            </a:r>
          </a:p>
          <a:p>
            <a:pPr marL="457200" lvl="1" indent="0">
              <a:lnSpc>
                <a:spcPct val="100000"/>
              </a:lnSpc>
              <a:spcBef>
                <a:spcPts val="0"/>
              </a:spcBef>
              <a:spcAft>
                <a:spcPts val="1000"/>
              </a:spcAft>
              <a:buNone/>
            </a:pPr>
            <a:endParaRPr lang="en-US" sz="1000"/>
          </a:p>
        </p:txBody>
      </p:sp>
      <p:sp>
        <p:nvSpPr>
          <p:cNvPr id="6" name="Title 1">
            <a:extLst>
              <a:ext uri="{FF2B5EF4-FFF2-40B4-BE49-F238E27FC236}">
                <a16:creationId xmlns:a16="http://schemas.microsoft.com/office/drawing/2014/main" id="{CC91A485-EFD6-48C3-B32B-E5D2CE086D7A}"/>
              </a:ext>
            </a:extLst>
          </p:cNvPr>
          <p:cNvSpPr txBox="1">
            <a:spLocks/>
          </p:cNvSpPr>
          <p:nvPr/>
        </p:nvSpPr>
        <p:spPr>
          <a:xfrm>
            <a:off x="8977421" y="929924"/>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Group Logo</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sp>
        <p:nvSpPr>
          <p:cNvPr id="7" name="Title 1">
            <a:extLst>
              <a:ext uri="{FF2B5EF4-FFF2-40B4-BE49-F238E27FC236}">
                <a16:creationId xmlns:a16="http://schemas.microsoft.com/office/drawing/2014/main" id="{B3930139-214F-69EF-2143-2AA18C992576}"/>
              </a:ext>
            </a:extLst>
          </p:cNvPr>
          <p:cNvSpPr txBox="1">
            <a:spLocks/>
          </p:cNvSpPr>
          <p:nvPr/>
        </p:nvSpPr>
        <p:spPr>
          <a:xfrm>
            <a:off x="8977421" y="4081148"/>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QR Code for Community or Group Page</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pic>
        <p:nvPicPr>
          <p:cNvPr id="5" name="Picture 4">
            <a:extLst>
              <a:ext uri="{FF2B5EF4-FFF2-40B4-BE49-F238E27FC236}">
                <a16:creationId xmlns:a16="http://schemas.microsoft.com/office/drawing/2014/main" id="{A074964F-98DC-1FC9-2267-F587E9EDB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1980" y="817459"/>
            <a:ext cx="2882330" cy="1921553"/>
          </a:xfrm>
          <a:prstGeom prst="rect">
            <a:avLst/>
          </a:prstGeom>
        </p:spPr>
      </p:pic>
      <p:pic>
        <p:nvPicPr>
          <p:cNvPr id="3" name="Picture 2">
            <a:extLst>
              <a:ext uri="{FF2B5EF4-FFF2-40B4-BE49-F238E27FC236}">
                <a16:creationId xmlns:a16="http://schemas.microsoft.com/office/drawing/2014/main" id="{6BE0F936-D941-C79F-B327-B59205217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252" y="3802212"/>
            <a:ext cx="2323029" cy="2373160"/>
          </a:xfrm>
          <a:prstGeom prst="rect">
            <a:avLst/>
          </a:prstGeom>
        </p:spPr>
      </p:pic>
    </p:spTree>
    <p:extLst>
      <p:ext uri="{BB962C8B-B14F-4D97-AF65-F5344CB8AC3E}">
        <p14:creationId xmlns:p14="http://schemas.microsoft.com/office/powerpoint/2010/main" val="419291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930139-214F-69EF-2143-2AA18C992576}"/>
              </a:ext>
            </a:extLst>
          </p:cNvPr>
          <p:cNvSpPr txBox="1">
            <a:spLocks/>
          </p:cNvSpPr>
          <p:nvPr/>
        </p:nvSpPr>
        <p:spPr>
          <a:xfrm>
            <a:off x="12365056" y="2506245"/>
            <a:ext cx="10992149" cy="5881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sp>
        <p:nvSpPr>
          <p:cNvPr id="2" name="AutoShape 2" descr="Image preview">
            <a:extLst>
              <a:ext uri="{FF2B5EF4-FFF2-40B4-BE49-F238E27FC236}">
                <a16:creationId xmlns:a16="http://schemas.microsoft.com/office/drawing/2014/main" id="{C50F354D-F2E4-037E-D480-82523C4FFC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preview">
            <a:extLst>
              <a:ext uri="{FF2B5EF4-FFF2-40B4-BE49-F238E27FC236}">
                <a16:creationId xmlns:a16="http://schemas.microsoft.com/office/drawing/2014/main" id="{EB6F9F2E-25C4-206D-0028-003741F8507D}"/>
              </a:ext>
            </a:extLst>
          </p:cNvPr>
          <p:cNvSpPr>
            <a:spLocks noChangeAspect="1" noChangeArrowheads="1"/>
          </p:cNvSpPr>
          <p:nvPr/>
        </p:nvSpPr>
        <p:spPr bwMode="auto">
          <a:xfrm>
            <a:off x="9483634" y="4725770"/>
            <a:ext cx="1368053" cy="13680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79378F4E-A6B2-E164-D66A-4424084CC1A8}"/>
              </a:ext>
            </a:extLst>
          </p:cNvPr>
          <p:cNvPicPr>
            <a:picLocks noChangeAspect="1"/>
          </p:cNvPicPr>
          <p:nvPr/>
        </p:nvPicPr>
        <p:blipFill>
          <a:blip r:embed="rId2"/>
          <a:stretch>
            <a:fillRect/>
          </a:stretch>
        </p:blipFill>
        <p:spPr>
          <a:xfrm>
            <a:off x="9028593" y="3920762"/>
            <a:ext cx="2346688" cy="2346688"/>
          </a:xfrm>
          <a:prstGeom prst="rect">
            <a:avLst/>
          </a:prstGeom>
        </p:spPr>
      </p:pic>
      <p:sp>
        <p:nvSpPr>
          <p:cNvPr id="5" name="AutoShape 6" descr="Image preview">
            <a:extLst>
              <a:ext uri="{FF2B5EF4-FFF2-40B4-BE49-F238E27FC236}">
                <a16:creationId xmlns:a16="http://schemas.microsoft.com/office/drawing/2014/main" id="{538E8F70-6481-C105-F961-20206527D56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descr="The image depicts a stylized, purple and orange checkmark symbol.&#10;&#10;AI-generated content may be incorrect.">
            <a:extLst>
              <a:ext uri="{FF2B5EF4-FFF2-40B4-BE49-F238E27FC236}">
                <a16:creationId xmlns:a16="http://schemas.microsoft.com/office/drawing/2014/main" id="{5F953D25-B60D-CFD6-740F-7215EA439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544" y="590550"/>
            <a:ext cx="3509167" cy="2521894"/>
          </a:xfrm>
          <a:prstGeom prst="rect">
            <a:avLst/>
          </a:prstGeom>
        </p:spPr>
      </p:pic>
      <p:pic>
        <p:nvPicPr>
          <p:cNvPr id="20" name="Picture 19" descr="THE WIT NETWORK&#10;&#10;AI-generated content may be incorrect.">
            <a:extLst>
              <a:ext uri="{FF2B5EF4-FFF2-40B4-BE49-F238E27FC236}">
                <a16:creationId xmlns:a16="http://schemas.microsoft.com/office/drawing/2014/main" id="{57A6FF95-495D-A5BE-A8FA-609218F5C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920" y="129323"/>
            <a:ext cx="4075611" cy="1863893"/>
          </a:xfrm>
          <a:prstGeom prst="rect">
            <a:avLst/>
          </a:prstGeom>
        </p:spPr>
      </p:pic>
      <p:sp>
        <p:nvSpPr>
          <p:cNvPr id="24" name="TextBox 23">
            <a:extLst>
              <a:ext uri="{FF2B5EF4-FFF2-40B4-BE49-F238E27FC236}">
                <a16:creationId xmlns:a16="http://schemas.microsoft.com/office/drawing/2014/main" id="{9FD6FDB3-5347-6608-2016-61D933091543}"/>
              </a:ext>
            </a:extLst>
          </p:cNvPr>
          <p:cNvSpPr txBox="1"/>
          <p:nvPr/>
        </p:nvSpPr>
        <p:spPr>
          <a:xfrm>
            <a:off x="740229" y="2238103"/>
            <a:ext cx="6453051" cy="4247317"/>
          </a:xfrm>
          <a:prstGeom prst="rect">
            <a:avLst/>
          </a:prstGeom>
          <a:noFill/>
        </p:spPr>
        <p:txBody>
          <a:bodyPr wrap="square" rtlCol="0">
            <a:spAutoFit/>
          </a:bodyPr>
          <a:lstStyle/>
          <a:p>
            <a:r>
              <a:rPr lang="en-US">
                <a:solidFill>
                  <a:schemeClr val="bg1"/>
                </a:solidFill>
              </a:rPr>
              <a:t>The WIT Network is a global community that supports, connects and elevates women and their allies – through educational programs, mentorship and networking that turn development into transformation.</a:t>
            </a:r>
          </a:p>
          <a:p>
            <a:endParaRPr lang="en-US">
              <a:solidFill>
                <a:schemeClr val="bg1"/>
              </a:solidFill>
            </a:endParaRPr>
          </a:p>
          <a:p>
            <a:r>
              <a:rPr lang="en-US">
                <a:solidFill>
                  <a:schemeClr val="bg1"/>
                </a:solidFill>
              </a:rPr>
              <a:t>Join 15,000 women and allies from 68 countries on a mission to drive transformation in their careers. We offer webinars, workshops, mentoring circles, network events, leadership and professional development, technology training to help you upskill and achieve success.</a:t>
            </a:r>
          </a:p>
          <a:p>
            <a:endParaRPr lang="en-US">
              <a:solidFill>
                <a:schemeClr val="accent2"/>
              </a:solidFill>
            </a:endParaRPr>
          </a:p>
          <a:p>
            <a:r>
              <a:rPr lang="en-US">
                <a:solidFill>
                  <a:schemeClr val="accent2"/>
                </a:solidFill>
              </a:rPr>
              <a:t>It’s not just a network.</a:t>
            </a:r>
          </a:p>
          <a:p>
            <a:r>
              <a:rPr lang="en-US">
                <a:solidFill>
                  <a:schemeClr val="accent5">
                    <a:lumMod val="60000"/>
                    <a:lumOff val="40000"/>
                  </a:schemeClr>
                </a:solidFill>
              </a:rPr>
              <a:t>It’s a vibe.</a:t>
            </a:r>
          </a:p>
          <a:p>
            <a:endParaRPr lang="en-US">
              <a:solidFill>
                <a:schemeClr val="bg1"/>
              </a:solidFill>
            </a:endParaRPr>
          </a:p>
          <a:p>
            <a:r>
              <a:rPr lang="en-US">
                <a:solidFill>
                  <a:schemeClr val="bg1"/>
                </a:solidFill>
              </a:rPr>
              <a:t>www.TheWITNetwork.com</a:t>
            </a:r>
          </a:p>
        </p:txBody>
      </p:sp>
    </p:spTree>
    <p:extLst>
      <p:ext uri="{BB962C8B-B14F-4D97-AF65-F5344CB8AC3E}">
        <p14:creationId xmlns:p14="http://schemas.microsoft.com/office/powerpoint/2010/main" val="29211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5DD5B0-17F8-381C-21F1-CCD40BEFA0F4}"/>
              </a:ext>
            </a:extLst>
          </p:cNvPr>
          <p:cNvSpPr>
            <a:spLocks noGrp="1"/>
          </p:cNvSpPr>
          <p:nvPr>
            <p:ph type="title"/>
          </p:nvPr>
        </p:nvSpPr>
        <p:spPr/>
        <p:txBody>
          <a:bodyPr/>
          <a:lstStyle/>
          <a:p>
            <a:r>
              <a:rPr lang="en-CA">
                <a:solidFill>
                  <a:srgbClr val="ED8DEF"/>
                </a:solidFill>
              </a:rPr>
              <a:t>Women In Cloud</a:t>
            </a:r>
          </a:p>
        </p:txBody>
      </p:sp>
      <p:sp>
        <p:nvSpPr>
          <p:cNvPr id="13" name="Content Placeholder 12">
            <a:extLst>
              <a:ext uri="{FF2B5EF4-FFF2-40B4-BE49-F238E27FC236}">
                <a16:creationId xmlns:a16="http://schemas.microsoft.com/office/drawing/2014/main" id="{3892B519-58E1-294B-43A0-1717560049BB}"/>
              </a:ext>
            </a:extLst>
          </p:cNvPr>
          <p:cNvSpPr>
            <a:spLocks noGrp="1"/>
          </p:cNvSpPr>
          <p:nvPr>
            <p:ph idx="1"/>
          </p:nvPr>
        </p:nvSpPr>
        <p:spPr/>
        <p:txBody>
          <a:bodyPr>
            <a:normAutofit fontScale="70000" lnSpcReduction="20000"/>
          </a:bodyPr>
          <a:lstStyle/>
          <a:p>
            <a:pPr marL="342900" indent="-342900">
              <a:lnSpc>
                <a:spcPct val="100000"/>
              </a:lnSpc>
              <a:spcBef>
                <a:spcPts val="0"/>
              </a:spcBef>
              <a:spcAft>
                <a:spcPts val="1000"/>
              </a:spcAft>
              <a:buFont typeface="Arial" panose="020B0604020202020204" pitchFamily="34" charset="0"/>
              <a:buChar char="•"/>
            </a:pPr>
            <a:r>
              <a:rPr lang="en-US"/>
              <a:t>Our mission is to </a:t>
            </a:r>
            <a:r>
              <a:rPr lang="en-US" b="1"/>
              <a:t>create structured pathways for women to build economic power in the AI economy. </a:t>
            </a:r>
            <a:r>
              <a:rPr lang="en-US"/>
              <a:t>We focus on three outcomes:</a:t>
            </a:r>
          </a:p>
          <a:p>
            <a:pPr marL="800100" lvl="1" indent="-342900">
              <a:lnSpc>
                <a:spcPct val="110000"/>
              </a:lnSpc>
              <a:spcBef>
                <a:spcPts val="0"/>
              </a:spcBef>
              <a:spcAft>
                <a:spcPts val="1000"/>
              </a:spcAft>
            </a:pPr>
            <a:r>
              <a:rPr lang="en-US" sz="1900" b="1"/>
              <a:t>Career Access</a:t>
            </a:r>
            <a:r>
              <a:rPr lang="en-US" sz="1900"/>
              <a:t> — helping women professional secure industry certifications &amp; high-growth tech jobs</a:t>
            </a:r>
          </a:p>
          <a:p>
            <a:pPr marL="800100" lvl="1" indent="-342900">
              <a:lnSpc>
                <a:spcPct val="110000"/>
              </a:lnSpc>
              <a:spcBef>
                <a:spcPts val="0"/>
              </a:spcBef>
              <a:spcAft>
                <a:spcPts val="1000"/>
              </a:spcAft>
            </a:pPr>
            <a:r>
              <a:rPr lang="en-US" sz="1900" b="1"/>
              <a:t>Enterprise Access</a:t>
            </a:r>
            <a:r>
              <a:rPr lang="en-US" sz="1900"/>
              <a:t> — helping women founders access customers, cloud marketplaces and strategic partnerships</a:t>
            </a:r>
          </a:p>
          <a:p>
            <a:pPr marL="800100" lvl="1" indent="-342900">
              <a:lnSpc>
                <a:spcPct val="110000"/>
              </a:lnSpc>
              <a:spcBef>
                <a:spcPts val="0"/>
              </a:spcBef>
              <a:spcAft>
                <a:spcPts val="1000"/>
              </a:spcAft>
            </a:pPr>
            <a:r>
              <a:rPr lang="en-US" sz="1900" b="1"/>
              <a:t>Leadership Access</a:t>
            </a:r>
            <a:r>
              <a:rPr lang="en-US" sz="1900"/>
              <a:t> — helping women executives access industry stages, AI investments and board advisor's opportunities</a:t>
            </a:r>
          </a:p>
          <a:p>
            <a:pPr marL="342900" indent="-342900">
              <a:lnSpc>
                <a:spcPct val="100000"/>
              </a:lnSpc>
              <a:spcBef>
                <a:spcPts val="0"/>
              </a:spcBef>
              <a:spcAft>
                <a:spcPts val="1000"/>
              </a:spcAft>
              <a:buFont typeface="Arial" panose="020B0604020202020204" pitchFamily="34" charset="0"/>
              <a:buChar char="•"/>
            </a:pPr>
            <a:r>
              <a:rPr lang="en-US"/>
              <a:t>People join Women in Cloud because it provides </a:t>
            </a:r>
            <a:r>
              <a:rPr lang="en-US" b="1"/>
              <a:t>real economic opportunity, not just networking. </a:t>
            </a:r>
            <a:r>
              <a:rPr lang="en-US"/>
              <a:t>For many members, WIC becomes a </a:t>
            </a:r>
            <a:r>
              <a:rPr lang="en-US" b="1"/>
              <a:t>launchpad for careers, companies, and industry leadership.</a:t>
            </a:r>
          </a:p>
          <a:p>
            <a:pPr marL="342900" indent="-342900">
              <a:lnSpc>
                <a:spcPct val="120000"/>
              </a:lnSpc>
              <a:buFont typeface="Arial" panose="020B0604020202020204" pitchFamily="34" charset="0"/>
              <a:buChar char="•"/>
            </a:pPr>
            <a:r>
              <a:rPr lang="en-US"/>
              <a:t>Women in Cloud operates as a global hybrid ecosystem. Members connect through: Digital Community Platform, Global Events and Summits, Certification Programs, Confidence Circle Program, Investment Funds, Co-Authorship, Movies and more. It is an economic engine designed to turn talent, ideas, and partnerships into real opportunities in the AI-powered economy.</a:t>
            </a:r>
          </a:p>
          <a:p>
            <a:pPr marL="0" indent="0">
              <a:lnSpc>
                <a:spcPct val="100000"/>
              </a:lnSpc>
              <a:spcBef>
                <a:spcPts val="0"/>
              </a:spcBef>
              <a:spcAft>
                <a:spcPts val="1000"/>
              </a:spcAft>
            </a:pPr>
            <a:endParaRPr lang="en-US"/>
          </a:p>
        </p:txBody>
      </p:sp>
      <p:sp>
        <p:nvSpPr>
          <p:cNvPr id="3" name="TextBox 2">
            <a:extLst>
              <a:ext uri="{FF2B5EF4-FFF2-40B4-BE49-F238E27FC236}">
                <a16:creationId xmlns:a16="http://schemas.microsoft.com/office/drawing/2014/main" id="{046846A9-34C3-3D4F-B29A-A633599CAFD4}"/>
              </a:ext>
            </a:extLst>
          </p:cNvPr>
          <p:cNvSpPr txBox="1"/>
          <p:nvPr/>
        </p:nvSpPr>
        <p:spPr>
          <a:xfrm>
            <a:off x="532738" y="1179294"/>
            <a:ext cx="6953912" cy="584775"/>
          </a:xfrm>
          <a:prstGeom prst="rect">
            <a:avLst/>
          </a:prstGeom>
          <a:noFill/>
        </p:spPr>
        <p:txBody>
          <a:bodyPr wrap="square">
            <a:spAutoFit/>
          </a:bodyPr>
          <a:lstStyle/>
          <a:p>
            <a:r>
              <a:rPr lang="en-US" b="1" i="0" cap="all">
                <a:solidFill>
                  <a:srgbClr val="E7AA51"/>
                </a:solidFill>
                <a:effectLst/>
              </a:rPr>
              <a:t>MISSION:</a:t>
            </a:r>
            <a:r>
              <a:rPr lang="en-US" b="0" i="0" cap="all">
                <a:solidFill>
                  <a:srgbClr val="E7AA51"/>
                </a:solidFill>
                <a:effectLst/>
              </a:rPr>
              <a:t> </a:t>
            </a:r>
            <a:r>
              <a:rPr lang="en-US" b="0" i="0" cap="all">
                <a:solidFill>
                  <a:srgbClr val="FFFFFF"/>
                </a:solidFill>
                <a:effectLst/>
              </a:rPr>
              <a:t>$1B Economic Access Movement</a:t>
            </a:r>
          </a:p>
          <a:p>
            <a:r>
              <a:rPr lang="en-US" sz="1400" cap="all">
                <a:solidFill>
                  <a:srgbClr val="FFFFFF"/>
                </a:solidFill>
              </a:rPr>
              <a:t>Ecosystem: 1</a:t>
            </a:r>
            <a:r>
              <a:rPr lang="en-US" sz="1400">
                <a:solidFill>
                  <a:schemeClr val="bg1"/>
                </a:solidFill>
              </a:rPr>
              <a:t>50,000+ members across 120 countries</a:t>
            </a:r>
            <a:endParaRPr lang="en-US" sz="1400" cap="all">
              <a:solidFill>
                <a:schemeClr val="bg1"/>
              </a:solidFill>
              <a:effectLst/>
            </a:endParaRPr>
          </a:p>
        </p:txBody>
      </p:sp>
      <p:pic>
        <p:nvPicPr>
          <p:cNvPr id="5" name="Picture 4">
            <a:extLst>
              <a:ext uri="{FF2B5EF4-FFF2-40B4-BE49-F238E27FC236}">
                <a16:creationId xmlns:a16="http://schemas.microsoft.com/office/drawing/2014/main" id="{A4D89EC8-9BE1-9D11-C365-D3BF928D6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9321" y="665162"/>
            <a:ext cx="2614504" cy="2516188"/>
          </a:xfrm>
          <a:prstGeom prst="rect">
            <a:avLst/>
          </a:prstGeom>
        </p:spPr>
      </p:pic>
      <p:pic>
        <p:nvPicPr>
          <p:cNvPr id="17" name="Picture 16">
            <a:extLst>
              <a:ext uri="{FF2B5EF4-FFF2-40B4-BE49-F238E27FC236}">
                <a16:creationId xmlns:a16="http://schemas.microsoft.com/office/drawing/2014/main" id="{71AF6469-EBBF-7AB3-AF28-61401CB0DCB8}"/>
              </a:ext>
            </a:extLst>
          </p:cNvPr>
          <p:cNvPicPr>
            <a:picLocks noChangeAspect="1"/>
          </p:cNvPicPr>
          <p:nvPr/>
        </p:nvPicPr>
        <p:blipFill>
          <a:blip r:embed="rId3">
            <a:extLst>
              <a:ext uri="{28A0092B-C50C-407E-A947-70E740481C1C}">
                <a14:useLocalDpi xmlns:a14="http://schemas.microsoft.com/office/drawing/2010/main" val="0"/>
              </a:ext>
            </a:extLst>
          </a:blip>
          <a:srcRect t="26857" b="28449"/>
          <a:stretch>
            <a:fillRect/>
          </a:stretch>
        </p:blipFill>
        <p:spPr>
          <a:xfrm>
            <a:off x="6362349" y="294661"/>
            <a:ext cx="1399418" cy="884633"/>
          </a:xfrm>
          <a:prstGeom prst="rect">
            <a:avLst/>
          </a:prstGeom>
        </p:spPr>
      </p:pic>
      <p:pic>
        <p:nvPicPr>
          <p:cNvPr id="2" name="Picture 1">
            <a:extLst>
              <a:ext uri="{FF2B5EF4-FFF2-40B4-BE49-F238E27FC236}">
                <a16:creationId xmlns:a16="http://schemas.microsoft.com/office/drawing/2014/main" id="{D4F628C5-24A3-097C-F021-BE57E8CBB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865" y="3839170"/>
            <a:ext cx="2219374" cy="2219374"/>
          </a:xfrm>
          <a:prstGeom prst="rect">
            <a:avLst/>
          </a:prstGeom>
        </p:spPr>
      </p:pic>
    </p:spTree>
    <p:extLst>
      <p:ext uri="{BB962C8B-B14F-4D97-AF65-F5344CB8AC3E}">
        <p14:creationId xmlns:p14="http://schemas.microsoft.com/office/powerpoint/2010/main" val="257473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5DD5B0-17F8-381C-21F1-CCD40BEFA0F4}"/>
              </a:ext>
            </a:extLst>
          </p:cNvPr>
          <p:cNvSpPr>
            <a:spLocks noGrp="1"/>
          </p:cNvSpPr>
          <p:nvPr>
            <p:ph type="title"/>
          </p:nvPr>
        </p:nvSpPr>
        <p:spPr/>
        <p:txBody>
          <a:bodyPr/>
          <a:lstStyle/>
          <a:p>
            <a:r>
              <a:rPr lang="en-CA">
                <a:solidFill>
                  <a:srgbClr val="ED8DEF"/>
                </a:solidFill>
              </a:rPr>
              <a:t>Women in M365</a:t>
            </a:r>
          </a:p>
        </p:txBody>
      </p:sp>
      <p:sp>
        <p:nvSpPr>
          <p:cNvPr id="13" name="Content Placeholder 12">
            <a:extLst>
              <a:ext uri="{FF2B5EF4-FFF2-40B4-BE49-F238E27FC236}">
                <a16:creationId xmlns:a16="http://schemas.microsoft.com/office/drawing/2014/main" id="{3892B519-58E1-294B-43A0-1717560049BB}"/>
              </a:ext>
            </a:extLst>
          </p:cNvPr>
          <p:cNvSpPr>
            <a:spLocks noGrp="1"/>
          </p:cNvSpPr>
          <p:nvPr>
            <p:ph idx="1"/>
          </p:nvPr>
        </p:nvSpPr>
        <p:spPr/>
        <p:txBody>
          <a:bodyPr/>
          <a:lstStyle/>
          <a:p>
            <a:pPr marL="342900" indent="-342900">
              <a:lnSpc>
                <a:spcPct val="100000"/>
              </a:lnSpc>
              <a:spcBef>
                <a:spcPts val="0"/>
              </a:spcBef>
              <a:spcAft>
                <a:spcPts val="1000"/>
              </a:spcAft>
              <a:buFont typeface="Arial" panose="020B0604020202020204" pitchFamily="34" charset="0"/>
              <a:buChar char="•"/>
            </a:pPr>
            <a:r>
              <a:rPr lang="en-US"/>
              <a:t>We are a diverse group of humans passionate about Microsoft 365 and Women in Technology. </a:t>
            </a:r>
          </a:p>
          <a:p>
            <a:pPr marL="342900" indent="-342900">
              <a:lnSpc>
                <a:spcPct val="100000"/>
              </a:lnSpc>
              <a:spcBef>
                <a:spcPts val="0"/>
              </a:spcBef>
              <a:spcAft>
                <a:spcPts val="1000"/>
              </a:spcAft>
              <a:buFont typeface="Arial" panose="020B0604020202020204" pitchFamily="34" charset="0"/>
              <a:buChar char="•"/>
            </a:pPr>
            <a:r>
              <a:rPr lang="en-US"/>
              <a:t>We are a community on a mission to elevate women, share practical knowledge, and improve how we work together in the Microsoft world.</a:t>
            </a:r>
          </a:p>
          <a:p>
            <a:pPr marL="342900" indent="-342900">
              <a:lnSpc>
                <a:spcPct val="100000"/>
              </a:lnSpc>
              <a:spcBef>
                <a:spcPts val="0"/>
              </a:spcBef>
              <a:spcAft>
                <a:spcPts val="1000"/>
              </a:spcAft>
              <a:buFont typeface="Arial" panose="020B0604020202020204" pitchFamily="34" charset="0"/>
              <a:buChar char="•"/>
            </a:pPr>
            <a:r>
              <a:rPr lang="en-US"/>
              <a:t>We meet virtually on the first Wednesday of every month via Teams at 12:00 EST.</a:t>
            </a:r>
          </a:p>
        </p:txBody>
      </p:sp>
      <p:sp>
        <p:nvSpPr>
          <p:cNvPr id="6" name="Title 1">
            <a:extLst>
              <a:ext uri="{FF2B5EF4-FFF2-40B4-BE49-F238E27FC236}">
                <a16:creationId xmlns:a16="http://schemas.microsoft.com/office/drawing/2014/main" id="{CC91A485-EFD6-48C3-B32B-E5D2CE086D7A}"/>
              </a:ext>
            </a:extLst>
          </p:cNvPr>
          <p:cNvSpPr txBox="1">
            <a:spLocks/>
          </p:cNvSpPr>
          <p:nvPr/>
        </p:nvSpPr>
        <p:spPr>
          <a:xfrm>
            <a:off x="8977421" y="929924"/>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Group Logo</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sp>
        <p:nvSpPr>
          <p:cNvPr id="7" name="Title 1">
            <a:extLst>
              <a:ext uri="{FF2B5EF4-FFF2-40B4-BE49-F238E27FC236}">
                <a16:creationId xmlns:a16="http://schemas.microsoft.com/office/drawing/2014/main" id="{B3930139-214F-69EF-2143-2AA18C992576}"/>
              </a:ext>
            </a:extLst>
          </p:cNvPr>
          <p:cNvSpPr txBox="1">
            <a:spLocks/>
          </p:cNvSpPr>
          <p:nvPr/>
        </p:nvSpPr>
        <p:spPr>
          <a:xfrm>
            <a:off x="8977421" y="4081148"/>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QR Code for Community or Group Page</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pic>
        <p:nvPicPr>
          <p:cNvPr id="3" name="Picture 2">
            <a:extLst>
              <a:ext uri="{FF2B5EF4-FFF2-40B4-BE49-F238E27FC236}">
                <a16:creationId xmlns:a16="http://schemas.microsoft.com/office/drawing/2014/main" id="{5368ADE8-A714-83EC-7917-D4D33A9A6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061" y="365125"/>
            <a:ext cx="3117563" cy="3117563"/>
          </a:xfrm>
          <a:prstGeom prst="rect">
            <a:avLst/>
          </a:prstGeom>
        </p:spPr>
      </p:pic>
      <p:pic>
        <p:nvPicPr>
          <p:cNvPr id="5" name="Picture 4">
            <a:extLst>
              <a:ext uri="{FF2B5EF4-FFF2-40B4-BE49-F238E27FC236}">
                <a16:creationId xmlns:a16="http://schemas.microsoft.com/office/drawing/2014/main" id="{3D773B40-5DB5-3282-6318-F0E117388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7421" y="3782285"/>
            <a:ext cx="2346979" cy="2346979"/>
          </a:xfrm>
          <a:prstGeom prst="rect">
            <a:avLst/>
          </a:prstGeom>
        </p:spPr>
      </p:pic>
    </p:spTree>
    <p:extLst>
      <p:ext uri="{BB962C8B-B14F-4D97-AF65-F5344CB8AC3E}">
        <p14:creationId xmlns:p14="http://schemas.microsoft.com/office/powerpoint/2010/main" val="255941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5DD5B0-17F8-381C-21F1-CCD40BEFA0F4}"/>
              </a:ext>
            </a:extLst>
          </p:cNvPr>
          <p:cNvSpPr>
            <a:spLocks noGrp="1"/>
          </p:cNvSpPr>
          <p:nvPr>
            <p:ph type="title"/>
          </p:nvPr>
        </p:nvSpPr>
        <p:spPr/>
        <p:txBody>
          <a:bodyPr/>
          <a:lstStyle/>
          <a:p>
            <a:r>
              <a:rPr lang="en-CA">
                <a:solidFill>
                  <a:srgbClr val="ED8DEF"/>
                </a:solidFill>
              </a:rPr>
              <a:t>Women in Power (Platform)</a:t>
            </a:r>
          </a:p>
        </p:txBody>
      </p:sp>
      <p:sp>
        <p:nvSpPr>
          <p:cNvPr id="6" name="Title 1">
            <a:extLst>
              <a:ext uri="{FF2B5EF4-FFF2-40B4-BE49-F238E27FC236}">
                <a16:creationId xmlns:a16="http://schemas.microsoft.com/office/drawing/2014/main" id="{CC91A485-EFD6-48C3-B32B-E5D2CE086D7A}"/>
              </a:ext>
            </a:extLst>
          </p:cNvPr>
          <p:cNvSpPr txBox="1">
            <a:spLocks/>
          </p:cNvSpPr>
          <p:nvPr/>
        </p:nvSpPr>
        <p:spPr>
          <a:xfrm>
            <a:off x="8977421" y="929924"/>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Group Logo</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pic>
        <p:nvPicPr>
          <p:cNvPr id="5" name="Picture 4">
            <a:extLst>
              <a:ext uri="{FF2B5EF4-FFF2-40B4-BE49-F238E27FC236}">
                <a16:creationId xmlns:a16="http://schemas.microsoft.com/office/drawing/2014/main" id="{8AC76A4E-925F-DF6C-16DB-B366E7429AB5}"/>
              </a:ext>
            </a:extLst>
          </p:cNvPr>
          <p:cNvPicPr>
            <a:picLocks noChangeAspect="1"/>
          </p:cNvPicPr>
          <p:nvPr/>
        </p:nvPicPr>
        <p:blipFill>
          <a:blip r:embed="rId2"/>
          <a:srcRect l="37590" t="23030" r="42215" b="41549"/>
          <a:stretch>
            <a:fillRect/>
          </a:stretch>
        </p:blipFill>
        <p:spPr>
          <a:xfrm>
            <a:off x="8703283" y="351764"/>
            <a:ext cx="3007462" cy="3018653"/>
          </a:xfrm>
          <a:prstGeom prst="roundRect">
            <a:avLst>
              <a:gd name="adj" fmla="val 11111"/>
            </a:avLst>
          </a:prstGeom>
          <a:ln w="152400" cap="rnd">
            <a:solidFill>
              <a:srgbClr val="403E70"/>
            </a:solidFill>
            <a:prstDash val="solid"/>
          </a:ln>
          <a:effectLst>
            <a:outerShdw blurRad="101600" dist="50800" dir="7200000" algn="tl" rotWithShape="0">
              <a:srgbClr val="000000">
                <a:alpha val="45000"/>
              </a:srgbClr>
            </a:outerShdw>
            <a:softEdge rad="1257300"/>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Rounded Rectangle 2">
            <a:extLst>
              <a:ext uri="{FF2B5EF4-FFF2-40B4-BE49-F238E27FC236}">
                <a16:creationId xmlns:a16="http://schemas.microsoft.com/office/drawing/2014/main" id="{3A172E03-65E6-BEDB-DF27-2D19EE0511BA}"/>
              </a:ext>
            </a:extLst>
          </p:cNvPr>
          <p:cNvSpPr/>
          <p:nvPr/>
        </p:nvSpPr>
        <p:spPr>
          <a:xfrm>
            <a:off x="466063" y="1324263"/>
            <a:ext cx="7295704" cy="1552269"/>
          </a:xfrm>
          <a:prstGeom prst="roundRect">
            <a:avLst>
              <a:gd name="adj" fmla="val 6451"/>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sp>
        <p:nvSpPr>
          <p:cNvPr id="9" name="TextBox 6">
            <a:extLst>
              <a:ext uri="{FF2B5EF4-FFF2-40B4-BE49-F238E27FC236}">
                <a16:creationId xmlns:a16="http://schemas.microsoft.com/office/drawing/2014/main" id="{09D233DD-61C4-D87F-3C1E-8A063BB80644}"/>
              </a:ext>
            </a:extLst>
          </p:cNvPr>
          <p:cNvSpPr txBox="1"/>
          <p:nvPr/>
        </p:nvSpPr>
        <p:spPr>
          <a:xfrm>
            <a:off x="1685026" y="1488889"/>
            <a:ext cx="5204212" cy="227306"/>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477" b="1" i="0">
                <a:solidFill>
                  <a:srgbClr val="7B3F94"/>
                </a:solidFill>
                <a:latin typeface="Montserrat"/>
              </a:rPr>
              <a:t>Who </a:t>
            </a:r>
            <a:r>
              <a:rPr lang="en-US" sz="1477" b="1" i="0">
                <a:solidFill>
                  <a:srgbClr val="7B3F94"/>
                </a:solidFill>
                <a:latin typeface="Montserrat"/>
              </a:rPr>
              <a:t>we are</a:t>
            </a:r>
            <a:endParaRPr sz="1477" b="1" i="0">
              <a:solidFill>
                <a:srgbClr val="7B3F94"/>
              </a:solidFill>
              <a:latin typeface="Montserrat"/>
            </a:endParaRPr>
          </a:p>
        </p:txBody>
      </p:sp>
      <p:sp>
        <p:nvSpPr>
          <p:cNvPr id="10" name="TextBox 7">
            <a:extLst>
              <a:ext uri="{FF2B5EF4-FFF2-40B4-BE49-F238E27FC236}">
                <a16:creationId xmlns:a16="http://schemas.microsoft.com/office/drawing/2014/main" id="{9B278387-E773-8BF5-F805-2ACE0F214E86}"/>
              </a:ext>
            </a:extLst>
          </p:cNvPr>
          <p:cNvSpPr txBox="1"/>
          <p:nvPr/>
        </p:nvSpPr>
        <p:spPr>
          <a:xfrm>
            <a:off x="704212" y="1836148"/>
            <a:ext cx="6737399" cy="923330"/>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i="0">
                <a:solidFill>
                  <a:srgbClr val="333333"/>
                </a:solidFill>
                <a:latin typeface="Montserrat"/>
              </a:rPr>
              <a:t>Empowering Women to Lead</a:t>
            </a:r>
          </a:p>
          <a:p>
            <a:pPr algn="ctr"/>
            <a:r>
              <a:rPr lang="en-US" sz="1200" b="0" i="0">
                <a:solidFill>
                  <a:srgbClr val="333333"/>
                </a:solidFill>
                <a:latin typeface="Montserrat"/>
              </a:rPr>
              <a:t>The Women in Power Platform is a dynamic community dedicated to fostering leadership, empowerment, and professional growth for women across diverse sectors. We offer resources, mentorship, and networking opportunities to support women in reaching their full potential.</a:t>
            </a:r>
          </a:p>
        </p:txBody>
      </p:sp>
      <p:sp>
        <p:nvSpPr>
          <p:cNvPr id="15" name="Rounded Rectangle 3">
            <a:extLst>
              <a:ext uri="{FF2B5EF4-FFF2-40B4-BE49-F238E27FC236}">
                <a16:creationId xmlns:a16="http://schemas.microsoft.com/office/drawing/2014/main" id="{75688E8E-3E33-4E9F-BC5F-B69A3298576B}"/>
              </a:ext>
            </a:extLst>
          </p:cNvPr>
          <p:cNvSpPr/>
          <p:nvPr/>
        </p:nvSpPr>
        <p:spPr>
          <a:xfrm>
            <a:off x="453217" y="3144347"/>
            <a:ext cx="7295704" cy="1554480"/>
          </a:xfrm>
          <a:prstGeom prst="roundRect">
            <a:avLst>
              <a:gd name="adj" fmla="val 6073"/>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sp>
        <p:nvSpPr>
          <p:cNvPr id="16" name="TextBox 8">
            <a:extLst>
              <a:ext uri="{FF2B5EF4-FFF2-40B4-BE49-F238E27FC236}">
                <a16:creationId xmlns:a16="http://schemas.microsoft.com/office/drawing/2014/main" id="{9D6BB282-0CD7-07DE-F149-6C2D7DFF7B6D}"/>
              </a:ext>
            </a:extLst>
          </p:cNvPr>
          <p:cNvSpPr txBox="1"/>
          <p:nvPr/>
        </p:nvSpPr>
        <p:spPr>
          <a:xfrm>
            <a:off x="3369049" y="3265512"/>
            <a:ext cx="1489732" cy="266693"/>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477" b="1" i="0">
                <a:solidFill>
                  <a:srgbClr val="7B3F94"/>
                </a:solidFill>
                <a:latin typeface="Montserrat"/>
              </a:rPr>
              <a:t>Why Join us?</a:t>
            </a:r>
          </a:p>
        </p:txBody>
      </p:sp>
      <p:sp>
        <p:nvSpPr>
          <p:cNvPr id="17" name="TextBox 11">
            <a:extLst>
              <a:ext uri="{FF2B5EF4-FFF2-40B4-BE49-F238E27FC236}">
                <a16:creationId xmlns:a16="http://schemas.microsoft.com/office/drawing/2014/main" id="{F256CB29-12DB-3DBF-EE6E-15CFBE1ED040}"/>
              </a:ext>
            </a:extLst>
          </p:cNvPr>
          <p:cNvSpPr txBox="1"/>
          <p:nvPr/>
        </p:nvSpPr>
        <p:spPr>
          <a:xfrm>
            <a:off x="732370" y="3653370"/>
            <a:ext cx="6737398" cy="855555"/>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52396" indent="-152396" algn="l">
              <a:lnSpc>
                <a:spcPts val="1738"/>
              </a:lnSpc>
              <a:spcBef>
                <a:spcPts val="0"/>
              </a:spcBef>
              <a:spcAft>
                <a:spcPts val="0"/>
              </a:spcAft>
              <a:buClr>
                <a:srgbClr val="7B3F94"/>
              </a:buClr>
              <a:buSzPct val="100000"/>
              <a:buFont typeface="Montserrat" charset="0"/>
              <a:buChar char="●"/>
            </a:pPr>
            <a:r>
              <a:rPr lang="en-US" sz="1200" b="1" i="0">
                <a:solidFill>
                  <a:srgbClr val="333333"/>
                </a:solidFill>
                <a:latin typeface="Montserrat"/>
              </a:rPr>
              <a:t>Connect with Leaders</a:t>
            </a:r>
            <a:r>
              <a:rPr lang="en-US" sz="1200" b="0" i="0">
                <a:solidFill>
                  <a:srgbClr val="333333"/>
                </a:solidFill>
                <a:latin typeface="Montserrat"/>
              </a:rPr>
              <a:t>: Engage with inspiring women &amp; allies</a:t>
            </a:r>
          </a:p>
          <a:p>
            <a:pPr marL="152396" indent="-152396" algn="l">
              <a:lnSpc>
                <a:spcPts val="1738"/>
              </a:lnSpc>
              <a:spcBef>
                <a:spcPts val="0"/>
              </a:spcBef>
              <a:spcAft>
                <a:spcPts val="0"/>
              </a:spcAft>
              <a:buClr>
                <a:srgbClr val="7B3F94"/>
              </a:buClr>
              <a:buSzPct val="100000"/>
              <a:buFont typeface="Montserrat" charset="0"/>
              <a:buChar char="●"/>
            </a:pPr>
            <a:r>
              <a:rPr lang="en-US" sz="1200" b="1" i="0">
                <a:solidFill>
                  <a:srgbClr val="333333"/>
                </a:solidFill>
                <a:latin typeface="Montserrat"/>
              </a:rPr>
              <a:t>Access Exclusive Resources</a:t>
            </a:r>
            <a:r>
              <a:rPr lang="en-US" sz="1200" b="0" i="0">
                <a:solidFill>
                  <a:srgbClr val="333333"/>
                </a:solidFill>
                <a:latin typeface="Montserrat"/>
              </a:rPr>
              <a:t>: Receive access to webinars, coaching, and mentorship tailored for women.</a:t>
            </a:r>
          </a:p>
          <a:p>
            <a:pPr marL="152396" indent="-152396" algn="l">
              <a:lnSpc>
                <a:spcPts val="1738"/>
              </a:lnSpc>
              <a:spcBef>
                <a:spcPts val="0"/>
              </a:spcBef>
              <a:spcAft>
                <a:spcPts val="0"/>
              </a:spcAft>
              <a:buClr>
                <a:srgbClr val="7B3F94"/>
              </a:buClr>
              <a:buSzPct val="100000"/>
              <a:buFont typeface="Montserrat" charset="0"/>
              <a:buChar char="●"/>
            </a:pPr>
            <a:r>
              <a:rPr lang="en-US" sz="1200" b="1">
                <a:solidFill>
                  <a:srgbClr val="333333"/>
                </a:solidFill>
                <a:latin typeface="Montserrat"/>
              </a:rPr>
              <a:t>Be</a:t>
            </a:r>
            <a:r>
              <a:rPr lang="en-US" sz="1200" b="1" i="0">
                <a:solidFill>
                  <a:srgbClr val="333333"/>
                </a:solidFill>
                <a:latin typeface="Montserrat"/>
              </a:rPr>
              <a:t> Part of a Movement: </a:t>
            </a:r>
            <a:r>
              <a:rPr lang="en-US" sz="1200" b="0" i="0">
                <a:solidFill>
                  <a:srgbClr val="333333"/>
                </a:solidFill>
                <a:latin typeface="Montserrat"/>
              </a:rPr>
              <a:t>Empower yourself while empowering others.</a:t>
            </a:r>
          </a:p>
        </p:txBody>
      </p:sp>
      <p:sp>
        <p:nvSpPr>
          <p:cNvPr id="18" name="Rounded Rectangle 4">
            <a:extLst>
              <a:ext uri="{FF2B5EF4-FFF2-40B4-BE49-F238E27FC236}">
                <a16:creationId xmlns:a16="http://schemas.microsoft.com/office/drawing/2014/main" id="{0B6B367C-9B8D-2870-8F1B-77E127C7D0DE}"/>
              </a:ext>
            </a:extLst>
          </p:cNvPr>
          <p:cNvSpPr/>
          <p:nvPr/>
        </p:nvSpPr>
        <p:spPr>
          <a:xfrm>
            <a:off x="466063" y="5071492"/>
            <a:ext cx="7295704" cy="1554480"/>
          </a:xfrm>
          <a:prstGeom prst="roundRect">
            <a:avLst>
              <a:gd name="adj" fmla="val 6451"/>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sp>
        <p:nvSpPr>
          <p:cNvPr id="19" name="TextBox 9">
            <a:extLst>
              <a:ext uri="{FF2B5EF4-FFF2-40B4-BE49-F238E27FC236}">
                <a16:creationId xmlns:a16="http://schemas.microsoft.com/office/drawing/2014/main" id="{FEDE99AD-5F01-A387-2148-98AEA2492282}"/>
              </a:ext>
            </a:extLst>
          </p:cNvPr>
          <p:cNvSpPr txBox="1"/>
          <p:nvPr/>
        </p:nvSpPr>
        <p:spPr>
          <a:xfrm>
            <a:off x="1799337" y="5258882"/>
            <a:ext cx="4547147" cy="227306"/>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477" b="1" i="0">
                <a:solidFill>
                  <a:srgbClr val="7B3F94"/>
                </a:solidFill>
                <a:latin typeface="Montserrat"/>
              </a:rPr>
              <a:t>How to Join?</a:t>
            </a:r>
          </a:p>
        </p:txBody>
      </p:sp>
      <p:sp>
        <p:nvSpPr>
          <p:cNvPr id="20" name="TextBox 10">
            <a:extLst>
              <a:ext uri="{FF2B5EF4-FFF2-40B4-BE49-F238E27FC236}">
                <a16:creationId xmlns:a16="http://schemas.microsoft.com/office/drawing/2014/main" id="{DBD4FA78-BD9E-8A39-9EF3-786070FBACE3}"/>
              </a:ext>
            </a:extLst>
          </p:cNvPr>
          <p:cNvSpPr txBox="1"/>
          <p:nvPr/>
        </p:nvSpPr>
        <p:spPr>
          <a:xfrm>
            <a:off x="788687" y="5644010"/>
            <a:ext cx="6681081" cy="738664"/>
          </a:xfrm>
          <a:prstGeom prst="rect">
            <a:avLst/>
          </a:prstGeom>
          <a:noFill/>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rgbClr val="333333"/>
                </a:solidFill>
                <a:effectLst/>
                <a:latin typeface="Montserrat" panose="00000500000000000000" pitchFamily="2" charset="0"/>
              </a:rPr>
              <a:t>We invite you to join our community on </a:t>
            </a:r>
            <a:r>
              <a:rPr lang="en-US" sz="1200" b="1">
                <a:solidFill>
                  <a:srgbClr val="333333"/>
                </a:solidFill>
                <a:effectLst/>
                <a:latin typeface="Montserrat" panose="00000500000000000000" pitchFamily="2" charset="0"/>
                <a:hlinkClick r:id="rId3"/>
              </a:rPr>
              <a:t>LinkedIn</a:t>
            </a:r>
            <a:r>
              <a:rPr lang="en-US" sz="1200">
                <a:solidFill>
                  <a:srgbClr val="333333"/>
                </a:solidFill>
                <a:effectLst/>
                <a:latin typeface="Montserrat" panose="00000500000000000000" pitchFamily="2" charset="0"/>
              </a:rPr>
              <a:t> to stay updated and connected with the latest news, events, and inspiring stories. </a:t>
            </a:r>
          </a:p>
          <a:p>
            <a:pPr algn="ctr"/>
            <a:r>
              <a:rPr lang="en-US" sz="1200">
                <a:solidFill>
                  <a:srgbClr val="333333"/>
                </a:solidFill>
                <a:effectLst/>
                <a:latin typeface="Montserrat" panose="00000500000000000000" pitchFamily="2" charset="0"/>
              </a:rPr>
              <a:t>Follow us on </a:t>
            </a:r>
            <a:r>
              <a:rPr lang="en-US" sz="1200" b="1">
                <a:solidFill>
                  <a:srgbClr val="333333"/>
                </a:solidFill>
                <a:effectLst/>
                <a:latin typeface="Montserrat" panose="00000500000000000000" pitchFamily="2" charset="0"/>
                <a:hlinkClick r:id="rId4"/>
              </a:rPr>
              <a:t>YouTube</a:t>
            </a:r>
            <a:r>
              <a:rPr lang="en-US" sz="1200">
                <a:solidFill>
                  <a:srgbClr val="333333"/>
                </a:solidFill>
                <a:effectLst/>
                <a:latin typeface="Montserrat" panose="00000500000000000000" pitchFamily="2" charset="0"/>
              </a:rPr>
              <a:t> where you can watch and celebrate the incredible achievements of the remarkable women!</a:t>
            </a:r>
            <a:endParaRPr sz="1200" b="0" i="0">
              <a:solidFill>
                <a:srgbClr val="333333"/>
              </a:solidFill>
              <a:latin typeface="Montserrat"/>
            </a:endParaRPr>
          </a:p>
        </p:txBody>
      </p:sp>
      <p:pic>
        <p:nvPicPr>
          <p:cNvPr id="3" name="Picture 2">
            <a:extLst>
              <a:ext uri="{FF2B5EF4-FFF2-40B4-BE49-F238E27FC236}">
                <a16:creationId xmlns:a16="http://schemas.microsoft.com/office/drawing/2014/main" id="{B448F10F-632C-26FC-72CC-40E540042545}"/>
              </a:ext>
            </a:extLst>
          </p:cNvPr>
          <p:cNvPicPr>
            <a:picLocks noChangeAspect="1"/>
          </p:cNvPicPr>
          <p:nvPr/>
        </p:nvPicPr>
        <p:blipFill>
          <a:blip r:embed="rId5"/>
          <a:stretch>
            <a:fillRect/>
          </a:stretch>
        </p:blipFill>
        <p:spPr>
          <a:xfrm>
            <a:off x="9067718" y="4046391"/>
            <a:ext cx="2263375" cy="2038443"/>
          </a:xfrm>
          <a:prstGeom prst="roundRect">
            <a:avLst>
              <a:gd name="adj" fmla="val 11111"/>
            </a:avLst>
          </a:prstGeom>
          <a:ln w="152400" cap="rnd">
            <a:solidFill>
              <a:srgbClr val="403E70"/>
            </a:solidFill>
            <a:prstDash val="solid"/>
          </a:ln>
          <a:effectLst>
            <a:outerShdw blurRad="101600" dist="50800" dir="7200000" algn="tl" rotWithShape="0">
              <a:srgbClr val="000000">
                <a:alpha val="45000"/>
              </a:srgbClr>
            </a:outerShdw>
            <a:softEdge rad="1257300"/>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51696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353D7-1EA3-75E8-35F8-616D4BA79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059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954E2-BE8B-935F-783A-735C50E0E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939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D815-FE42-C2E6-D266-4457BC466B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DA02FE-B652-4F15-5A60-CAC15108EA43}"/>
              </a:ext>
            </a:extLst>
          </p:cNvPr>
          <p:cNvSpPr>
            <a:spLocks noGrp="1"/>
          </p:cNvSpPr>
          <p:nvPr>
            <p:ph type="title"/>
          </p:nvPr>
        </p:nvSpPr>
        <p:spPr>
          <a:xfrm>
            <a:off x="478971" y="332468"/>
            <a:ext cx="10025743" cy="1093560"/>
          </a:xfrm>
        </p:spPr>
        <p:txBody>
          <a:bodyPr>
            <a:normAutofit fontScale="90000"/>
          </a:bodyPr>
          <a:lstStyle/>
          <a:p>
            <a:r>
              <a:rPr lang="en-CA">
                <a:solidFill>
                  <a:schemeClr val="bg1"/>
                </a:solidFill>
                <a:latin typeface="Segoe Sans Text Semibold"/>
                <a:cs typeface="Segoe Sans Text Semibold"/>
              </a:rPr>
              <a:t>Thank You Women In Tech &amp; Allies Panel</a:t>
            </a:r>
            <a:br>
              <a:rPr lang="en-CA"/>
            </a:br>
            <a:r>
              <a:rPr lang="en-US" sz="2000">
                <a:latin typeface="Segoe Sans Text"/>
                <a:cs typeface="Segoe Sans Text"/>
              </a:rPr>
              <a:t>Strengthening Community Across the Microsoft Ecosystem </a:t>
            </a:r>
            <a:endParaRPr lang="en-CA">
              <a:latin typeface="Segoe Sans Text"/>
              <a:cs typeface="Segoe Sans Text"/>
            </a:endParaRPr>
          </a:p>
        </p:txBody>
      </p:sp>
      <p:sp>
        <p:nvSpPr>
          <p:cNvPr id="2" name="Rectangle: Rounded Corners 15">
            <a:extLst>
              <a:ext uri="{FF2B5EF4-FFF2-40B4-BE49-F238E27FC236}">
                <a16:creationId xmlns:a16="http://schemas.microsoft.com/office/drawing/2014/main" id="{1B5A7C2A-2E05-A65C-DA1A-3E732E1B6D8D}"/>
              </a:ext>
              <a:ext uri="{C183D7F6-B498-43B3-948B-1728B52AA6E4}">
                <adec:decorative xmlns:adec="http://schemas.microsoft.com/office/drawing/2017/decorative" val="1"/>
              </a:ext>
            </a:extLst>
          </p:cNvPr>
          <p:cNvSpPr/>
          <p:nvPr/>
        </p:nvSpPr>
        <p:spPr bwMode="auto">
          <a:xfrm>
            <a:off x="7006855" y="1800646"/>
            <a:ext cx="4668667" cy="4679531"/>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 name="Rectangle: Rounded Corners 15">
            <a:extLst>
              <a:ext uri="{FF2B5EF4-FFF2-40B4-BE49-F238E27FC236}">
                <a16:creationId xmlns:a16="http://schemas.microsoft.com/office/drawing/2014/main" id="{56A6D7EE-06B3-A3AE-ACAF-C0D98DBA11D4}"/>
              </a:ext>
              <a:ext uri="{C183D7F6-B498-43B3-948B-1728B52AA6E4}">
                <adec:decorative xmlns:adec="http://schemas.microsoft.com/office/drawing/2017/decorative" val="1"/>
              </a:ext>
            </a:extLst>
          </p:cNvPr>
          <p:cNvSpPr/>
          <p:nvPr/>
        </p:nvSpPr>
        <p:spPr bwMode="auto">
          <a:xfrm>
            <a:off x="7006855" y="1910704"/>
            <a:ext cx="4668667" cy="4564347"/>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 name="Rectangle: Rounded Corners 15">
            <a:extLst>
              <a:ext uri="{FF2B5EF4-FFF2-40B4-BE49-F238E27FC236}">
                <a16:creationId xmlns:a16="http://schemas.microsoft.com/office/drawing/2014/main" id="{0BD647FF-D21E-4B05-4788-7768853FE941}"/>
              </a:ext>
              <a:ext uri="{C183D7F6-B498-43B3-948B-1728B52AA6E4}">
                <adec:decorative xmlns:adec="http://schemas.microsoft.com/office/drawing/2017/decorative" val="1"/>
              </a:ext>
            </a:extLst>
          </p:cNvPr>
          <p:cNvSpPr/>
          <p:nvPr/>
        </p:nvSpPr>
        <p:spPr bwMode="auto">
          <a:xfrm>
            <a:off x="677015"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 name="Rectangle: Rounded Corners 15">
            <a:extLst>
              <a:ext uri="{FF2B5EF4-FFF2-40B4-BE49-F238E27FC236}">
                <a16:creationId xmlns:a16="http://schemas.microsoft.com/office/drawing/2014/main" id="{58EE06FD-236B-2B36-08A4-7A8B78722817}"/>
              </a:ext>
              <a:ext uri="{C183D7F6-B498-43B3-948B-1728B52AA6E4}">
                <adec:decorative xmlns:adec="http://schemas.microsoft.com/office/drawing/2017/decorative" val="1"/>
              </a:ext>
            </a:extLst>
          </p:cNvPr>
          <p:cNvSpPr/>
          <p:nvPr/>
        </p:nvSpPr>
        <p:spPr bwMode="auto">
          <a:xfrm>
            <a:off x="721261" y="1910704"/>
            <a:ext cx="843903" cy="843903"/>
          </a:xfrm>
          <a:prstGeom prst="ellipse">
            <a:avLst/>
          </a:prstGeom>
          <a:blipFill>
            <a:blip r:embed="rId2"/>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0" name="TextBox 62">
            <a:extLst>
              <a:ext uri="{FF2B5EF4-FFF2-40B4-BE49-F238E27FC236}">
                <a16:creationId xmlns:a16="http://schemas.microsoft.com/office/drawing/2014/main" id="{FB6F52AA-BEF8-A5B0-86F5-A01FEC788D26}"/>
              </a:ext>
            </a:extLst>
          </p:cNvPr>
          <p:cNvSpPr txBox="1"/>
          <p:nvPr/>
        </p:nvSpPr>
        <p:spPr>
          <a:xfrm>
            <a:off x="495212" y="2868272"/>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Sharon Smith</a:t>
            </a:r>
          </a:p>
          <a:p>
            <a:pPr algn="ctr" defTabSz="609630">
              <a:defRPr/>
            </a:pPr>
            <a:r>
              <a:rPr lang="en-US" sz="1000">
                <a:solidFill>
                  <a:srgbClr val="46B7B2"/>
                </a:solidFill>
                <a:latin typeface="Segoe Sans Text" pitchFamily="2" charset="0"/>
                <a:ea typeface="TT Hoves"/>
                <a:cs typeface="Segoe Sans Text" pitchFamily="2" charset="0"/>
                <a:sym typeface="TT Hoves"/>
              </a:rPr>
              <a:t>The Mentoring Hub</a:t>
            </a:r>
            <a:endParaRPr lang="en-US" sz="900">
              <a:solidFill>
                <a:srgbClr val="042344"/>
              </a:solidFill>
              <a:latin typeface="Segoe Sans Text" pitchFamily="2" charset="0"/>
              <a:ea typeface="TT Hoves"/>
              <a:cs typeface="Segoe Sans Text" pitchFamily="2" charset="0"/>
              <a:sym typeface="TT Hoves"/>
            </a:endParaRPr>
          </a:p>
        </p:txBody>
      </p:sp>
      <p:sp>
        <p:nvSpPr>
          <p:cNvPr id="25" name="Rectangle: Rounded Corners 15">
            <a:extLst>
              <a:ext uri="{FF2B5EF4-FFF2-40B4-BE49-F238E27FC236}">
                <a16:creationId xmlns:a16="http://schemas.microsoft.com/office/drawing/2014/main" id="{8030BD27-364F-F59A-002E-534B790759F0}"/>
              </a:ext>
              <a:ext uri="{C183D7F6-B498-43B3-948B-1728B52AA6E4}">
                <adec:decorative xmlns:adec="http://schemas.microsoft.com/office/drawing/2017/decorative" val="1"/>
              </a:ext>
            </a:extLst>
          </p:cNvPr>
          <p:cNvSpPr/>
          <p:nvPr/>
        </p:nvSpPr>
        <p:spPr bwMode="auto">
          <a:xfrm>
            <a:off x="2288920"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6" name="Rectangle: Rounded Corners 15">
            <a:extLst>
              <a:ext uri="{FF2B5EF4-FFF2-40B4-BE49-F238E27FC236}">
                <a16:creationId xmlns:a16="http://schemas.microsoft.com/office/drawing/2014/main" id="{4168C827-6B26-EEEF-8F2A-892DB2E2C158}"/>
              </a:ext>
              <a:ext uri="{C183D7F6-B498-43B3-948B-1728B52AA6E4}">
                <adec:decorative xmlns:adec="http://schemas.microsoft.com/office/drawing/2017/decorative" val="1"/>
              </a:ext>
            </a:extLst>
          </p:cNvPr>
          <p:cNvSpPr/>
          <p:nvPr/>
        </p:nvSpPr>
        <p:spPr bwMode="auto">
          <a:xfrm>
            <a:off x="2333166" y="1910704"/>
            <a:ext cx="843903" cy="843903"/>
          </a:xfrm>
          <a:prstGeom prst="ellipse">
            <a:avLst/>
          </a:prstGeom>
          <a:blipFill>
            <a:blip r:embed="rId3"/>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1" name="TextBox 62">
            <a:extLst>
              <a:ext uri="{FF2B5EF4-FFF2-40B4-BE49-F238E27FC236}">
                <a16:creationId xmlns:a16="http://schemas.microsoft.com/office/drawing/2014/main" id="{DFED6E9F-DEA1-CACD-1A1C-FE778DF46E3C}"/>
              </a:ext>
            </a:extLst>
          </p:cNvPr>
          <p:cNvSpPr txBox="1"/>
          <p:nvPr/>
        </p:nvSpPr>
        <p:spPr>
          <a:xfrm>
            <a:off x="2107117" y="2868272"/>
            <a:ext cx="1296000" cy="307777"/>
          </a:xfrm>
          <a:prstGeom prst="rect">
            <a:avLst/>
          </a:prstGeom>
        </p:spPr>
        <p:txBody>
          <a:bodyPr wrap="square" lIns="0" tIns="0" rIns="0" bIns="0" rtlCol="0" anchor="t">
            <a:spAutoFit/>
          </a:bodyPr>
          <a:lstStyle/>
          <a:p>
            <a:pPr algn="ctr" defTabSz="609630">
              <a:defRPr/>
            </a:pPr>
            <a:r>
              <a:rPr lang="en-US" sz="1000" err="1">
                <a:solidFill>
                  <a:srgbClr val="46B7B2"/>
                </a:solidFill>
                <a:latin typeface="Segoe Sans Text Semibold" pitchFamily="2" charset="0"/>
                <a:ea typeface="TT Hoves"/>
                <a:cs typeface="Segoe Sans Text Semibold" pitchFamily="2" charset="0"/>
                <a:sym typeface="TT Hoves"/>
              </a:rPr>
              <a:t>Nihinlola</a:t>
            </a:r>
            <a:r>
              <a:rPr lang="en-US" sz="1000">
                <a:solidFill>
                  <a:srgbClr val="46B7B2"/>
                </a:solidFill>
                <a:latin typeface="Segoe Sans Text Semibold" pitchFamily="2" charset="0"/>
                <a:ea typeface="TT Hoves"/>
                <a:cs typeface="Segoe Sans Text Semibold" pitchFamily="2" charset="0"/>
                <a:sym typeface="TT Hoves"/>
              </a:rPr>
              <a:t> Adeyemi</a:t>
            </a:r>
          </a:p>
          <a:p>
            <a:pPr algn="ctr" defTabSz="609630">
              <a:defRPr/>
            </a:pPr>
            <a:r>
              <a:rPr lang="en-US" sz="1000">
                <a:solidFill>
                  <a:srgbClr val="46B7B2"/>
                </a:solidFill>
                <a:latin typeface="Segoe Sans Text" pitchFamily="2" charset="0"/>
                <a:ea typeface="TT Hoves"/>
                <a:cs typeface="Segoe Sans Text" pitchFamily="2" charset="0"/>
                <a:sym typeface="TT Hoves"/>
              </a:rPr>
              <a:t>President, </a:t>
            </a:r>
            <a:r>
              <a:rPr lang="en-US" sz="1000" err="1">
                <a:solidFill>
                  <a:srgbClr val="46B7B2"/>
                </a:solidFill>
                <a:latin typeface="Segoe Sans Text" pitchFamily="2" charset="0"/>
                <a:ea typeface="TT Hoves"/>
                <a:cs typeface="Segoe Sans Text" pitchFamily="2" charset="0"/>
                <a:sym typeface="TT Hoves"/>
              </a:rPr>
              <a:t>TechStylers</a:t>
            </a:r>
            <a:endParaRPr lang="en-US" sz="900">
              <a:solidFill>
                <a:srgbClr val="042344"/>
              </a:solidFill>
              <a:latin typeface="Segoe Sans Text" pitchFamily="2" charset="0"/>
              <a:ea typeface="TT Hoves"/>
              <a:cs typeface="Segoe Sans Text" pitchFamily="2" charset="0"/>
              <a:sym typeface="TT Hoves"/>
            </a:endParaRPr>
          </a:p>
        </p:txBody>
      </p:sp>
      <p:sp>
        <p:nvSpPr>
          <p:cNvPr id="23" name="Rectangle: Rounded Corners 15">
            <a:extLst>
              <a:ext uri="{FF2B5EF4-FFF2-40B4-BE49-F238E27FC236}">
                <a16:creationId xmlns:a16="http://schemas.microsoft.com/office/drawing/2014/main" id="{1E14FDC9-F8EF-C3EF-B156-653400A538CD}"/>
              </a:ext>
              <a:ext uri="{C183D7F6-B498-43B3-948B-1728B52AA6E4}">
                <adec:decorative xmlns:adec="http://schemas.microsoft.com/office/drawing/2017/decorative" val="1"/>
              </a:ext>
            </a:extLst>
          </p:cNvPr>
          <p:cNvSpPr/>
          <p:nvPr/>
        </p:nvSpPr>
        <p:spPr bwMode="auto">
          <a:xfrm>
            <a:off x="3900825"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4" name="Rectangle: Rounded Corners 15">
            <a:extLst>
              <a:ext uri="{FF2B5EF4-FFF2-40B4-BE49-F238E27FC236}">
                <a16:creationId xmlns:a16="http://schemas.microsoft.com/office/drawing/2014/main" id="{531C5F72-3159-0E78-D1DB-AE8873B4263C}"/>
              </a:ext>
              <a:ext uri="{C183D7F6-B498-43B3-948B-1728B52AA6E4}">
                <adec:decorative xmlns:adec="http://schemas.microsoft.com/office/drawing/2017/decorative" val="1"/>
              </a:ext>
            </a:extLst>
          </p:cNvPr>
          <p:cNvSpPr/>
          <p:nvPr/>
        </p:nvSpPr>
        <p:spPr bwMode="auto">
          <a:xfrm>
            <a:off x="3945071" y="1910704"/>
            <a:ext cx="843903" cy="843903"/>
          </a:xfrm>
          <a:prstGeom prst="ellipse">
            <a:avLst/>
          </a:prstGeom>
          <a:blipFill>
            <a:blip r:embed="rId4"/>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2" name="TextBox 62">
            <a:extLst>
              <a:ext uri="{FF2B5EF4-FFF2-40B4-BE49-F238E27FC236}">
                <a16:creationId xmlns:a16="http://schemas.microsoft.com/office/drawing/2014/main" id="{B587FB64-37AC-C370-80B3-E1AB142E33FA}"/>
              </a:ext>
            </a:extLst>
          </p:cNvPr>
          <p:cNvSpPr txBox="1"/>
          <p:nvPr/>
        </p:nvSpPr>
        <p:spPr>
          <a:xfrm>
            <a:off x="3719022" y="2868272"/>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Olajumoke </a:t>
            </a:r>
            <a:r>
              <a:rPr lang="en-US" sz="1000" err="1">
                <a:solidFill>
                  <a:srgbClr val="46B7B2"/>
                </a:solidFill>
                <a:latin typeface="Segoe Sans Text Semibold" pitchFamily="2" charset="0"/>
                <a:ea typeface="TT Hoves"/>
                <a:cs typeface="Segoe Sans Text Semibold" pitchFamily="2" charset="0"/>
                <a:sym typeface="TT Hoves"/>
              </a:rPr>
              <a:t>Toriola</a:t>
            </a:r>
            <a:endParaRPr lang="en-US" sz="1000">
              <a:solidFill>
                <a:srgbClr val="46B7B2"/>
              </a:solidFill>
              <a:latin typeface="Segoe Sans Text Semibold" pitchFamily="2" charset="0"/>
              <a:ea typeface="TT Hoves"/>
              <a:cs typeface="Segoe Sans Text Semibold" pitchFamily="2" charset="0"/>
              <a:sym typeface="TT Hoves"/>
            </a:endParaRPr>
          </a:p>
          <a:p>
            <a:pPr algn="ctr" defTabSz="609630">
              <a:defRPr/>
            </a:pPr>
            <a:r>
              <a:rPr lang="en-US" sz="1000">
                <a:solidFill>
                  <a:srgbClr val="46B7B2"/>
                </a:solidFill>
                <a:latin typeface="Segoe Sans Text" pitchFamily="2" charset="0"/>
                <a:ea typeface="TT Hoves"/>
                <a:cs typeface="Segoe Sans Text" pitchFamily="2" charset="0"/>
                <a:sym typeface="TT Hoves"/>
              </a:rPr>
              <a:t>Cofounder, </a:t>
            </a:r>
            <a:r>
              <a:rPr lang="en-US" sz="1000" err="1">
                <a:solidFill>
                  <a:srgbClr val="46B7B2"/>
                </a:solidFill>
                <a:latin typeface="Segoe Sans Text" pitchFamily="2" charset="0"/>
                <a:ea typeface="TT Hoves"/>
                <a:cs typeface="Segoe Sans Text" pitchFamily="2" charset="0"/>
                <a:sym typeface="TT Hoves"/>
              </a:rPr>
              <a:t>TechStylers</a:t>
            </a:r>
            <a:endParaRPr lang="en-US" sz="900">
              <a:solidFill>
                <a:srgbClr val="042344"/>
              </a:solidFill>
              <a:latin typeface="Segoe Sans Text" pitchFamily="2" charset="0"/>
              <a:ea typeface="TT Hoves"/>
              <a:cs typeface="Segoe Sans Text" pitchFamily="2" charset="0"/>
              <a:sym typeface="TT Hoves"/>
            </a:endParaRPr>
          </a:p>
        </p:txBody>
      </p:sp>
      <p:sp>
        <p:nvSpPr>
          <p:cNvPr id="43" name="TextBox 62">
            <a:extLst>
              <a:ext uri="{FF2B5EF4-FFF2-40B4-BE49-F238E27FC236}">
                <a16:creationId xmlns:a16="http://schemas.microsoft.com/office/drawing/2014/main" id="{749EF914-FDDD-EEC4-B66E-8A2A510AFEA5}"/>
              </a:ext>
            </a:extLst>
          </p:cNvPr>
          <p:cNvSpPr txBox="1"/>
          <p:nvPr/>
        </p:nvSpPr>
        <p:spPr>
          <a:xfrm>
            <a:off x="5330926" y="2868272"/>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Sharon Weaver</a:t>
            </a:r>
          </a:p>
          <a:p>
            <a:pPr algn="ctr" defTabSz="609630">
              <a:defRPr/>
            </a:pPr>
            <a:r>
              <a:rPr lang="en-US" sz="1000">
                <a:solidFill>
                  <a:srgbClr val="46B7B2"/>
                </a:solidFill>
                <a:latin typeface="Segoe Sans Text" pitchFamily="2" charset="0"/>
                <a:ea typeface="TT Hoves"/>
                <a:cs typeface="Segoe Sans Text" pitchFamily="2" charset="0"/>
                <a:sym typeface="TT Hoves"/>
              </a:rPr>
              <a:t>Women in M365</a:t>
            </a:r>
            <a:endParaRPr lang="en-US" sz="900">
              <a:solidFill>
                <a:srgbClr val="042344"/>
              </a:solidFill>
              <a:latin typeface="Segoe Sans Text" pitchFamily="2" charset="0"/>
              <a:ea typeface="TT Hoves"/>
              <a:cs typeface="Segoe Sans Text" pitchFamily="2" charset="0"/>
              <a:sym typeface="TT Hoves"/>
            </a:endParaRPr>
          </a:p>
        </p:txBody>
      </p:sp>
      <p:sp>
        <p:nvSpPr>
          <p:cNvPr id="53" name="Rectangle: Rounded Corners 15">
            <a:extLst>
              <a:ext uri="{FF2B5EF4-FFF2-40B4-BE49-F238E27FC236}">
                <a16:creationId xmlns:a16="http://schemas.microsoft.com/office/drawing/2014/main" id="{C45EE50E-CEC9-BFFD-7CD6-44E9DBF7A826}"/>
              </a:ext>
              <a:ext uri="{C183D7F6-B498-43B3-948B-1728B52AA6E4}">
                <adec:decorative xmlns:adec="http://schemas.microsoft.com/office/drawing/2017/decorative" val="1"/>
              </a:ext>
            </a:extLst>
          </p:cNvPr>
          <p:cNvSpPr/>
          <p:nvPr/>
        </p:nvSpPr>
        <p:spPr bwMode="auto">
          <a:xfrm>
            <a:off x="5512729"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4" name="Rectangle: Rounded Corners 15">
            <a:extLst>
              <a:ext uri="{FF2B5EF4-FFF2-40B4-BE49-F238E27FC236}">
                <a16:creationId xmlns:a16="http://schemas.microsoft.com/office/drawing/2014/main" id="{69CB0415-9B1B-DD1A-0AC6-10DC2EF06451}"/>
              </a:ext>
              <a:ext uri="{C183D7F6-B498-43B3-948B-1728B52AA6E4}">
                <adec:decorative xmlns:adec="http://schemas.microsoft.com/office/drawing/2017/decorative" val="1"/>
              </a:ext>
            </a:extLst>
          </p:cNvPr>
          <p:cNvSpPr/>
          <p:nvPr/>
        </p:nvSpPr>
        <p:spPr bwMode="auto">
          <a:xfrm>
            <a:off x="5556975" y="1910704"/>
            <a:ext cx="843903" cy="843903"/>
          </a:xfrm>
          <a:prstGeom prst="ellipse">
            <a:avLst/>
          </a:prstGeom>
          <a:blipFill>
            <a:blip r:embed="rId5"/>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4" name="TextBox 62">
            <a:extLst>
              <a:ext uri="{FF2B5EF4-FFF2-40B4-BE49-F238E27FC236}">
                <a16:creationId xmlns:a16="http://schemas.microsoft.com/office/drawing/2014/main" id="{3CB5A2F9-7F60-CAF4-5B09-785AF4D391D9}"/>
              </a:ext>
            </a:extLst>
          </p:cNvPr>
          <p:cNvSpPr txBox="1"/>
          <p:nvPr/>
        </p:nvSpPr>
        <p:spPr>
          <a:xfrm>
            <a:off x="495212"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Rachel Sullivan</a:t>
            </a:r>
          </a:p>
          <a:p>
            <a:pPr algn="ctr" defTabSz="609630">
              <a:defRPr/>
            </a:pPr>
            <a:r>
              <a:rPr lang="en-US" sz="1000">
                <a:solidFill>
                  <a:srgbClr val="46B7B2"/>
                </a:solidFill>
                <a:latin typeface="Segoe Sans Text" pitchFamily="2" charset="0"/>
                <a:ea typeface="TT Hoves"/>
                <a:cs typeface="Segoe Sans Text" pitchFamily="2" charset="0"/>
                <a:sym typeface="TT Hoves"/>
              </a:rPr>
              <a:t>Women in M365</a:t>
            </a:r>
            <a:endParaRPr lang="en-US" sz="900">
              <a:solidFill>
                <a:srgbClr val="042344"/>
              </a:solidFill>
              <a:latin typeface="Segoe Sans Text" pitchFamily="2" charset="0"/>
              <a:ea typeface="TT Hoves"/>
              <a:cs typeface="Segoe Sans Text" pitchFamily="2" charset="0"/>
              <a:sym typeface="TT Hoves"/>
            </a:endParaRPr>
          </a:p>
        </p:txBody>
      </p:sp>
      <p:sp>
        <p:nvSpPr>
          <p:cNvPr id="60" name="Rectangle: Rounded Corners 15">
            <a:extLst>
              <a:ext uri="{FF2B5EF4-FFF2-40B4-BE49-F238E27FC236}">
                <a16:creationId xmlns:a16="http://schemas.microsoft.com/office/drawing/2014/main" id="{19A2068D-ABAC-A0EA-8D07-170477B2F7B7}"/>
              </a:ext>
              <a:ext uri="{C183D7F6-B498-43B3-948B-1728B52AA6E4}">
                <adec:decorative xmlns:adec="http://schemas.microsoft.com/office/drawing/2017/decorative" val="1"/>
              </a:ext>
            </a:extLst>
          </p:cNvPr>
          <p:cNvSpPr/>
          <p:nvPr/>
        </p:nvSpPr>
        <p:spPr bwMode="auto">
          <a:xfrm>
            <a:off x="677015"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1" name="Rectangle: Rounded Corners 15">
            <a:extLst>
              <a:ext uri="{FF2B5EF4-FFF2-40B4-BE49-F238E27FC236}">
                <a16:creationId xmlns:a16="http://schemas.microsoft.com/office/drawing/2014/main" id="{9962C822-9F66-51E9-C24A-0A8F208B111A}"/>
              </a:ext>
              <a:ext uri="{C183D7F6-B498-43B3-948B-1728B52AA6E4}">
                <adec:decorative xmlns:adec="http://schemas.microsoft.com/office/drawing/2017/decorative" val="1"/>
              </a:ext>
            </a:extLst>
          </p:cNvPr>
          <p:cNvSpPr/>
          <p:nvPr/>
        </p:nvSpPr>
        <p:spPr bwMode="auto">
          <a:xfrm>
            <a:off x="721261" y="3510648"/>
            <a:ext cx="843903" cy="843903"/>
          </a:xfrm>
          <a:prstGeom prst="ellipse">
            <a:avLst/>
          </a:prstGeom>
          <a:blipFill>
            <a:blip r:embed="rId6"/>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7" name="TextBox 62">
            <a:extLst>
              <a:ext uri="{FF2B5EF4-FFF2-40B4-BE49-F238E27FC236}">
                <a16:creationId xmlns:a16="http://schemas.microsoft.com/office/drawing/2014/main" id="{1BBFB4B3-75A8-AC40-4444-5B0EA023BBBF}"/>
              </a:ext>
            </a:extLst>
          </p:cNvPr>
          <p:cNvSpPr txBox="1"/>
          <p:nvPr/>
        </p:nvSpPr>
        <p:spPr>
          <a:xfrm>
            <a:off x="2107117"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a:ea typeface="TT Hoves"/>
                <a:cs typeface="Segoe Sans Text Semibold"/>
                <a:sym typeface="TT Hoves"/>
              </a:rPr>
              <a:t>Sravani </a:t>
            </a:r>
            <a:r>
              <a:rPr lang="en-US" sz="1000" err="1">
                <a:solidFill>
                  <a:srgbClr val="46B7B2"/>
                </a:solidFill>
                <a:latin typeface="Segoe Sans Text Semibold"/>
                <a:ea typeface="TT Hoves"/>
                <a:cs typeface="Segoe Sans Text Semibold"/>
                <a:sym typeface="TT Hoves"/>
              </a:rPr>
              <a:t>Seethi</a:t>
            </a:r>
            <a:endParaRPr lang="en-US" sz="1000" err="1">
              <a:solidFill>
                <a:srgbClr val="46B7B2"/>
              </a:solidFill>
              <a:latin typeface="Segoe Sans Text Semibold" pitchFamily="2" charset="0"/>
              <a:ea typeface="TT Hoves"/>
              <a:cs typeface="Segoe Sans Text Semibold" pitchFamily="2" charset="0"/>
              <a:sym typeface="TT Hoves"/>
            </a:endParaRPr>
          </a:p>
          <a:p>
            <a:pPr algn="ctr" defTabSz="609630">
              <a:defRPr/>
            </a:pPr>
            <a:r>
              <a:rPr lang="en-US" sz="1000">
                <a:solidFill>
                  <a:srgbClr val="46B7B2"/>
                </a:solidFill>
                <a:latin typeface="Segoe Sans Text" pitchFamily="2" charset="0"/>
                <a:ea typeface="TT Hoves"/>
                <a:cs typeface="Segoe Sans Text" pitchFamily="2" charset="0"/>
                <a:sym typeface="TT Hoves"/>
              </a:rPr>
              <a:t>Women in Power</a:t>
            </a:r>
            <a:endParaRPr lang="en-US" sz="900">
              <a:solidFill>
                <a:srgbClr val="042344"/>
              </a:solidFill>
              <a:latin typeface="Segoe Sans Text" pitchFamily="2" charset="0"/>
              <a:ea typeface="TT Hoves"/>
              <a:cs typeface="Segoe Sans Text" pitchFamily="2" charset="0"/>
              <a:sym typeface="TT Hoves"/>
            </a:endParaRPr>
          </a:p>
        </p:txBody>
      </p:sp>
      <p:sp>
        <p:nvSpPr>
          <p:cNvPr id="63" name="Rectangle: Rounded Corners 15">
            <a:extLst>
              <a:ext uri="{FF2B5EF4-FFF2-40B4-BE49-F238E27FC236}">
                <a16:creationId xmlns:a16="http://schemas.microsoft.com/office/drawing/2014/main" id="{A6118DDB-FAAC-BE2E-D109-BCCD469276C3}"/>
              </a:ext>
              <a:ext uri="{C183D7F6-B498-43B3-948B-1728B52AA6E4}">
                <adec:decorative xmlns:adec="http://schemas.microsoft.com/office/drawing/2017/decorative" val="1"/>
              </a:ext>
            </a:extLst>
          </p:cNvPr>
          <p:cNvSpPr/>
          <p:nvPr/>
        </p:nvSpPr>
        <p:spPr bwMode="auto">
          <a:xfrm>
            <a:off x="2288920"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4" name="Rectangle: Rounded Corners 15">
            <a:extLst>
              <a:ext uri="{FF2B5EF4-FFF2-40B4-BE49-F238E27FC236}">
                <a16:creationId xmlns:a16="http://schemas.microsoft.com/office/drawing/2014/main" id="{43581C59-B2CC-4AEA-9A43-06982C770DF5}"/>
              </a:ext>
              <a:ext uri="{C183D7F6-B498-43B3-948B-1728B52AA6E4}">
                <adec:decorative xmlns:adec="http://schemas.microsoft.com/office/drawing/2017/decorative" val="1"/>
              </a:ext>
            </a:extLst>
          </p:cNvPr>
          <p:cNvSpPr/>
          <p:nvPr/>
        </p:nvSpPr>
        <p:spPr bwMode="auto">
          <a:xfrm>
            <a:off x="2333166" y="3510648"/>
            <a:ext cx="843903" cy="843903"/>
          </a:xfrm>
          <a:prstGeom prst="ellipse">
            <a:avLst/>
          </a:prstGeom>
          <a:blipFill>
            <a:blip r:embed="rId7"/>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8" name="TextBox 62">
            <a:extLst>
              <a:ext uri="{FF2B5EF4-FFF2-40B4-BE49-F238E27FC236}">
                <a16:creationId xmlns:a16="http://schemas.microsoft.com/office/drawing/2014/main" id="{29C2FFE7-EF13-E69C-D973-DAF71EB3A03A}"/>
              </a:ext>
            </a:extLst>
          </p:cNvPr>
          <p:cNvSpPr txBox="1"/>
          <p:nvPr/>
        </p:nvSpPr>
        <p:spPr>
          <a:xfrm>
            <a:off x="3719022"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Christine Bongard</a:t>
            </a:r>
          </a:p>
          <a:p>
            <a:pPr algn="ctr" defTabSz="609630">
              <a:defRPr/>
            </a:pPr>
            <a:r>
              <a:rPr lang="en-US" sz="1000">
                <a:solidFill>
                  <a:srgbClr val="46B7B2"/>
                </a:solidFill>
                <a:latin typeface="Segoe Sans Text" pitchFamily="2" charset="0"/>
                <a:ea typeface="TT Hoves"/>
                <a:cs typeface="Segoe Sans Text" pitchFamily="2" charset="0"/>
                <a:sym typeface="TT Hoves"/>
              </a:rPr>
              <a:t>The WIT Network</a:t>
            </a:r>
            <a:endParaRPr lang="en-US" sz="900">
              <a:solidFill>
                <a:srgbClr val="042344"/>
              </a:solidFill>
              <a:latin typeface="Segoe Sans Text" pitchFamily="2" charset="0"/>
              <a:ea typeface="TT Hoves"/>
              <a:cs typeface="Segoe Sans Text" pitchFamily="2" charset="0"/>
              <a:sym typeface="TT Hoves"/>
            </a:endParaRPr>
          </a:p>
        </p:txBody>
      </p:sp>
      <p:sp>
        <p:nvSpPr>
          <p:cNvPr id="66" name="Rectangle: Rounded Corners 15">
            <a:extLst>
              <a:ext uri="{FF2B5EF4-FFF2-40B4-BE49-F238E27FC236}">
                <a16:creationId xmlns:a16="http://schemas.microsoft.com/office/drawing/2014/main" id="{50C86FBB-B205-5063-E0EB-AEAF0FA35689}"/>
              </a:ext>
              <a:ext uri="{C183D7F6-B498-43B3-948B-1728B52AA6E4}">
                <adec:decorative xmlns:adec="http://schemas.microsoft.com/office/drawing/2017/decorative" val="1"/>
              </a:ext>
            </a:extLst>
          </p:cNvPr>
          <p:cNvSpPr/>
          <p:nvPr/>
        </p:nvSpPr>
        <p:spPr bwMode="auto">
          <a:xfrm>
            <a:off x="3900825"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7" name="Rectangle: Rounded Corners 15">
            <a:extLst>
              <a:ext uri="{FF2B5EF4-FFF2-40B4-BE49-F238E27FC236}">
                <a16:creationId xmlns:a16="http://schemas.microsoft.com/office/drawing/2014/main" id="{53F9526E-7FA4-676C-00EC-89AAC823DD0E}"/>
              </a:ext>
              <a:ext uri="{C183D7F6-B498-43B3-948B-1728B52AA6E4}">
                <adec:decorative xmlns:adec="http://schemas.microsoft.com/office/drawing/2017/decorative" val="1"/>
              </a:ext>
            </a:extLst>
          </p:cNvPr>
          <p:cNvSpPr/>
          <p:nvPr/>
        </p:nvSpPr>
        <p:spPr bwMode="auto">
          <a:xfrm>
            <a:off x="3945071" y="3510648"/>
            <a:ext cx="843903" cy="843903"/>
          </a:xfrm>
          <a:prstGeom prst="ellipse">
            <a:avLst/>
          </a:prstGeom>
          <a:blipFill>
            <a:blip r:embed="rId8"/>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2" name="TextBox 62">
            <a:extLst>
              <a:ext uri="{FF2B5EF4-FFF2-40B4-BE49-F238E27FC236}">
                <a16:creationId xmlns:a16="http://schemas.microsoft.com/office/drawing/2014/main" id="{F6DAD0F7-9070-F450-BE92-D1A7510EA898}"/>
              </a:ext>
            </a:extLst>
          </p:cNvPr>
          <p:cNvSpPr txBox="1"/>
          <p:nvPr/>
        </p:nvSpPr>
        <p:spPr>
          <a:xfrm>
            <a:off x="5330926"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Chaitra </a:t>
            </a:r>
            <a:r>
              <a:rPr lang="en-US" sz="1000" err="1">
                <a:solidFill>
                  <a:srgbClr val="46B7B2"/>
                </a:solidFill>
                <a:latin typeface="Segoe Sans Text Semibold" pitchFamily="2" charset="0"/>
                <a:ea typeface="TT Hoves"/>
                <a:cs typeface="Segoe Sans Text Semibold" pitchFamily="2" charset="0"/>
                <a:sym typeface="TT Hoves"/>
              </a:rPr>
              <a:t>Vedullapalli</a:t>
            </a:r>
            <a:endParaRPr lang="en-US" sz="1000">
              <a:solidFill>
                <a:srgbClr val="46B7B2"/>
              </a:solidFill>
              <a:latin typeface="Segoe Sans Text Semibold" pitchFamily="2" charset="0"/>
              <a:ea typeface="TT Hoves"/>
              <a:cs typeface="Segoe Sans Text Semibold" pitchFamily="2" charset="0"/>
              <a:sym typeface="TT Hoves"/>
            </a:endParaRPr>
          </a:p>
          <a:p>
            <a:pPr algn="ctr" defTabSz="609630">
              <a:defRPr/>
            </a:pPr>
            <a:r>
              <a:rPr lang="en-US" sz="1000">
                <a:solidFill>
                  <a:srgbClr val="46B7B2"/>
                </a:solidFill>
                <a:latin typeface="Segoe Sans Text" pitchFamily="2" charset="0"/>
                <a:ea typeface="TT Hoves"/>
                <a:cs typeface="Segoe Sans Text" pitchFamily="2" charset="0"/>
                <a:sym typeface="TT Hoves"/>
              </a:rPr>
              <a:t>Women in Cloud</a:t>
            </a:r>
            <a:endParaRPr lang="en-US" sz="900">
              <a:solidFill>
                <a:srgbClr val="042344"/>
              </a:solidFill>
              <a:latin typeface="Segoe Sans Text" pitchFamily="2" charset="0"/>
              <a:ea typeface="TT Hoves"/>
              <a:cs typeface="Segoe Sans Text" pitchFamily="2" charset="0"/>
              <a:sym typeface="TT Hoves"/>
            </a:endParaRPr>
          </a:p>
        </p:txBody>
      </p:sp>
      <p:sp>
        <p:nvSpPr>
          <p:cNvPr id="69" name="Rectangle: Rounded Corners 15">
            <a:extLst>
              <a:ext uri="{FF2B5EF4-FFF2-40B4-BE49-F238E27FC236}">
                <a16:creationId xmlns:a16="http://schemas.microsoft.com/office/drawing/2014/main" id="{748C51D0-172A-8D51-B8C8-D33B077F4A8B}"/>
              </a:ext>
              <a:ext uri="{C183D7F6-B498-43B3-948B-1728B52AA6E4}">
                <adec:decorative xmlns:adec="http://schemas.microsoft.com/office/drawing/2017/decorative" val="1"/>
              </a:ext>
            </a:extLst>
          </p:cNvPr>
          <p:cNvSpPr/>
          <p:nvPr/>
        </p:nvSpPr>
        <p:spPr bwMode="auto">
          <a:xfrm>
            <a:off x="5512729"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0" name="Rectangle: Rounded Corners 15">
            <a:extLst>
              <a:ext uri="{FF2B5EF4-FFF2-40B4-BE49-F238E27FC236}">
                <a16:creationId xmlns:a16="http://schemas.microsoft.com/office/drawing/2014/main" id="{A7169869-D84A-7FB3-1773-DF1F7A708FB1}"/>
              </a:ext>
              <a:ext uri="{C183D7F6-B498-43B3-948B-1728B52AA6E4}">
                <adec:decorative xmlns:adec="http://schemas.microsoft.com/office/drawing/2017/decorative" val="1"/>
              </a:ext>
            </a:extLst>
          </p:cNvPr>
          <p:cNvSpPr/>
          <p:nvPr/>
        </p:nvSpPr>
        <p:spPr bwMode="auto">
          <a:xfrm>
            <a:off x="5556975" y="3510648"/>
            <a:ext cx="843903" cy="843903"/>
          </a:xfrm>
          <a:prstGeom prst="ellipse">
            <a:avLst/>
          </a:prstGeom>
          <a:blipFill>
            <a:blip r:embed="rId9"/>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5" name="TextBox 62">
            <a:extLst>
              <a:ext uri="{FF2B5EF4-FFF2-40B4-BE49-F238E27FC236}">
                <a16:creationId xmlns:a16="http://schemas.microsoft.com/office/drawing/2014/main" id="{94D8F660-5DB9-49E3-E3D3-56A017B6D814}"/>
              </a:ext>
            </a:extLst>
          </p:cNvPr>
          <p:cNvSpPr txBox="1"/>
          <p:nvPr/>
        </p:nvSpPr>
        <p:spPr>
          <a:xfrm>
            <a:off x="2107117" y="6055426"/>
            <a:ext cx="1296000" cy="461665"/>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Melissa Ballesteros</a:t>
            </a:r>
          </a:p>
          <a:p>
            <a:pPr algn="ctr" defTabSz="609630">
              <a:defRPr/>
            </a:pPr>
            <a:r>
              <a:rPr lang="en-US" sz="1000">
                <a:solidFill>
                  <a:srgbClr val="46B7B2"/>
                </a:solidFill>
                <a:latin typeface="Segoe Sans Text" pitchFamily="2" charset="0"/>
                <a:ea typeface="TT Hoves"/>
                <a:cs typeface="Segoe Sans Text" pitchFamily="2" charset="0"/>
                <a:sym typeface="TT Hoves"/>
              </a:rPr>
              <a:t>Rockstar Women in AI &amp; Security</a:t>
            </a:r>
            <a:endParaRPr lang="en-US" sz="900">
              <a:solidFill>
                <a:srgbClr val="042344"/>
              </a:solidFill>
              <a:latin typeface="Segoe Sans Text" pitchFamily="2" charset="0"/>
              <a:ea typeface="TT Hoves"/>
              <a:cs typeface="Segoe Sans Text" pitchFamily="2" charset="0"/>
              <a:sym typeface="TT Hoves"/>
            </a:endParaRPr>
          </a:p>
        </p:txBody>
      </p:sp>
      <p:sp>
        <p:nvSpPr>
          <p:cNvPr id="76" name="Rectangle: Rounded Corners 15">
            <a:extLst>
              <a:ext uri="{FF2B5EF4-FFF2-40B4-BE49-F238E27FC236}">
                <a16:creationId xmlns:a16="http://schemas.microsoft.com/office/drawing/2014/main" id="{9A9F2008-59D8-4ED1-D203-38FEDE42D5FA}"/>
              </a:ext>
              <a:ext uri="{C183D7F6-B498-43B3-948B-1728B52AA6E4}">
                <adec:decorative xmlns:adec="http://schemas.microsoft.com/office/drawing/2017/decorative" val="1"/>
              </a:ext>
            </a:extLst>
          </p:cNvPr>
          <p:cNvSpPr/>
          <p:nvPr/>
        </p:nvSpPr>
        <p:spPr bwMode="auto">
          <a:xfrm>
            <a:off x="2288920" y="5059979"/>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7" name="Rectangle: Rounded Corners 15">
            <a:extLst>
              <a:ext uri="{FF2B5EF4-FFF2-40B4-BE49-F238E27FC236}">
                <a16:creationId xmlns:a16="http://schemas.microsoft.com/office/drawing/2014/main" id="{A81E76F0-A38C-538F-6172-604D70128963}"/>
              </a:ext>
              <a:ext uri="{C183D7F6-B498-43B3-948B-1728B52AA6E4}">
                <adec:decorative xmlns:adec="http://schemas.microsoft.com/office/drawing/2017/decorative" val="1"/>
              </a:ext>
            </a:extLst>
          </p:cNvPr>
          <p:cNvSpPr/>
          <p:nvPr/>
        </p:nvSpPr>
        <p:spPr bwMode="auto">
          <a:xfrm>
            <a:off x="2333166" y="5104225"/>
            <a:ext cx="843903" cy="843903"/>
          </a:xfrm>
          <a:prstGeom prst="ellipse">
            <a:avLst/>
          </a:prstGeom>
          <a:blipFill>
            <a:blip r:embed="rId10"/>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8" name="TextBox 62">
            <a:extLst>
              <a:ext uri="{FF2B5EF4-FFF2-40B4-BE49-F238E27FC236}">
                <a16:creationId xmlns:a16="http://schemas.microsoft.com/office/drawing/2014/main" id="{6E34A1D2-948B-3A6D-53BC-8E009C6C8210}"/>
              </a:ext>
            </a:extLst>
          </p:cNvPr>
          <p:cNvSpPr txBox="1"/>
          <p:nvPr/>
        </p:nvSpPr>
        <p:spPr>
          <a:xfrm>
            <a:off x="3719022" y="6055426"/>
            <a:ext cx="1296000" cy="461665"/>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Femke Cornelissen</a:t>
            </a:r>
          </a:p>
          <a:p>
            <a:pPr algn="ctr" defTabSz="609630">
              <a:defRPr/>
            </a:pPr>
            <a:r>
              <a:rPr lang="en-US" sz="1000">
                <a:solidFill>
                  <a:srgbClr val="46B7B2"/>
                </a:solidFill>
                <a:latin typeface="Segoe Sans Text" pitchFamily="2" charset="0"/>
                <a:ea typeface="TT Hoves"/>
                <a:cs typeface="Segoe Sans Text" pitchFamily="2" charset="0"/>
                <a:sym typeface="TT Hoves"/>
              </a:rPr>
              <a:t>Rockstar Women in AI &amp; Security</a:t>
            </a:r>
            <a:endParaRPr lang="en-US" sz="900">
              <a:solidFill>
                <a:srgbClr val="042344"/>
              </a:solidFill>
              <a:latin typeface="Segoe Sans Text" pitchFamily="2" charset="0"/>
              <a:ea typeface="TT Hoves"/>
              <a:cs typeface="Segoe Sans Text" pitchFamily="2" charset="0"/>
              <a:sym typeface="TT Hoves"/>
            </a:endParaRPr>
          </a:p>
        </p:txBody>
      </p:sp>
      <p:sp>
        <p:nvSpPr>
          <p:cNvPr id="79" name="Rectangle: Rounded Corners 15">
            <a:extLst>
              <a:ext uri="{FF2B5EF4-FFF2-40B4-BE49-F238E27FC236}">
                <a16:creationId xmlns:a16="http://schemas.microsoft.com/office/drawing/2014/main" id="{949D29B5-DCF5-3815-9E4B-BA7D6D5092B5}"/>
              </a:ext>
              <a:ext uri="{C183D7F6-B498-43B3-948B-1728B52AA6E4}">
                <adec:decorative xmlns:adec="http://schemas.microsoft.com/office/drawing/2017/decorative" val="1"/>
              </a:ext>
            </a:extLst>
          </p:cNvPr>
          <p:cNvSpPr/>
          <p:nvPr/>
        </p:nvSpPr>
        <p:spPr bwMode="auto">
          <a:xfrm>
            <a:off x="3900825" y="5059979"/>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80" name="Rectangle: Rounded Corners 15">
            <a:extLst>
              <a:ext uri="{FF2B5EF4-FFF2-40B4-BE49-F238E27FC236}">
                <a16:creationId xmlns:a16="http://schemas.microsoft.com/office/drawing/2014/main" id="{1773157B-0E29-9881-1B00-AE66E43D15A5}"/>
              </a:ext>
              <a:ext uri="{C183D7F6-B498-43B3-948B-1728B52AA6E4}">
                <adec:decorative xmlns:adec="http://schemas.microsoft.com/office/drawing/2017/decorative" val="1"/>
              </a:ext>
            </a:extLst>
          </p:cNvPr>
          <p:cNvSpPr/>
          <p:nvPr/>
        </p:nvSpPr>
        <p:spPr bwMode="auto">
          <a:xfrm>
            <a:off x="3945071" y="5104225"/>
            <a:ext cx="843903" cy="843903"/>
          </a:xfrm>
          <a:prstGeom prst="ellipse">
            <a:avLst/>
          </a:prstGeom>
          <a:blipFill>
            <a:blip r:embed="rId11"/>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87" name="Picture 86">
            <a:extLst>
              <a:ext uri="{FF2B5EF4-FFF2-40B4-BE49-F238E27FC236}">
                <a16:creationId xmlns:a16="http://schemas.microsoft.com/office/drawing/2014/main" id="{14607C90-8F60-798D-DD2E-7C3C78ECC6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5794" y="3808778"/>
            <a:ext cx="1457450" cy="952582"/>
          </a:xfrm>
          <a:prstGeom prst="rect">
            <a:avLst/>
          </a:prstGeom>
        </p:spPr>
      </p:pic>
      <p:pic>
        <p:nvPicPr>
          <p:cNvPr id="89" name="Picture 88">
            <a:extLst>
              <a:ext uri="{FF2B5EF4-FFF2-40B4-BE49-F238E27FC236}">
                <a16:creationId xmlns:a16="http://schemas.microsoft.com/office/drawing/2014/main" id="{7FEA488D-228F-0EF2-BB39-5E0EBB1D50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54519" y="2357601"/>
            <a:ext cx="1150337" cy="1137696"/>
          </a:xfrm>
          <a:prstGeom prst="rect">
            <a:avLst/>
          </a:prstGeom>
        </p:spPr>
      </p:pic>
      <p:pic>
        <p:nvPicPr>
          <p:cNvPr id="91" name="Picture 90">
            <a:extLst>
              <a:ext uri="{FF2B5EF4-FFF2-40B4-BE49-F238E27FC236}">
                <a16:creationId xmlns:a16="http://schemas.microsoft.com/office/drawing/2014/main" id="{61700049-9556-06AF-DE08-98217B152A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9148" y="5016494"/>
            <a:ext cx="1339073" cy="1114108"/>
          </a:xfrm>
          <a:prstGeom prst="rect">
            <a:avLst/>
          </a:prstGeom>
        </p:spPr>
      </p:pic>
      <p:pic>
        <p:nvPicPr>
          <p:cNvPr id="93" name="Picture 92">
            <a:extLst>
              <a:ext uri="{FF2B5EF4-FFF2-40B4-BE49-F238E27FC236}">
                <a16:creationId xmlns:a16="http://schemas.microsoft.com/office/drawing/2014/main" id="{6D3D9D89-CED6-7405-856B-AB1AF8C3BB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06206" y="2393093"/>
            <a:ext cx="1150337" cy="1129868"/>
          </a:xfrm>
          <a:prstGeom prst="rect">
            <a:avLst/>
          </a:prstGeom>
        </p:spPr>
      </p:pic>
      <p:pic>
        <p:nvPicPr>
          <p:cNvPr id="95" name="Picture 94">
            <a:extLst>
              <a:ext uri="{FF2B5EF4-FFF2-40B4-BE49-F238E27FC236}">
                <a16:creationId xmlns:a16="http://schemas.microsoft.com/office/drawing/2014/main" id="{30359A86-0F5F-EE22-7F49-A5143FCFE6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26555" y="3775432"/>
            <a:ext cx="1318374" cy="952583"/>
          </a:xfrm>
          <a:prstGeom prst="rect">
            <a:avLst/>
          </a:prstGeom>
        </p:spPr>
      </p:pic>
      <p:pic>
        <p:nvPicPr>
          <p:cNvPr id="97" name="Picture 96">
            <a:extLst>
              <a:ext uri="{FF2B5EF4-FFF2-40B4-BE49-F238E27FC236}">
                <a16:creationId xmlns:a16="http://schemas.microsoft.com/office/drawing/2014/main" id="{F55BB4F2-AB41-BFED-B627-F075676631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88527" y="2386315"/>
            <a:ext cx="1134007" cy="1129868"/>
          </a:xfrm>
          <a:prstGeom prst="rect">
            <a:avLst/>
          </a:prstGeom>
        </p:spPr>
      </p:pic>
      <p:pic>
        <p:nvPicPr>
          <p:cNvPr id="85" name="Picture 84">
            <a:extLst>
              <a:ext uri="{FF2B5EF4-FFF2-40B4-BE49-F238E27FC236}">
                <a16:creationId xmlns:a16="http://schemas.microsoft.com/office/drawing/2014/main" id="{61B46036-E9B8-8E19-4EC7-0AFDDF7492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77426" y="4972247"/>
            <a:ext cx="1154185" cy="1114109"/>
          </a:xfrm>
          <a:prstGeom prst="rect">
            <a:avLst/>
          </a:prstGeom>
        </p:spPr>
      </p:pic>
      <p:pic>
        <p:nvPicPr>
          <p:cNvPr id="7" name="Picture 6">
            <a:extLst>
              <a:ext uri="{FF2B5EF4-FFF2-40B4-BE49-F238E27FC236}">
                <a16:creationId xmlns:a16="http://schemas.microsoft.com/office/drawing/2014/main" id="{66860E28-A55A-A90C-C4C7-C14FFEF4B306}"/>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rcRect t="5319" b="5319"/>
          <a:stretch/>
        </p:blipFill>
        <p:spPr>
          <a:xfrm>
            <a:off x="10920335" y="358100"/>
            <a:ext cx="890668" cy="933435"/>
          </a:xfrm>
          <a:prstGeom prst="rect">
            <a:avLst/>
          </a:prstGeom>
        </p:spPr>
      </p:pic>
    </p:spTree>
    <p:extLst>
      <p:ext uri="{BB962C8B-B14F-4D97-AF65-F5344CB8AC3E}">
        <p14:creationId xmlns:p14="http://schemas.microsoft.com/office/powerpoint/2010/main" val="37265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842757"/>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t>
            </a:r>
            <a:r>
              <a:rPr lang="en-US" sz="1800">
                <a:solidFill>
                  <a:schemeClr val="bg1"/>
                </a:solidFill>
                <a:hlinkClick r:id="rId3">
                  <a:extLst>
                    <a:ext uri="{A12FA001-AC4F-418D-AE19-62706E023703}">
                      <ahyp:hlinkClr xmlns:ahyp="http://schemas.microsoft.com/office/drawing/2018/hyperlinkcolor" val="tx"/>
                    </a:ext>
                  </a:extLst>
                </a:hlinkClick>
              </a:rPr>
              <a:t>https://aka.ms/microsoftcommunitylinkedin</a:t>
            </a:r>
            <a:endParaRPr lang="en-US" sz="1800">
              <a:solidFill>
                <a:schemeClr val="bg1"/>
              </a:solidFill>
            </a:endParaRP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a:cs typeface="Segoe Sans Display Semibold"/>
              </a:rPr>
              <a:t>CommunityDays.org</a:t>
            </a:r>
          </a:p>
          <a:p>
            <a:pPr>
              <a:spcBef>
                <a:spcPts val="600"/>
              </a:spcBef>
            </a:pPr>
            <a:r>
              <a:rPr lang="en-US" sz="1800">
                <a:solidFill>
                  <a:schemeClr val="bg1"/>
                </a:solidFill>
                <a:latin typeface="Segoe Sans Text Semilight"/>
                <a:cs typeface="Segoe Sans Text Semilight"/>
              </a:rPr>
              <a:t>Find or host a local event in your area </a:t>
            </a:r>
            <a:br>
              <a:rPr lang="en-US" sz="1800"/>
            </a:br>
            <a:r>
              <a:rPr lang="en-US" sz="1800">
                <a:solidFill>
                  <a:schemeClr val="bg1"/>
                </a:solidFill>
                <a:latin typeface="Segoe Sans Text Semilight"/>
                <a:cs typeface="Segoe Sans Text Semilight"/>
              </a:rPr>
              <a:t>or to match your interests </a:t>
            </a:r>
            <a:r>
              <a:rPr lang="en-US" sz="1800">
                <a:solidFill>
                  <a:schemeClr val="bg1"/>
                </a:solidFill>
                <a:latin typeface="Segoe Sans Text Semilight"/>
                <a:cs typeface="Segoe Sans Text Semilight"/>
                <a:hlinkClick r:id="rId4">
                  <a:extLst>
                    <a:ext uri="{A12FA001-AC4F-418D-AE19-62706E023703}">
                      <ahyp:hlinkClr xmlns:ahyp="http://schemas.microsoft.com/office/drawing/2018/hyperlinkcolor" val="tx"/>
                    </a:ext>
                  </a:extLst>
                </a:hlinkClick>
              </a:rPr>
              <a:t>www.communitydays.org </a:t>
            </a:r>
            <a:endParaRPr lang="en-US" sz="1800">
              <a:solidFill>
                <a:schemeClr val="bg1"/>
              </a:solidFill>
            </a:endParaRP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974501"/>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04896" y="5164048"/>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504445" y="1647057"/>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hlinkClick r:id="rId7">
                  <a:extLst>
                    <a:ext uri="{A12FA001-AC4F-418D-AE19-62706E023703}">
                      <ahyp:hlinkClr xmlns:ahyp="http://schemas.microsoft.com/office/drawing/2018/hyperlinkcolor" val="tx"/>
                    </a:ext>
                  </a:extLst>
                </a:hlinkClick>
              </a:rPr>
              <a:t>https://aka.ms/joinMTC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86964" y="167118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554599" y="1860729"/>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endParaRPr lang="en-US" sz="1600" b="0" i="0" u="none" strike="noStrike" kern="1200" cap="none" spc="0" normalizeH="0" baseline="0" noProof="0">
              <a:ln>
                <a:noFill/>
              </a:ln>
              <a:solidFill>
                <a:srgbClr val="000000"/>
              </a:solidFill>
              <a:effectLst/>
              <a:uLnTx/>
              <a:uFillTx/>
              <a:latin typeface="Segoe UI"/>
              <a:cs typeface="Segoe UI Semilight"/>
            </a:endParaRPr>
          </a:p>
          <a:p>
            <a:pPr marL="0" indent="0">
              <a:lnSpc>
                <a:spcPct val="90000"/>
              </a:lnSpc>
              <a:spcBef>
                <a:spcPts val="1000"/>
              </a:spcBef>
              <a:buNone/>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a:rPr>
              <a:t>We encourage everyone to assist in creating a welcoming and safe environment.</a:t>
            </a:r>
            <a:r>
              <a:rPr lang="en-US" sz="1600">
                <a:solidFill>
                  <a:srgbClr val="000000"/>
                </a:solidFill>
                <a:latin typeface="Segoe UI"/>
                <a:cs typeface="Segoe UI Semilight"/>
              </a:rPr>
              <a:t> </a:t>
            </a:r>
            <a:endParaRPr lang="en-US" sz="1600" b="0" i="0" u="none" strike="noStrike" kern="1200" cap="none" spc="0" normalizeH="0" baseline="0" noProof="0">
              <a:ln>
                <a:noFill/>
              </a:ln>
              <a:solidFill>
                <a:srgbClr val="000000"/>
              </a:solidFill>
              <a:effectLst/>
              <a:uLnTx/>
              <a:uFillTx/>
              <a:latin typeface="Segoe UI"/>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a:rPr>
              <a:t>.</a:t>
            </a:r>
            <a:endParaRPr lang="en-US" sz="1600" b="0" i="0" u="none" strike="noStrike" kern="1200" cap="none" spc="0" normalizeH="0" baseline="0" noProof="0">
              <a:ln>
                <a:noFill/>
              </a:ln>
              <a:solidFill>
                <a:srgbClr val="000000"/>
              </a:solidFill>
              <a:effectLst/>
              <a:uLnTx/>
              <a:uFillTx/>
              <a:latin typeface="Segoe UI"/>
              <a:cs typeface="Segoe UI Semilight"/>
            </a:endParaRP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16">
            <a:extLst>
              <a:ext uri="{FF2B5EF4-FFF2-40B4-BE49-F238E27FC236}">
                <a16:creationId xmlns:a16="http://schemas.microsoft.com/office/drawing/2014/main" id="{3FD2B853-E6D8-796D-81C9-D2D251C1DFF0}"/>
              </a:ext>
            </a:extLst>
          </p:cNvPr>
          <p:cNvGrpSpPr/>
          <p:nvPr/>
        </p:nvGrpSpPr>
        <p:grpSpPr>
          <a:xfrm rot="2606061">
            <a:off x="10430919" y="2577757"/>
            <a:ext cx="4752704" cy="6968691"/>
            <a:chOff x="0" y="0"/>
            <a:chExt cx="846645" cy="957632"/>
          </a:xfrm>
        </p:grpSpPr>
        <p:sp>
          <p:nvSpPr>
            <p:cNvPr id="35" name="Freeform 17">
              <a:extLst>
                <a:ext uri="{FF2B5EF4-FFF2-40B4-BE49-F238E27FC236}">
                  <a16:creationId xmlns:a16="http://schemas.microsoft.com/office/drawing/2014/main" id="{C4A1CACE-D766-9210-E3E1-3DF076AF6207}"/>
                </a:ext>
              </a:extLst>
            </p:cNvPr>
            <p:cNvSpPr/>
            <p:nvPr/>
          </p:nvSpPr>
          <p:spPr>
            <a:xfrm>
              <a:off x="0" y="0"/>
              <a:ext cx="846645" cy="957632"/>
            </a:xfrm>
            <a:custGeom>
              <a:avLst/>
              <a:gdLst/>
              <a:ahLst/>
              <a:cxnLst/>
              <a:rect l="l" t="t" r="r" b="b"/>
              <a:pathLst>
                <a:path w="846645" h="957632">
                  <a:moveTo>
                    <a:pt x="0" y="0"/>
                  </a:moveTo>
                  <a:lnTo>
                    <a:pt x="846645" y="0"/>
                  </a:lnTo>
                  <a:lnTo>
                    <a:pt x="846645" y="957632"/>
                  </a:lnTo>
                  <a:lnTo>
                    <a:pt x="0" y="957632"/>
                  </a:lnTo>
                  <a:close/>
                </a:path>
              </a:pathLst>
            </a:custGeom>
            <a:gradFill rotWithShape="1">
              <a:gsLst>
                <a:gs pos="0">
                  <a:srgbClr val="2C7E9C"/>
                </a:gs>
                <a:gs pos="100000">
                  <a:srgbClr val="46B7B2"/>
                </a:gs>
              </a:gsLst>
              <a:lin ang="540000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18">
              <a:extLst>
                <a:ext uri="{FF2B5EF4-FFF2-40B4-BE49-F238E27FC236}">
                  <a16:creationId xmlns:a16="http://schemas.microsoft.com/office/drawing/2014/main" id="{E8CEBB5E-3A07-C396-B5AA-CC97BAE0F602}"/>
                </a:ext>
              </a:extLst>
            </p:cNvPr>
            <p:cNvSpPr txBox="1"/>
            <p:nvPr/>
          </p:nvSpPr>
          <p:spPr>
            <a:xfrm>
              <a:off x="0" y="-57150"/>
              <a:ext cx="846645" cy="1014782"/>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19">
            <a:extLst>
              <a:ext uri="{FF2B5EF4-FFF2-40B4-BE49-F238E27FC236}">
                <a16:creationId xmlns:a16="http://schemas.microsoft.com/office/drawing/2014/main" id="{9CEB3EEC-AC99-A684-CB2F-76B11B9885B5}"/>
              </a:ext>
            </a:extLst>
          </p:cNvPr>
          <p:cNvGrpSpPr/>
          <p:nvPr/>
        </p:nvGrpSpPr>
        <p:grpSpPr>
          <a:xfrm rot="-2782956">
            <a:off x="-97368" y="-886746"/>
            <a:ext cx="4022636" cy="1661119"/>
            <a:chOff x="0" y="0"/>
            <a:chExt cx="1200323" cy="406400"/>
          </a:xfrm>
        </p:grpSpPr>
        <p:sp>
          <p:nvSpPr>
            <p:cNvPr id="32" name="Freeform 20">
              <a:extLst>
                <a:ext uri="{FF2B5EF4-FFF2-40B4-BE49-F238E27FC236}">
                  <a16:creationId xmlns:a16="http://schemas.microsoft.com/office/drawing/2014/main" id="{AE1F9479-F39B-60E1-7D30-5536BA04EDFD}"/>
                </a:ext>
              </a:extLst>
            </p:cNvPr>
            <p:cNvSpPr/>
            <p:nvPr/>
          </p:nvSpPr>
          <p:spPr>
            <a:xfrm>
              <a:off x="0" y="0"/>
              <a:ext cx="1200323" cy="406400"/>
            </a:xfrm>
            <a:custGeom>
              <a:avLst/>
              <a:gdLst/>
              <a:ahLst/>
              <a:cxnLst/>
              <a:rect l="l" t="t" r="r" b="b"/>
              <a:pathLst>
                <a:path w="1200323" h="406400">
                  <a:moveTo>
                    <a:pt x="997123" y="0"/>
                  </a:moveTo>
                  <a:cubicBezTo>
                    <a:pt x="1109347" y="0"/>
                    <a:pt x="1200323" y="90976"/>
                    <a:pt x="1200323" y="203200"/>
                  </a:cubicBezTo>
                  <a:cubicBezTo>
                    <a:pt x="1200323" y="315424"/>
                    <a:pt x="1109347" y="406400"/>
                    <a:pt x="997123" y="406400"/>
                  </a:cubicBezTo>
                  <a:lnTo>
                    <a:pt x="203200" y="406400"/>
                  </a:lnTo>
                  <a:cubicBezTo>
                    <a:pt x="90976" y="406400"/>
                    <a:pt x="0" y="315424"/>
                    <a:pt x="0" y="203200"/>
                  </a:cubicBezTo>
                  <a:cubicBezTo>
                    <a:pt x="0" y="90976"/>
                    <a:pt x="90976" y="0"/>
                    <a:pt x="203200" y="0"/>
                  </a:cubicBezTo>
                  <a:close/>
                </a:path>
              </a:pathLst>
            </a:custGeom>
            <a:gradFill rotWithShape="1">
              <a:gsLst>
                <a:gs pos="0">
                  <a:srgbClr val="2C7E9C"/>
                </a:gs>
                <a:gs pos="100000">
                  <a:srgbClr val="46B7B2"/>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21">
              <a:extLst>
                <a:ext uri="{FF2B5EF4-FFF2-40B4-BE49-F238E27FC236}">
                  <a16:creationId xmlns:a16="http://schemas.microsoft.com/office/drawing/2014/main" id="{6486A538-B68D-93F7-C940-88E008E9FBBE}"/>
                </a:ext>
              </a:extLst>
            </p:cNvPr>
            <p:cNvSpPr txBox="1"/>
            <p:nvPr/>
          </p:nvSpPr>
          <p:spPr>
            <a:xfrm>
              <a:off x="0" y="-57150"/>
              <a:ext cx="1200323" cy="46355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3"/>
          <p:cNvSpPr/>
          <p:nvPr/>
        </p:nvSpPr>
        <p:spPr>
          <a:xfrm rot="18817044">
            <a:off x="-2845251" y="1198108"/>
            <a:ext cx="8077107" cy="2603939"/>
          </a:xfrm>
          <a:custGeom>
            <a:avLst/>
            <a:gdLst/>
            <a:ahLst/>
            <a:cxnLst/>
            <a:rect l="l" t="t" r="r" b="b"/>
            <a:pathLst>
              <a:path w="1025093" h="406400">
                <a:moveTo>
                  <a:pt x="821893" y="0"/>
                </a:moveTo>
                <a:cubicBezTo>
                  <a:pt x="934117" y="0"/>
                  <a:pt x="1025093" y="90976"/>
                  <a:pt x="1025093" y="203200"/>
                </a:cubicBezTo>
                <a:cubicBezTo>
                  <a:pt x="1025093" y="315424"/>
                  <a:pt x="934117" y="406400"/>
                  <a:pt x="821893" y="406400"/>
                </a:cubicBezTo>
                <a:lnTo>
                  <a:pt x="203200" y="406400"/>
                </a:lnTo>
                <a:cubicBezTo>
                  <a:pt x="90976" y="406400"/>
                  <a:pt x="0" y="315424"/>
                  <a:pt x="0" y="203200"/>
                </a:cubicBezTo>
                <a:cubicBezTo>
                  <a:pt x="0" y="90976"/>
                  <a:pt x="90976" y="0"/>
                  <a:pt x="203200" y="0"/>
                </a:cubicBezTo>
                <a:close/>
              </a:path>
            </a:pathLst>
          </a:custGeom>
          <a:solidFill>
            <a:srgbClr val="1E1E1E">
              <a:alpha val="9804"/>
            </a:srgbClr>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rot="18817044">
            <a:off x="-2742207" y="312167"/>
            <a:ext cx="8077107" cy="3652491"/>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8817044">
            <a:off x="10056574" y="1479485"/>
            <a:ext cx="6211929" cy="1393962"/>
          </a:xfrm>
          <a:custGeom>
            <a:avLst/>
            <a:gdLst/>
            <a:ahLst/>
            <a:cxnLst/>
            <a:rect l="l" t="t" r="r" b="b"/>
            <a:pathLst>
              <a:path w="1811045" h="406400">
                <a:moveTo>
                  <a:pt x="1607845" y="0"/>
                </a:moveTo>
                <a:cubicBezTo>
                  <a:pt x="1720069" y="0"/>
                  <a:pt x="1811045" y="90976"/>
                  <a:pt x="1811045" y="203200"/>
                </a:cubicBezTo>
                <a:cubicBezTo>
                  <a:pt x="1811045" y="315424"/>
                  <a:pt x="1720069" y="406400"/>
                  <a:pt x="1607845" y="406400"/>
                </a:cubicBezTo>
                <a:lnTo>
                  <a:pt x="203200" y="406400"/>
                </a:lnTo>
                <a:cubicBezTo>
                  <a:pt x="90976" y="406400"/>
                  <a:pt x="0" y="315424"/>
                  <a:pt x="0" y="203200"/>
                </a:cubicBezTo>
                <a:cubicBezTo>
                  <a:pt x="0" y="90976"/>
                  <a:pt x="90976" y="0"/>
                  <a:pt x="203200" y="0"/>
                </a:cubicBezTo>
                <a:close/>
              </a:path>
            </a:pathLst>
          </a:custGeom>
          <a:solidFill>
            <a:srgbClr val="1E1E1E">
              <a:alpha val="9804"/>
            </a:srgbClr>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rot="18817044">
            <a:off x="10174423" y="1810614"/>
            <a:ext cx="6211929" cy="1589988"/>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1481824" y="1994724"/>
            <a:ext cx="5708905" cy="57089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C7E9C"/>
                </a:gs>
                <a:gs pos="100000">
                  <a:srgbClr val="46B7B2"/>
                </a:gs>
              </a:gsLst>
              <a:lin ang="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9734793" y="4548762"/>
            <a:ext cx="4883546" cy="5160947"/>
          </a:xfrm>
          <a:custGeom>
            <a:avLst/>
            <a:gdLst/>
            <a:ahLst/>
            <a:cxnLst/>
            <a:rect l="l" t="t" r="r" b="b"/>
            <a:pathLst>
              <a:path w="7325319" h="7741420">
                <a:moveTo>
                  <a:pt x="0" y="0"/>
                </a:moveTo>
                <a:lnTo>
                  <a:pt x="7325319" y="0"/>
                </a:lnTo>
                <a:lnTo>
                  <a:pt x="7325319" y="7741420"/>
                </a:lnTo>
                <a:lnTo>
                  <a:pt x="0" y="7741420"/>
                </a:lnTo>
                <a:lnTo>
                  <a:pt x="0" y="0"/>
                </a:lnTo>
                <a:close/>
              </a:path>
            </a:pathLst>
          </a:custGeom>
          <a:blipFill>
            <a:blip>
              <a:alphaModFix amt="80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0562224" y="279592"/>
            <a:ext cx="1379241" cy="336190"/>
          </a:xfrm>
          <a:custGeom>
            <a:avLst/>
            <a:gdLst/>
            <a:ahLst/>
            <a:cxnLst/>
            <a:rect l="l" t="t" r="r" b="b"/>
            <a:pathLst>
              <a:path w="2068862" h="504285">
                <a:moveTo>
                  <a:pt x="0" y="0"/>
                </a:moveTo>
                <a:lnTo>
                  <a:pt x="2068862" y="0"/>
                </a:lnTo>
                <a:lnTo>
                  <a:pt x="2068862" y="504285"/>
                </a:lnTo>
                <a:lnTo>
                  <a:pt x="0" y="50428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a:extLst>
              <a:ext uri="{FF2B5EF4-FFF2-40B4-BE49-F238E27FC236}">
                <a16:creationId xmlns:a16="http://schemas.microsoft.com/office/drawing/2014/main" id="{3E5E8368-69DE-8233-75EA-239F99FAA6D8}"/>
              </a:ext>
            </a:extLst>
          </p:cNvPr>
          <p:cNvSpPr/>
          <p:nvPr/>
        </p:nvSpPr>
        <p:spPr>
          <a:xfrm>
            <a:off x="-1198482" y="2278066"/>
            <a:ext cx="5142220" cy="514222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2E84E779-685D-0BDB-396A-2E43A4C113E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5319" b="5319"/>
          <a:stretch/>
        </p:blipFill>
        <p:spPr>
          <a:xfrm>
            <a:off x="-68707" y="2926898"/>
            <a:ext cx="3403562" cy="3566993"/>
          </a:xfrm>
          <a:prstGeom prst="rect">
            <a:avLst/>
          </a:prstGeom>
        </p:spPr>
      </p:pic>
      <p:sp>
        <p:nvSpPr>
          <p:cNvPr id="38" name="Title 1">
            <a:extLst>
              <a:ext uri="{FF2B5EF4-FFF2-40B4-BE49-F238E27FC236}">
                <a16:creationId xmlns:a16="http://schemas.microsoft.com/office/drawing/2014/main" id="{45D2E8B2-44B7-FB15-3566-3068D33981DC}"/>
              </a:ext>
            </a:extLst>
          </p:cNvPr>
          <p:cNvSpPr txBox="1">
            <a:spLocks/>
          </p:cNvSpPr>
          <p:nvPr/>
        </p:nvSpPr>
        <p:spPr>
          <a:xfrm>
            <a:off x="2325417" y="755841"/>
            <a:ext cx="5184001"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Sans Text"/>
                <a:cs typeface="Segoe Sans Text"/>
              </a:rPr>
              <a:t>L</a:t>
            </a:r>
            <a:r>
              <a:rPr kumimoji="0" lang="en-US" sz="1400" b="0" i="0" u="none" strike="noStrike" kern="1200" cap="none" spc="-50" normalizeH="0" baseline="0" noProof="0">
                <a:ln w="3175">
                  <a:noFill/>
                </a:ln>
                <a:solidFill>
                  <a:srgbClr val="000000"/>
                </a:solidFill>
                <a:effectLst/>
                <a:uLnTx/>
                <a:uFillTx/>
                <a:latin typeface="Segoe Sans Text"/>
                <a:cs typeface="Segoe Sans Text"/>
              </a:rPr>
              <a:t>e</a:t>
            </a:r>
            <a:r>
              <a:rPr kumimoji="0" lang="en-US" sz="1600" b="0" i="0" u="none" strike="noStrike" kern="1200" cap="none" spc="-50" normalizeH="0" baseline="0" noProof="0">
                <a:ln w="3175">
                  <a:noFill/>
                </a:ln>
                <a:solidFill>
                  <a:srgbClr val="000000"/>
                </a:solidFill>
                <a:effectLst/>
                <a:uLnTx/>
                <a:uFillTx/>
                <a:latin typeface="Segoe Sans Text"/>
                <a:cs typeface="Segoe Sans Text"/>
              </a:rPr>
              <a:t>arn from your peers and get updates on the MGCI program.</a:t>
            </a:r>
            <a:endParaRPr lang="en-US" sz="1600" b="0" i="0" u="none" strike="noStrike" kern="1200" cap="none" spc="-50" normalizeH="0" baseline="0" noProof="0">
              <a:ln w="3175">
                <a:noFill/>
              </a:ln>
              <a:solidFill>
                <a:srgbClr val="000000"/>
              </a:solidFill>
              <a:effectLst/>
              <a:uLnTx/>
              <a:uFillTx/>
              <a:latin typeface="Segoe Sans Text"/>
              <a:cs typeface="Segoe Sans Text"/>
            </a:endParaRP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000000"/>
                </a:solidFill>
                <a:effectLst/>
                <a:uLnTx/>
                <a:uFillTx/>
                <a:latin typeface="Segoe Sans Text"/>
                <a:cs typeface="Segoe Sans Text"/>
              </a:rPr>
              <a:t>3rd Tuesday of every month at 8:10 AM and 5:10 PM PT.</a:t>
            </a:r>
            <a:endParaRPr lang="en-US" sz="1600" b="0" i="0" u="none" strike="noStrike" kern="1200" cap="none" spc="-50" normalizeH="0" baseline="0" noProof="0">
              <a:ln w="3175">
                <a:noFill/>
              </a:ln>
              <a:solidFill>
                <a:srgbClr val="000000"/>
              </a:solidFill>
              <a:effectLst/>
              <a:uLnTx/>
              <a:uFillTx/>
              <a:latin typeface="Segoe Sans Text"/>
              <a:cs typeface="Segoe Sans Text"/>
            </a:endParaRPr>
          </a:p>
        </p:txBody>
      </p:sp>
      <p:sp>
        <p:nvSpPr>
          <p:cNvPr id="39" name="Title 1">
            <a:extLst>
              <a:ext uri="{FF2B5EF4-FFF2-40B4-BE49-F238E27FC236}">
                <a16:creationId xmlns:a16="http://schemas.microsoft.com/office/drawing/2014/main" id="{27A34A8D-15B5-103F-6269-08F81CE72160}"/>
              </a:ext>
            </a:extLst>
          </p:cNvPr>
          <p:cNvSpPr txBox="1">
            <a:spLocks/>
          </p:cNvSpPr>
          <p:nvPr/>
        </p:nvSpPr>
        <p:spPr>
          <a:xfrm>
            <a:off x="2901563" y="137891"/>
            <a:ext cx="5416723"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a:ln w="3175">
                  <a:noFill/>
                </a:ln>
                <a:solidFill>
                  <a:srgbClr val="000000"/>
                </a:solidFill>
                <a:effectLst/>
                <a:uLnTx/>
                <a:uFillTx/>
                <a:latin typeface="Segoe Sans Text Semibold"/>
                <a:ea typeface="+mn-ea"/>
                <a:cs typeface="Segoe Sans Text" pitchFamily="2" charset="0"/>
              </a:rPr>
              <a:t>MGCI General Sessions </a:t>
            </a:r>
            <a:endParaRPr kumimoji="0" lang="en-CA" sz="4000" b="0" i="0" u="none" strike="noStrike" kern="1200" cap="none" spc="-50" normalizeH="0" baseline="0" noProof="0">
              <a:ln w="3175">
                <a:noFill/>
              </a:ln>
              <a:solidFill>
                <a:srgbClr val="000000"/>
              </a:solidFill>
              <a:effectLst/>
              <a:uLnTx/>
              <a:uFillTx/>
              <a:latin typeface="Segoe Sans Text Semibold"/>
              <a:ea typeface="+mn-ea"/>
              <a:cs typeface="Segoe Sans Text" pitchFamily="2" charset="0"/>
            </a:endParaRPr>
          </a:p>
        </p:txBody>
      </p:sp>
      <p:sp>
        <p:nvSpPr>
          <p:cNvPr id="40" name="Title 1">
            <a:extLst>
              <a:ext uri="{FF2B5EF4-FFF2-40B4-BE49-F238E27FC236}">
                <a16:creationId xmlns:a16="http://schemas.microsoft.com/office/drawing/2014/main" id="{1CDFDFD9-50AF-9B8B-6E71-097664E00A9E}"/>
              </a:ext>
            </a:extLst>
          </p:cNvPr>
          <p:cNvSpPr txBox="1">
            <a:spLocks/>
          </p:cNvSpPr>
          <p:nvPr/>
        </p:nvSpPr>
        <p:spPr>
          <a:xfrm>
            <a:off x="4221124" y="5902407"/>
            <a:ext cx="4753814" cy="8309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00000"/>
                </a:solidFill>
                <a:effectLst/>
                <a:uLnTx/>
                <a:uFillTx/>
                <a:latin typeface="Segoe Sans Text" pitchFamily="2" charset="0"/>
                <a:ea typeface="+mn-ea"/>
                <a:cs typeface="Segoe Sans Text" pitchFamily="2" charset="0"/>
              </a:rPr>
              <a:t>All sessions are also available on-demand via the Microsoft Community Learning YouTube channel:</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2C7E9C"/>
                </a:solidFill>
                <a:effectLst/>
                <a:uLnTx/>
                <a:uFillTx/>
                <a:latin typeface="Segoe Sans Text" pitchFamily="2" charset="0"/>
                <a:ea typeface="+mn-ea"/>
                <a:cs typeface="Segoe Sans Text" pitchFamily="2" charset="0"/>
                <a:hlinkClick r:id="rId6">
                  <a:extLst>
                    <a:ext uri="{A12FA001-AC4F-418D-AE19-62706E023703}">
                      <ahyp:hlinkClr xmlns:ahyp="http://schemas.microsoft.com/office/drawing/2018/hyperlinkcolor" val="tx"/>
                    </a:ext>
                  </a:extLst>
                </a:hlinkClick>
              </a:rPr>
              <a:t>https://aka.ms/community/learning</a:t>
            </a:r>
            <a:endParaRPr kumimoji="0" lang="en-US" sz="1800" b="0" i="0" u="none" strike="noStrike" kern="1200" cap="none" spc="-50" normalizeH="0" baseline="0" noProof="0">
              <a:ln w="3175">
                <a:noFill/>
              </a:ln>
              <a:solidFill>
                <a:srgbClr val="2C7E9C"/>
              </a:solidFill>
              <a:effectLst/>
              <a:uLnTx/>
              <a:uFillTx/>
              <a:latin typeface="Segoe Sans Text" pitchFamily="2" charset="0"/>
              <a:ea typeface="+mn-ea"/>
              <a:cs typeface="Segoe Sans Text" pitchFamily="2" charset="0"/>
            </a:endParaRPr>
          </a:p>
        </p:txBody>
      </p:sp>
      <p:grpSp>
        <p:nvGrpSpPr>
          <p:cNvPr id="45" name="Group 44">
            <a:extLst>
              <a:ext uri="{FF2B5EF4-FFF2-40B4-BE49-F238E27FC236}">
                <a16:creationId xmlns:a16="http://schemas.microsoft.com/office/drawing/2014/main" id="{91A06BA9-E162-C716-AC93-0A97F8658486}"/>
              </a:ext>
            </a:extLst>
          </p:cNvPr>
          <p:cNvGrpSpPr/>
          <p:nvPr/>
        </p:nvGrpSpPr>
        <p:grpSpPr>
          <a:xfrm>
            <a:off x="8291319" y="139575"/>
            <a:ext cx="3880022" cy="1076924"/>
            <a:chOff x="4695051" y="3604984"/>
            <a:chExt cx="4688485" cy="1244192"/>
          </a:xfrm>
        </p:grpSpPr>
        <p:sp>
          <p:nvSpPr>
            <p:cNvPr id="41" name="Rectangle: Rounded Corners 40">
              <a:extLst>
                <a:ext uri="{FF2B5EF4-FFF2-40B4-BE49-F238E27FC236}">
                  <a16:creationId xmlns:a16="http://schemas.microsoft.com/office/drawing/2014/main" id="{2A036FFB-86FB-C67C-3C4E-4CA8F18E758D}"/>
                </a:ext>
                <a:ext uri="{C183D7F6-B498-43B3-948B-1728B52AA6E4}">
                  <adec:decorative xmlns:adec="http://schemas.microsoft.com/office/drawing/2017/decorative" val="0"/>
                </a:ext>
              </a:extLst>
            </p:cNvPr>
            <p:cNvSpPr/>
            <p:nvPr/>
          </p:nvSpPr>
          <p:spPr bwMode="auto">
            <a:xfrm>
              <a:off x="4695051" y="3604984"/>
              <a:ext cx="2239095" cy="1244192"/>
            </a:xfrm>
            <a:prstGeom prst="roundRect">
              <a:avLst>
                <a:gd name="adj" fmla="val 24675"/>
              </a:avLst>
            </a:prstGeom>
            <a:gradFill flip="none" rotWithShape="1">
              <a:gsLst>
                <a:gs pos="0">
                  <a:srgbClr val="46B7B2"/>
                </a:gs>
                <a:gs pos="87000">
                  <a:srgbClr val="2C7E9C"/>
                </a:gs>
              </a:gsLst>
              <a:path path="circle">
                <a:fillToRect l="100000" t="100000"/>
              </a:path>
              <a:tileRect r="-100000" b="-100000"/>
            </a:gradFill>
            <a:ln w="19050" cap="flat" cmpd="sng" algn="ctr">
              <a:solidFill>
                <a:srgbClr val="FFFFFF"/>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42" name="Title 1">
              <a:extLst>
                <a:ext uri="{FF2B5EF4-FFF2-40B4-BE49-F238E27FC236}">
                  <a16:creationId xmlns:a16="http://schemas.microsoft.com/office/drawing/2014/main" id="{B45B4271-DDAE-BDBF-57E8-36218594E005}"/>
                </a:ext>
              </a:extLst>
            </p:cNvPr>
            <p:cNvSpPr txBox="1">
              <a:spLocks/>
            </p:cNvSpPr>
            <p:nvPr/>
          </p:nvSpPr>
          <p:spPr>
            <a:xfrm>
              <a:off x="4946291" y="3765415"/>
              <a:ext cx="1736613" cy="85339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1600" b="0" i="0" u="none" strike="noStrike" kern="1200" cap="none" spc="-50" normalizeH="0" baseline="0" noProof="0">
                  <a:ln w="3175">
                    <a:noFill/>
                  </a:ln>
                  <a:solidFill>
                    <a:prstClr val="white"/>
                  </a:solidFill>
                  <a:effectLst/>
                  <a:uLnTx/>
                  <a:uFillTx/>
                  <a:latin typeface="Segoe Sans Text Semibold"/>
                  <a:cs typeface="Segoe Sans Text Semibold"/>
                </a:rPr>
                <a:t>AM Session: </a:t>
              </a:r>
              <a:r>
                <a:rPr kumimoji="0" lang="en-CA" sz="1600" b="0" i="0" u="sng" strike="noStrike" kern="1200" cap="none" spc="-50" normalizeH="0" baseline="0" noProof="0">
                  <a:ln w="3175">
                    <a:noFill/>
                  </a:ln>
                  <a:solidFill>
                    <a:prstClr val="white"/>
                  </a:solidFill>
                  <a:effectLst/>
                  <a:uLnTx/>
                  <a:uFillTx/>
                  <a:latin typeface="Segoe Sans Text Semibold"/>
                  <a:cs typeface="Segoe Sans Text Semibold"/>
                  <a:hlinkClick r:id="rId7">
                    <a:extLst>
                      <a:ext uri="{A12FA001-AC4F-418D-AE19-62706E023703}">
                        <ahyp:hlinkClr xmlns:ahyp="http://schemas.microsoft.com/office/drawing/2018/hyperlinkcolor" val="tx"/>
                      </a:ext>
                    </a:extLst>
                  </a:hlinkClick>
                </a:rPr>
                <a:t>https://aka.ms/MGCIMtgAM</a:t>
              </a:r>
              <a:endParaRPr kumimoji="0" lang="en-CA" sz="1600" b="0" i="0" u="sng" strike="noStrike" kern="1200" cap="none" spc="-50" normalizeH="0" baseline="0" noProof="0">
                <a:ln w="3175">
                  <a:noFill/>
                </a:ln>
                <a:solidFill>
                  <a:prstClr val="white"/>
                </a:solidFill>
                <a:effectLst/>
                <a:uLnTx/>
                <a:uFillTx/>
                <a:latin typeface="Segoe Sans Text Semibold"/>
                <a:cs typeface="Segoe Sans Text Semibold"/>
              </a:endParaRPr>
            </a:p>
          </p:txBody>
        </p:sp>
        <p:sp>
          <p:nvSpPr>
            <p:cNvPr id="43" name="Rectangle: Rounded Corners 42">
              <a:extLst>
                <a:ext uri="{FF2B5EF4-FFF2-40B4-BE49-F238E27FC236}">
                  <a16:creationId xmlns:a16="http://schemas.microsoft.com/office/drawing/2014/main" id="{8128B9B3-5BB4-C052-8FEC-AE6D2BDAC71F}"/>
                </a:ext>
                <a:ext uri="{C183D7F6-B498-43B3-948B-1728B52AA6E4}">
                  <adec:decorative xmlns:adec="http://schemas.microsoft.com/office/drawing/2017/decorative" val="0"/>
                </a:ext>
              </a:extLst>
            </p:cNvPr>
            <p:cNvSpPr/>
            <p:nvPr/>
          </p:nvSpPr>
          <p:spPr bwMode="auto">
            <a:xfrm>
              <a:off x="7144441" y="3604984"/>
              <a:ext cx="2239095" cy="1244192"/>
            </a:xfrm>
            <a:prstGeom prst="roundRect">
              <a:avLst>
                <a:gd name="adj" fmla="val 24675"/>
              </a:avLst>
            </a:prstGeom>
            <a:gradFill flip="none" rotWithShape="1">
              <a:gsLst>
                <a:gs pos="0">
                  <a:srgbClr val="46B7B2"/>
                </a:gs>
                <a:gs pos="87000">
                  <a:srgbClr val="2C7E9C"/>
                </a:gs>
              </a:gsLst>
              <a:path path="circle">
                <a:fillToRect l="100000" t="100000"/>
              </a:path>
              <a:tileRect r="-100000" b="-100000"/>
            </a:gradFill>
            <a:ln w="19050" cap="flat" cmpd="sng" algn="ctr">
              <a:solidFill>
                <a:srgbClr val="FFFFFF"/>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44" name="Title 1">
              <a:extLst>
                <a:ext uri="{FF2B5EF4-FFF2-40B4-BE49-F238E27FC236}">
                  <a16:creationId xmlns:a16="http://schemas.microsoft.com/office/drawing/2014/main" id="{0897D0FC-E9D0-61F8-C538-E15CF0A2A5A8}"/>
                </a:ext>
              </a:extLst>
            </p:cNvPr>
            <p:cNvSpPr txBox="1">
              <a:spLocks/>
            </p:cNvSpPr>
            <p:nvPr/>
          </p:nvSpPr>
          <p:spPr>
            <a:xfrm>
              <a:off x="7395682" y="3765415"/>
              <a:ext cx="1736613" cy="92450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1600" b="0" i="0" u="none" strike="noStrike" kern="1200" cap="none" spc="-50" normalizeH="0" baseline="0" noProof="0">
                  <a:ln w="3175">
                    <a:noFill/>
                  </a:ln>
                  <a:solidFill>
                    <a:prstClr val="white"/>
                  </a:solidFill>
                  <a:effectLst/>
                  <a:uLnTx/>
                  <a:uFillTx/>
                  <a:latin typeface="Segoe Sans Text Semibold"/>
                  <a:cs typeface="Segoe Sans Text Semibold"/>
                </a:rPr>
                <a:t>PM Session: </a:t>
              </a:r>
              <a:r>
                <a:rPr kumimoji="0" lang="en-CA" sz="1600" b="0" i="0" u="none" strike="noStrike" kern="1200" cap="none" spc="-50" normalizeH="0" baseline="0" noProof="0">
                  <a:ln w="3175">
                    <a:noFill/>
                  </a:ln>
                  <a:solidFill>
                    <a:prstClr val="white"/>
                  </a:solidFill>
                  <a:effectLst/>
                  <a:uLnTx/>
                  <a:uFillTx/>
                  <a:latin typeface="Segoe Sans Text Semibold"/>
                  <a:cs typeface="Segoe Sans Text Semibold"/>
                  <a:hlinkClick r:id="rId8">
                    <a:extLst>
                      <a:ext uri="{A12FA001-AC4F-418D-AE19-62706E023703}">
                        <ahyp:hlinkClr xmlns:ahyp="http://schemas.microsoft.com/office/drawing/2018/hyperlinkcolor" val="tx"/>
                      </a:ext>
                    </a:extLst>
                  </a:hlinkClick>
                </a:rPr>
                <a:t>https://aka.ms/MGCIM</a:t>
              </a:r>
              <a:r>
                <a:rPr kumimoji="0" lang="en-CA" sz="2000" b="0" i="0" u="none" strike="noStrike" kern="1200" cap="none" spc="-50" normalizeH="0" baseline="0" noProof="0">
                  <a:ln w="3175">
                    <a:noFill/>
                  </a:ln>
                  <a:solidFill>
                    <a:prstClr val="white"/>
                  </a:solidFill>
                  <a:effectLst/>
                  <a:uLnTx/>
                  <a:uFillTx/>
                  <a:latin typeface="Segoe Sans Text Semibold"/>
                  <a:cs typeface="Segoe Sans Text Semibold"/>
                  <a:hlinkClick r:id="rId8">
                    <a:extLst>
                      <a:ext uri="{A12FA001-AC4F-418D-AE19-62706E023703}">
                        <ahyp:hlinkClr xmlns:ahyp="http://schemas.microsoft.com/office/drawing/2018/hyperlinkcolor" val="tx"/>
                      </a:ext>
                    </a:extLst>
                  </a:hlinkClick>
                </a:rPr>
                <a:t>t</a:t>
              </a:r>
              <a:r>
                <a:rPr kumimoji="0" lang="en-CA" sz="1600" b="0" i="0" u="none" strike="noStrike" kern="1200" cap="none" spc="-50" normalizeH="0" baseline="0" noProof="0">
                  <a:ln w="3175">
                    <a:noFill/>
                  </a:ln>
                  <a:solidFill>
                    <a:prstClr val="white"/>
                  </a:solidFill>
                  <a:effectLst/>
                  <a:uLnTx/>
                  <a:uFillTx/>
                  <a:latin typeface="Segoe Sans Text Semibold"/>
                  <a:cs typeface="Segoe Sans Text Semibold"/>
                  <a:hlinkClick r:id="rId8">
                    <a:extLst>
                      <a:ext uri="{A12FA001-AC4F-418D-AE19-62706E023703}">
                        <ahyp:hlinkClr xmlns:ahyp="http://schemas.microsoft.com/office/drawing/2018/hyperlinkcolor" val="tx"/>
                      </a:ext>
                    </a:extLst>
                  </a:hlinkClick>
                </a:rPr>
                <a:t>gPM</a:t>
              </a:r>
              <a:r>
                <a:rPr kumimoji="0" lang="en-CA" sz="2000" b="0" i="0" u="none" strike="noStrike" kern="1200" cap="none" spc="-50" normalizeH="0" baseline="0" noProof="0">
                  <a:ln w="3175">
                    <a:noFill/>
                  </a:ln>
                  <a:solidFill>
                    <a:prstClr val="white"/>
                  </a:solidFill>
                  <a:effectLst/>
                  <a:uLnTx/>
                  <a:uFillTx/>
                  <a:latin typeface="Segoe Sans Text Semibold"/>
                  <a:cs typeface="Segoe Sans Text Semibold"/>
                </a:rPr>
                <a:t> </a:t>
              </a:r>
              <a:endParaRPr kumimoji="0" lang="en-CA" sz="1600" b="0" i="0" u="sng" strike="noStrike" kern="1200" cap="none" spc="-50" normalizeH="0" baseline="0" noProof="0">
                <a:ln w="3175">
                  <a:noFill/>
                </a:ln>
                <a:solidFill>
                  <a:prstClr val="white"/>
                </a:solidFill>
                <a:effectLst/>
                <a:uLnTx/>
                <a:uFillTx/>
                <a:latin typeface="Segoe Sans Text Semibold"/>
                <a:cs typeface="Segoe Sans Text Semibold"/>
              </a:endParaRPr>
            </a:p>
          </p:txBody>
        </p:sp>
      </p:grpSp>
      <p:graphicFrame>
        <p:nvGraphicFramePr>
          <p:cNvPr id="5" name="Table 4">
            <a:extLst>
              <a:ext uri="{FF2B5EF4-FFF2-40B4-BE49-F238E27FC236}">
                <a16:creationId xmlns:a16="http://schemas.microsoft.com/office/drawing/2014/main" id="{1D9139D0-D7EF-14C6-618F-86C7E085D7BC}"/>
              </a:ext>
            </a:extLst>
          </p:cNvPr>
          <p:cNvGraphicFramePr>
            <a:graphicFrameLocks noGrp="1"/>
          </p:cNvGraphicFramePr>
          <p:nvPr/>
        </p:nvGraphicFramePr>
        <p:xfrm>
          <a:off x="4449163" y="1419747"/>
          <a:ext cx="5483003" cy="4013130"/>
        </p:xfrm>
        <a:graphic>
          <a:graphicData uri="http://schemas.openxmlformats.org/drawingml/2006/table">
            <a:tbl>
              <a:tblPr bandRow="1"/>
              <a:tblGrid>
                <a:gridCol w="1019430">
                  <a:extLst>
                    <a:ext uri="{9D8B030D-6E8A-4147-A177-3AD203B41FA5}">
                      <a16:colId xmlns:a16="http://schemas.microsoft.com/office/drawing/2014/main" val="525883757"/>
                    </a:ext>
                  </a:extLst>
                </a:gridCol>
                <a:gridCol w="1576916">
                  <a:extLst>
                    <a:ext uri="{9D8B030D-6E8A-4147-A177-3AD203B41FA5}">
                      <a16:colId xmlns:a16="http://schemas.microsoft.com/office/drawing/2014/main" val="3304941496"/>
                    </a:ext>
                  </a:extLst>
                </a:gridCol>
                <a:gridCol w="2886657">
                  <a:extLst>
                    <a:ext uri="{9D8B030D-6E8A-4147-A177-3AD203B41FA5}">
                      <a16:colId xmlns:a16="http://schemas.microsoft.com/office/drawing/2014/main" val="1741782755"/>
                    </a:ext>
                  </a:extLst>
                </a:gridCol>
              </a:tblGrid>
              <a:tr h="450296">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Date</a:t>
                      </a:r>
                      <a:endParaRPr lang="en-US" sz="140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Presenter</a:t>
                      </a:r>
                      <a:endParaRPr lang="en-US" sz="140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400" b="1">
                          <a:solidFill>
                            <a:srgbClr val="FFFFFF"/>
                          </a:solidFill>
                          <a:effectLst/>
                          <a:highlight>
                            <a:srgbClr val="4472C4"/>
                          </a:highlight>
                          <a:latin typeface="Segoe UI"/>
                        </a:rPr>
                        <a:t>Topic</a:t>
                      </a:r>
                      <a:endParaRPr lang="en-US" sz="140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501466">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l" fontAlgn="base"/>
                      <a:r>
                        <a:rPr lang="en-US" sz="1400">
                          <a:effectLst/>
                          <a:highlight>
                            <a:srgbClr val="E9EBF5"/>
                          </a:highlight>
                          <a:latin typeface="Segoe UI"/>
                        </a:rPr>
                        <a:t>Jan 20</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highlight>
                            <a:srgbClr val="E9EBF5"/>
                          </a:highlight>
                          <a:latin typeface="Segoe UI"/>
                        </a:rPr>
                        <a:t>Heather Cook</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latin typeface="Segoe UI"/>
                        </a:rPr>
                        <a:t>Community Update and AMA</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470764">
                <a:tc>
                  <a:txBody>
                    <a:bodyPr/>
                    <a:lstStyle/>
                    <a:p>
                      <a:pPr lvl="0" algn="l">
                        <a:buNone/>
                      </a:pPr>
                      <a:r>
                        <a:rPr lang="en-US" sz="1400">
                          <a:effectLst/>
                          <a:highlight>
                            <a:srgbClr val="E9EBF5"/>
                          </a:highlight>
                          <a:latin typeface="Segoe UI"/>
                        </a:rPr>
                        <a:t>Feb17</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highlight>
                            <a:srgbClr val="E9EBF5"/>
                          </a:highlight>
                        </a:rPr>
                        <a:t>Tom Daly</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rPr>
                        <a:t>CDO – Backstage Pass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784362926"/>
                  </a:ext>
                </a:extLst>
              </a:tr>
              <a:tr h="491232">
                <a:tc>
                  <a:txBody>
                    <a:bodyPr/>
                    <a:lstStyle/>
                    <a:p>
                      <a:pPr lvl="0" algn="l">
                        <a:buNone/>
                      </a:pPr>
                      <a:r>
                        <a:rPr lang="en-US" sz="1400">
                          <a:effectLst/>
                          <a:highlight>
                            <a:srgbClr val="E9EBF5"/>
                          </a:highlight>
                          <a:latin typeface="Segoe UI"/>
                        </a:rPr>
                        <a:t>Mar 17</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Segoe UI"/>
                        </a:rPr>
                        <a:t>Heather Cook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a:effectLst/>
                          <a:latin typeface="Segoe UI"/>
                        </a:rPr>
                        <a:t>Women in Tech and Allies Panel</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65547747"/>
                  </a:ext>
                </a:extLst>
              </a:tr>
              <a:tr h="491232">
                <a:tc>
                  <a:txBody>
                    <a:bodyPr/>
                    <a:lstStyle/>
                    <a:p>
                      <a:pPr lvl="0" algn="l">
                        <a:buNone/>
                      </a:pPr>
                      <a:r>
                        <a:rPr lang="en-US" sz="1400">
                          <a:effectLst/>
                          <a:highlight>
                            <a:srgbClr val="E9EBF5"/>
                          </a:highlight>
                          <a:latin typeface="Segoe UI"/>
                        </a:rPr>
                        <a:t>Apr 21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Segoe UI"/>
                        </a:rPr>
                        <a:t>Tracey Salem</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Segoe UI"/>
                        </a:rPr>
                        <a:t>Microsoft Student Ambassadors Program</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937294453"/>
                  </a:ext>
                </a:extLst>
              </a:tr>
              <a:tr h="706146">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May 19</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Heather Cook</a:t>
                      </a:r>
                    </a:p>
                    <a:p>
                      <a:pPr lvl="0" algn="l">
                        <a:buNone/>
                      </a:pPr>
                      <a:r>
                        <a:rPr lang="en-US" sz="1400" b="0" i="0" u="none" strike="noStrike" kern="1200" noProof="0">
                          <a:solidFill>
                            <a:srgbClr val="1A1A1A"/>
                          </a:solidFill>
                          <a:effectLst/>
                          <a:highlight>
                            <a:srgbClr val="E9EBF5"/>
                          </a:highlight>
                          <a:latin typeface="Segoe UI"/>
                          <a:ea typeface="+mn-ea"/>
                          <a:cs typeface="+mn-cs"/>
                        </a:rPr>
                        <a:t>Partick McGowan</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M365 DC Event Spotlight</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82647283"/>
                  </a:ext>
                </a:extLst>
              </a:tr>
              <a:tr h="450296">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Jun 16</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TBD</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kern="1200" noProof="0">
                          <a:solidFill>
                            <a:srgbClr val="1A1A1A"/>
                          </a:solidFill>
                          <a:effectLst/>
                          <a:highlight>
                            <a:srgbClr val="E9EBF5"/>
                          </a:highlight>
                          <a:latin typeface="Segoe UI"/>
                          <a:ea typeface="+mn-ea"/>
                          <a:cs typeface="+mn-cs"/>
                        </a:rPr>
                        <a:t>Community Spotlight</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1173486251"/>
                  </a:ext>
                </a:extLst>
              </a:tr>
              <a:tr h="450296">
                <a:tc>
                  <a:txBody>
                    <a:bodyPr/>
                    <a:lstStyle/>
                    <a:p>
                      <a:pPr lvl="0" algn="l">
                        <a:buNone/>
                      </a:pPr>
                      <a:r>
                        <a:rPr lang="en-US" sz="1400" b="0" i="0" u="none" strike="noStrike" kern="1200">
                          <a:solidFill>
                            <a:srgbClr val="1A1A1A"/>
                          </a:solidFill>
                          <a:effectLst/>
                          <a:highlight>
                            <a:srgbClr val="E9EBF5"/>
                          </a:highlight>
                          <a:latin typeface="Segoe UI"/>
                          <a:ea typeface="+mn-ea"/>
                          <a:cs typeface="+mn-cs"/>
                        </a:rPr>
                        <a:t>Jul 21</a:t>
                      </a:r>
                    </a:p>
                  </a:txBody>
                  <a:tcPr marL="65922" marR="65922" marT="32957" marB="32957" anchor="ctr">
                    <a:lnL w="9524">
                      <a:solidFill>
                        <a:srgbClr val="FFFFFF"/>
                      </a:solidFill>
                    </a:lnL>
                    <a:lnR w="9524">
                      <a:solidFill>
                        <a:srgbClr val="FFFFFF"/>
                      </a:solidFill>
                    </a:lnR>
                    <a:lnT w="17001">
                      <a:solidFill>
                        <a:srgbClr val="FFFFFF"/>
                      </a:solidFill>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TBD</a:t>
                      </a:r>
                    </a:p>
                  </a:txBody>
                  <a:tcPr marL="65922" marR="65922" marT="32957" marB="32957" anchor="ctr">
                    <a:lnL w="9524">
                      <a:solidFill>
                        <a:srgbClr val="FFFFFF"/>
                      </a:solidFill>
                    </a:lnL>
                    <a:lnR w="9524">
                      <a:solidFill>
                        <a:srgbClr val="FFFFFF"/>
                      </a:solidFill>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kern="1200" noProof="0">
                          <a:solidFill>
                            <a:srgbClr val="1A1A1A"/>
                          </a:solidFill>
                          <a:effectLst/>
                          <a:highlight>
                            <a:srgbClr val="E9EBF5"/>
                          </a:highlight>
                          <a:latin typeface="Segoe UI"/>
                          <a:ea typeface="+mn-ea"/>
                          <a:cs typeface="+mn-cs"/>
                        </a:rPr>
                        <a:t>Community Spotlight</a:t>
                      </a:r>
                    </a:p>
                  </a:txBody>
                  <a:tcPr marL="65922" marR="65922" marT="32957" marB="32957" anchor="ctr">
                    <a:lnL w="9524">
                      <a:solidFill>
                        <a:srgbClr val="FFFFFF"/>
                      </a:solidFill>
                    </a:lnL>
                    <a:lnR w="9524">
                      <a:solidFill>
                        <a:srgbClr val="FFFFFF"/>
                      </a:solidFill>
                    </a:lnR>
                    <a:lnT w="17001">
                      <a:solidFill>
                        <a:srgbClr val="FFFFFF"/>
                      </a:solidFill>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2502884852"/>
                  </a:ext>
                </a:extLst>
              </a:tr>
            </a:tbl>
          </a:graphicData>
        </a:graphic>
      </p:graphicFrame>
    </p:spTree>
    <p:extLst>
      <p:ext uri="{BB962C8B-B14F-4D97-AF65-F5344CB8AC3E}">
        <p14:creationId xmlns:p14="http://schemas.microsoft.com/office/powerpoint/2010/main" val="86871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E26A66-3D37-BA30-F032-736D84F4BA9B}"/>
            </a:ext>
          </a:extLst>
        </p:cNvPr>
        <p:cNvGrpSpPr/>
        <p:nvPr/>
      </p:nvGrpSpPr>
      <p:grpSpPr>
        <a:xfrm>
          <a:off x="0" y="0"/>
          <a:ext cx="0" cy="0"/>
          <a:chOff x="0" y="0"/>
          <a:chExt cx="0" cy="0"/>
        </a:xfrm>
      </p:grpSpPr>
      <p:grpSp>
        <p:nvGrpSpPr>
          <p:cNvPr id="10" name="Group 10">
            <a:extLst>
              <a:ext uri="{FF2B5EF4-FFF2-40B4-BE49-F238E27FC236}">
                <a16:creationId xmlns:a16="http://schemas.microsoft.com/office/drawing/2014/main" id="{B2915AC3-FFD0-0047-4D1B-5A64AA57B92D}"/>
              </a:ext>
            </a:extLst>
          </p:cNvPr>
          <p:cNvGrpSpPr/>
          <p:nvPr/>
        </p:nvGrpSpPr>
        <p:grpSpPr>
          <a:xfrm rot="2606061">
            <a:off x="8984736" y="-45455"/>
            <a:ext cx="2678814" cy="9737074"/>
            <a:chOff x="0" y="0"/>
            <a:chExt cx="477203" cy="1734560"/>
          </a:xfrm>
        </p:grpSpPr>
        <p:sp>
          <p:nvSpPr>
            <p:cNvPr id="11" name="Freeform 11">
              <a:extLst>
                <a:ext uri="{FF2B5EF4-FFF2-40B4-BE49-F238E27FC236}">
                  <a16:creationId xmlns:a16="http://schemas.microsoft.com/office/drawing/2014/main" id="{E25B1AF1-33F1-666D-1594-E39009591403}"/>
                </a:ext>
              </a:extLst>
            </p:cNvPr>
            <p:cNvSpPr/>
            <p:nvPr/>
          </p:nvSpPr>
          <p:spPr>
            <a:xfrm>
              <a:off x="0" y="0"/>
              <a:ext cx="477203" cy="1734559"/>
            </a:xfrm>
            <a:custGeom>
              <a:avLst/>
              <a:gdLst/>
              <a:ahLst/>
              <a:cxnLst/>
              <a:rect l="l" t="t" r="r" b="b"/>
              <a:pathLst>
                <a:path w="477203" h="1734559">
                  <a:moveTo>
                    <a:pt x="0" y="0"/>
                  </a:moveTo>
                  <a:lnTo>
                    <a:pt x="477203" y="0"/>
                  </a:lnTo>
                  <a:lnTo>
                    <a:pt x="477203" y="1734559"/>
                  </a:lnTo>
                  <a:lnTo>
                    <a:pt x="0" y="1734559"/>
                  </a:lnTo>
                  <a:close/>
                </a:path>
              </a:pathLst>
            </a:custGeom>
            <a:solidFill>
              <a:srgbClr val="1E1E1E">
                <a:alpha val="9804"/>
              </a:srgbClr>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7AA3C14F-7FC4-9EAF-F8AD-7CC29FA9818D}"/>
                </a:ext>
              </a:extLst>
            </p:cNvPr>
            <p:cNvSpPr txBox="1"/>
            <p:nvPr/>
          </p:nvSpPr>
          <p:spPr>
            <a:xfrm>
              <a:off x="0" y="-57150"/>
              <a:ext cx="477203" cy="179171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02C078EA-2E7E-D143-9EFF-B454B71F663B}"/>
              </a:ext>
            </a:extLst>
          </p:cNvPr>
          <p:cNvGrpSpPr/>
          <p:nvPr/>
        </p:nvGrpSpPr>
        <p:grpSpPr>
          <a:xfrm rot="-2782956">
            <a:off x="6712944" y="-477696"/>
            <a:ext cx="4272538" cy="1693855"/>
            <a:chOff x="0" y="0"/>
            <a:chExt cx="1025093" cy="406400"/>
          </a:xfrm>
        </p:grpSpPr>
        <p:sp>
          <p:nvSpPr>
            <p:cNvPr id="14" name="Freeform 14">
              <a:extLst>
                <a:ext uri="{FF2B5EF4-FFF2-40B4-BE49-F238E27FC236}">
                  <a16:creationId xmlns:a16="http://schemas.microsoft.com/office/drawing/2014/main" id="{0C96FD49-7D98-2C5D-C9F0-47919CBF9504}"/>
                </a:ext>
              </a:extLst>
            </p:cNvPr>
            <p:cNvSpPr/>
            <p:nvPr/>
          </p:nvSpPr>
          <p:spPr>
            <a:xfrm>
              <a:off x="0" y="0"/>
              <a:ext cx="1025093" cy="406400"/>
            </a:xfrm>
            <a:custGeom>
              <a:avLst/>
              <a:gdLst/>
              <a:ahLst/>
              <a:cxnLst/>
              <a:rect l="l" t="t" r="r" b="b"/>
              <a:pathLst>
                <a:path w="1025093" h="406400">
                  <a:moveTo>
                    <a:pt x="821893" y="0"/>
                  </a:moveTo>
                  <a:cubicBezTo>
                    <a:pt x="934117" y="0"/>
                    <a:pt x="1025093" y="90976"/>
                    <a:pt x="1025093" y="203200"/>
                  </a:cubicBezTo>
                  <a:cubicBezTo>
                    <a:pt x="1025093" y="315424"/>
                    <a:pt x="934117" y="406400"/>
                    <a:pt x="821893" y="406400"/>
                  </a:cubicBezTo>
                  <a:lnTo>
                    <a:pt x="203200" y="406400"/>
                  </a:lnTo>
                  <a:cubicBezTo>
                    <a:pt x="90976" y="406400"/>
                    <a:pt x="0" y="315424"/>
                    <a:pt x="0" y="203200"/>
                  </a:cubicBezTo>
                  <a:cubicBezTo>
                    <a:pt x="0" y="90976"/>
                    <a:pt x="90976" y="0"/>
                    <a:pt x="203200" y="0"/>
                  </a:cubicBezTo>
                  <a:close/>
                </a:path>
              </a:pathLst>
            </a:custGeom>
            <a:solidFill>
              <a:srgbClr val="1E1E1E">
                <a:alpha val="9804"/>
              </a:srgbClr>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D47224D9-C39B-6F74-184E-A88E2DB6C269}"/>
                </a:ext>
              </a:extLst>
            </p:cNvPr>
            <p:cNvSpPr txBox="1"/>
            <p:nvPr/>
          </p:nvSpPr>
          <p:spPr>
            <a:xfrm>
              <a:off x="0" y="-57150"/>
              <a:ext cx="1025093" cy="46355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1B0390F5-6ECB-8354-C847-CB4352B0E8E4}"/>
              </a:ext>
            </a:extLst>
          </p:cNvPr>
          <p:cNvGrpSpPr/>
          <p:nvPr/>
        </p:nvGrpSpPr>
        <p:grpSpPr>
          <a:xfrm rot="2606061">
            <a:off x="8537123" y="-1022830"/>
            <a:ext cx="4752704" cy="5375738"/>
            <a:chOff x="0" y="0"/>
            <a:chExt cx="846645" cy="957632"/>
          </a:xfrm>
        </p:grpSpPr>
        <p:sp>
          <p:nvSpPr>
            <p:cNvPr id="17" name="Freeform 17">
              <a:extLst>
                <a:ext uri="{FF2B5EF4-FFF2-40B4-BE49-F238E27FC236}">
                  <a16:creationId xmlns:a16="http://schemas.microsoft.com/office/drawing/2014/main" id="{45BBE470-81CC-EABC-CCD9-4E9CDD5032A6}"/>
                </a:ext>
              </a:extLst>
            </p:cNvPr>
            <p:cNvSpPr/>
            <p:nvPr/>
          </p:nvSpPr>
          <p:spPr>
            <a:xfrm>
              <a:off x="0" y="0"/>
              <a:ext cx="846645" cy="957632"/>
            </a:xfrm>
            <a:custGeom>
              <a:avLst/>
              <a:gdLst/>
              <a:ahLst/>
              <a:cxnLst/>
              <a:rect l="l" t="t" r="r" b="b"/>
              <a:pathLst>
                <a:path w="846645" h="957632">
                  <a:moveTo>
                    <a:pt x="0" y="0"/>
                  </a:moveTo>
                  <a:lnTo>
                    <a:pt x="846645" y="0"/>
                  </a:lnTo>
                  <a:lnTo>
                    <a:pt x="846645" y="957632"/>
                  </a:lnTo>
                  <a:lnTo>
                    <a:pt x="0" y="957632"/>
                  </a:lnTo>
                  <a:close/>
                </a:path>
              </a:pathLst>
            </a:custGeom>
            <a:gradFill rotWithShape="1">
              <a:gsLst>
                <a:gs pos="0">
                  <a:srgbClr val="2C7E9C"/>
                </a:gs>
                <a:gs pos="100000">
                  <a:srgbClr val="46B7B2"/>
                </a:gs>
              </a:gsLst>
              <a:lin ang="540000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577C0F97-0B2A-0E1D-0D0A-EDD80CFD2674}"/>
                </a:ext>
              </a:extLst>
            </p:cNvPr>
            <p:cNvSpPr txBox="1"/>
            <p:nvPr/>
          </p:nvSpPr>
          <p:spPr>
            <a:xfrm>
              <a:off x="0" y="-57150"/>
              <a:ext cx="846645" cy="1014782"/>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481B8680-56D3-C8CB-0F59-CAD71E327402}"/>
              </a:ext>
            </a:extLst>
          </p:cNvPr>
          <p:cNvGrpSpPr/>
          <p:nvPr/>
        </p:nvGrpSpPr>
        <p:grpSpPr>
          <a:xfrm rot="-2782956">
            <a:off x="5641975" y="4912527"/>
            <a:ext cx="4022636" cy="1361966"/>
            <a:chOff x="0" y="0"/>
            <a:chExt cx="1200323" cy="406400"/>
          </a:xfrm>
        </p:grpSpPr>
        <p:sp>
          <p:nvSpPr>
            <p:cNvPr id="20" name="Freeform 20">
              <a:extLst>
                <a:ext uri="{FF2B5EF4-FFF2-40B4-BE49-F238E27FC236}">
                  <a16:creationId xmlns:a16="http://schemas.microsoft.com/office/drawing/2014/main" id="{5649802D-8350-6732-900D-D3B1D06A1286}"/>
                </a:ext>
              </a:extLst>
            </p:cNvPr>
            <p:cNvSpPr/>
            <p:nvPr/>
          </p:nvSpPr>
          <p:spPr>
            <a:xfrm>
              <a:off x="0" y="0"/>
              <a:ext cx="1200323" cy="406400"/>
            </a:xfrm>
            <a:custGeom>
              <a:avLst/>
              <a:gdLst/>
              <a:ahLst/>
              <a:cxnLst/>
              <a:rect l="l" t="t" r="r" b="b"/>
              <a:pathLst>
                <a:path w="1200323" h="406400">
                  <a:moveTo>
                    <a:pt x="997123" y="0"/>
                  </a:moveTo>
                  <a:cubicBezTo>
                    <a:pt x="1109347" y="0"/>
                    <a:pt x="1200323" y="90976"/>
                    <a:pt x="1200323" y="203200"/>
                  </a:cubicBezTo>
                  <a:cubicBezTo>
                    <a:pt x="1200323" y="315424"/>
                    <a:pt x="1109347" y="406400"/>
                    <a:pt x="997123" y="406400"/>
                  </a:cubicBezTo>
                  <a:lnTo>
                    <a:pt x="203200" y="406400"/>
                  </a:lnTo>
                  <a:cubicBezTo>
                    <a:pt x="90976" y="406400"/>
                    <a:pt x="0" y="315424"/>
                    <a:pt x="0" y="203200"/>
                  </a:cubicBezTo>
                  <a:cubicBezTo>
                    <a:pt x="0" y="90976"/>
                    <a:pt x="90976" y="0"/>
                    <a:pt x="203200" y="0"/>
                  </a:cubicBezTo>
                  <a:close/>
                </a:path>
              </a:pathLst>
            </a:custGeom>
            <a:gradFill rotWithShape="1">
              <a:gsLst>
                <a:gs pos="0">
                  <a:srgbClr val="2C7E9C"/>
                </a:gs>
                <a:gs pos="100000">
                  <a:srgbClr val="46B7B2"/>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4D049543-898C-9908-95F2-80CFABA10FA4}"/>
                </a:ext>
              </a:extLst>
            </p:cNvPr>
            <p:cNvSpPr txBox="1"/>
            <p:nvPr/>
          </p:nvSpPr>
          <p:spPr>
            <a:xfrm>
              <a:off x="0" y="-57150"/>
              <a:ext cx="1200323" cy="46355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FEF21E8A-C445-0877-3491-52F5F05C4D71}"/>
              </a:ext>
            </a:extLst>
          </p:cNvPr>
          <p:cNvGrpSpPr/>
          <p:nvPr/>
        </p:nvGrpSpPr>
        <p:grpSpPr>
          <a:xfrm rot="-2782956">
            <a:off x="8722132" y="6186922"/>
            <a:ext cx="3075502" cy="1361966"/>
            <a:chOff x="0" y="0"/>
            <a:chExt cx="917706" cy="406400"/>
          </a:xfrm>
        </p:grpSpPr>
        <p:sp>
          <p:nvSpPr>
            <p:cNvPr id="23" name="Freeform 23">
              <a:extLst>
                <a:ext uri="{FF2B5EF4-FFF2-40B4-BE49-F238E27FC236}">
                  <a16:creationId xmlns:a16="http://schemas.microsoft.com/office/drawing/2014/main" id="{A2E809CF-A195-B87D-B306-8E4DA6D4352F}"/>
                </a:ext>
              </a:extLst>
            </p:cNvPr>
            <p:cNvSpPr/>
            <p:nvPr/>
          </p:nvSpPr>
          <p:spPr>
            <a:xfrm>
              <a:off x="0" y="0"/>
              <a:ext cx="917706" cy="406400"/>
            </a:xfrm>
            <a:custGeom>
              <a:avLst/>
              <a:gdLst/>
              <a:ahLst/>
              <a:cxnLst/>
              <a:rect l="l" t="t" r="r" b="b"/>
              <a:pathLst>
                <a:path w="917706" h="406400">
                  <a:moveTo>
                    <a:pt x="714506" y="0"/>
                  </a:moveTo>
                  <a:cubicBezTo>
                    <a:pt x="826730" y="0"/>
                    <a:pt x="917706" y="90976"/>
                    <a:pt x="917706" y="203200"/>
                  </a:cubicBezTo>
                  <a:cubicBezTo>
                    <a:pt x="917706" y="315424"/>
                    <a:pt x="826730" y="406400"/>
                    <a:pt x="714506" y="406400"/>
                  </a:cubicBezTo>
                  <a:lnTo>
                    <a:pt x="203200" y="406400"/>
                  </a:lnTo>
                  <a:cubicBezTo>
                    <a:pt x="90976" y="406400"/>
                    <a:pt x="0" y="315424"/>
                    <a:pt x="0" y="203200"/>
                  </a:cubicBezTo>
                  <a:cubicBezTo>
                    <a:pt x="0" y="90976"/>
                    <a:pt x="90976" y="0"/>
                    <a:pt x="203200" y="0"/>
                  </a:cubicBezTo>
                  <a:close/>
                </a:path>
              </a:pathLst>
            </a:custGeom>
            <a:gradFill rotWithShape="1">
              <a:gsLst>
                <a:gs pos="0">
                  <a:srgbClr val="2C7E9C"/>
                </a:gs>
                <a:gs pos="100000">
                  <a:srgbClr val="46B7B2"/>
                </a:gs>
              </a:gsLst>
              <a:lin ang="0"/>
            </a:gra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a:extLst>
                <a:ext uri="{FF2B5EF4-FFF2-40B4-BE49-F238E27FC236}">
                  <a16:creationId xmlns:a16="http://schemas.microsoft.com/office/drawing/2014/main" id="{263CD263-E7EA-65D2-FE5E-0485EC61F04B}"/>
                </a:ext>
              </a:extLst>
            </p:cNvPr>
            <p:cNvSpPr txBox="1"/>
            <p:nvPr/>
          </p:nvSpPr>
          <p:spPr>
            <a:xfrm>
              <a:off x="0" y="-57150"/>
              <a:ext cx="917706" cy="46355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a:extLst>
              <a:ext uri="{FF2B5EF4-FFF2-40B4-BE49-F238E27FC236}">
                <a16:creationId xmlns:a16="http://schemas.microsoft.com/office/drawing/2014/main" id="{1A1382E0-1260-5BE6-D805-C141FC5CDCC5}"/>
              </a:ext>
            </a:extLst>
          </p:cNvPr>
          <p:cNvSpPr/>
          <p:nvPr/>
        </p:nvSpPr>
        <p:spPr>
          <a:xfrm>
            <a:off x="8929894" y="-1022322"/>
            <a:ext cx="4883546" cy="5160947"/>
          </a:xfrm>
          <a:custGeom>
            <a:avLst/>
            <a:gdLst/>
            <a:ahLst/>
            <a:cxnLst/>
            <a:rect l="l" t="t" r="r" b="b"/>
            <a:pathLst>
              <a:path w="7325319" h="7741420">
                <a:moveTo>
                  <a:pt x="0" y="0"/>
                </a:moveTo>
                <a:lnTo>
                  <a:pt x="7325318" y="0"/>
                </a:lnTo>
                <a:lnTo>
                  <a:pt x="7325318" y="7741420"/>
                </a:lnTo>
                <a:lnTo>
                  <a:pt x="0" y="7741420"/>
                </a:lnTo>
                <a:lnTo>
                  <a:pt x="0" y="0"/>
                </a:lnTo>
                <a:close/>
              </a:path>
            </a:pathLst>
          </a:custGeom>
          <a:blipFill>
            <a:blip>
              <a:alphaModFix amt="80000"/>
              <a:extLst>
                <a:ext uri="{96DAC541-7B7A-43D3-8B79-37D633B846F1}">
                  <asvg:svgBlip xmlns:asvg="http://schemas.microsoft.com/office/drawing/2016/SVG/main" r:embed="rId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a:extLst>
              <a:ext uri="{FF2B5EF4-FFF2-40B4-BE49-F238E27FC236}">
                <a16:creationId xmlns:a16="http://schemas.microsoft.com/office/drawing/2014/main" id="{32937503-EF29-04D1-8CBA-41855482773E}"/>
              </a:ext>
            </a:extLst>
          </p:cNvPr>
          <p:cNvGrpSpPr/>
          <p:nvPr/>
        </p:nvGrpSpPr>
        <p:grpSpPr>
          <a:xfrm>
            <a:off x="6854074" y="1022004"/>
            <a:ext cx="4813993" cy="4813993"/>
            <a:chOff x="0" y="0"/>
            <a:chExt cx="812800" cy="812800"/>
          </a:xfrm>
        </p:grpSpPr>
        <p:sp>
          <p:nvSpPr>
            <p:cNvPr id="27" name="Freeform 27">
              <a:extLst>
                <a:ext uri="{FF2B5EF4-FFF2-40B4-BE49-F238E27FC236}">
                  <a16:creationId xmlns:a16="http://schemas.microsoft.com/office/drawing/2014/main" id="{3585599E-E90B-C969-CE16-717D007FA9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C7E9C"/>
                </a:gs>
                <a:gs pos="100000">
                  <a:srgbClr val="46B7B2"/>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45A8FCD9-55B1-0585-56E9-5ABB1E8734CC}"/>
                </a:ext>
              </a:extLst>
            </p:cNvPr>
            <p:cNvSpPr txBox="1"/>
            <p:nvPr/>
          </p:nvSpPr>
          <p:spPr>
            <a:xfrm>
              <a:off x="76200" y="19050"/>
              <a:ext cx="660400" cy="717550"/>
            </a:xfrm>
            <a:prstGeom prst="rect">
              <a:avLst/>
            </a:prstGeom>
          </p:spPr>
          <p:txBody>
            <a:bodyPr lIns="33867" tIns="33867" rIns="33867" bIns="33867" rtlCol="0" anchor="ctr"/>
            <a:lstStyle/>
            <a:p>
              <a:pPr marL="0" marR="0" lvl="0" indent="0" algn="ctr" defTabSz="609630" rtl="0" eaLnBrk="1" fontAlgn="auto" latinLnBrk="0" hangingPunct="1">
                <a:lnSpc>
                  <a:spcPts val="18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31">
            <a:extLst>
              <a:ext uri="{FF2B5EF4-FFF2-40B4-BE49-F238E27FC236}">
                <a16:creationId xmlns:a16="http://schemas.microsoft.com/office/drawing/2014/main" id="{E5EB8BB3-46F8-9836-7466-E8054E6590B0}"/>
              </a:ext>
            </a:extLst>
          </p:cNvPr>
          <p:cNvSpPr/>
          <p:nvPr/>
        </p:nvSpPr>
        <p:spPr>
          <a:xfrm>
            <a:off x="5887695" y="198760"/>
            <a:ext cx="1379241" cy="336190"/>
          </a:xfrm>
          <a:custGeom>
            <a:avLst/>
            <a:gdLst/>
            <a:ahLst/>
            <a:cxnLst/>
            <a:rect l="l" t="t" r="r" b="b"/>
            <a:pathLst>
              <a:path w="2068862" h="504285">
                <a:moveTo>
                  <a:pt x="0" y="0"/>
                </a:moveTo>
                <a:lnTo>
                  <a:pt x="2068862" y="0"/>
                </a:lnTo>
                <a:lnTo>
                  <a:pt x="2068862" y="504285"/>
                </a:lnTo>
                <a:lnTo>
                  <a:pt x="0" y="50428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a:extLst>
              <a:ext uri="{FF2B5EF4-FFF2-40B4-BE49-F238E27FC236}">
                <a16:creationId xmlns:a16="http://schemas.microsoft.com/office/drawing/2014/main" id="{51588489-1EC5-B436-27A6-7A63D4A3DE34}"/>
              </a:ext>
            </a:extLst>
          </p:cNvPr>
          <p:cNvSpPr/>
          <p:nvPr/>
        </p:nvSpPr>
        <p:spPr>
          <a:xfrm>
            <a:off x="10610763" y="6052866"/>
            <a:ext cx="466929" cy="336190"/>
          </a:xfrm>
          <a:custGeom>
            <a:avLst/>
            <a:gdLst/>
            <a:ahLst/>
            <a:cxnLst/>
            <a:rect l="l" t="t" r="r" b="b"/>
            <a:pathLst>
              <a:path w="700393" h="504285">
                <a:moveTo>
                  <a:pt x="0" y="0"/>
                </a:moveTo>
                <a:lnTo>
                  <a:pt x="700394" y="0"/>
                </a:lnTo>
                <a:lnTo>
                  <a:pt x="700394" y="504286"/>
                </a:lnTo>
                <a:lnTo>
                  <a:pt x="0" y="504286"/>
                </a:lnTo>
                <a:lnTo>
                  <a:pt x="0" y="0"/>
                </a:lnTo>
                <a:close/>
              </a:path>
            </a:pathLst>
          </a:custGeom>
          <a:blipFill>
            <a:blip>
              <a:extLst>
                <a:ext uri="{96DAC541-7B7A-43D3-8B79-37D633B846F1}">
                  <asvg:svgBlip xmlns:asvg="http://schemas.microsoft.com/office/drawing/2016/SVG/main" r:embed="rId4"/>
                </a:ext>
              </a:extLst>
            </a:blip>
            <a:stretch>
              <a:fillRect r="-19538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27">
            <a:extLst>
              <a:ext uri="{FF2B5EF4-FFF2-40B4-BE49-F238E27FC236}">
                <a16:creationId xmlns:a16="http://schemas.microsoft.com/office/drawing/2014/main" id="{9735E2BB-E027-439F-3E34-8A0536108FB1}"/>
              </a:ext>
            </a:extLst>
          </p:cNvPr>
          <p:cNvSpPr/>
          <p:nvPr/>
        </p:nvSpPr>
        <p:spPr>
          <a:xfrm>
            <a:off x="7083070" y="1251000"/>
            <a:ext cx="4356000" cy="43560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Picture 41">
            <a:extLst>
              <a:ext uri="{FF2B5EF4-FFF2-40B4-BE49-F238E27FC236}">
                <a16:creationId xmlns:a16="http://schemas.microsoft.com/office/drawing/2014/main" id="{FB48A303-3E7F-19BE-B944-DA2586C0841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5319" b="5319"/>
          <a:stretch/>
        </p:blipFill>
        <p:spPr>
          <a:xfrm>
            <a:off x="7547823" y="1779895"/>
            <a:ext cx="3286793" cy="3444617"/>
          </a:xfrm>
          <a:prstGeom prst="rect">
            <a:avLst/>
          </a:prstGeom>
        </p:spPr>
      </p:pic>
      <p:sp>
        <p:nvSpPr>
          <p:cNvPr id="50" name="Title 1">
            <a:extLst>
              <a:ext uri="{FF2B5EF4-FFF2-40B4-BE49-F238E27FC236}">
                <a16:creationId xmlns:a16="http://schemas.microsoft.com/office/drawing/2014/main" id="{71A45D16-7069-8022-2A15-5F1333C05322}"/>
              </a:ext>
            </a:extLst>
          </p:cNvPr>
          <p:cNvSpPr txBox="1">
            <a:spLocks/>
          </p:cNvSpPr>
          <p:nvPr/>
        </p:nvSpPr>
        <p:spPr>
          <a:xfrm>
            <a:off x="523933" y="2044968"/>
            <a:ext cx="5747185"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00000"/>
                </a:solidFill>
                <a:effectLst/>
                <a:uLnTx/>
                <a:uFillTx/>
                <a:latin typeface="Segoe Sans Text" pitchFamily="2" charset="0"/>
                <a:ea typeface="+mn-ea"/>
                <a:cs typeface="Segoe Sans Text" pitchFamily="2" charset="0"/>
              </a:rPr>
              <a:t>Learn from your peers and get updates on the MGCI program.</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50" normalizeH="0" baseline="0" noProof="0">
              <a:ln w="3175">
                <a:noFill/>
              </a:ln>
              <a:solidFill>
                <a:srgbClr val="000000"/>
              </a:solidFill>
              <a:effectLst/>
              <a:uLnTx/>
              <a:uFillTx/>
              <a:latin typeface="Segoe Sans Text" pitchFamily="2" charset="0"/>
              <a:ea typeface="+mn-ea"/>
              <a:cs typeface="Segoe Sans Text" pitchFamily="2" charset="0"/>
            </a:endParaRPr>
          </a:p>
          <a:p>
            <a:pPr>
              <a:defRPr/>
            </a:pPr>
            <a:r>
              <a:rPr lang="en-US" sz="1800">
                <a:solidFill>
                  <a:srgbClr val="000000"/>
                </a:solidFill>
                <a:latin typeface="Segoe Sans Text"/>
                <a:cs typeface="Segoe Sans Text"/>
              </a:rPr>
              <a:t>4th</a:t>
            </a:r>
            <a:r>
              <a:rPr kumimoji="0" lang="en-US" sz="1800" b="0" i="0" u="none" strike="noStrike" kern="1200" cap="none" spc="-50" normalizeH="0" baseline="0" noProof="0">
                <a:ln w="3175">
                  <a:noFill/>
                </a:ln>
                <a:solidFill>
                  <a:srgbClr val="000000"/>
                </a:solidFill>
                <a:effectLst/>
                <a:uLnTx/>
                <a:uFillTx/>
                <a:latin typeface="Segoe Sans Text"/>
                <a:cs typeface="Segoe Sans Text"/>
              </a:rPr>
              <a:t> </a:t>
            </a:r>
            <a:r>
              <a:rPr lang="en-US" sz="1800">
                <a:solidFill>
                  <a:srgbClr val="000000"/>
                </a:solidFill>
                <a:latin typeface="Segoe Sans Text"/>
                <a:cs typeface="Segoe Sans Text"/>
              </a:rPr>
              <a:t>Thursday</a:t>
            </a:r>
            <a:r>
              <a:rPr kumimoji="0" lang="en-US" sz="1800" b="0" i="0" u="none" strike="noStrike" kern="1200" cap="none" spc="-50" normalizeH="0" baseline="0" noProof="0">
                <a:ln w="3175">
                  <a:noFill/>
                </a:ln>
                <a:solidFill>
                  <a:srgbClr val="000000"/>
                </a:solidFill>
                <a:effectLst/>
                <a:uLnTx/>
                <a:uFillTx/>
                <a:latin typeface="Segoe Sans Text"/>
                <a:cs typeface="Segoe Sans Text"/>
              </a:rPr>
              <a:t> of every month at 8:10 AM PT.</a:t>
            </a:r>
            <a:endParaRPr lang="en-US" sz="1800" b="0" i="0" u="none" strike="noStrike" kern="1200" cap="none" spc="-50" normalizeH="0" baseline="0" noProof="0">
              <a:ln w="3175">
                <a:noFill/>
              </a:ln>
              <a:solidFill>
                <a:srgbClr val="000000"/>
              </a:solidFill>
              <a:effectLst/>
              <a:uLnTx/>
              <a:uFillTx/>
              <a:latin typeface="Segoe Sans Text"/>
              <a:cs typeface="Segoe Sans Text"/>
            </a:endParaRPr>
          </a:p>
        </p:txBody>
      </p:sp>
      <p:sp>
        <p:nvSpPr>
          <p:cNvPr id="2" name="Title 1">
            <a:extLst>
              <a:ext uri="{FF2B5EF4-FFF2-40B4-BE49-F238E27FC236}">
                <a16:creationId xmlns:a16="http://schemas.microsoft.com/office/drawing/2014/main" id="{5587A52F-5325-7A02-EC58-3A971388987A}"/>
              </a:ext>
            </a:extLst>
          </p:cNvPr>
          <p:cNvSpPr txBox="1">
            <a:spLocks/>
          </p:cNvSpPr>
          <p:nvPr/>
        </p:nvSpPr>
        <p:spPr>
          <a:xfrm>
            <a:off x="523934" y="400000"/>
            <a:ext cx="5416723" cy="123110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a:ln w="3175">
                  <a:noFill/>
                </a:ln>
                <a:solidFill>
                  <a:srgbClr val="000000"/>
                </a:solidFill>
                <a:effectLst/>
                <a:uLnTx/>
                <a:uFillTx/>
                <a:latin typeface="Segoe Sans Text Semibold"/>
                <a:ea typeface="+mn-ea"/>
                <a:cs typeface="Segoe Sans Text" pitchFamily="2" charset="0"/>
              </a:rPr>
              <a:t>Community Event Organizer Trainings</a:t>
            </a:r>
            <a:endParaRPr kumimoji="0" lang="en-CA" sz="4000" b="0" i="0" u="none" strike="noStrike" kern="1200" cap="none" spc="-50" normalizeH="0" baseline="0" noProof="0">
              <a:ln w="3175">
                <a:noFill/>
              </a:ln>
              <a:solidFill>
                <a:srgbClr val="000000"/>
              </a:solidFill>
              <a:effectLst/>
              <a:uLnTx/>
              <a:uFillTx/>
              <a:latin typeface="Segoe Sans Text Semibold"/>
              <a:ea typeface="+mn-ea"/>
              <a:cs typeface="Segoe Sans Text" pitchFamily="2" charset="0"/>
            </a:endParaRPr>
          </a:p>
        </p:txBody>
      </p:sp>
      <p:sp>
        <p:nvSpPr>
          <p:cNvPr id="30" name="TextBox 4">
            <a:extLst>
              <a:ext uri="{FF2B5EF4-FFF2-40B4-BE49-F238E27FC236}">
                <a16:creationId xmlns:a16="http://schemas.microsoft.com/office/drawing/2014/main" id="{3644F7B0-0BA0-18CF-BD24-FC55837D255B}"/>
              </a:ext>
            </a:extLst>
          </p:cNvPr>
          <p:cNvSpPr txBox="1"/>
          <p:nvPr/>
        </p:nvSpPr>
        <p:spPr>
          <a:xfrm>
            <a:off x="-460360" y="4161482"/>
            <a:ext cx="6131736" cy="851864"/>
          </a:xfrm>
          <a:prstGeom prst="rect">
            <a:avLst/>
          </a:prstGeom>
        </p:spPr>
        <p:txBody>
          <a:bodyPr lIns="33867" tIns="33867" rIns="33867" bIns="33867" rtlCol="0" anchor="ctr"/>
          <a:lstStyle/>
          <a:p>
            <a:pPr marL="0" marR="0" lvl="0" indent="0" algn="ctr" defTabSz="609630" rtl="0" eaLnBrk="1" fontAlgn="auto" latinLnBrk="0" hangingPunct="1">
              <a:lnSpc>
                <a:spcPts val="23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3C14342B-B1A6-195D-24E4-23A072155689}"/>
              </a:ext>
            </a:extLst>
          </p:cNvPr>
          <p:cNvGrpSpPr/>
          <p:nvPr/>
        </p:nvGrpSpPr>
        <p:grpSpPr>
          <a:xfrm>
            <a:off x="145065" y="3238150"/>
            <a:ext cx="6131736" cy="851864"/>
            <a:chOff x="-460360" y="3623455"/>
            <a:chExt cx="5444955" cy="851864"/>
          </a:xfrm>
        </p:grpSpPr>
        <p:sp>
          <p:nvSpPr>
            <p:cNvPr id="37" name="Freeform 3">
              <a:extLst>
                <a:ext uri="{FF2B5EF4-FFF2-40B4-BE49-F238E27FC236}">
                  <a16:creationId xmlns:a16="http://schemas.microsoft.com/office/drawing/2014/main" id="{9A452BB0-5391-1087-E33D-9E7654D7C6CC}"/>
                </a:ext>
              </a:extLst>
            </p:cNvPr>
            <p:cNvSpPr/>
            <p:nvPr/>
          </p:nvSpPr>
          <p:spPr>
            <a:xfrm>
              <a:off x="-460360" y="3757960"/>
              <a:ext cx="5444953" cy="717359"/>
            </a:xfrm>
            <a:custGeom>
              <a:avLst/>
              <a:gdLst/>
              <a:ahLst/>
              <a:cxnLst/>
              <a:rect l="l" t="t" r="r" b="b"/>
              <a:pathLst>
                <a:path w="2325083" h="406400">
                  <a:moveTo>
                    <a:pt x="2121883" y="0"/>
                  </a:moveTo>
                  <a:cubicBezTo>
                    <a:pt x="2234108" y="0"/>
                    <a:pt x="2325083" y="90976"/>
                    <a:pt x="2325083" y="203200"/>
                  </a:cubicBezTo>
                  <a:cubicBezTo>
                    <a:pt x="2325083" y="315424"/>
                    <a:pt x="2234108" y="406400"/>
                    <a:pt x="2121883" y="406400"/>
                  </a:cubicBezTo>
                  <a:lnTo>
                    <a:pt x="203200" y="406400"/>
                  </a:lnTo>
                  <a:cubicBezTo>
                    <a:pt x="90976" y="406400"/>
                    <a:pt x="0" y="315424"/>
                    <a:pt x="0" y="203200"/>
                  </a:cubicBezTo>
                  <a:cubicBezTo>
                    <a:pt x="0" y="90976"/>
                    <a:pt x="90976" y="0"/>
                    <a:pt x="203200" y="0"/>
                  </a:cubicBezTo>
                  <a:close/>
                </a:path>
              </a:pathLst>
            </a:custGeom>
            <a:gradFill flip="none" rotWithShape="1">
              <a:gsLst>
                <a:gs pos="0">
                  <a:srgbClr val="46B7B2"/>
                </a:gs>
                <a:gs pos="87000">
                  <a:srgbClr val="2C7E9C"/>
                </a:gs>
              </a:gsLst>
              <a:path path="circle">
                <a:fillToRect l="100000" t="100000"/>
              </a:path>
              <a:tileRect r="-100000" b="-100000"/>
            </a:gradFill>
            <a:ln w="19050" cap="flat" cmpd="sng" algn="ctr">
              <a:solidFill>
                <a:srgbClr val="FFFFFF"/>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0" cap="none" spc="0" normalizeH="0" baseline="0" noProof="0">
                <a:ln>
                  <a:noFill/>
                </a:ln>
                <a:solidFill>
                  <a:srgbClr val="FFFFFF"/>
                </a:solidFill>
                <a:effectLst/>
                <a:uLnTx/>
                <a:uFillTx/>
                <a:latin typeface="Segoe Sans Text" pitchFamily="2" charset="0"/>
                <a:ea typeface="+mn-ea"/>
                <a:cs typeface="Segoe Sans Text" pitchFamily="2" charset="0"/>
              </a:endParaRPr>
            </a:p>
          </p:txBody>
        </p:sp>
        <p:sp>
          <p:nvSpPr>
            <p:cNvPr id="38" name="TextBox 4">
              <a:extLst>
                <a:ext uri="{FF2B5EF4-FFF2-40B4-BE49-F238E27FC236}">
                  <a16:creationId xmlns:a16="http://schemas.microsoft.com/office/drawing/2014/main" id="{8899E902-81DF-3EC9-F900-E8142C340F4F}"/>
                </a:ext>
              </a:extLst>
            </p:cNvPr>
            <p:cNvSpPr txBox="1"/>
            <p:nvPr/>
          </p:nvSpPr>
          <p:spPr>
            <a:xfrm>
              <a:off x="-460360" y="3623455"/>
              <a:ext cx="5444955" cy="851864"/>
            </a:xfrm>
            <a:prstGeom prst="rect">
              <a:avLst/>
            </a:prstGeom>
          </p:spPr>
          <p:txBody>
            <a:bodyPr lIns="33867" tIns="33867" rIns="33867" bIns="33867" rtlCol="0" anchor="ctr"/>
            <a:lstStyle/>
            <a:p>
              <a:pPr marL="0" marR="0" lvl="0" indent="0" algn="ctr" defTabSz="609630" rtl="0" eaLnBrk="1" fontAlgn="auto" latinLnBrk="0" hangingPunct="1">
                <a:lnSpc>
                  <a:spcPts val="233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itle 1">
            <a:extLst>
              <a:ext uri="{FF2B5EF4-FFF2-40B4-BE49-F238E27FC236}">
                <a16:creationId xmlns:a16="http://schemas.microsoft.com/office/drawing/2014/main" id="{7E6744ED-B61A-DA89-5E4F-B5976E9A8B15}"/>
              </a:ext>
            </a:extLst>
          </p:cNvPr>
          <p:cNvSpPr txBox="1">
            <a:spLocks/>
          </p:cNvSpPr>
          <p:nvPr/>
        </p:nvSpPr>
        <p:spPr>
          <a:xfrm>
            <a:off x="1223303" y="3514017"/>
            <a:ext cx="4552348"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CA" sz="2000">
                <a:solidFill>
                  <a:prstClr val="white"/>
                </a:solidFill>
                <a:latin typeface="Segoe Sans Text Semibold"/>
                <a:cs typeface="Segoe Sans Text Semibold"/>
              </a:rPr>
              <a:t>Join</a:t>
            </a:r>
            <a:r>
              <a:rPr kumimoji="0" lang="en-CA" sz="2000" b="0" i="0" u="none" strike="noStrike" kern="1200" cap="none" spc="-50" normalizeH="0" baseline="0" noProof="0">
                <a:ln w="3175">
                  <a:noFill/>
                </a:ln>
                <a:solidFill>
                  <a:prstClr val="white"/>
                </a:solidFill>
                <a:effectLst/>
                <a:uLnTx/>
                <a:uFillTx/>
                <a:latin typeface="Segoe Sans Text Semibold"/>
                <a:cs typeface="Segoe Sans Text Semibold"/>
              </a:rPr>
              <a:t>: </a:t>
            </a:r>
            <a:r>
              <a:rPr kumimoji="0" lang="en-CA" sz="2000" b="0" i="0" u="sng" strike="noStrike" kern="1200" cap="none" spc="-50" normalizeH="0" baseline="0" noProof="0">
                <a:ln w="3175">
                  <a:noFill/>
                </a:ln>
                <a:solidFill>
                  <a:prstClr val="white"/>
                </a:solidFill>
                <a:effectLst/>
                <a:uLnTx/>
                <a:uFillTx/>
                <a:latin typeface="Segoe Sans Text Semibold"/>
                <a:cs typeface="Segoe Sans Text Semibold"/>
                <a:hlinkClick r:id="rId6">
                  <a:extLst>
                    <a:ext uri="{A12FA001-AC4F-418D-AE19-62706E023703}">
                      <ahyp:hlinkClr xmlns:ahyp="http://schemas.microsoft.com/office/drawing/2018/hyperlinkcolor" val="tx"/>
                    </a:ext>
                  </a:extLst>
                </a:hlinkClick>
              </a:rPr>
              <a:t>https://aka.ms/MGCIMtgAM</a:t>
            </a:r>
            <a:endParaRPr kumimoji="0" lang="en-CA" sz="1600" b="0" i="0" u="sng" strike="noStrike" kern="1200" cap="none" spc="-50" normalizeH="0" baseline="0" noProof="0">
              <a:ln w="3175">
                <a:noFill/>
              </a:ln>
              <a:solidFill>
                <a:prstClr val="white"/>
              </a:solidFill>
              <a:effectLst/>
              <a:uLnTx/>
              <a:uFillTx/>
              <a:latin typeface="Segoe Sans Text Semibold"/>
              <a:cs typeface="Segoe Sans Text Semibold"/>
            </a:endParaRPr>
          </a:p>
        </p:txBody>
      </p:sp>
      <p:sp>
        <p:nvSpPr>
          <p:cNvPr id="39" name="Title 1">
            <a:extLst>
              <a:ext uri="{FF2B5EF4-FFF2-40B4-BE49-F238E27FC236}">
                <a16:creationId xmlns:a16="http://schemas.microsoft.com/office/drawing/2014/main" id="{BA47887D-AE51-54B9-4678-ECC9CE9114BD}"/>
              </a:ext>
            </a:extLst>
          </p:cNvPr>
          <p:cNvSpPr txBox="1">
            <a:spLocks/>
          </p:cNvSpPr>
          <p:nvPr/>
        </p:nvSpPr>
        <p:spPr>
          <a:xfrm>
            <a:off x="523932" y="4994374"/>
            <a:ext cx="5248867" cy="8309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00000"/>
                </a:solidFill>
                <a:effectLst/>
                <a:uLnTx/>
                <a:uFillTx/>
                <a:latin typeface="Segoe Sans Text" pitchFamily="2" charset="0"/>
                <a:ea typeface="+mn-ea"/>
                <a:cs typeface="Segoe Sans Text" pitchFamily="2" charset="0"/>
              </a:rPr>
              <a:t>All sessions are also available on-demand via the Microsoft Community Learning YouTube channel:</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2C7E9C"/>
                </a:solidFill>
                <a:effectLst/>
                <a:uLnTx/>
                <a:uFillTx/>
                <a:latin typeface="Segoe Sans Text" pitchFamily="2" charset="0"/>
                <a:ea typeface="+mn-ea"/>
                <a:cs typeface="Segoe Sans Text" pitchFamily="2" charset="0"/>
                <a:hlinkClick r:id="rId7">
                  <a:extLst>
                    <a:ext uri="{A12FA001-AC4F-418D-AE19-62706E023703}">
                      <ahyp:hlinkClr xmlns:ahyp="http://schemas.microsoft.com/office/drawing/2018/hyperlinkcolor" val="tx"/>
                    </a:ext>
                  </a:extLst>
                </a:hlinkClick>
              </a:rPr>
              <a:t>https://aka.ms/community/learning</a:t>
            </a:r>
            <a:endParaRPr kumimoji="0" lang="en-US" sz="1800" b="0" i="0" u="none" strike="noStrike" kern="1200" cap="none" spc="-50" normalizeH="0" baseline="0" noProof="0">
              <a:ln w="3175">
                <a:noFill/>
              </a:ln>
              <a:solidFill>
                <a:srgbClr val="2C7E9C"/>
              </a:solidFill>
              <a:effectLst/>
              <a:uLnTx/>
              <a:uFillTx/>
              <a:latin typeface="Segoe Sans Text" pitchFamily="2" charset="0"/>
              <a:ea typeface="+mn-ea"/>
              <a:cs typeface="Segoe Sans Text" pitchFamily="2" charset="0"/>
            </a:endParaRPr>
          </a:p>
        </p:txBody>
      </p:sp>
    </p:spTree>
    <p:extLst>
      <p:ext uri="{BB962C8B-B14F-4D97-AF65-F5344CB8AC3E}">
        <p14:creationId xmlns:p14="http://schemas.microsoft.com/office/powerpoint/2010/main" val="43630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3AECE4-ED38-4653-CB05-1416F674D455}"/>
              </a:ext>
            </a:extLst>
          </p:cNvPr>
          <p:cNvSpPr txBox="1"/>
          <p:nvPr/>
        </p:nvSpPr>
        <p:spPr>
          <a:xfrm>
            <a:off x="586740" y="5589835"/>
            <a:ext cx="11018520" cy="1111822"/>
          </a:xfrm>
          <a:prstGeom prst="rect">
            <a:avLst/>
          </a:prstGeom>
        </p:spPr>
        <p:txBody>
          <a:bodyPr vert="horz" wrap="square" lIns="0" tIns="0" rIns="0" bIns="0" rtlCol="0" anchor="ctr">
            <a:normAutofit/>
          </a:bodyPr>
          <a:lstStyle/>
          <a:p>
            <a:pPr algn="ctr" defTabSz="932742">
              <a:lnSpc>
                <a:spcPct val="90000"/>
              </a:lnSpc>
              <a:spcBef>
                <a:spcPct val="0"/>
              </a:spcBef>
              <a:spcAft>
                <a:spcPts val="600"/>
              </a:spcAft>
            </a:pPr>
            <a:r>
              <a:rPr lang="en-US" sz="2300" b="0" i="0" kern="1200" cap="none" spc="-50" baseline="0">
                <a:ln w="3175">
                  <a:noFill/>
                </a:ln>
                <a:effectLst/>
                <a:latin typeface="+mj-lt"/>
                <a:ea typeface="+mn-ea"/>
                <a:cs typeface="Segoe UI" pitchFamily="34" charset="0"/>
              </a:rPr>
              <a:t>▶️ Watch now: </a:t>
            </a:r>
            <a:r>
              <a:rPr lang="en-US" sz="2300" b="0" i="0" kern="1200" cap="none" spc="-50" baseline="0">
                <a:ln w="3175">
                  <a:noFill/>
                </a:ln>
                <a:effectLst/>
                <a:latin typeface="+mj-lt"/>
                <a:ea typeface="+mn-ea"/>
                <a:cs typeface="Segoe UI" pitchFamily="34" charset="0"/>
                <a:hlinkClick r:id="rId2">
                  <a:extLst>
                    <a:ext uri="{A12FA001-AC4F-418D-AE19-62706E023703}">
                      <ahyp:hlinkClr xmlns:ahyp="http://schemas.microsoft.com/office/drawing/2018/hyperlinkcolor" val="tx"/>
                    </a:ext>
                  </a:extLst>
                </a:hlinkClick>
              </a:rPr>
              <a:t>https://msft.it/6047Q91yX</a:t>
            </a:r>
            <a:br>
              <a:rPr lang="en-US" sz="2300" b="0" i="0" kern="1200" cap="none" spc="-50" baseline="0">
                <a:ln w="3175">
                  <a:noFill/>
                </a:ln>
                <a:effectLst/>
                <a:latin typeface="+mj-lt"/>
                <a:ea typeface="+mn-ea"/>
                <a:cs typeface="Segoe UI" pitchFamily="34" charset="0"/>
              </a:rPr>
            </a:br>
            <a:br>
              <a:rPr lang="en-US" sz="2300" b="0" i="0" kern="1200" cap="none" spc="-50" baseline="0">
                <a:ln w="3175">
                  <a:noFill/>
                </a:ln>
                <a:effectLst/>
                <a:latin typeface="+mj-lt"/>
                <a:ea typeface="+mn-ea"/>
                <a:cs typeface="Segoe UI" pitchFamily="34" charset="0"/>
              </a:rPr>
            </a:br>
            <a:r>
              <a:rPr lang="en-US" sz="2300" b="0" i="0" kern="1200" cap="none" spc="-50" baseline="0">
                <a:ln w="3175">
                  <a:noFill/>
                </a:ln>
                <a:effectLst/>
                <a:latin typeface="+mj-lt"/>
                <a:ea typeface="+mn-ea"/>
                <a:cs typeface="Segoe UI" pitchFamily="34" charset="0"/>
                <a:hlinkClick r:id="rId3">
                  <a:extLst>
                    <a:ext uri="{A12FA001-AC4F-418D-AE19-62706E023703}">
                      <ahyp:hlinkClr xmlns:ahyp="http://schemas.microsoft.com/office/drawing/2018/hyperlinkcolor" val="tx"/>
                    </a:ext>
                  </a:extLst>
                </a:hlinkClick>
              </a:rPr>
              <a:t>#SPat25</a:t>
            </a:r>
            <a:r>
              <a:rPr lang="en-US" sz="2300" b="0" i="0" kern="1200" cap="none" spc="-50" baseline="0">
                <a:ln w="3175">
                  <a:noFill/>
                </a:ln>
                <a:effectLst/>
                <a:latin typeface="+mj-lt"/>
                <a:ea typeface="+mn-ea"/>
                <a:cs typeface="Segoe UI" pitchFamily="34" charset="0"/>
              </a:rPr>
              <a:t> </a:t>
            </a:r>
            <a:r>
              <a:rPr lang="en-US" sz="2300" b="0" i="0" kern="1200" cap="none" spc="-50" baseline="0">
                <a:ln w="3175">
                  <a:noFill/>
                </a:ln>
                <a:effectLst/>
                <a:latin typeface="+mj-lt"/>
                <a:ea typeface="+mn-ea"/>
                <a:cs typeface="Segoe UI" pitchFamily="34" charset="0"/>
                <a:hlinkClick r:id="rId4">
                  <a:extLst>
                    <a:ext uri="{A12FA001-AC4F-418D-AE19-62706E023703}">
                      <ahyp:hlinkClr xmlns:ahyp="http://schemas.microsoft.com/office/drawing/2018/hyperlinkcolor" val="tx"/>
                    </a:ext>
                  </a:extLst>
                </a:hlinkClick>
              </a:rPr>
              <a:t>#SharePoint</a:t>
            </a:r>
            <a:r>
              <a:rPr lang="en-US" sz="2300" b="0" i="0" kern="1200" cap="none" spc="-50" baseline="0">
                <a:ln w="3175">
                  <a:noFill/>
                </a:ln>
                <a:effectLst/>
                <a:latin typeface="+mj-lt"/>
                <a:ea typeface="+mn-ea"/>
                <a:cs typeface="Segoe UI" pitchFamily="34" charset="0"/>
              </a:rPr>
              <a:t> </a:t>
            </a:r>
            <a:r>
              <a:rPr lang="en-US" sz="2300" b="0" i="0" kern="1200" cap="none" spc="-50" baseline="0">
                <a:ln w="3175">
                  <a:noFill/>
                </a:ln>
                <a:effectLst/>
                <a:latin typeface="+mj-lt"/>
                <a:ea typeface="+mn-ea"/>
                <a:cs typeface="Segoe UI" pitchFamily="34" charset="0"/>
                <a:hlinkClick r:id="rId5">
                  <a:extLst>
                    <a:ext uri="{A12FA001-AC4F-418D-AE19-62706E023703}">
                      <ahyp:hlinkClr xmlns:ahyp="http://schemas.microsoft.com/office/drawing/2018/hyperlinkcolor" val="tx"/>
                    </a:ext>
                  </a:extLst>
                </a:hlinkClick>
              </a:rPr>
              <a:t>#Microsoft365</a:t>
            </a:r>
            <a:r>
              <a:rPr lang="en-US" sz="2300" b="0" i="0" kern="1200" cap="none" spc="-50" baseline="0">
                <a:ln w="3175">
                  <a:noFill/>
                </a:ln>
                <a:effectLst/>
                <a:latin typeface="+mj-lt"/>
                <a:ea typeface="+mn-ea"/>
                <a:cs typeface="Segoe UI" pitchFamily="34" charset="0"/>
              </a:rPr>
              <a:t> </a:t>
            </a:r>
            <a:r>
              <a:rPr lang="en-US" sz="2300" b="0" i="0" kern="1200" cap="none" spc="-50" baseline="0">
                <a:ln w="3175">
                  <a:noFill/>
                </a:ln>
                <a:effectLst/>
                <a:latin typeface="+mj-lt"/>
                <a:ea typeface="+mn-ea"/>
                <a:cs typeface="Segoe UI" pitchFamily="34" charset="0"/>
                <a:hlinkClick r:id="rId6">
                  <a:extLst>
                    <a:ext uri="{A12FA001-AC4F-418D-AE19-62706E023703}">
                      <ahyp:hlinkClr xmlns:ahyp="http://schemas.microsoft.com/office/drawing/2018/hyperlinkcolor" val="tx"/>
                    </a:ext>
                  </a:extLst>
                </a:hlinkClick>
              </a:rPr>
              <a:t>#CommunityLuv</a:t>
            </a:r>
            <a:endParaRPr lang="en-US" sz="2300" b="0" kern="1200" cap="none" spc="-50" baseline="0">
              <a:ln w="3175">
                <a:noFill/>
              </a:ln>
              <a:effectLst/>
              <a:latin typeface="+mj-lt"/>
              <a:ea typeface="+mn-ea"/>
              <a:cs typeface="Segoe UI" pitchFamily="34" charset="0"/>
            </a:endParaRPr>
          </a:p>
        </p:txBody>
      </p:sp>
      <p:pic>
        <p:nvPicPr>
          <p:cNvPr id="11" name="Picture 10">
            <a:extLst>
              <a:ext uri="{FF2B5EF4-FFF2-40B4-BE49-F238E27FC236}">
                <a16:creationId xmlns:a16="http://schemas.microsoft.com/office/drawing/2014/main" id="{DD5D46CB-540B-75CB-B435-F82A24BD39B8}"/>
              </a:ext>
            </a:extLst>
          </p:cNvPr>
          <p:cNvPicPr>
            <a:picLocks noChangeAspect="1"/>
          </p:cNvPicPr>
          <p:nvPr/>
        </p:nvPicPr>
        <p:blipFill>
          <a:blip r:embed="rId7"/>
          <a:stretch>
            <a:fillRect/>
          </a:stretch>
        </p:blipFill>
        <p:spPr>
          <a:xfrm>
            <a:off x="637413" y="0"/>
            <a:ext cx="10917174" cy="5458587"/>
          </a:xfrm>
          <a:prstGeom prst="rect">
            <a:avLst/>
          </a:prstGeom>
        </p:spPr>
      </p:pic>
    </p:spTree>
    <p:extLst>
      <p:ext uri="{BB962C8B-B14F-4D97-AF65-F5344CB8AC3E}">
        <p14:creationId xmlns:p14="http://schemas.microsoft.com/office/powerpoint/2010/main" val="14238694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A7C51-63FF-669C-BB31-29C7B8F0D012}"/>
              </a:ext>
            </a:extLst>
          </p:cNvPr>
          <p:cNvSpPr>
            <a:spLocks noGrp="1"/>
          </p:cNvSpPr>
          <p:nvPr>
            <p:ph type="title"/>
          </p:nvPr>
        </p:nvSpPr>
        <p:spPr/>
        <p:txBody>
          <a:bodyPr>
            <a:normAutofit fontScale="90000"/>
          </a:bodyPr>
          <a:lstStyle/>
          <a:p>
            <a:r>
              <a:rPr lang="en-CA">
                <a:latin typeface="Segoe Sans Text Semibold"/>
                <a:cs typeface="Segoe Sans Text Semibold"/>
              </a:rPr>
              <a:t>Thank you.</a:t>
            </a:r>
            <a:br>
              <a:rPr lang="en-CA">
                <a:latin typeface="Segoe Sans Text Semibold"/>
                <a:cs typeface="Segoe Sans Text Semibold"/>
              </a:rPr>
            </a:br>
            <a:r>
              <a:rPr lang="en-US" sz="4400">
                <a:latin typeface="Segoe UI"/>
                <a:cs typeface="Segoe UI"/>
                <a:hlinkClick r:id="rId2">
                  <a:extLst>
                    <a:ext uri="{A12FA001-AC4F-418D-AE19-62706E023703}">
                      <ahyp:hlinkClr xmlns:ahyp="http://schemas.microsoft.com/office/drawing/2018/hyperlinkcolor" val="tx"/>
                    </a:ext>
                  </a:extLst>
                </a:hlinkClick>
              </a:rPr>
              <a:t>https://aka.ms/MGCIFeedback</a:t>
            </a:r>
            <a:endParaRPr lang="en-CA"/>
          </a:p>
        </p:txBody>
      </p:sp>
      <p:pic>
        <p:nvPicPr>
          <p:cNvPr id="4" name="Picture 3" descr="A qr code with a few squares&#10;&#10;Description automatically generated">
            <a:extLst>
              <a:ext uri="{FF2B5EF4-FFF2-40B4-BE49-F238E27FC236}">
                <a16:creationId xmlns:a16="http://schemas.microsoft.com/office/drawing/2014/main" id="{963CDC4C-8DC5-21C5-9D54-D1290D90C91E}"/>
              </a:ext>
            </a:extLst>
          </p:cNvPr>
          <p:cNvPicPr>
            <a:picLocks noChangeAspect="1"/>
          </p:cNvPicPr>
          <p:nvPr/>
        </p:nvPicPr>
        <p:blipFill>
          <a:blip r:embed="rId3"/>
          <a:stretch>
            <a:fillRect/>
          </a:stretch>
        </p:blipFill>
        <p:spPr>
          <a:xfrm>
            <a:off x="9439101" y="1278241"/>
            <a:ext cx="2415064" cy="2342431"/>
          </a:xfrm>
          <a:prstGeom prst="rect">
            <a:avLst/>
          </a:prstGeom>
        </p:spPr>
      </p:pic>
    </p:spTree>
    <p:extLst>
      <p:ext uri="{BB962C8B-B14F-4D97-AF65-F5344CB8AC3E}">
        <p14:creationId xmlns:p14="http://schemas.microsoft.com/office/powerpoint/2010/main" val="269136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042344"/>
        </a:solidFill>
        <a:effectLst/>
      </p:bgPr>
    </p:bg>
    <p:spTree>
      <p:nvGrpSpPr>
        <p:cNvPr id="1" name="">
          <a:extLst>
            <a:ext uri="{FF2B5EF4-FFF2-40B4-BE49-F238E27FC236}">
              <a16:creationId xmlns:a16="http://schemas.microsoft.com/office/drawing/2014/main" id="{C6196458-B8BC-74B2-9D10-0A1051B6C4C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FFE78F8-9D69-D297-95EC-846DB7D1F3A1}"/>
              </a:ext>
            </a:extLst>
          </p:cNvPr>
          <p:cNvSpPr>
            <a:spLocks noGrp="1"/>
          </p:cNvSpPr>
          <p:nvPr>
            <p:ph type="ctrTitle"/>
          </p:nvPr>
        </p:nvSpPr>
        <p:spPr>
          <a:xfrm>
            <a:off x="513414" y="3356654"/>
            <a:ext cx="6503583" cy="1202698"/>
          </a:xfrm>
        </p:spPr>
        <p:txBody>
          <a:bodyPr>
            <a:noAutofit/>
          </a:bodyPr>
          <a:lstStyle/>
          <a:p>
            <a:br>
              <a:rPr lang="en-US" sz="8000">
                <a:latin typeface="Segoe Sans Text Semibold"/>
                <a:cs typeface="Segoe Sans Text Semibold"/>
              </a:rPr>
            </a:br>
            <a:r>
              <a:rPr lang="en-US" sz="8000">
                <a:latin typeface="Segoe Sans Text Semibold"/>
                <a:cs typeface="Segoe Sans Text Semibold"/>
              </a:rPr>
              <a:t>Women In Tech &amp; Allies:</a:t>
            </a:r>
            <a:endParaRPr lang="en-CA" sz="8000">
              <a:latin typeface="Segoe Sans Text Semibold"/>
              <a:cs typeface="Segoe Sans Text Semibold"/>
            </a:endParaRPr>
          </a:p>
        </p:txBody>
      </p:sp>
      <p:sp>
        <p:nvSpPr>
          <p:cNvPr id="9" name="Subtitle 8">
            <a:extLst>
              <a:ext uri="{FF2B5EF4-FFF2-40B4-BE49-F238E27FC236}">
                <a16:creationId xmlns:a16="http://schemas.microsoft.com/office/drawing/2014/main" id="{E1439660-AFFF-F402-826E-134F5CE6CD87}"/>
              </a:ext>
            </a:extLst>
          </p:cNvPr>
          <p:cNvSpPr>
            <a:spLocks noGrp="1"/>
          </p:cNvSpPr>
          <p:nvPr>
            <p:ph type="subTitle" idx="1"/>
          </p:nvPr>
        </p:nvSpPr>
        <p:spPr>
          <a:xfrm>
            <a:off x="514926" y="5696346"/>
            <a:ext cx="6184606" cy="906165"/>
          </a:xfrm>
        </p:spPr>
        <p:txBody>
          <a:bodyPr>
            <a:normAutofit/>
          </a:bodyPr>
          <a:lstStyle/>
          <a:p>
            <a:pPr>
              <a:lnSpc>
                <a:spcPct val="100000"/>
              </a:lnSpc>
              <a:spcBef>
                <a:spcPts val="0"/>
              </a:spcBef>
              <a:spcAft>
                <a:spcPts val="1000"/>
              </a:spcAft>
            </a:pPr>
            <a:r>
              <a:rPr lang="en-US">
                <a:solidFill>
                  <a:srgbClr val="ED8DEF"/>
                </a:solidFill>
                <a:latin typeface="Segoe Sans Text"/>
                <a:cs typeface="Segoe Sans Text"/>
              </a:rPr>
              <a:t>Strengthening Community Across the Microsoft Ecosystem</a:t>
            </a:r>
            <a:endParaRPr lang="en-CA">
              <a:solidFill>
                <a:srgbClr val="ED8DEF"/>
              </a:solidFill>
              <a:latin typeface="Segoe Sans Text"/>
              <a:cs typeface="Segoe Sans Text"/>
            </a:endParaRPr>
          </a:p>
        </p:txBody>
      </p:sp>
      <p:sp>
        <p:nvSpPr>
          <p:cNvPr id="2" name="TextBox 1">
            <a:extLst>
              <a:ext uri="{FF2B5EF4-FFF2-40B4-BE49-F238E27FC236}">
                <a16:creationId xmlns:a16="http://schemas.microsoft.com/office/drawing/2014/main" id="{E4E5CFE7-9F74-0F2B-F3D9-E467207CD317}"/>
              </a:ext>
            </a:extLst>
          </p:cNvPr>
          <p:cNvSpPr txBox="1"/>
          <p:nvPr/>
        </p:nvSpPr>
        <p:spPr>
          <a:xfrm>
            <a:off x="1303555" y="227670"/>
            <a:ext cx="1196174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bg1"/>
                </a:solidFill>
                <a:latin typeface="Segoe UI Semibold"/>
                <a:cs typeface="Segoe UI Semibold"/>
              </a:rPr>
              <a:t>Microsoft Global Community Initiative</a:t>
            </a:r>
            <a:br>
              <a:rPr lang="en-US" sz="4400">
                <a:latin typeface="Segoe UI Semibold"/>
                <a:cs typeface="Segoe UI Semibold"/>
              </a:rPr>
            </a:br>
            <a:r>
              <a:rPr lang="en-US" sz="4400">
                <a:solidFill>
                  <a:schemeClr val="bg1"/>
                </a:solidFill>
                <a:latin typeface="Segoe UI Semibold"/>
                <a:cs typeface="Segoe UI Semibold"/>
              </a:rPr>
              <a:t>general session</a:t>
            </a:r>
          </a:p>
          <a:p>
            <a:endParaRPr lang="en-US" sz="4400">
              <a:solidFill>
                <a:schemeClr val="bg1"/>
              </a:solidFill>
              <a:latin typeface="Segoe UI Semibold"/>
              <a:cs typeface="Segoe UI Semibold"/>
            </a:endParaRPr>
          </a:p>
          <a:p>
            <a:r>
              <a:rPr lang="en-US" sz="3600">
                <a:solidFill>
                  <a:schemeClr val="bg1"/>
                </a:solidFill>
                <a:latin typeface="Segoe UI Semibold"/>
                <a:cs typeface="Segoe UI Semibold"/>
              </a:rPr>
              <a:t>March 17 8:10AM PT and 5:10PM PT</a:t>
            </a:r>
          </a:p>
        </p:txBody>
      </p:sp>
      <p:pic>
        <p:nvPicPr>
          <p:cNvPr id="5" name="Picture 4">
            <a:extLst>
              <a:ext uri="{FF2B5EF4-FFF2-40B4-BE49-F238E27FC236}">
                <a16:creationId xmlns:a16="http://schemas.microsoft.com/office/drawing/2014/main" id="{9B2042E6-13ED-2ECB-379A-634C2C4F2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145" y="4557492"/>
            <a:ext cx="1781183" cy="1756169"/>
          </a:xfrm>
          <a:prstGeom prst="rect">
            <a:avLst/>
          </a:prstGeom>
        </p:spPr>
      </p:pic>
      <p:pic>
        <p:nvPicPr>
          <p:cNvPr id="10" name="Picture 9" descr="A purple logo with text&#10;&#10;AI-generated content may be incorrect.">
            <a:extLst>
              <a:ext uri="{FF2B5EF4-FFF2-40B4-BE49-F238E27FC236}">
                <a16:creationId xmlns:a16="http://schemas.microsoft.com/office/drawing/2014/main" id="{6672C90F-7759-9433-5943-0C9D1D027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697" y="4560095"/>
            <a:ext cx="1682692" cy="1743118"/>
          </a:xfrm>
          <a:prstGeom prst="rect">
            <a:avLst/>
          </a:prstGeom>
        </p:spPr>
      </p:pic>
      <p:pic>
        <p:nvPicPr>
          <p:cNvPr id="12" name="Picture 11" descr="A logo for a company&#10;&#10;AI-generated content may be incorrect.">
            <a:extLst>
              <a:ext uri="{FF2B5EF4-FFF2-40B4-BE49-F238E27FC236}">
                <a16:creationId xmlns:a16="http://schemas.microsoft.com/office/drawing/2014/main" id="{9F6F3783-5D4A-71FF-EE73-63F3C7C01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931" y="2900642"/>
            <a:ext cx="2073313" cy="1307486"/>
          </a:xfrm>
          <a:prstGeom prst="rect">
            <a:avLst/>
          </a:prstGeom>
        </p:spPr>
      </p:pic>
    </p:spTree>
    <p:extLst>
      <p:ext uri="{BB962C8B-B14F-4D97-AF65-F5344CB8AC3E}">
        <p14:creationId xmlns:p14="http://schemas.microsoft.com/office/powerpoint/2010/main" val="230189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042344"/>
        </a:solidFill>
        <a:effectLst/>
      </p:bgPr>
    </p:bg>
    <p:spTree>
      <p:nvGrpSpPr>
        <p:cNvPr id="1" name="">
          <a:extLst>
            <a:ext uri="{FF2B5EF4-FFF2-40B4-BE49-F238E27FC236}">
              <a16:creationId xmlns:a16="http://schemas.microsoft.com/office/drawing/2014/main" id="{1BF1D26E-9F4C-D881-26AE-985652A6283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42440A6-2655-6B56-B182-101F35D429B3}"/>
              </a:ext>
            </a:extLst>
          </p:cNvPr>
          <p:cNvSpPr>
            <a:spLocks noGrp="1"/>
          </p:cNvSpPr>
          <p:nvPr>
            <p:ph type="ctrTitle"/>
          </p:nvPr>
        </p:nvSpPr>
        <p:spPr>
          <a:xfrm>
            <a:off x="513414" y="3356654"/>
            <a:ext cx="6503583" cy="1202698"/>
          </a:xfrm>
        </p:spPr>
        <p:txBody>
          <a:bodyPr>
            <a:noAutofit/>
          </a:bodyPr>
          <a:lstStyle/>
          <a:p>
            <a:br>
              <a:rPr lang="en-US" sz="8000">
                <a:latin typeface="Segoe Sans Text Semibold"/>
                <a:cs typeface="Segoe Sans Text Semibold"/>
              </a:rPr>
            </a:br>
            <a:r>
              <a:rPr lang="en-US" sz="8000">
                <a:latin typeface="Segoe Sans Text Semibold"/>
                <a:cs typeface="Segoe Sans Text Semibold"/>
              </a:rPr>
              <a:t>Women In Tech &amp; Allies:</a:t>
            </a:r>
            <a:endParaRPr lang="en-CA" sz="8000">
              <a:latin typeface="Segoe Sans Text Semibold"/>
              <a:cs typeface="Segoe Sans Text Semibold"/>
            </a:endParaRPr>
          </a:p>
        </p:txBody>
      </p:sp>
      <p:sp>
        <p:nvSpPr>
          <p:cNvPr id="9" name="Subtitle 8">
            <a:extLst>
              <a:ext uri="{FF2B5EF4-FFF2-40B4-BE49-F238E27FC236}">
                <a16:creationId xmlns:a16="http://schemas.microsoft.com/office/drawing/2014/main" id="{AE84A881-0E90-EED6-8917-4E78B0E0CE0F}"/>
              </a:ext>
            </a:extLst>
          </p:cNvPr>
          <p:cNvSpPr>
            <a:spLocks noGrp="1"/>
          </p:cNvSpPr>
          <p:nvPr>
            <p:ph type="subTitle" idx="1"/>
          </p:nvPr>
        </p:nvSpPr>
        <p:spPr>
          <a:xfrm>
            <a:off x="514926" y="5696346"/>
            <a:ext cx="6184606" cy="906165"/>
          </a:xfrm>
        </p:spPr>
        <p:txBody>
          <a:bodyPr>
            <a:normAutofit/>
          </a:bodyPr>
          <a:lstStyle/>
          <a:p>
            <a:pPr>
              <a:lnSpc>
                <a:spcPct val="100000"/>
              </a:lnSpc>
              <a:spcBef>
                <a:spcPts val="0"/>
              </a:spcBef>
              <a:spcAft>
                <a:spcPts val="1000"/>
              </a:spcAft>
            </a:pPr>
            <a:r>
              <a:rPr lang="en-US">
                <a:solidFill>
                  <a:srgbClr val="ED8DEF"/>
                </a:solidFill>
                <a:latin typeface="Segoe Sans Text"/>
                <a:cs typeface="Segoe Sans Text"/>
              </a:rPr>
              <a:t>Strengthening Community Across the Microsoft Ecosystem</a:t>
            </a:r>
            <a:endParaRPr lang="en-CA">
              <a:solidFill>
                <a:srgbClr val="ED8DEF"/>
              </a:solidFill>
              <a:latin typeface="Segoe Sans Text"/>
              <a:cs typeface="Segoe Sans Text"/>
            </a:endParaRPr>
          </a:p>
        </p:txBody>
      </p:sp>
      <p:sp>
        <p:nvSpPr>
          <p:cNvPr id="2" name="TextBox 1">
            <a:extLst>
              <a:ext uri="{FF2B5EF4-FFF2-40B4-BE49-F238E27FC236}">
                <a16:creationId xmlns:a16="http://schemas.microsoft.com/office/drawing/2014/main" id="{C8E98080-166D-8C92-92EC-C4657A35C10D}"/>
              </a:ext>
            </a:extLst>
          </p:cNvPr>
          <p:cNvSpPr txBox="1"/>
          <p:nvPr/>
        </p:nvSpPr>
        <p:spPr>
          <a:xfrm>
            <a:off x="1303555" y="227670"/>
            <a:ext cx="1196174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bg1"/>
                </a:solidFill>
                <a:latin typeface="Segoe UI Semibold"/>
                <a:cs typeface="Segoe UI Semibold"/>
              </a:rPr>
              <a:t>Microsoft Global Community Initiative</a:t>
            </a:r>
            <a:br>
              <a:rPr lang="en-US" sz="4400">
                <a:latin typeface="Segoe UI Semibold"/>
                <a:cs typeface="Segoe UI Semibold"/>
              </a:rPr>
            </a:br>
            <a:r>
              <a:rPr lang="en-US" sz="4400">
                <a:solidFill>
                  <a:schemeClr val="bg1"/>
                </a:solidFill>
                <a:latin typeface="Segoe UI Semibold"/>
                <a:cs typeface="Segoe UI Semibold"/>
              </a:rPr>
              <a:t>general session</a:t>
            </a:r>
          </a:p>
          <a:p>
            <a:endParaRPr lang="en-US" sz="4400">
              <a:solidFill>
                <a:schemeClr val="bg1"/>
              </a:solidFill>
              <a:latin typeface="Segoe UI Semibold"/>
              <a:cs typeface="Segoe UI Semibold"/>
            </a:endParaRPr>
          </a:p>
          <a:p>
            <a:r>
              <a:rPr lang="en-US" sz="3600">
                <a:solidFill>
                  <a:schemeClr val="bg1"/>
                </a:solidFill>
                <a:latin typeface="Segoe UI Semibold"/>
                <a:cs typeface="Segoe UI Semibold"/>
              </a:rPr>
              <a:t>March 17 8:10AM PT and 5:10PM PT</a:t>
            </a:r>
          </a:p>
        </p:txBody>
      </p:sp>
      <p:pic>
        <p:nvPicPr>
          <p:cNvPr id="4" name="Picture 3" descr="A logo with a person&amp;#39;s face and clouds&#10;&#10;AI-generated content may be incorrect.">
            <a:extLst>
              <a:ext uri="{FF2B5EF4-FFF2-40B4-BE49-F238E27FC236}">
                <a16:creationId xmlns:a16="http://schemas.microsoft.com/office/drawing/2014/main" id="{AF95E63A-B996-5D74-1472-E1E2304E9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678" y="1238529"/>
            <a:ext cx="2656520" cy="1891143"/>
          </a:xfrm>
          <a:prstGeom prst="rect">
            <a:avLst/>
          </a:prstGeom>
        </p:spPr>
      </p:pic>
      <p:pic>
        <p:nvPicPr>
          <p:cNvPr id="6" name="Picture 5" descr="A black and gold logo&#10;&#10;AI-generated content may be incorrect.">
            <a:extLst>
              <a:ext uri="{FF2B5EF4-FFF2-40B4-BE49-F238E27FC236}">
                <a16:creationId xmlns:a16="http://schemas.microsoft.com/office/drawing/2014/main" id="{C43F33EC-641F-E6C4-0C01-484C8C194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0572" y="3429661"/>
            <a:ext cx="2520209" cy="2405791"/>
          </a:xfrm>
          <a:prstGeom prst="rect">
            <a:avLst/>
          </a:prstGeom>
        </p:spPr>
      </p:pic>
    </p:spTree>
    <p:extLst>
      <p:ext uri="{BB962C8B-B14F-4D97-AF65-F5344CB8AC3E}">
        <p14:creationId xmlns:p14="http://schemas.microsoft.com/office/powerpoint/2010/main" val="9076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042344"/>
        </a:solidFill>
        <a:effectLst/>
      </p:bgPr>
    </p:bg>
    <p:spTree>
      <p:nvGrpSpPr>
        <p:cNvPr id="1" name="">
          <a:extLst>
            <a:ext uri="{FF2B5EF4-FFF2-40B4-BE49-F238E27FC236}">
              <a16:creationId xmlns:a16="http://schemas.microsoft.com/office/drawing/2014/main" id="{5152276A-7040-3A55-99D2-82765AA7825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2A3C20F-55FE-F341-6392-AF1CE2BFE847}"/>
              </a:ext>
            </a:extLst>
          </p:cNvPr>
          <p:cNvSpPr>
            <a:spLocks noGrp="1"/>
          </p:cNvSpPr>
          <p:nvPr>
            <p:ph type="ctrTitle"/>
          </p:nvPr>
        </p:nvSpPr>
        <p:spPr>
          <a:xfrm>
            <a:off x="513414" y="3356654"/>
            <a:ext cx="6503583" cy="1202698"/>
          </a:xfrm>
        </p:spPr>
        <p:txBody>
          <a:bodyPr>
            <a:noAutofit/>
          </a:bodyPr>
          <a:lstStyle/>
          <a:p>
            <a:br>
              <a:rPr lang="en-US" sz="8000">
                <a:latin typeface="Segoe Sans Text Semibold"/>
                <a:cs typeface="Segoe Sans Text Semibold"/>
              </a:rPr>
            </a:br>
            <a:r>
              <a:rPr lang="en-US" sz="8000">
                <a:latin typeface="Segoe Sans Text Semibold"/>
                <a:cs typeface="Segoe Sans Text Semibold"/>
              </a:rPr>
              <a:t>Women In Tech &amp; Allies:</a:t>
            </a:r>
            <a:endParaRPr lang="en-CA" sz="8000">
              <a:latin typeface="Segoe Sans Text Semibold"/>
              <a:cs typeface="Segoe Sans Text Semibold"/>
            </a:endParaRPr>
          </a:p>
        </p:txBody>
      </p:sp>
      <p:sp>
        <p:nvSpPr>
          <p:cNvPr id="9" name="Subtitle 8">
            <a:extLst>
              <a:ext uri="{FF2B5EF4-FFF2-40B4-BE49-F238E27FC236}">
                <a16:creationId xmlns:a16="http://schemas.microsoft.com/office/drawing/2014/main" id="{9492901E-BAB1-1E0F-1A3B-161589268AD7}"/>
              </a:ext>
            </a:extLst>
          </p:cNvPr>
          <p:cNvSpPr>
            <a:spLocks noGrp="1"/>
          </p:cNvSpPr>
          <p:nvPr>
            <p:ph type="subTitle" idx="1"/>
          </p:nvPr>
        </p:nvSpPr>
        <p:spPr>
          <a:xfrm>
            <a:off x="514926" y="5696346"/>
            <a:ext cx="6184606" cy="906165"/>
          </a:xfrm>
        </p:spPr>
        <p:txBody>
          <a:bodyPr>
            <a:normAutofit/>
          </a:bodyPr>
          <a:lstStyle/>
          <a:p>
            <a:pPr>
              <a:lnSpc>
                <a:spcPct val="100000"/>
              </a:lnSpc>
              <a:spcBef>
                <a:spcPts val="0"/>
              </a:spcBef>
              <a:spcAft>
                <a:spcPts val="1000"/>
              </a:spcAft>
            </a:pPr>
            <a:r>
              <a:rPr lang="en-US">
                <a:solidFill>
                  <a:srgbClr val="ED8DEF"/>
                </a:solidFill>
                <a:latin typeface="Segoe Sans Text"/>
                <a:cs typeface="Segoe Sans Text"/>
              </a:rPr>
              <a:t>Strengthening Community Across the Microsoft Ecosystem</a:t>
            </a:r>
            <a:endParaRPr lang="en-CA">
              <a:solidFill>
                <a:srgbClr val="ED8DEF"/>
              </a:solidFill>
              <a:latin typeface="Segoe Sans Text"/>
              <a:cs typeface="Segoe Sans Text"/>
            </a:endParaRPr>
          </a:p>
        </p:txBody>
      </p:sp>
      <p:sp>
        <p:nvSpPr>
          <p:cNvPr id="2" name="TextBox 1">
            <a:extLst>
              <a:ext uri="{FF2B5EF4-FFF2-40B4-BE49-F238E27FC236}">
                <a16:creationId xmlns:a16="http://schemas.microsoft.com/office/drawing/2014/main" id="{E3A6F008-58EA-29DE-FAF4-F1CF4DD67621}"/>
              </a:ext>
            </a:extLst>
          </p:cNvPr>
          <p:cNvSpPr txBox="1"/>
          <p:nvPr/>
        </p:nvSpPr>
        <p:spPr>
          <a:xfrm>
            <a:off x="1303555" y="227670"/>
            <a:ext cx="4794530" cy="3192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Segoe UI Semibold"/>
                <a:cs typeface="Segoe UI Semibold"/>
              </a:rPr>
              <a:t>Microsoft Global Community Initiative</a:t>
            </a:r>
            <a:br>
              <a:rPr lang="en-US" sz="3600">
                <a:latin typeface="Segoe UI Semibold"/>
                <a:cs typeface="Segoe UI Semibold"/>
              </a:rPr>
            </a:br>
            <a:r>
              <a:rPr lang="en-US" sz="3600">
                <a:solidFill>
                  <a:schemeClr val="bg1"/>
                </a:solidFill>
                <a:latin typeface="Segoe UI Semibold"/>
                <a:cs typeface="Segoe UI Semibold"/>
              </a:rPr>
              <a:t>general session</a:t>
            </a:r>
          </a:p>
          <a:p>
            <a:endParaRPr lang="en-US" sz="3600">
              <a:solidFill>
                <a:schemeClr val="bg1"/>
              </a:solidFill>
              <a:latin typeface="Segoe UI Semibold"/>
              <a:cs typeface="Segoe UI Semibold"/>
            </a:endParaRPr>
          </a:p>
          <a:p>
            <a:r>
              <a:rPr lang="en-US" sz="2800">
                <a:solidFill>
                  <a:schemeClr val="bg1"/>
                </a:solidFill>
                <a:latin typeface="Segoe UI Semibold"/>
                <a:cs typeface="Segoe UI Semibold"/>
              </a:rPr>
              <a:t>March 17 8:10AM PT and 5:10PM PT</a:t>
            </a:r>
          </a:p>
        </p:txBody>
      </p:sp>
      <p:pic>
        <p:nvPicPr>
          <p:cNvPr id="3" name="Picture 2" descr="A person&amp;#39;s silhouettes of different colored heads&#10;&#10;AI-generated content may be incorrect.">
            <a:extLst>
              <a:ext uri="{FF2B5EF4-FFF2-40B4-BE49-F238E27FC236}">
                <a16:creationId xmlns:a16="http://schemas.microsoft.com/office/drawing/2014/main" id="{19E3B7E6-C6A7-1ECE-A23F-092F8B9AAA32}"/>
              </a:ext>
            </a:extLst>
          </p:cNvPr>
          <p:cNvPicPr>
            <a:picLocks noChangeAspect="1"/>
          </p:cNvPicPr>
          <p:nvPr/>
        </p:nvPicPr>
        <p:blipFill>
          <a:blip r:embed="rId2"/>
          <a:stretch>
            <a:fillRect/>
          </a:stretch>
        </p:blipFill>
        <p:spPr>
          <a:xfrm>
            <a:off x="9003403" y="3960743"/>
            <a:ext cx="2600325" cy="2514600"/>
          </a:xfrm>
          <a:prstGeom prst="rect">
            <a:avLst/>
          </a:prstGeom>
        </p:spPr>
      </p:pic>
      <p:pic>
        <p:nvPicPr>
          <p:cNvPr id="5" name="Picture 4" descr="The image depicts a stylized, purple and orange checkmark symbol.&#10;&#10;AI-generated content may be incorrect.">
            <a:extLst>
              <a:ext uri="{FF2B5EF4-FFF2-40B4-BE49-F238E27FC236}">
                <a16:creationId xmlns:a16="http://schemas.microsoft.com/office/drawing/2014/main" id="{373511E6-E349-278D-9D1D-6B46DDC84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109" y="226115"/>
            <a:ext cx="3509167" cy="2521894"/>
          </a:xfrm>
          <a:prstGeom prst="rect">
            <a:avLst/>
          </a:prstGeom>
        </p:spPr>
      </p:pic>
      <p:pic>
        <p:nvPicPr>
          <p:cNvPr id="7" name="Picture 6" descr="THE WIT NETWORK&#10;&#10;AI-generated content may be incorrect.">
            <a:extLst>
              <a:ext uri="{FF2B5EF4-FFF2-40B4-BE49-F238E27FC236}">
                <a16:creationId xmlns:a16="http://schemas.microsoft.com/office/drawing/2014/main" id="{40A9622F-3AA6-23F8-EB3B-07C24F7D2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6877" y="2426367"/>
            <a:ext cx="3114829" cy="1400067"/>
          </a:xfrm>
          <a:prstGeom prst="rect">
            <a:avLst/>
          </a:prstGeom>
        </p:spPr>
      </p:pic>
    </p:spTree>
    <p:extLst>
      <p:ext uri="{BB962C8B-B14F-4D97-AF65-F5344CB8AC3E}">
        <p14:creationId xmlns:p14="http://schemas.microsoft.com/office/powerpoint/2010/main" val="32307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042344"/>
        </a:solidFill>
        <a:effectLst/>
      </p:bgPr>
    </p:bg>
    <p:spTree>
      <p:nvGrpSpPr>
        <p:cNvPr id="1" name="">
          <a:extLst>
            <a:ext uri="{FF2B5EF4-FFF2-40B4-BE49-F238E27FC236}">
              <a16:creationId xmlns:a16="http://schemas.microsoft.com/office/drawing/2014/main" id="{8B6A7856-9FFF-C101-815C-829245AC9E2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AA82566-4B4E-E2B6-F984-46B795F7B350}"/>
              </a:ext>
            </a:extLst>
          </p:cNvPr>
          <p:cNvSpPr>
            <a:spLocks noGrp="1"/>
          </p:cNvSpPr>
          <p:nvPr>
            <p:ph type="ctrTitle"/>
          </p:nvPr>
        </p:nvSpPr>
        <p:spPr>
          <a:xfrm>
            <a:off x="513414" y="3356654"/>
            <a:ext cx="6503583" cy="1202698"/>
          </a:xfrm>
        </p:spPr>
        <p:txBody>
          <a:bodyPr>
            <a:noAutofit/>
          </a:bodyPr>
          <a:lstStyle/>
          <a:p>
            <a:br>
              <a:rPr lang="en-US" sz="8000">
                <a:latin typeface="Segoe Sans Text Semibold"/>
                <a:cs typeface="Segoe Sans Text Semibold"/>
              </a:rPr>
            </a:br>
            <a:r>
              <a:rPr lang="en-US" sz="8000">
                <a:latin typeface="Segoe Sans Text Semibold"/>
                <a:cs typeface="Segoe Sans Text Semibold"/>
              </a:rPr>
              <a:t>Women In Tech &amp; Allies:</a:t>
            </a:r>
            <a:endParaRPr lang="en-CA" sz="8000">
              <a:latin typeface="Segoe Sans Text Semibold"/>
              <a:cs typeface="Segoe Sans Text Semibold"/>
            </a:endParaRPr>
          </a:p>
        </p:txBody>
      </p:sp>
      <p:sp>
        <p:nvSpPr>
          <p:cNvPr id="9" name="Subtitle 8">
            <a:extLst>
              <a:ext uri="{FF2B5EF4-FFF2-40B4-BE49-F238E27FC236}">
                <a16:creationId xmlns:a16="http://schemas.microsoft.com/office/drawing/2014/main" id="{96D70A71-EE7E-2175-C421-D6FCE26C2F29}"/>
              </a:ext>
            </a:extLst>
          </p:cNvPr>
          <p:cNvSpPr>
            <a:spLocks noGrp="1"/>
          </p:cNvSpPr>
          <p:nvPr>
            <p:ph type="subTitle" idx="1"/>
          </p:nvPr>
        </p:nvSpPr>
        <p:spPr>
          <a:xfrm>
            <a:off x="514926" y="5696346"/>
            <a:ext cx="6184606" cy="906165"/>
          </a:xfrm>
        </p:spPr>
        <p:txBody>
          <a:bodyPr>
            <a:normAutofit/>
          </a:bodyPr>
          <a:lstStyle/>
          <a:p>
            <a:pPr>
              <a:lnSpc>
                <a:spcPct val="100000"/>
              </a:lnSpc>
              <a:spcBef>
                <a:spcPts val="0"/>
              </a:spcBef>
              <a:spcAft>
                <a:spcPts val="1000"/>
              </a:spcAft>
            </a:pPr>
            <a:r>
              <a:rPr lang="en-US">
                <a:solidFill>
                  <a:srgbClr val="ED8DEF"/>
                </a:solidFill>
                <a:latin typeface="Segoe Sans Text"/>
                <a:cs typeface="Segoe Sans Text"/>
              </a:rPr>
              <a:t>Strengthening Community Across the Microsoft Ecosystem</a:t>
            </a:r>
            <a:endParaRPr lang="en-CA">
              <a:solidFill>
                <a:srgbClr val="ED8DEF"/>
              </a:solidFill>
              <a:latin typeface="Segoe Sans Text"/>
              <a:cs typeface="Segoe Sans Text"/>
            </a:endParaRPr>
          </a:p>
        </p:txBody>
      </p:sp>
      <p:sp>
        <p:nvSpPr>
          <p:cNvPr id="2" name="TextBox 1">
            <a:extLst>
              <a:ext uri="{FF2B5EF4-FFF2-40B4-BE49-F238E27FC236}">
                <a16:creationId xmlns:a16="http://schemas.microsoft.com/office/drawing/2014/main" id="{3556AC42-1B36-6A55-60E1-9223FE60620A}"/>
              </a:ext>
            </a:extLst>
          </p:cNvPr>
          <p:cNvSpPr txBox="1"/>
          <p:nvPr/>
        </p:nvSpPr>
        <p:spPr>
          <a:xfrm>
            <a:off x="1303555" y="227670"/>
            <a:ext cx="4794530" cy="3192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Segoe UI Semibold"/>
                <a:cs typeface="Segoe UI Semibold"/>
              </a:rPr>
              <a:t>Microsoft Global Community Initiative</a:t>
            </a:r>
            <a:br>
              <a:rPr lang="en-US" sz="3600">
                <a:latin typeface="Segoe UI Semibold"/>
                <a:cs typeface="Segoe UI Semibold"/>
              </a:rPr>
            </a:br>
            <a:r>
              <a:rPr lang="en-US" sz="3600">
                <a:solidFill>
                  <a:schemeClr val="bg1"/>
                </a:solidFill>
                <a:latin typeface="Segoe UI Semibold"/>
                <a:cs typeface="Segoe UI Semibold"/>
              </a:rPr>
              <a:t>general session</a:t>
            </a:r>
          </a:p>
          <a:p>
            <a:endParaRPr lang="en-US" sz="3600">
              <a:solidFill>
                <a:schemeClr val="bg1"/>
              </a:solidFill>
              <a:latin typeface="Segoe UI Semibold"/>
              <a:cs typeface="Segoe UI Semibold"/>
            </a:endParaRPr>
          </a:p>
          <a:p>
            <a:r>
              <a:rPr lang="en-US" sz="2800">
                <a:solidFill>
                  <a:schemeClr val="bg1"/>
                </a:solidFill>
                <a:latin typeface="Segoe UI Semibold"/>
                <a:cs typeface="Segoe UI Semibold"/>
              </a:rPr>
              <a:t>March 17 8:10AM PT and 5:10PM PT</a:t>
            </a:r>
          </a:p>
        </p:txBody>
      </p:sp>
    </p:spTree>
    <p:extLst>
      <p:ext uri="{BB962C8B-B14F-4D97-AF65-F5344CB8AC3E}">
        <p14:creationId xmlns:p14="http://schemas.microsoft.com/office/powerpoint/2010/main" val="39513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9ED815-FE42-C2E6-D266-4457BC466B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DA02FE-B652-4F15-5A60-CAC15108EA43}"/>
              </a:ext>
            </a:extLst>
          </p:cNvPr>
          <p:cNvSpPr>
            <a:spLocks noGrp="1"/>
          </p:cNvSpPr>
          <p:nvPr>
            <p:ph type="title"/>
          </p:nvPr>
        </p:nvSpPr>
        <p:spPr>
          <a:xfrm>
            <a:off x="478971" y="332468"/>
            <a:ext cx="10874829" cy="1093560"/>
          </a:xfrm>
        </p:spPr>
        <p:txBody>
          <a:bodyPr>
            <a:normAutofit fontScale="90000"/>
          </a:bodyPr>
          <a:lstStyle/>
          <a:p>
            <a:r>
              <a:rPr lang="en-CA" sz="4800">
                <a:solidFill>
                  <a:schemeClr val="bg1"/>
                </a:solidFill>
              </a:rPr>
              <a:t>Women In Tech &amp; Allies:</a:t>
            </a:r>
            <a:br>
              <a:rPr lang="en-CA"/>
            </a:br>
            <a:r>
              <a:rPr lang="en-US" sz="2400">
                <a:latin typeface="Segoe Sans Text" pitchFamily="2" charset="0"/>
                <a:cs typeface="Segoe Sans Text" pitchFamily="2" charset="0"/>
              </a:rPr>
              <a:t>Strengthening Community Across the Microsoft Ecosystem | Mar 17, 8AM &amp; 5PM PDT</a:t>
            </a:r>
            <a:endParaRPr lang="en-CA">
              <a:latin typeface="Segoe Sans Text" pitchFamily="2" charset="0"/>
              <a:cs typeface="Segoe Sans Text" pitchFamily="2" charset="0"/>
            </a:endParaRPr>
          </a:p>
        </p:txBody>
      </p:sp>
      <p:sp>
        <p:nvSpPr>
          <p:cNvPr id="2" name="Rectangle: Rounded Corners 15">
            <a:extLst>
              <a:ext uri="{FF2B5EF4-FFF2-40B4-BE49-F238E27FC236}">
                <a16:creationId xmlns:a16="http://schemas.microsoft.com/office/drawing/2014/main" id="{1B5A7C2A-2E05-A65C-DA1A-3E732E1B6D8D}"/>
              </a:ext>
              <a:ext uri="{C183D7F6-B498-43B3-948B-1728B52AA6E4}">
                <adec:decorative xmlns:adec="http://schemas.microsoft.com/office/drawing/2017/decorative" val="1"/>
              </a:ext>
            </a:extLst>
          </p:cNvPr>
          <p:cNvSpPr/>
          <p:nvPr/>
        </p:nvSpPr>
        <p:spPr bwMode="auto">
          <a:xfrm>
            <a:off x="7006855" y="1800646"/>
            <a:ext cx="4668667" cy="4679531"/>
          </a:xfrm>
          <a:prstGeom prst="roundRect">
            <a:avLst>
              <a:gd name="adj" fmla="val 10976"/>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 name="Rectangle: Rounded Corners 15">
            <a:extLst>
              <a:ext uri="{FF2B5EF4-FFF2-40B4-BE49-F238E27FC236}">
                <a16:creationId xmlns:a16="http://schemas.microsoft.com/office/drawing/2014/main" id="{56A6D7EE-06B3-A3AE-ACAF-C0D98DBA11D4}"/>
              </a:ext>
              <a:ext uri="{C183D7F6-B498-43B3-948B-1728B52AA6E4}">
                <adec:decorative xmlns:adec="http://schemas.microsoft.com/office/drawing/2017/decorative" val="1"/>
              </a:ext>
            </a:extLst>
          </p:cNvPr>
          <p:cNvSpPr/>
          <p:nvPr/>
        </p:nvSpPr>
        <p:spPr bwMode="auto">
          <a:xfrm>
            <a:off x="7006855" y="1910704"/>
            <a:ext cx="4668667" cy="4564347"/>
          </a:xfrm>
          <a:prstGeom prst="roundRect">
            <a:avLst>
              <a:gd name="adj" fmla="val 10976"/>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 name="Rectangle: Rounded Corners 15">
            <a:extLst>
              <a:ext uri="{FF2B5EF4-FFF2-40B4-BE49-F238E27FC236}">
                <a16:creationId xmlns:a16="http://schemas.microsoft.com/office/drawing/2014/main" id="{0BD647FF-D21E-4B05-4788-7768853FE941}"/>
              </a:ext>
              <a:ext uri="{C183D7F6-B498-43B3-948B-1728B52AA6E4}">
                <adec:decorative xmlns:adec="http://schemas.microsoft.com/office/drawing/2017/decorative" val="1"/>
              </a:ext>
            </a:extLst>
          </p:cNvPr>
          <p:cNvSpPr/>
          <p:nvPr/>
        </p:nvSpPr>
        <p:spPr bwMode="auto">
          <a:xfrm>
            <a:off x="677015"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 name="Rectangle: Rounded Corners 15">
            <a:extLst>
              <a:ext uri="{FF2B5EF4-FFF2-40B4-BE49-F238E27FC236}">
                <a16:creationId xmlns:a16="http://schemas.microsoft.com/office/drawing/2014/main" id="{58EE06FD-236B-2B36-08A4-7A8B78722817}"/>
              </a:ext>
              <a:ext uri="{C183D7F6-B498-43B3-948B-1728B52AA6E4}">
                <adec:decorative xmlns:adec="http://schemas.microsoft.com/office/drawing/2017/decorative" val="1"/>
              </a:ext>
            </a:extLst>
          </p:cNvPr>
          <p:cNvSpPr/>
          <p:nvPr/>
        </p:nvSpPr>
        <p:spPr bwMode="auto">
          <a:xfrm>
            <a:off x="721261" y="1910704"/>
            <a:ext cx="843903" cy="843903"/>
          </a:xfrm>
          <a:prstGeom prst="ellipse">
            <a:avLst/>
          </a:prstGeom>
          <a:blipFill>
            <a:blip r:embed="rId2"/>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0" name="TextBox 62">
            <a:extLst>
              <a:ext uri="{FF2B5EF4-FFF2-40B4-BE49-F238E27FC236}">
                <a16:creationId xmlns:a16="http://schemas.microsoft.com/office/drawing/2014/main" id="{FB6F52AA-BEF8-A5B0-86F5-A01FEC788D26}"/>
              </a:ext>
            </a:extLst>
          </p:cNvPr>
          <p:cNvSpPr txBox="1"/>
          <p:nvPr/>
        </p:nvSpPr>
        <p:spPr>
          <a:xfrm>
            <a:off x="495212" y="2868272"/>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Sharon Smith</a:t>
            </a:r>
          </a:p>
          <a:p>
            <a:pPr algn="ctr" defTabSz="609630">
              <a:defRPr/>
            </a:pPr>
            <a:r>
              <a:rPr lang="en-US" sz="1000">
                <a:solidFill>
                  <a:srgbClr val="46B7B2"/>
                </a:solidFill>
                <a:latin typeface="Segoe Sans Text" pitchFamily="2" charset="0"/>
                <a:ea typeface="TT Hoves"/>
                <a:cs typeface="Segoe Sans Text" pitchFamily="2" charset="0"/>
                <a:sym typeface="TT Hoves"/>
              </a:rPr>
              <a:t>The Mentoring Hub</a:t>
            </a:r>
            <a:endParaRPr lang="en-US" sz="900">
              <a:solidFill>
                <a:srgbClr val="042344"/>
              </a:solidFill>
              <a:latin typeface="Segoe Sans Text" pitchFamily="2" charset="0"/>
              <a:ea typeface="TT Hoves"/>
              <a:cs typeface="Segoe Sans Text" pitchFamily="2" charset="0"/>
              <a:sym typeface="TT Hoves"/>
            </a:endParaRPr>
          </a:p>
        </p:txBody>
      </p:sp>
      <p:sp>
        <p:nvSpPr>
          <p:cNvPr id="25" name="Rectangle: Rounded Corners 15">
            <a:extLst>
              <a:ext uri="{FF2B5EF4-FFF2-40B4-BE49-F238E27FC236}">
                <a16:creationId xmlns:a16="http://schemas.microsoft.com/office/drawing/2014/main" id="{8030BD27-364F-F59A-002E-534B790759F0}"/>
              </a:ext>
              <a:ext uri="{C183D7F6-B498-43B3-948B-1728B52AA6E4}">
                <adec:decorative xmlns:adec="http://schemas.microsoft.com/office/drawing/2017/decorative" val="1"/>
              </a:ext>
            </a:extLst>
          </p:cNvPr>
          <p:cNvSpPr/>
          <p:nvPr/>
        </p:nvSpPr>
        <p:spPr bwMode="auto">
          <a:xfrm>
            <a:off x="2288920"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6" name="Rectangle: Rounded Corners 15">
            <a:extLst>
              <a:ext uri="{FF2B5EF4-FFF2-40B4-BE49-F238E27FC236}">
                <a16:creationId xmlns:a16="http://schemas.microsoft.com/office/drawing/2014/main" id="{4168C827-6B26-EEEF-8F2A-892DB2E2C158}"/>
              </a:ext>
              <a:ext uri="{C183D7F6-B498-43B3-948B-1728B52AA6E4}">
                <adec:decorative xmlns:adec="http://schemas.microsoft.com/office/drawing/2017/decorative" val="1"/>
              </a:ext>
            </a:extLst>
          </p:cNvPr>
          <p:cNvSpPr/>
          <p:nvPr/>
        </p:nvSpPr>
        <p:spPr bwMode="auto">
          <a:xfrm>
            <a:off x="2333166" y="1910704"/>
            <a:ext cx="843903" cy="843903"/>
          </a:xfrm>
          <a:prstGeom prst="ellipse">
            <a:avLst/>
          </a:prstGeom>
          <a:blipFill>
            <a:blip r:embed="rId3"/>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1" name="TextBox 62">
            <a:extLst>
              <a:ext uri="{FF2B5EF4-FFF2-40B4-BE49-F238E27FC236}">
                <a16:creationId xmlns:a16="http://schemas.microsoft.com/office/drawing/2014/main" id="{DFED6E9F-DEA1-CACD-1A1C-FE778DF46E3C}"/>
              </a:ext>
            </a:extLst>
          </p:cNvPr>
          <p:cNvSpPr txBox="1"/>
          <p:nvPr/>
        </p:nvSpPr>
        <p:spPr>
          <a:xfrm>
            <a:off x="2107117" y="2868272"/>
            <a:ext cx="1296000" cy="307777"/>
          </a:xfrm>
          <a:prstGeom prst="rect">
            <a:avLst/>
          </a:prstGeom>
        </p:spPr>
        <p:txBody>
          <a:bodyPr wrap="square" lIns="0" tIns="0" rIns="0" bIns="0" rtlCol="0" anchor="t">
            <a:spAutoFit/>
          </a:bodyPr>
          <a:lstStyle/>
          <a:p>
            <a:pPr algn="ctr" defTabSz="609630">
              <a:defRPr/>
            </a:pPr>
            <a:r>
              <a:rPr lang="en-US" sz="1000" err="1">
                <a:solidFill>
                  <a:srgbClr val="46B7B2"/>
                </a:solidFill>
                <a:latin typeface="Segoe Sans Text Semibold" pitchFamily="2" charset="0"/>
                <a:ea typeface="TT Hoves"/>
                <a:cs typeface="Segoe Sans Text Semibold" pitchFamily="2" charset="0"/>
                <a:sym typeface="TT Hoves"/>
              </a:rPr>
              <a:t>Nihinlola</a:t>
            </a:r>
            <a:r>
              <a:rPr lang="en-US" sz="1000">
                <a:solidFill>
                  <a:srgbClr val="46B7B2"/>
                </a:solidFill>
                <a:latin typeface="Segoe Sans Text Semibold" pitchFamily="2" charset="0"/>
                <a:ea typeface="TT Hoves"/>
                <a:cs typeface="Segoe Sans Text Semibold" pitchFamily="2" charset="0"/>
                <a:sym typeface="TT Hoves"/>
              </a:rPr>
              <a:t> Adeyemi</a:t>
            </a:r>
          </a:p>
          <a:p>
            <a:pPr algn="ctr" defTabSz="609630">
              <a:defRPr/>
            </a:pPr>
            <a:r>
              <a:rPr lang="en-US" sz="1000">
                <a:solidFill>
                  <a:srgbClr val="46B7B2"/>
                </a:solidFill>
                <a:latin typeface="Segoe Sans Text" pitchFamily="2" charset="0"/>
                <a:ea typeface="TT Hoves"/>
                <a:cs typeface="Segoe Sans Text" pitchFamily="2" charset="0"/>
                <a:sym typeface="TT Hoves"/>
              </a:rPr>
              <a:t>President, </a:t>
            </a:r>
            <a:r>
              <a:rPr lang="en-US" sz="1000" err="1">
                <a:solidFill>
                  <a:srgbClr val="46B7B2"/>
                </a:solidFill>
                <a:latin typeface="Segoe Sans Text" pitchFamily="2" charset="0"/>
                <a:ea typeface="TT Hoves"/>
                <a:cs typeface="Segoe Sans Text" pitchFamily="2" charset="0"/>
                <a:sym typeface="TT Hoves"/>
              </a:rPr>
              <a:t>TechStylers</a:t>
            </a:r>
            <a:endParaRPr lang="en-US" sz="900">
              <a:solidFill>
                <a:srgbClr val="042344"/>
              </a:solidFill>
              <a:latin typeface="Segoe Sans Text" pitchFamily="2" charset="0"/>
              <a:ea typeface="TT Hoves"/>
              <a:cs typeface="Segoe Sans Text" pitchFamily="2" charset="0"/>
              <a:sym typeface="TT Hoves"/>
            </a:endParaRPr>
          </a:p>
        </p:txBody>
      </p:sp>
      <p:sp>
        <p:nvSpPr>
          <p:cNvPr id="23" name="Rectangle: Rounded Corners 15">
            <a:extLst>
              <a:ext uri="{FF2B5EF4-FFF2-40B4-BE49-F238E27FC236}">
                <a16:creationId xmlns:a16="http://schemas.microsoft.com/office/drawing/2014/main" id="{1E14FDC9-F8EF-C3EF-B156-653400A538CD}"/>
              </a:ext>
              <a:ext uri="{C183D7F6-B498-43B3-948B-1728B52AA6E4}">
                <adec:decorative xmlns:adec="http://schemas.microsoft.com/office/drawing/2017/decorative" val="1"/>
              </a:ext>
            </a:extLst>
          </p:cNvPr>
          <p:cNvSpPr/>
          <p:nvPr/>
        </p:nvSpPr>
        <p:spPr bwMode="auto">
          <a:xfrm>
            <a:off x="3900825"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24" name="Rectangle: Rounded Corners 15">
            <a:extLst>
              <a:ext uri="{FF2B5EF4-FFF2-40B4-BE49-F238E27FC236}">
                <a16:creationId xmlns:a16="http://schemas.microsoft.com/office/drawing/2014/main" id="{531C5F72-3159-0E78-D1DB-AE8873B4263C}"/>
              </a:ext>
              <a:ext uri="{C183D7F6-B498-43B3-948B-1728B52AA6E4}">
                <adec:decorative xmlns:adec="http://schemas.microsoft.com/office/drawing/2017/decorative" val="1"/>
              </a:ext>
            </a:extLst>
          </p:cNvPr>
          <p:cNvSpPr/>
          <p:nvPr/>
        </p:nvSpPr>
        <p:spPr bwMode="auto">
          <a:xfrm>
            <a:off x="3945071" y="1910704"/>
            <a:ext cx="843903" cy="843903"/>
          </a:xfrm>
          <a:prstGeom prst="ellipse">
            <a:avLst/>
          </a:prstGeom>
          <a:blipFill>
            <a:blip r:embed="rId4"/>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2" name="TextBox 62">
            <a:extLst>
              <a:ext uri="{FF2B5EF4-FFF2-40B4-BE49-F238E27FC236}">
                <a16:creationId xmlns:a16="http://schemas.microsoft.com/office/drawing/2014/main" id="{B587FB64-37AC-C370-80B3-E1AB142E33FA}"/>
              </a:ext>
            </a:extLst>
          </p:cNvPr>
          <p:cNvSpPr txBox="1"/>
          <p:nvPr/>
        </p:nvSpPr>
        <p:spPr>
          <a:xfrm>
            <a:off x="3719022" y="2868272"/>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Olajumoke </a:t>
            </a:r>
            <a:r>
              <a:rPr lang="en-US" sz="1000" err="1">
                <a:solidFill>
                  <a:srgbClr val="46B7B2"/>
                </a:solidFill>
                <a:latin typeface="Segoe Sans Text Semibold" pitchFamily="2" charset="0"/>
                <a:ea typeface="TT Hoves"/>
                <a:cs typeface="Segoe Sans Text Semibold" pitchFamily="2" charset="0"/>
                <a:sym typeface="TT Hoves"/>
              </a:rPr>
              <a:t>Toriola</a:t>
            </a:r>
            <a:endParaRPr lang="en-US" sz="1000">
              <a:solidFill>
                <a:srgbClr val="46B7B2"/>
              </a:solidFill>
              <a:latin typeface="Segoe Sans Text Semibold" pitchFamily="2" charset="0"/>
              <a:ea typeface="TT Hoves"/>
              <a:cs typeface="Segoe Sans Text Semibold" pitchFamily="2" charset="0"/>
              <a:sym typeface="TT Hoves"/>
            </a:endParaRPr>
          </a:p>
          <a:p>
            <a:pPr algn="ctr" defTabSz="609630">
              <a:defRPr/>
            </a:pPr>
            <a:r>
              <a:rPr lang="en-US" sz="1000">
                <a:solidFill>
                  <a:srgbClr val="46B7B2"/>
                </a:solidFill>
                <a:latin typeface="Segoe Sans Text" pitchFamily="2" charset="0"/>
                <a:ea typeface="TT Hoves"/>
                <a:cs typeface="Segoe Sans Text" pitchFamily="2" charset="0"/>
                <a:sym typeface="TT Hoves"/>
              </a:rPr>
              <a:t>Cofounder, </a:t>
            </a:r>
            <a:r>
              <a:rPr lang="en-US" sz="1000" err="1">
                <a:solidFill>
                  <a:srgbClr val="46B7B2"/>
                </a:solidFill>
                <a:latin typeface="Segoe Sans Text" pitchFamily="2" charset="0"/>
                <a:ea typeface="TT Hoves"/>
                <a:cs typeface="Segoe Sans Text" pitchFamily="2" charset="0"/>
                <a:sym typeface="TT Hoves"/>
              </a:rPr>
              <a:t>TechStylers</a:t>
            </a:r>
            <a:endParaRPr lang="en-US" sz="900">
              <a:solidFill>
                <a:srgbClr val="042344"/>
              </a:solidFill>
              <a:latin typeface="Segoe Sans Text" pitchFamily="2" charset="0"/>
              <a:ea typeface="TT Hoves"/>
              <a:cs typeface="Segoe Sans Text" pitchFamily="2" charset="0"/>
              <a:sym typeface="TT Hoves"/>
            </a:endParaRPr>
          </a:p>
        </p:txBody>
      </p:sp>
      <p:sp>
        <p:nvSpPr>
          <p:cNvPr id="43" name="TextBox 62">
            <a:extLst>
              <a:ext uri="{FF2B5EF4-FFF2-40B4-BE49-F238E27FC236}">
                <a16:creationId xmlns:a16="http://schemas.microsoft.com/office/drawing/2014/main" id="{749EF914-FDDD-EEC4-B66E-8A2A510AFEA5}"/>
              </a:ext>
            </a:extLst>
          </p:cNvPr>
          <p:cNvSpPr txBox="1"/>
          <p:nvPr/>
        </p:nvSpPr>
        <p:spPr>
          <a:xfrm>
            <a:off x="5330926" y="2868272"/>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Sharon Weaver</a:t>
            </a:r>
          </a:p>
          <a:p>
            <a:pPr algn="ctr" defTabSz="609630">
              <a:defRPr/>
            </a:pPr>
            <a:r>
              <a:rPr lang="en-US" sz="1000">
                <a:solidFill>
                  <a:srgbClr val="46B7B2"/>
                </a:solidFill>
                <a:latin typeface="Segoe Sans Text" pitchFamily="2" charset="0"/>
                <a:ea typeface="TT Hoves"/>
                <a:cs typeface="Segoe Sans Text" pitchFamily="2" charset="0"/>
                <a:sym typeface="TT Hoves"/>
              </a:rPr>
              <a:t>Women in M365</a:t>
            </a:r>
            <a:endParaRPr lang="en-US" sz="900">
              <a:solidFill>
                <a:srgbClr val="042344"/>
              </a:solidFill>
              <a:latin typeface="Segoe Sans Text" pitchFamily="2" charset="0"/>
              <a:ea typeface="TT Hoves"/>
              <a:cs typeface="Segoe Sans Text" pitchFamily="2" charset="0"/>
              <a:sym typeface="TT Hoves"/>
            </a:endParaRPr>
          </a:p>
        </p:txBody>
      </p:sp>
      <p:sp>
        <p:nvSpPr>
          <p:cNvPr id="53" name="Rectangle: Rounded Corners 15">
            <a:extLst>
              <a:ext uri="{FF2B5EF4-FFF2-40B4-BE49-F238E27FC236}">
                <a16:creationId xmlns:a16="http://schemas.microsoft.com/office/drawing/2014/main" id="{C45EE50E-CEC9-BFFD-7CD6-44E9DBF7A826}"/>
              </a:ext>
              <a:ext uri="{C183D7F6-B498-43B3-948B-1728B52AA6E4}">
                <adec:decorative xmlns:adec="http://schemas.microsoft.com/office/drawing/2017/decorative" val="1"/>
              </a:ext>
            </a:extLst>
          </p:cNvPr>
          <p:cNvSpPr/>
          <p:nvPr/>
        </p:nvSpPr>
        <p:spPr bwMode="auto">
          <a:xfrm>
            <a:off x="5512729" y="1866458"/>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4" name="Rectangle: Rounded Corners 15">
            <a:extLst>
              <a:ext uri="{FF2B5EF4-FFF2-40B4-BE49-F238E27FC236}">
                <a16:creationId xmlns:a16="http://schemas.microsoft.com/office/drawing/2014/main" id="{69CB0415-9B1B-DD1A-0AC6-10DC2EF06451}"/>
              </a:ext>
              <a:ext uri="{C183D7F6-B498-43B3-948B-1728B52AA6E4}">
                <adec:decorative xmlns:adec="http://schemas.microsoft.com/office/drawing/2017/decorative" val="1"/>
              </a:ext>
            </a:extLst>
          </p:cNvPr>
          <p:cNvSpPr/>
          <p:nvPr/>
        </p:nvSpPr>
        <p:spPr bwMode="auto">
          <a:xfrm>
            <a:off x="5556975" y="1910704"/>
            <a:ext cx="843903" cy="843903"/>
          </a:xfrm>
          <a:prstGeom prst="ellipse">
            <a:avLst/>
          </a:prstGeom>
          <a:blipFill>
            <a:blip r:embed="rId5"/>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4" name="TextBox 62">
            <a:extLst>
              <a:ext uri="{FF2B5EF4-FFF2-40B4-BE49-F238E27FC236}">
                <a16:creationId xmlns:a16="http://schemas.microsoft.com/office/drawing/2014/main" id="{3CB5A2F9-7F60-CAF4-5B09-785AF4D391D9}"/>
              </a:ext>
            </a:extLst>
          </p:cNvPr>
          <p:cNvSpPr txBox="1"/>
          <p:nvPr/>
        </p:nvSpPr>
        <p:spPr>
          <a:xfrm>
            <a:off x="495212"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Rachel Sullivan</a:t>
            </a:r>
          </a:p>
          <a:p>
            <a:pPr algn="ctr" defTabSz="609630">
              <a:defRPr/>
            </a:pPr>
            <a:r>
              <a:rPr lang="en-US" sz="1000">
                <a:solidFill>
                  <a:srgbClr val="46B7B2"/>
                </a:solidFill>
                <a:latin typeface="Segoe Sans Text" pitchFamily="2" charset="0"/>
                <a:ea typeface="TT Hoves"/>
                <a:cs typeface="Segoe Sans Text" pitchFamily="2" charset="0"/>
                <a:sym typeface="TT Hoves"/>
              </a:rPr>
              <a:t>Women in M365</a:t>
            </a:r>
            <a:endParaRPr lang="en-US" sz="900">
              <a:solidFill>
                <a:srgbClr val="042344"/>
              </a:solidFill>
              <a:latin typeface="Segoe Sans Text" pitchFamily="2" charset="0"/>
              <a:ea typeface="TT Hoves"/>
              <a:cs typeface="Segoe Sans Text" pitchFamily="2" charset="0"/>
              <a:sym typeface="TT Hoves"/>
            </a:endParaRPr>
          </a:p>
        </p:txBody>
      </p:sp>
      <p:sp>
        <p:nvSpPr>
          <p:cNvPr id="60" name="Rectangle: Rounded Corners 15">
            <a:extLst>
              <a:ext uri="{FF2B5EF4-FFF2-40B4-BE49-F238E27FC236}">
                <a16:creationId xmlns:a16="http://schemas.microsoft.com/office/drawing/2014/main" id="{19A2068D-ABAC-A0EA-8D07-170477B2F7B7}"/>
              </a:ext>
              <a:ext uri="{C183D7F6-B498-43B3-948B-1728B52AA6E4}">
                <adec:decorative xmlns:adec="http://schemas.microsoft.com/office/drawing/2017/decorative" val="1"/>
              </a:ext>
            </a:extLst>
          </p:cNvPr>
          <p:cNvSpPr/>
          <p:nvPr/>
        </p:nvSpPr>
        <p:spPr bwMode="auto">
          <a:xfrm>
            <a:off x="677015"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1" name="Rectangle: Rounded Corners 15">
            <a:extLst>
              <a:ext uri="{FF2B5EF4-FFF2-40B4-BE49-F238E27FC236}">
                <a16:creationId xmlns:a16="http://schemas.microsoft.com/office/drawing/2014/main" id="{9962C822-9F66-51E9-C24A-0A8F208B111A}"/>
              </a:ext>
              <a:ext uri="{C183D7F6-B498-43B3-948B-1728B52AA6E4}">
                <adec:decorative xmlns:adec="http://schemas.microsoft.com/office/drawing/2017/decorative" val="1"/>
              </a:ext>
            </a:extLst>
          </p:cNvPr>
          <p:cNvSpPr/>
          <p:nvPr/>
        </p:nvSpPr>
        <p:spPr bwMode="auto">
          <a:xfrm>
            <a:off x="721261" y="3510648"/>
            <a:ext cx="843903" cy="843903"/>
          </a:xfrm>
          <a:prstGeom prst="ellipse">
            <a:avLst/>
          </a:prstGeom>
          <a:blipFill>
            <a:blip r:embed="rId6"/>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7" name="TextBox 62">
            <a:extLst>
              <a:ext uri="{FF2B5EF4-FFF2-40B4-BE49-F238E27FC236}">
                <a16:creationId xmlns:a16="http://schemas.microsoft.com/office/drawing/2014/main" id="{1BBFB4B3-75A8-AC40-4444-5B0EA023BBBF}"/>
              </a:ext>
            </a:extLst>
          </p:cNvPr>
          <p:cNvSpPr txBox="1"/>
          <p:nvPr/>
        </p:nvSpPr>
        <p:spPr>
          <a:xfrm>
            <a:off x="2107117"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Sravani Sethi</a:t>
            </a:r>
          </a:p>
          <a:p>
            <a:pPr algn="ctr" defTabSz="609630">
              <a:defRPr/>
            </a:pPr>
            <a:r>
              <a:rPr lang="en-US" sz="1000">
                <a:solidFill>
                  <a:srgbClr val="46B7B2"/>
                </a:solidFill>
                <a:latin typeface="Segoe Sans Text" pitchFamily="2" charset="0"/>
                <a:ea typeface="TT Hoves"/>
                <a:cs typeface="Segoe Sans Text" pitchFamily="2" charset="0"/>
                <a:sym typeface="TT Hoves"/>
              </a:rPr>
              <a:t>Women in Power</a:t>
            </a:r>
            <a:endParaRPr lang="en-US" sz="900">
              <a:solidFill>
                <a:srgbClr val="042344"/>
              </a:solidFill>
              <a:latin typeface="Segoe Sans Text" pitchFamily="2" charset="0"/>
              <a:ea typeface="TT Hoves"/>
              <a:cs typeface="Segoe Sans Text" pitchFamily="2" charset="0"/>
              <a:sym typeface="TT Hoves"/>
            </a:endParaRPr>
          </a:p>
        </p:txBody>
      </p:sp>
      <p:sp>
        <p:nvSpPr>
          <p:cNvPr id="63" name="Rectangle: Rounded Corners 15">
            <a:extLst>
              <a:ext uri="{FF2B5EF4-FFF2-40B4-BE49-F238E27FC236}">
                <a16:creationId xmlns:a16="http://schemas.microsoft.com/office/drawing/2014/main" id="{A6118DDB-FAAC-BE2E-D109-BCCD469276C3}"/>
              </a:ext>
              <a:ext uri="{C183D7F6-B498-43B3-948B-1728B52AA6E4}">
                <adec:decorative xmlns:adec="http://schemas.microsoft.com/office/drawing/2017/decorative" val="1"/>
              </a:ext>
            </a:extLst>
          </p:cNvPr>
          <p:cNvSpPr/>
          <p:nvPr/>
        </p:nvSpPr>
        <p:spPr bwMode="auto">
          <a:xfrm>
            <a:off x="2288920"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4" name="Rectangle: Rounded Corners 15">
            <a:extLst>
              <a:ext uri="{FF2B5EF4-FFF2-40B4-BE49-F238E27FC236}">
                <a16:creationId xmlns:a16="http://schemas.microsoft.com/office/drawing/2014/main" id="{43581C59-B2CC-4AEA-9A43-06982C770DF5}"/>
              </a:ext>
              <a:ext uri="{C183D7F6-B498-43B3-948B-1728B52AA6E4}">
                <adec:decorative xmlns:adec="http://schemas.microsoft.com/office/drawing/2017/decorative" val="1"/>
              </a:ext>
            </a:extLst>
          </p:cNvPr>
          <p:cNvSpPr/>
          <p:nvPr/>
        </p:nvSpPr>
        <p:spPr bwMode="auto">
          <a:xfrm>
            <a:off x="2333166" y="3510648"/>
            <a:ext cx="843903" cy="843903"/>
          </a:xfrm>
          <a:prstGeom prst="ellipse">
            <a:avLst/>
          </a:prstGeom>
          <a:blipFill>
            <a:blip r:embed="rId7"/>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48" name="TextBox 62">
            <a:extLst>
              <a:ext uri="{FF2B5EF4-FFF2-40B4-BE49-F238E27FC236}">
                <a16:creationId xmlns:a16="http://schemas.microsoft.com/office/drawing/2014/main" id="{29C2FFE7-EF13-E69C-D973-DAF71EB3A03A}"/>
              </a:ext>
            </a:extLst>
          </p:cNvPr>
          <p:cNvSpPr txBox="1"/>
          <p:nvPr/>
        </p:nvSpPr>
        <p:spPr>
          <a:xfrm>
            <a:off x="3719022"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Christine Bongard</a:t>
            </a:r>
          </a:p>
          <a:p>
            <a:pPr algn="ctr" defTabSz="609630">
              <a:defRPr/>
            </a:pPr>
            <a:r>
              <a:rPr lang="en-US" sz="1000">
                <a:solidFill>
                  <a:srgbClr val="46B7B2"/>
                </a:solidFill>
                <a:latin typeface="Segoe Sans Text" pitchFamily="2" charset="0"/>
                <a:ea typeface="TT Hoves"/>
                <a:cs typeface="Segoe Sans Text" pitchFamily="2" charset="0"/>
                <a:sym typeface="TT Hoves"/>
              </a:rPr>
              <a:t>The WIT Network</a:t>
            </a:r>
            <a:endParaRPr lang="en-US" sz="900">
              <a:solidFill>
                <a:srgbClr val="042344"/>
              </a:solidFill>
              <a:latin typeface="Segoe Sans Text" pitchFamily="2" charset="0"/>
              <a:ea typeface="TT Hoves"/>
              <a:cs typeface="Segoe Sans Text" pitchFamily="2" charset="0"/>
              <a:sym typeface="TT Hoves"/>
            </a:endParaRPr>
          </a:p>
        </p:txBody>
      </p:sp>
      <p:sp>
        <p:nvSpPr>
          <p:cNvPr id="66" name="Rectangle: Rounded Corners 15">
            <a:extLst>
              <a:ext uri="{FF2B5EF4-FFF2-40B4-BE49-F238E27FC236}">
                <a16:creationId xmlns:a16="http://schemas.microsoft.com/office/drawing/2014/main" id="{50C86FBB-B205-5063-E0EB-AEAF0FA35689}"/>
              </a:ext>
              <a:ext uri="{C183D7F6-B498-43B3-948B-1728B52AA6E4}">
                <adec:decorative xmlns:adec="http://schemas.microsoft.com/office/drawing/2017/decorative" val="1"/>
              </a:ext>
            </a:extLst>
          </p:cNvPr>
          <p:cNvSpPr/>
          <p:nvPr/>
        </p:nvSpPr>
        <p:spPr bwMode="auto">
          <a:xfrm>
            <a:off x="3900825"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67" name="Rectangle: Rounded Corners 15">
            <a:extLst>
              <a:ext uri="{FF2B5EF4-FFF2-40B4-BE49-F238E27FC236}">
                <a16:creationId xmlns:a16="http://schemas.microsoft.com/office/drawing/2014/main" id="{53F9526E-7FA4-676C-00EC-89AAC823DD0E}"/>
              </a:ext>
              <a:ext uri="{C183D7F6-B498-43B3-948B-1728B52AA6E4}">
                <adec:decorative xmlns:adec="http://schemas.microsoft.com/office/drawing/2017/decorative" val="1"/>
              </a:ext>
            </a:extLst>
          </p:cNvPr>
          <p:cNvSpPr/>
          <p:nvPr/>
        </p:nvSpPr>
        <p:spPr bwMode="auto">
          <a:xfrm>
            <a:off x="3945071" y="3510648"/>
            <a:ext cx="843903" cy="843903"/>
          </a:xfrm>
          <a:prstGeom prst="ellipse">
            <a:avLst/>
          </a:prstGeom>
          <a:blipFill>
            <a:blip r:embed="rId8"/>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52" name="TextBox 62">
            <a:extLst>
              <a:ext uri="{FF2B5EF4-FFF2-40B4-BE49-F238E27FC236}">
                <a16:creationId xmlns:a16="http://schemas.microsoft.com/office/drawing/2014/main" id="{F6DAD0F7-9070-F450-BE92-D1A7510EA898}"/>
              </a:ext>
            </a:extLst>
          </p:cNvPr>
          <p:cNvSpPr txBox="1"/>
          <p:nvPr/>
        </p:nvSpPr>
        <p:spPr>
          <a:xfrm>
            <a:off x="5330926" y="4461849"/>
            <a:ext cx="1296000" cy="307777"/>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Chaitra </a:t>
            </a:r>
            <a:r>
              <a:rPr lang="en-US" sz="1000" err="1">
                <a:solidFill>
                  <a:srgbClr val="46B7B2"/>
                </a:solidFill>
                <a:latin typeface="Segoe Sans Text Semibold" pitchFamily="2" charset="0"/>
                <a:ea typeface="TT Hoves"/>
                <a:cs typeface="Segoe Sans Text Semibold" pitchFamily="2" charset="0"/>
                <a:sym typeface="TT Hoves"/>
              </a:rPr>
              <a:t>Vedullapalli</a:t>
            </a:r>
            <a:endParaRPr lang="en-US" sz="1000">
              <a:solidFill>
                <a:srgbClr val="46B7B2"/>
              </a:solidFill>
              <a:latin typeface="Segoe Sans Text Semibold" pitchFamily="2" charset="0"/>
              <a:ea typeface="TT Hoves"/>
              <a:cs typeface="Segoe Sans Text Semibold" pitchFamily="2" charset="0"/>
              <a:sym typeface="TT Hoves"/>
            </a:endParaRPr>
          </a:p>
          <a:p>
            <a:pPr algn="ctr" defTabSz="609630">
              <a:defRPr/>
            </a:pPr>
            <a:r>
              <a:rPr lang="en-US" sz="1000">
                <a:solidFill>
                  <a:srgbClr val="46B7B2"/>
                </a:solidFill>
                <a:latin typeface="Segoe Sans Text" pitchFamily="2" charset="0"/>
                <a:ea typeface="TT Hoves"/>
                <a:cs typeface="Segoe Sans Text" pitchFamily="2" charset="0"/>
                <a:sym typeface="TT Hoves"/>
              </a:rPr>
              <a:t>Women in Cloud</a:t>
            </a:r>
            <a:endParaRPr lang="en-US" sz="900">
              <a:solidFill>
                <a:srgbClr val="042344"/>
              </a:solidFill>
              <a:latin typeface="Segoe Sans Text" pitchFamily="2" charset="0"/>
              <a:ea typeface="TT Hoves"/>
              <a:cs typeface="Segoe Sans Text" pitchFamily="2" charset="0"/>
              <a:sym typeface="TT Hoves"/>
            </a:endParaRPr>
          </a:p>
        </p:txBody>
      </p:sp>
      <p:sp>
        <p:nvSpPr>
          <p:cNvPr id="69" name="Rectangle: Rounded Corners 15">
            <a:extLst>
              <a:ext uri="{FF2B5EF4-FFF2-40B4-BE49-F238E27FC236}">
                <a16:creationId xmlns:a16="http://schemas.microsoft.com/office/drawing/2014/main" id="{748C51D0-172A-8D51-B8C8-D33B077F4A8B}"/>
              </a:ext>
              <a:ext uri="{C183D7F6-B498-43B3-948B-1728B52AA6E4}">
                <adec:decorative xmlns:adec="http://schemas.microsoft.com/office/drawing/2017/decorative" val="1"/>
              </a:ext>
            </a:extLst>
          </p:cNvPr>
          <p:cNvSpPr/>
          <p:nvPr/>
        </p:nvSpPr>
        <p:spPr bwMode="auto">
          <a:xfrm>
            <a:off x="5512729" y="3466402"/>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0" name="Rectangle: Rounded Corners 15">
            <a:extLst>
              <a:ext uri="{FF2B5EF4-FFF2-40B4-BE49-F238E27FC236}">
                <a16:creationId xmlns:a16="http://schemas.microsoft.com/office/drawing/2014/main" id="{A7169869-D84A-7FB3-1773-DF1F7A708FB1}"/>
              </a:ext>
              <a:ext uri="{C183D7F6-B498-43B3-948B-1728B52AA6E4}">
                <adec:decorative xmlns:adec="http://schemas.microsoft.com/office/drawing/2017/decorative" val="1"/>
              </a:ext>
            </a:extLst>
          </p:cNvPr>
          <p:cNvSpPr/>
          <p:nvPr/>
        </p:nvSpPr>
        <p:spPr bwMode="auto">
          <a:xfrm>
            <a:off x="5556975" y="3510648"/>
            <a:ext cx="843903" cy="843903"/>
          </a:xfrm>
          <a:prstGeom prst="ellipse">
            <a:avLst/>
          </a:prstGeom>
          <a:blipFill>
            <a:blip r:embed="rId9"/>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5" name="TextBox 62">
            <a:extLst>
              <a:ext uri="{FF2B5EF4-FFF2-40B4-BE49-F238E27FC236}">
                <a16:creationId xmlns:a16="http://schemas.microsoft.com/office/drawing/2014/main" id="{94D8F660-5DB9-49E3-E3D3-56A017B6D814}"/>
              </a:ext>
            </a:extLst>
          </p:cNvPr>
          <p:cNvSpPr txBox="1"/>
          <p:nvPr/>
        </p:nvSpPr>
        <p:spPr>
          <a:xfrm>
            <a:off x="2107117" y="6055426"/>
            <a:ext cx="1296000" cy="461665"/>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Melissa Ballesteros</a:t>
            </a:r>
          </a:p>
          <a:p>
            <a:pPr algn="ctr" defTabSz="609630">
              <a:defRPr/>
            </a:pPr>
            <a:r>
              <a:rPr lang="en-US" sz="1000">
                <a:solidFill>
                  <a:srgbClr val="46B7B2"/>
                </a:solidFill>
                <a:latin typeface="Segoe Sans Text" pitchFamily="2" charset="0"/>
                <a:ea typeface="TT Hoves"/>
                <a:cs typeface="Segoe Sans Text" pitchFamily="2" charset="0"/>
                <a:sym typeface="TT Hoves"/>
              </a:rPr>
              <a:t>Rockstar Women in AI &amp; Security</a:t>
            </a:r>
            <a:endParaRPr lang="en-US" sz="900">
              <a:solidFill>
                <a:srgbClr val="042344"/>
              </a:solidFill>
              <a:latin typeface="Segoe Sans Text" pitchFamily="2" charset="0"/>
              <a:ea typeface="TT Hoves"/>
              <a:cs typeface="Segoe Sans Text" pitchFamily="2" charset="0"/>
              <a:sym typeface="TT Hoves"/>
            </a:endParaRPr>
          </a:p>
        </p:txBody>
      </p:sp>
      <p:sp>
        <p:nvSpPr>
          <p:cNvPr id="76" name="Rectangle: Rounded Corners 15">
            <a:extLst>
              <a:ext uri="{FF2B5EF4-FFF2-40B4-BE49-F238E27FC236}">
                <a16:creationId xmlns:a16="http://schemas.microsoft.com/office/drawing/2014/main" id="{9A9F2008-59D8-4ED1-D203-38FEDE42D5FA}"/>
              </a:ext>
              <a:ext uri="{C183D7F6-B498-43B3-948B-1728B52AA6E4}">
                <adec:decorative xmlns:adec="http://schemas.microsoft.com/office/drawing/2017/decorative" val="1"/>
              </a:ext>
            </a:extLst>
          </p:cNvPr>
          <p:cNvSpPr/>
          <p:nvPr/>
        </p:nvSpPr>
        <p:spPr bwMode="auto">
          <a:xfrm>
            <a:off x="2288920" y="5059979"/>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7" name="Rectangle: Rounded Corners 15">
            <a:extLst>
              <a:ext uri="{FF2B5EF4-FFF2-40B4-BE49-F238E27FC236}">
                <a16:creationId xmlns:a16="http://schemas.microsoft.com/office/drawing/2014/main" id="{A81E76F0-A38C-538F-6172-604D70128963}"/>
              </a:ext>
              <a:ext uri="{C183D7F6-B498-43B3-948B-1728B52AA6E4}">
                <adec:decorative xmlns:adec="http://schemas.microsoft.com/office/drawing/2017/decorative" val="1"/>
              </a:ext>
            </a:extLst>
          </p:cNvPr>
          <p:cNvSpPr/>
          <p:nvPr/>
        </p:nvSpPr>
        <p:spPr bwMode="auto">
          <a:xfrm>
            <a:off x="2333166" y="5104225"/>
            <a:ext cx="843903" cy="843903"/>
          </a:xfrm>
          <a:prstGeom prst="ellipse">
            <a:avLst/>
          </a:prstGeom>
          <a:blipFill>
            <a:blip r:embed="rId10"/>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78" name="TextBox 62">
            <a:extLst>
              <a:ext uri="{FF2B5EF4-FFF2-40B4-BE49-F238E27FC236}">
                <a16:creationId xmlns:a16="http://schemas.microsoft.com/office/drawing/2014/main" id="{6E34A1D2-948B-3A6D-53BC-8E009C6C8210}"/>
              </a:ext>
            </a:extLst>
          </p:cNvPr>
          <p:cNvSpPr txBox="1"/>
          <p:nvPr/>
        </p:nvSpPr>
        <p:spPr>
          <a:xfrm>
            <a:off x="3719022" y="6055426"/>
            <a:ext cx="1296000" cy="461665"/>
          </a:xfrm>
          <a:prstGeom prst="rect">
            <a:avLst/>
          </a:prstGeom>
        </p:spPr>
        <p:txBody>
          <a:bodyPr wrap="square" lIns="0" tIns="0" rIns="0" bIns="0" rtlCol="0" anchor="t">
            <a:spAutoFit/>
          </a:bodyPr>
          <a:lstStyle/>
          <a:p>
            <a:pPr algn="ctr" defTabSz="609630">
              <a:defRPr/>
            </a:pPr>
            <a:r>
              <a:rPr lang="en-US" sz="1000">
                <a:solidFill>
                  <a:srgbClr val="46B7B2"/>
                </a:solidFill>
                <a:latin typeface="Segoe Sans Text Semibold" pitchFamily="2" charset="0"/>
                <a:ea typeface="TT Hoves"/>
                <a:cs typeface="Segoe Sans Text Semibold" pitchFamily="2" charset="0"/>
                <a:sym typeface="TT Hoves"/>
              </a:rPr>
              <a:t>Femke Cornelissen</a:t>
            </a:r>
          </a:p>
          <a:p>
            <a:pPr algn="ctr" defTabSz="609630">
              <a:defRPr/>
            </a:pPr>
            <a:r>
              <a:rPr lang="en-US" sz="1000">
                <a:solidFill>
                  <a:srgbClr val="46B7B2"/>
                </a:solidFill>
                <a:latin typeface="Segoe Sans Text" pitchFamily="2" charset="0"/>
                <a:ea typeface="TT Hoves"/>
                <a:cs typeface="Segoe Sans Text" pitchFamily="2" charset="0"/>
                <a:sym typeface="TT Hoves"/>
              </a:rPr>
              <a:t>Rockstar Women in AI &amp; Security</a:t>
            </a:r>
            <a:endParaRPr lang="en-US" sz="900">
              <a:solidFill>
                <a:srgbClr val="042344"/>
              </a:solidFill>
              <a:latin typeface="Segoe Sans Text" pitchFamily="2" charset="0"/>
              <a:ea typeface="TT Hoves"/>
              <a:cs typeface="Segoe Sans Text" pitchFamily="2" charset="0"/>
              <a:sym typeface="TT Hoves"/>
            </a:endParaRPr>
          </a:p>
        </p:txBody>
      </p:sp>
      <p:sp>
        <p:nvSpPr>
          <p:cNvPr id="79" name="Rectangle: Rounded Corners 15">
            <a:extLst>
              <a:ext uri="{FF2B5EF4-FFF2-40B4-BE49-F238E27FC236}">
                <a16:creationId xmlns:a16="http://schemas.microsoft.com/office/drawing/2014/main" id="{949D29B5-DCF5-3815-9E4B-BA7D6D5092B5}"/>
              </a:ext>
              <a:ext uri="{C183D7F6-B498-43B3-948B-1728B52AA6E4}">
                <adec:decorative xmlns:adec="http://schemas.microsoft.com/office/drawing/2017/decorative" val="1"/>
              </a:ext>
            </a:extLst>
          </p:cNvPr>
          <p:cNvSpPr/>
          <p:nvPr/>
        </p:nvSpPr>
        <p:spPr bwMode="auto">
          <a:xfrm>
            <a:off x="3900825" y="5059979"/>
            <a:ext cx="932395" cy="932395"/>
          </a:xfrm>
          <a:prstGeom prst="ellipse">
            <a:avLst/>
          </a:prstGeom>
          <a:gradFill flip="none" rotWithShape="1">
            <a:gsLst>
              <a:gs pos="0">
                <a:srgbClr val="46B7B2"/>
              </a:gs>
              <a:gs pos="100000">
                <a:srgbClr val="ED8DEF"/>
              </a:gs>
            </a:gsLst>
            <a:lin ang="0" scaled="1"/>
            <a:tileRect/>
          </a:gradFill>
          <a:ln w="9525" cap="flat" cmpd="sng" algn="ctr">
            <a:no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80" name="Rectangle: Rounded Corners 15">
            <a:extLst>
              <a:ext uri="{FF2B5EF4-FFF2-40B4-BE49-F238E27FC236}">
                <a16:creationId xmlns:a16="http://schemas.microsoft.com/office/drawing/2014/main" id="{1773157B-0E29-9881-1B00-AE66E43D15A5}"/>
              </a:ext>
              <a:ext uri="{C183D7F6-B498-43B3-948B-1728B52AA6E4}">
                <adec:decorative xmlns:adec="http://schemas.microsoft.com/office/drawing/2017/decorative" val="1"/>
              </a:ext>
            </a:extLst>
          </p:cNvPr>
          <p:cNvSpPr/>
          <p:nvPr/>
        </p:nvSpPr>
        <p:spPr bwMode="auto">
          <a:xfrm>
            <a:off x="3945071" y="5104225"/>
            <a:ext cx="843903" cy="843903"/>
          </a:xfrm>
          <a:prstGeom prst="ellipse">
            <a:avLst/>
          </a:prstGeom>
          <a:blipFill>
            <a:blip r:embed="rId11"/>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87" name="Picture 86">
            <a:extLst>
              <a:ext uri="{FF2B5EF4-FFF2-40B4-BE49-F238E27FC236}">
                <a16:creationId xmlns:a16="http://schemas.microsoft.com/office/drawing/2014/main" id="{14607C90-8F60-798D-DD2E-7C3C78ECC6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5794" y="3808778"/>
            <a:ext cx="1457450" cy="952582"/>
          </a:xfrm>
          <a:prstGeom prst="rect">
            <a:avLst/>
          </a:prstGeom>
        </p:spPr>
      </p:pic>
      <p:pic>
        <p:nvPicPr>
          <p:cNvPr id="89" name="Picture 88">
            <a:extLst>
              <a:ext uri="{FF2B5EF4-FFF2-40B4-BE49-F238E27FC236}">
                <a16:creationId xmlns:a16="http://schemas.microsoft.com/office/drawing/2014/main" id="{7FEA488D-228F-0EF2-BB39-5E0EBB1D50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54519" y="2357601"/>
            <a:ext cx="1150337" cy="1137696"/>
          </a:xfrm>
          <a:prstGeom prst="rect">
            <a:avLst/>
          </a:prstGeom>
        </p:spPr>
      </p:pic>
      <p:pic>
        <p:nvPicPr>
          <p:cNvPr id="91" name="Picture 90">
            <a:extLst>
              <a:ext uri="{FF2B5EF4-FFF2-40B4-BE49-F238E27FC236}">
                <a16:creationId xmlns:a16="http://schemas.microsoft.com/office/drawing/2014/main" id="{61700049-9556-06AF-DE08-98217B152A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9148" y="5016494"/>
            <a:ext cx="1339073" cy="1114108"/>
          </a:xfrm>
          <a:prstGeom prst="rect">
            <a:avLst/>
          </a:prstGeom>
        </p:spPr>
      </p:pic>
      <p:pic>
        <p:nvPicPr>
          <p:cNvPr id="93" name="Picture 92">
            <a:extLst>
              <a:ext uri="{FF2B5EF4-FFF2-40B4-BE49-F238E27FC236}">
                <a16:creationId xmlns:a16="http://schemas.microsoft.com/office/drawing/2014/main" id="{6D3D9D89-CED6-7405-856B-AB1AF8C3BB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06206" y="2393093"/>
            <a:ext cx="1150337" cy="1129868"/>
          </a:xfrm>
          <a:prstGeom prst="rect">
            <a:avLst/>
          </a:prstGeom>
        </p:spPr>
      </p:pic>
      <p:pic>
        <p:nvPicPr>
          <p:cNvPr id="95" name="Picture 94">
            <a:extLst>
              <a:ext uri="{FF2B5EF4-FFF2-40B4-BE49-F238E27FC236}">
                <a16:creationId xmlns:a16="http://schemas.microsoft.com/office/drawing/2014/main" id="{30359A86-0F5F-EE22-7F49-A5143FCFE6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26555" y="3775432"/>
            <a:ext cx="1318374" cy="952583"/>
          </a:xfrm>
          <a:prstGeom prst="rect">
            <a:avLst/>
          </a:prstGeom>
        </p:spPr>
      </p:pic>
      <p:pic>
        <p:nvPicPr>
          <p:cNvPr id="97" name="Picture 96">
            <a:extLst>
              <a:ext uri="{FF2B5EF4-FFF2-40B4-BE49-F238E27FC236}">
                <a16:creationId xmlns:a16="http://schemas.microsoft.com/office/drawing/2014/main" id="{F55BB4F2-AB41-BFED-B627-F075676631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88527" y="2386315"/>
            <a:ext cx="1134007" cy="1129868"/>
          </a:xfrm>
          <a:prstGeom prst="rect">
            <a:avLst/>
          </a:prstGeom>
        </p:spPr>
      </p:pic>
      <p:pic>
        <p:nvPicPr>
          <p:cNvPr id="85" name="Picture 84">
            <a:extLst>
              <a:ext uri="{FF2B5EF4-FFF2-40B4-BE49-F238E27FC236}">
                <a16:creationId xmlns:a16="http://schemas.microsoft.com/office/drawing/2014/main" id="{61B46036-E9B8-8E19-4EC7-0AFDDF7492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77426" y="4972247"/>
            <a:ext cx="1154185" cy="1114109"/>
          </a:xfrm>
          <a:prstGeom prst="rect">
            <a:avLst/>
          </a:prstGeom>
        </p:spPr>
      </p:pic>
    </p:spTree>
    <p:extLst>
      <p:ext uri="{BB962C8B-B14F-4D97-AF65-F5344CB8AC3E}">
        <p14:creationId xmlns:p14="http://schemas.microsoft.com/office/powerpoint/2010/main" val="351883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2344"/>
        </a:solidFill>
        <a:effectLst/>
      </p:bgPr>
    </p:bg>
    <p:spTree>
      <p:nvGrpSpPr>
        <p:cNvPr id="1" name="">
          <a:extLst>
            <a:ext uri="{FF2B5EF4-FFF2-40B4-BE49-F238E27FC236}">
              <a16:creationId xmlns:a16="http://schemas.microsoft.com/office/drawing/2014/main" id="{020E2892-9F21-364B-B980-3EED37A8B1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78C9E5-04AA-CC2E-60DF-9490BA113DE9}"/>
              </a:ext>
            </a:extLst>
          </p:cNvPr>
          <p:cNvSpPr txBox="1"/>
          <p:nvPr/>
        </p:nvSpPr>
        <p:spPr>
          <a:xfrm>
            <a:off x="5733401" y="1018526"/>
            <a:ext cx="6096000"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0">
                <a:solidFill>
                  <a:srgbClr val="FFFFFF"/>
                </a:solidFill>
                <a:latin typeface="Segoe UI Semibold"/>
              </a:rPr>
              <a:t>All General Sessions are recorded and posted on-demand on the Microsoft Community Learning YouTube channel if you do not want to be recorded, please leave the call or stay on mute. </a:t>
            </a:r>
            <a:r>
              <a:rPr sz="2000">
                <a:latin typeface="Segoe UI Semibold"/>
                <a:ea typeface="Segoe UI Semibold"/>
                <a:cs typeface="Segoe UI Semibold"/>
              </a:rPr>
              <a:t>​</a:t>
            </a:r>
            <a:br>
              <a:rPr sz="2000">
                <a:latin typeface="Segoe UI Semibold"/>
                <a:ea typeface="Segoe UI Semibold"/>
                <a:cs typeface="Segoe UI Semibold"/>
              </a:rPr>
            </a:br>
            <a:r>
              <a:rPr sz="2000">
                <a:latin typeface="Segoe UI Semibold"/>
                <a:ea typeface="Segoe UI Semibold"/>
                <a:cs typeface="Segoe UI Semibold"/>
              </a:rPr>
              <a:t>​</a:t>
            </a:r>
            <a:br>
              <a:rPr sz="2000">
                <a:latin typeface="Segoe UI Semibold"/>
                <a:ea typeface="Segoe UI Semibold"/>
                <a:cs typeface="Segoe UI Semibold"/>
              </a:rPr>
            </a:br>
            <a:r>
              <a:rPr lang="en-US" sz="2000" baseline="0">
                <a:solidFill>
                  <a:srgbClr val="FFFFFF"/>
                </a:solidFill>
                <a:latin typeface="Segoe UI Semibold"/>
              </a:rPr>
              <a:t>Speaker video and audio will be shown in the recordings.</a:t>
            </a:r>
            <a:r>
              <a:rPr sz="2000">
                <a:latin typeface="Segoe UI Semibold"/>
                <a:ea typeface="Segoe UI Semibold"/>
                <a:cs typeface="Segoe UI Semibold"/>
              </a:rPr>
              <a:t>​</a:t>
            </a:r>
            <a:br>
              <a:rPr sz="2000">
                <a:latin typeface="Segoe UI Semibold"/>
                <a:ea typeface="Segoe UI Semibold"/>
                <a:cs typeface="Segoe UI Semibold"/>
              </a:rPr>
            </a:br>
            <a:r>
              <a:rPr lang="en-US" sz="2000" baseline="0">
                <a:solidFill>
                  <a:srgbClr val="FFFFFF"/>
                </a:solidFill>
                <a:latin typeface="Segoe UI Semibold"/>
              </a:rPr>
              <a:t>Attendee questions audio will be also be shared.</a:t>
            </a:r>
            <a:r>
              <a:rPr sz="2000">
                <a:latin typeface="Segoe UI Semibold"/>
                <a:ea typeface="Segoe UI Semibold"/>
                <a:cs typeface="Segoe UI Semibold"/>
              </a:rPr>
              <a:t>​</a:t>
            </a:r>
            <a:br>
              <a:rPr sz="2000">
                <a:latin typeface="Segoe UI Semibold"/>
                <a:ea typeface="Segoe UI Semibold"/>
                <a:cs typeface="Segoe UI Semibold"/>
              </a:rPr>
            </a:br>
            <a:r>
              <a:rPr sz="2000">
                <a:latin typeface="Segoe UI Semibold"/>
                <a:ea typeface="Segoe UI Semibold"/>
                <a:cs typeface="Segoe UI Semibold"/>
              </a:rPr>
              <a:t>​</a:t>
            </a:r>
            <a:br>
              <a:rPr sz="2000">
                <a:latin typeface="Segoe UI Semibold"/>
                <a:ea typeface="Segoe UI Semibold"/>
                <a:cs typeface="Segoe UI Semibold"/>
              </a:rPr>
            </a:br>
            <a:r>
              <a:rPr sz="2000">
                <a:latin typeface="Segoe UI Semibold"/>
                <a:ea typeface="Segoe UI Semibold"/>
                <a:cs typeface="Segoe UI Semibold"/>
              </a:rPr>
              <a:t>​</a:t>
            </a:r>
            <a:br>
              <a:rPr sz="2000">
                <a:latin typeface="Segoe UI Semibold"/>
                <a:ea typeface="Segoe UI Semibold"/>
                <a:cs typeface="Segoe UI Semibold"/>
              </a:rPr>
            </a:br>
            <a:r>
              <a:rPr lang="en-US" sz="2000" baseline="0">
                <a:solidFill>
                  <a:srgbClr val="FFFFFF"/>
                </a:solidFill>
                <a:latin typeface="Segoe UI Semibold"/>
              </a:rPr>
              <a:t>We do not allow outside AI notetakers in this meeting.</a:t>
            </a:r>
            <a:endParaRPr lang="en-US"/>
          </a:p>
          <a:p>
            <a:pPr algn="ctr"/>
            <a:endParaRPr lang="en-US"/>
          </a:p>
        </p:txBody>
      </p:sp>
    </p:spTree>
    <p:extLst>
      <p:ext uri="{BB962C8B-B14F-4D97-AF65-F5344CB8AC3E}">
        <p14:creationId xmlns:p14="http://schemas.microsoft.com/office/powerpoint/2010/main" val="19885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7547-C697-D1CA-1445-F6CE389EEA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233BF7-189B-3546-8A4A-4AB80A1233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E5243D2B-1E9D-6B42-0E79-502736D3DE51}"/>
              </a:ext>
            </a:extLst>
          </p:cNvPr>
          <p:cNvSpPr>
            <a:spLocks noGrp="1"/>
          </p:cNvSpPr>
          <p:nvPr>
            <p:ph type="title"/>
          </p:nvPr>
        </p:nvSpPr>
        <p:spPr/>
        <p:txBody>
          <a:bodyPr>
            <a:normAutofit/>
          </a:bodyPr>
          <a:lstStyle/>
          <a:p>
            <a:r>
              <a:rPr lang="en-US">
                <a:cs typeface="Segoe UI"/>
              </a:rPr>
              <a:t>MGCI Mission and Tagline</a:t>
            </a:r>
            <a:endParaRPr lang="en-US" sz="3600">
              <a:solidFill>
                <a:schemeClr val="bg1"/>
              </a:solidFill>
            </a:endParaRPr>
          </a:p>
        </p:txBody>
      </p:sp>
      <p:sp>
        <p:nvSpPr>
          <p:cNvPr id="3" name="Text Placeholder 2">
            <a:extLst>
              <a:ext uri="{FF2B5EF4-FFF2-40B4-BE49-F238E27FC236}">
                <a16:creationId xmlns:a16="http://schemas.microsoft.com/office/drawing/2014/main" id="{CDD4525B-68F3-26A9-7EA9-C31A99C7C121}"/>
              </a:ext>
            </a:extLst>
          </p:cNvPr>
          <p:cNvSpPr>
            <a:spLocks noGrp="1"/>
          </p:cNvSpPr>
          <p:nvPr>
            <p:ph type="body" sz="quarter" idx="10"/>
          </p:nvPr>
        </p:nvSpPr>
        <p:spPr>
          <a:xfrm>
            <a:off x="4464511" y="4008070"/>
            <a:ext cx="6087035" cy="413959"/>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Learn, Share, Grow.</a:t>
            </a:r>
          </a:p>
        </p:txBody>
      </p:sp>
      <p:graphicFrame>
        <p:nvGraphicFramePr>
          <p:cNvPr id="5" name="Table 4">
            <a:extLst>
              <a:ext uri="{FF2B5EF4-FFF2-40B4-BE49-F238E27FC236}">
                <a16:creationId xmlns:a16="http://schemas.microsoft.com/office/drawing/2014/main" id="{56C715EF-C72F-726D-D39D-EEE14A3CE356}"/>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
        <p:nvSpPr>
          <p:cNvPr id="4" name="TextBox 3">
            <a:extLst>
              <a:ext uri="{FF2B5EF4-FFF2-40B4-BE49-F238E27FC236}">
                <a16:creationId xmlns:a16="http://schemas.microsoft.com/office/drawing/2014/main" id="{8CFB5233-7CAB-E6FC-0D0A-AA484F1E72E3}"/>
              </a:ext>
            </a:extLst>
          </p:cNvPr>
          <p:cNvSpPr txBox="1"/>
          <p:nvPr/>
        </p:nvSpPr>
        <p:spPr>
          <a:xfrm>
            <a:off x="504709" y="2291106"/>
            <a:ext cx="60888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The Microsoft Global Community Initiative (MGCI) - Empowering global Microsoft communities with the tools, training, and resources to create impactful events and amplify diverse voices.</a:t>
            </a:r>
            <a:endParaRPr lang="en-US"/>
          </a:p>
        </p:txBody>
      </p:sp>
    </p:spTree>
    <p:extLst>
      <p:ext uri="{BB962C8B-B14F-4D97-AF65-F5344CB8AC3E}">
        <p14:creationId xmlns:p14="http://schemas.microsoft.com/office/powerpoint/2010/main" val="40489627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59CFA-71C6-50CF-E664-7E232F5E25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5E772D-6EE2-6F00-D2EC-2F762925D9F6}"/>
              </a:ext>
            </a:extLst>
          </p:cNvPr>
          <p:cNvSpPr>
            <a:spLocks noGrp="1"/>
          </p:cNvSpPr>
          <p:nvPr>
            <p:ph type="title"/>
          </p:nvPr>
        </p:nvSpPr>
        <p:spPr/>
        <p:txBody>
          <a:bodyPr/>
          <a:lstStyle/>
          <a:p>
            <a:r>
              <a:rPr lang="en-CA">
                <a:solidFill>
                  <a:srgbClr val="46B7B2"/>
                </a:solidFill>
              </a:rPr>
              <a:t>Agenda</a:t>
            </a:r>
          </a:p>
        </p:txBody>
      </p:sp>
      <p:sp>
        <p:nvSpPr>
          <p:cNvPr id="5" name="Content Placeholder 4">
            <a:extLst>
              <a:ext uri="{FF2B5EF4-FFF2-40B4-BE49-F238E27FC236}">
                <a16:creationId xmlns:a16="http://schemas.microsoft.com/office/drawing/2014/main" id="{28A38FBD-2FD2-F966-7EEB-49DF7A4ADF5E}"/>
              </a:ext>
            </a:extLst>
          </p:cNvPr>
          <p:cNvSpPr>
            <a:spLocks noGrp="1"/>
          </p:cNvSpPr>
          <p:nvPr>
            <p:ph idx="1"/>
          </p:nvPr>
        </p:nvSpPr>
        <p:spPr>
          <a:xfrm>
            <a:off x="838200" y="2055542"/>
            <a:ext cx="10515600" cy="4319857"/>
          </a:xfrm>
        </p:spPr>
        <p:txBody>
          <a:bodyPr>
            <a:normAutofit/>
          </a:bodyPr>
          <a:lstStyle/>
          <a:p>
            <a:pPr marL="0" indent="0">
              <a:buNone/>
            </a:pPr>
            <a:endParaRPr lang="en-US"/>
          </a:p>
          <a:p>
            <a:pPr marL="0" indent="0">
              <a:buNone/>
            </a:pPr>
            <a:r>
              <a:rPr lang="en-US">
                <a:latin typeface="Segoe Sans Text"/>
                <a:cs typeface="Segoe Sans Text"/>
              </a:rPr>
              <a:t>Panelist intros</a:t>
            </a:r>
          </a:p>
          <a:p>
            <a:pPr marL="457200" lvl="2" indent="0">
              <a:buNone/>
            </a:pPr>
            <a:endParaRPr lang="en-US">
              <a:latin typeface="Segoe Sans Text"/>
              <a:cs typeface="Segoe Sans Text"/>
            </a:endParaRPr>
          </a:p>
          <a:p>
            <a:pPr marL="0" indent="0">
              <a:buNone/>
            </a:pPr>
            <a:r>
              <a:rPr lang="en-US">
                <a:latin typeface="Segoe Sans Text"/>
                <a:cs typeface="Segoe Sans Text"/>
              </a:rPr>
              <a:t>Moderated panel questions</a:t>
            </a:r>
          </a:p>
          <a:p>
            <a:pPr marL="685800" lvl="2" indent="-228600">
              <a:buFont typeface="Wingdings"/>
              <a:buChar char="§"/>
            </a:pPr>
            <a:endParaRPr lang="en-US">
              <a:latin typeface="Segoe Sans Text"/>
              <a:cs typeface="Segoe Sans Text"/>
            </a:endParaRPr>
          </a:p>
          <a:p>
            <a:pPr marL="0" indent="0">
              <a:buNone/>
            </a:pPr>
            <a:r>
              <a:rPr lang="en-US">
                <a:latin typeface="Segoe Sans Text"/>
                <a:cs typeface="Segoe Sans Text"/>
              </a:rPr>
              <a:t>Lightning round </a:t>
            </a:r>
          </a:p>
          <a:p>
            <a:pPr marL="685800" lvl="2">
              <a:buFont typeface="Wingdings"/>
              <a:buChar char="§"/>
            </a:pPr>
            <a:endParaRPr lang="en-US">
              <a:latin typeface="Segoe Sans Text"/>
              <a:cs typeface="Segoe Sans Text"/>
            </a:endParaRPr>
          </a:p>
          <a:p>
            <a:pPr marL="0" indent="0">
              <a:buNone/>
            </a:pPr>
            <a:r>
              <a:rPr lang="en-US"/>
              <a:t>Wrap‑up + call to action</a:t>
            </a:r>
            <a:endParaRPr lang="en-CA" sz="2400"/>
          </a:p>
        </p:txBody>
      </p:sp>
      <p:pic>
        <p:nvPicPr>
          <p:cNvPr id="2" name="Picture 1" descr="A blue and purple background with white text&#10;&#10;AI-generated content may be incorrect.">
            <a:extLst>
              <a:ext uri="{FF2B5EF4-FFF2-40B4-BE49-F238E27FC236}">
                <a16:creationId xmlns:a16="http://schemas.microsoft.com/office/drawing/2014/main" id="{AE42124A-394A-90AF-524D-81B847CF63B8}"/>
              </a:ext>
            </a:extLst>
          </p:cNvPr>
          <p:cNvPicPr>
            <a:picLocks noChangeAspect="1"/>
          </p:cNvPicPr>
          <p:nvPr/>
        </p:nvPicPr>
        <p:blipFill>
          <a:blip r:embed="rId2"/>
          <a:stretch>
            <a:fillRect/>
          </a:stretch>
        </p:blipFill>
        <p:spPr>
          <a:xfrm>
            <a:off x="7693618" y="2930512"/>
            <a:ext cx="3002467" cy="2129651"/>
          </a:xfrm>
          <a:prstGeom prst="rect">
            <a:avLst/>
          </a:prstGeom>
        </p:spPr>
      </p:pic>
    </p:spTree>
    <p:extLst>
      <p:ext uri="{BB962C8B-B14F-4D97-AF65-F5344CB8AC3E}">
        <p14:creationId xmlns:p14="http://schemas.microsoft.com/office/powerpoint/2010/main" val="427871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D14965-661C-87E3-569F-4964B9044565}"/>
              </a:ext>
            </a:extLst>
          </p:cNvPr>
          <p:cNvSpPr>
            <a:spLocks noGrp="1"/>
          </p:cNvSpPr>
          <p:nvPr>
            <p:ph type="title"/>
          </p:nvPr>
        </p:nvSpPr>
        <p:spPr/>
        <p:txBody>
          <a:bodyPr/>
          <a:lstStyle/>
          <a:p>
            <a:r>
              <a:rPr lang="en-CA">
                <a:latin typeface="Segoe Sans Text Semibold"/>
                <a:cs typeface="Segoe Sans Text Semibold"/>
              </a:rPr>
              <a:t>Today's Panel (AM Session)</a:t>
            </a:r>
          </a:p>
        </p:txBody>
      </p:sp>
      <p:pic>
        <p:nvPicPr>
          <p:cNvPr id="13" name="Picture Placeholder 12">
            <a:extLst>
              <a:ext uri="{FF2B5EF4-FFF2-40B4-BE49-F238E27FC236}">
                <a16:creationId xmlns:a16="http://schemas.microsoft.com/office/drawing/2014/main" id="{52900E94-126E-7216-C451-9BB9AAEB2B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5680383" y="1922754"/>
            <a:ext cx="864000" cy="864000"/>
          </a:xfrm>
          <a:prstGeom prst="ellipse">
            <a:avLst/>
          </a:prstGeom>
        </p:spPr>
      </p:pic>
      <p:pic>
        <p:nvPicPr>
          <p:cNvPr id="15" name="Picture Placeholder 14">
            <a:extLst>
              <a:ext uri="{FF2B5EF4-FFF2-40B4-BE49-F238E27FC236}">
                <a16:creationId xmlns:a16="http://schemas.microsoft.com/office/drawing/2014/main" id="{5F89768C-F949-D196-2044-1912959F538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500" b="12500"/>
          <a:stretch/>
        </p:blipFill>
        <p:spPr>
          <a:prstGeom prst="ellipse">
            <a:avLst/>
          </a:prstGeom>
        </p:spPr>
      </p:pic>
      <p:pic>
        <p:nvPicPr>
          <p:cNvPr id="23" name="Picture Placeholder 22">
            <a:extLst>
              <a:ext uri="{FF2B5EF4-FFF2-40B4-BE49-F238E27FC236}">
                <a16:creationId xmlns:a16="http://schemas.microsoft.com/office/drawing/2014/main" id="{FDC9C6BE-B5A0-6BB7-FE17-F359D49A364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2" b="92"/>
          <a:stretch>
            <a:fillRect/>
          </a:stretch>
        </p:blipFill>
        <p:spPr>
          <a:xfrm>
            <a:off x="10484046" y="1925770"/>
            <a:ext cx="864000" cy="864000"/>
          </a:xfrm>
          <a:prstGeom prst="ellipse">
            <a:avLst/>
          </a:prstGeom>
        </p:spPr>
      </p:pic>
      <p:sp>
        <p:nvSpPr>
          <p:cNvPr id="7" name="Picture Placeholder 6">
            <a:extLst>
              <a:ext uri="{FF2B5EF4-FFF2-40B4-BE49-F238E27FC236}">
                <a16:creationId xmlns:a16="http://schemas.microsoft.com/office/drawing/2014/main" id="{2B8B3BDE-AAB8-1F46-2173-EABEECECC0C2}"/>
              </a:ext>
            </a:extLst>
          </p:cNvPr>
          <p:cNvSpPr>
            <a:spLocks noGrp="1"/>
          </p:cNvSpPr>
          <p:nvPr>
            <p:ph type="pic" sz="quarter" idx="13"/>
          </p:nvPr>
        </p:nvSpPr>
        <p:spPr/>
        <p:txBody>
          <a:bodyPr/>
          <a:lstStyle/>
          <a:p>
            <a:endParaRPr lang="en-CA"/>
          </a:p>
        </p:txBody>
      </p:sp>
      <p:pic>
        <p:nvPicPr>
          <p:cNvPr id="29" name="Picture Placeholder 28">
            <a:extLst>
              <a:ext uri="{FF2B5EF4-FFF2-40B4-BE49-F238E27FC236}">
                <a16:creationId xmlns:a16="http://schemas.microsoft.com/office/drawing/2014/main" id="{92207D5F-23DE-551C-1B0F-4BCEDF77B22F}"/>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a:stretch>
            <a:fillRect/>
          </a:stretch>
        </p:blipFill>
        <p:spPr>
          <a:xfrm>
            <a:off x="7283514" y="1898421"/>
            <a:ext cx="864000" cy="864000"/>
          </a:xfrm>
          <a:prstGeom prst="ellipse">
            <a:avLst/>
          </a:prstGeom>
        </p:spPr>
      </p:pic>
      <p:sp>
        <p:nvSpPr>
          <p:cNvPr id="16" name="TextBox 62">
            <a:extLst>
              <a:ext uri="{FF2B5EF4-FFF2-40B4-BE49-F238E27FC236}">
                <a16:creationId xmlns:a16="http://schemas.microsoft.com/office/drawing/2014/main" id="{462D530A-90A9-9F14-FB8D-B01D9027BA74}"/>
              </a:ext>
            </a:extLst>
          </p:cNvPr>
          <p:cNvSpPr txBox="1"/>
          <p:nvPr/>
        </p:nvSpPr>
        <p:spPr>
          <a:xfrm>
            <a:off x="2323942" y="3331504"/>
            <a:ext cx="1190847" cy="1477328"/>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Femke Cornelissen</a:t>
            </a:r>
            <a:endParaRPr lang="en-US" sz="1600">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a:solidFill>
                  <a:srgbClr val="042344"/>
                </a:solidFill>
                <a:latin typeface="Segoe Sans Text"/>
                <a:sym typeface="TT Hoves"/>
              </a:rPr>
              <a:t>Rockstar Women in AI&amp; Security</a:t>
            </a:r>
            <a:endParaRPr lang="en-US"/>
          </a:p>
        </p:txBody>
      </p:sp>
      <p:sp>
        <p:nvSpPr>
          <p:cNvPr id="17" name="TextBox 62">
            <a:extLst>
              <a:ext uri="{FF2B5EF4-FFF2-40B4-BE49-F238E27FC236}">
                <a16:creationId xmlns:a16="http://schemas.microsoft.com/office/drawing/2014/main" id="{27934F35-3419-7029-A497-20C158AF8716}"/>
              </a:ext>
            </a:extLst>
          </p:cNvPr>
          <p:cNvSpPr txBox="1"/>
          <p:nvPr/>
        </p:nvSpPr>
        <p:spPr>
          <a:xfrm>
            <a:off x="10352160" y="3331504"/>
            <a:ext cx="1190847" cy="1231106"/>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Sravani </a:t>
            </a:r>
            <a:r>
              <a:rPr lang="en-US" sz="1600" err="1">
                <a:solidFill>
                  <a:srgbClr val="042344"/>
                </a:solidFill>
                <a:latin typeface="Segoe Sans Text Semibold"/>
                <a:ea typeface="TT Hoves"/>
                <a:cs typeface="Segoe Sans Text Semibold"/>
                <a:sym typeface="TT Hoves"/>
              </a:rPr>
              <a:t>Seethi</a:t>
            </a:r>
            <a:endParaRPr lang="en-US" sz="1600" err="1">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a:ea typeface="TT Hoves"/>
              <a:cs typeface="TT Hoves"/>
              <a:sym typeface="TT Hoves"/>
            </a:endParaRPr>
          </a:p>
          <a:p>
            <a:pPr algn="ctr" defTabSz="609630">
              <a:defRPr/>
            </a:pPr>
            <a:r>
              <a:rPr lang="en-US" sz="1600">
                <a:solidFill>
                  <a:srgbClr val="042344"/>
                </a:solidFill>
                <a:latin typeface="Segoe Sans Text"/>
                <a:ea typeface="TT Hoves"/>
                <a:cs typeface="TT Hoves"/>
              </a:rPr>
              <a:t>Women in Power</a:t>
            </a:r>
          </a:p>
        </p:txBody>
      </p:sp>
      <p:sp>
        <p:nvSpPr>
          <p:cNvPr id="18" name="TextBox 62">
            <a:extLst>
              <a:ext uri="{FF2B5EF4-FFF2-40B4-BE49-F238E27FC236}">
                <a16:creationId xmlns:a16="http://schemas.microsoft.com/office/drawing/2014/main" id="{E6639DCA-2A77-86A5-10BC-E8DDCFAE03B1}"/>
              </a:ext>
            </a:extLst>
          </p:cNvPr>
          <p:cNvSpPr txBox="1"/>
          <p:nvPr/>
        </p:nvSpPr>
        <p:spPr>
          <a:xfrm>
            <a:off x="5520322" y="3425449"/>
            <a:ext cx="1190847" cy="1231106"/>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Christine Bongard</a:t>
            </a:r>
            <a:endParaRPr lang="en-US" sz="1600">
              <a:solidFill>
                <a:srgbClr val="000000"/>
              </a:solidFill>
              <a:latin typeface="Segoe Sans Text Semibold"/>
              <a:ea typeface="TT Hoves"/>
              <a:cs typeface="Segoe Sans Text Semibold"/>
            </a:endParaRPr>
          </a:p>
          <a:p>
            <a:pPr algn="ctr" defTabSz="609630">
              <a:defRPr/>
            </a:pPr>
            <a:endParaRPr lang="en-US" sz="1600">
              <a:solidFill>
                <a:srgbClr val="000000"/>
              </a:solidFill>
              <a:latin typeface="Segoe Sans Text Semibold"/>
              <a:ea typeface="TT Hoves"/>
              <a:cs typeface="Segoe Sans Text Semibold"/>
            </a:endParaRPr>
          </a:p>
          <a:p>
            <a:pPr algn="ctr" defTabSz="609630">
              <a:defRPr/>
            </a:pPr>
            <a:r>
              <a:rPr lang="en-US" sz="1600">
                <a:solidFill>
                  <a:srgbClr val="042344"/>
                </a:solidFill>
                <a:latin typeface="Segoe Sans Text"/>
                <a:cs typeface="Segoe Sans Text"/>
                <a:sym typeface="TT Hoves"/>
              </a:rPr>
              <a:t>The WIT Network</a:t>
            </a:r>
            <a:endParaRPr lang="en-US"/>
          </a:p>
        </p:txBody>
      </p:sp>
      <p:sp>
        <p:nvSpPr>
          <p:cNvPr id="19" name="TextBox 62">
            <a:extLst>
              <a:ext uri="{FF2B5EF4-FFF2-40B4-BE49-F238E27FC236}">
                <a16:creationId xmlns:a16="http://schemas.microsoft.com/office/drawing/2014/main" id="{8F2E935F-79D6-7D16-346D-E5DD69214E84}"/>
              </a:ext>
            </a:extLst>
          </p:cNvPr>
          <p:cNvSpPr txBox="1"/>
          <p:nvPr/>
        </p:nvSpPr>
        <p:spPr>
          <a:xfrm>
            <a:off x="7118512" y="3331504"/>
            <a:ext cx="1190847" cy="1231106"/>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Chaitra </a:t>
            </a:r>
            <a:r>
              <a:rPr lang="en-US" sz="1600" err="1">
                <a:solidFill>
                  <a:srgbClr val="042344"/>
                </a:solidFill>
                <a:latin typeface="Segoe Sans Text Semibold"/>
                <a:ea typeface="TT Hoves"/>
                <a:cs typeface="Segoe Sans Text Semibold"/>
                <a:sym typeface="TT Hoves"/>
              </a:rPr>
              <a:t>Vedullapalli</a:t>
            </a:r>
            <a:endParaRPr lang="en-US" sz="1600" err="1">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a:sym typeface="TT Hoves"/>
            </a:endParaRPr>
          </a:p>
          <a:p>
            <a:pPr algn="ctr" defTabSz="609630">
              <a:defRPr/>
            </a:pPr>
            <a:r>
              <a:rPr lang="en-US" sz="1600">
                <a:solidFill>
                  <a:srgbClr val="042344"/>
                </a:solidFill>
                <a:latin typeface="Segoe Sans Text"/>
                <a:sym typeface="TT Hoves"/>
              </a:rPr>
              <a:t>Women in Cloud</a:t>
            </a:r>
            <a:endParaRPr lang="en-US" err="1"/>
          </a:p>
        </p:txBody>
      </p:sp>
      <p:sp>
        <p:nvSpPr>
          <p:cNvPr id="20" name="TextBox 62">
            <a:extLst>
              <a:ext uri="{FF2B5EF4-FFF2-40B4-BE49-F238E27FC236}">
                <a16:creationId xmlns:a16="http://schemas.microsoft.com/office/drawing/2014/main" id="{8F8080E4-554F-AAC1-1814-0538C4F4D415}"/>
              </a:ext>
            </a:extLst>
          </p:cNvPr>
          <p:cNvSpPr txBox="1"/>
          <p:nvPr/>
        </p:nvSpPr>
        <p:spPr>
          <a:xfrm>
            <a:off x="3915057" y="3425449"/>
            <a:ext cx="1190847" cy="984885"/>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Olajumoke </a:t>
            </a:r>
            <a:r>
              <a:rPr lang="en-US" sz="1600" err="1">
                <a:solidFill>
                  <a:srgbClr val="042344"/>
                </a:solidFill>
                <a:latin typeface="Segoe Sans Text Semibold"/>
                <a:ea typeface="TT Hoves"/>
                <a:cs typeface="Segoe Sans Text Semibold"/>
                <a:sym typeface="TT Hoves"/>
              </a:rPr>
              <a:t>Toriola</a:t>
            </a:r>
            <a:endParaRPr lang="en-US" sz="1600" err="1">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err="1">
                <a:solidFill>
                  <a:srgbClr val="042344"/>
                </a:solidFill>
                <a:latin typeface="Segoe Sans Text"/>
                <a:sym typeface="TT Hoves"/>
              </a:rPr>
              <a:t>TechStylers</a:t>
            </a:r>
            <a:endParaRPr lang="en-US" sz="1600" err="1">
              <a:solidFill>
                <a:srgbClr val="042344"/>
              </a:solidFill>
              <a:latin typeface="Segoe Sans Text"/>
              <a:cs typeface="Segoe Sans Text"/>
            </a:endParaRPr>
          </a:p>
        </p:txBody>
      </p:sp>
      <p:pic>
        <p:nvPicPr>
          <p:cNvPr id="4" name="Picture 3" descr="A colorful globe with a black background&#10;&#10;AI-generated content may be incorrect.">
            <a:extLst>
              <a:ext uri="{FF2B5EF4-FFF2-40B4-BE49-F238E27FC236}">
                <a16:creationId xmlns:a16="http://schemas.microsoft.com/office/drawing/2014/main" id="{A3CA5E0B-F019-9728-FAD5-263E021295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t="5319" b="5319"/>
          <a:stretch/>
        </p:blipFill>
        <p:spPr>
          <a:xfrm>
            <a:off x="10347096" y="347797"/>
            <a:ext cx="998238" cy="1038620"/>
          </a:xfrm>
          <a:prstGeom prst="rect">
            <a:avLst/>
          </a:prstGeom>
        </p:spPr>
      </p:pic>
      <p:sp>
        <p:nvSpPr>
          <p:cNvPr id="2" name="TextBox 62">
            <a:extLst>
              <a:ext uri="{FF2B5EF4-FFF2-40B4-BE49-F238E27FC236}">
                <a16:creationId xmlns:a16="http://schemas.microsoft.com/office/drawing/2014/main" id="{7B77B231-E2BD-729A-1C97-E90F759D4518}"/>
              </a:ext>
            </a:extLst>
          </p:cNvPr>
          <p:cNvSpPr txBox="1"/>
          <p:nvPr/>
        </p:nvSpPr>
        <p:spPr>
          <a:xfrm>
            <a:off x="726873" y="3331503"/>
            <a:ext cx="1190847" cy="1477328"/>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rPr>
              <a:t>Sharon Smith</a:t>
            </a:r>
            <a:endParaRPr lang="en-US" sz="1600">
              <a:solidFill>
                <a:srgbClr val="042344"/>
              </a:solidFill>
              <a:latin typeface="Segoe Sans Text Semibold" pitchFamily="2" charset="0"/>
              <a:ea typeface="TT Hoves"/>
              <a:cs typeface="Segoe Sans Text Semibold" pitchFamily="2" charset="0"/>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a:solidFill>
                  <a:srgbClr val="042344"/>
                </a:solidFill>
                <a:latin typeface="Segoe Sans Text"/>
                <a:sym typeface="TT Hoves"/>
              </a:rPr>
              <a:t>The Mentoring Hub</a:t>
            </a:r>
            <a:endParaRPr lang="en-US" sz="1600">
              <a:solidFill>
                <a:srgbClr val="042344"/>
              </a:solidFill>
              <a:latin typeface="Segoe Sans Text"/>
              <a:cs typeface="Segoe Sans Text"/>
            </a:endParaRPr>
          </a:p>
        </p:txBody>
      </p:sp>
      <p:sp>
        <p:nvSpPr>
          <p:cNvPr id="5" name="TextBox 62">
            <a:extLst>
              <a:ext uri="{FF2B5EF4-FFF2-40B4-BE49-F238E27FC236}">
                <a16:creationId xmlns:a16="http://schemas.microsoft.com/office/drawing/2014/main" id="{8B3CFB77-E279-B81E-4375-157CB237B9C9}"/>
              </a:ext>
            </a:extLst>
          </p:cNvPr>
          <p:cNvSpPr txBox="1"/>
          <p:nvPr/>
        </p:nvSpPr>
        <p:spPr>
          <a:xfrm>
            <a:off x="8716699" y="3331503"/>
            <a:ext cx="1190847" cy="1969770"/>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Rachel   Sullivan</a:t>
            </a:r>
            <a:endParaRPr lang="en-US" sz="1600">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Semibold"/>
              <a:ea typeface="TT Hoves"/>
              <a:cs typeface="Segoe Sans Text Semibold"/>
              <a:sym typeface="TT Hoves"/>
            </a:endParaRPr>
          </a:p>
          <a:p>
            <a:pPr algn="ctr" defTabSz="609630">
              <a:defRPr/>
            </a:pPr>
            <a:r>
              <a:rPr lang="en-US" sz="1600">
                <a:solidFill>
                  <a:srgbClr val="042344"/>
                </a:solidFill>
                <a:latin typeface="Segoe Sans Text Semibold"/>
                <a:ea typeface="TT Hoves"/>
                <a:cs typeface="Segoe Sans Text Semibold"/>
                <a:sym typeface="TT Hoves"/>
              </a:rPr>
              <a:t> Sharon Weaver</a:t>
            </a:r>
            <a:endParaRPr lang="en-US" sz="1600">
              <a:solidFill>
                <a:srgbClr val="042344"/>
              </a:solidFill>
              <a:latin typeface="Segoe Sans Text Semibold" pitchFamily="2" charset="0"/>
              <a:ea typeface="TT Hoves"/>
              <a:cs typeface="Segoe Sans Text Semibold" pitchFamily="2" charset="0"/>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a:solidFill>
                  <a:srgbClr val="042344"/>
                </a:solidFill>
                <a:latin typeface="Segoe Sans Text"/>
                <a:sym typeface="TT Hoves"/>
              </a:rPr>
              <a:t>Women in M365</a:t>
            </a:r>
            <a:endParaRPr lang="en-US"/>
          </a:p>
        </p:txBody>
      </p:sp>
      <p:pic>
        <p:nvPicPr>
          <p:cNvPr id="11" name="Picture Placeholder 10" descr="A person with blonde hair&#10;&#10;AI-generated content may be incorrect.">
            <a:extLst>
              <a:ext uri="{FF2B5EF4-FFF2-40B4-BE49-F238E27FC236}">
                <a16:creationId xmlns:a16="http://schemas.microsoft.com/office/drawing/2014/main" id="{D34E7A47-5CEB-A739-1D13-2F57D632015E}"/>
              </a:ext>
            </a:extLst>
          </p:cNvPr>
          <p:cNvPicPr>
            <a:picLocks noGrp="1" noChangeAspect="1"/>
          </p:cNvPicPr>
          <p:nvPr>
            <p:ph type="pic" sz="quarter" idx="15"/>
          </p:nvPr>
        </p:nvPicPr>
        <p:blipFill>
          <a:blip r:embed="rId7"/>
          <a:srcRect t="693" b="693"/>
          <a:stretch/>
        </p:blipFill>
        <p:spPr>
          <a:xfrm>
            <a:off x="8556102" y="1922606"/>
            <a:ext cx="854505" cy="864000"/>
          </a:xfrm>
          <a:prstGeom prst="ellipse">
            <a:avLst/>
          </a:prstGeom>
        </p:spPr>
      </p:pic>
      <p:pic>
        <p:nvPicPr>
          <p:cNvPr id="22" name="Picture Placeholder 14" descr="A person wearing glasses and a red jacket&#10;&#10;AI-generated content may be incorrect.">
            <a:extLst>
              <a:ext uri="{FF2B5EF4-FFF2-40B4-BE49-F238E27FC236}">
                <a16:creationId xmlns:a16="http://schemas.microsoft.com/office/drawing/2014/main" id="{C68AF2DA-4E2F-ACC8-B02A-868CEBB7F47D}"/>
              </a:ext>
            </a:extLst>
          </p:cNvPr>
          <p:cNvPicPr>
            <a:picLocks noChangeAspect="1"/>
          </p:cNvPicPr>
          <p:nvPr/>
        </p:nvPicPr>
        <p:blipFill>
          <a:blip r:embed="rId8"/>
          <a:srcRect t="13280" b="13280"/>
          <a:stretch/>
        </p:blipFill>
        <p:spPr>
          <a:xfrm>
            <a:off x="4080148" y="1929016"/>
            <a:ext cx="864000" cy="864000"/>
          </a:xfrm>
          <a:prstGeom prst="ellipse">
            <a:avLst/>
          </a:prstGeom>
        </p:spPr>
      </p:pic>
      <p:sp>
        <p:nvSpPr>
          <p:cNvPr id="26" name="Rectangle: Rounded Corners 15" descr="A person smiling at camera&#10;&#10;AI-generated content may be incorrect.">
            <a:extLst>
              <a:ext uri="{FF2B5EF4-FFF2-40B4-BE49-F238E27FC236}">
                <a16:creationId xmlns:a16="http://schemas.microsoft.com/office/drawing/2014/main" id="{3E8D3096-DE5E-461C-EF4A-AD158C2F9AD5}"/>
              </a:ext>
              <a:ext uri="{C183D7F6-B498-43B3-948B-1728B52AA6E4}">
                <adec:decorative xmlns:adec="http://schemas.microsoft.com/office/drawing/2017/decorative" val="0"/>
              </a:ext>
            </a:extLst>
          </p:cNvPr>
          <p:cNvSpPr/>
          <p:nvPr/>
        </p:nvSpPr>
        <p:spPr bwMode="auto">
          <a:xfrm>
            <a:off x="898713" y="1921143"/>
            <a:ext cx="843903" cy="843903"/>
          </a:xfrm>
          <a:prstGeom prst="ellipse">
            <a:avLst/>
          </a:prstGeom>
          <a:blipFill>
            <a:blip r:embed="rId9"/>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30" name="Picture Placeholder 24" descr="A person smiling at camera&#10;&#10;AI-generated content may be incorrect.">
            <a:extLst>
              <a:ext uri="{FF2B5EF4-FFF2-40B4-BE49-F238E27FC236}">
                <a16:creationId xmlns:a16="http://schemas.microsoft.com/office/drawing/2014/main" id="{40983E54-765F-BCE2-451F-8754A6F08DB3}"/>
              </a:ext>
            </a:extLst>
          </p:cNvPr>
          <p:cNvPicPr>
            <a:picLocks noChangeAspect="1"/>
          </p:cNvPicPr>
          <p:nvPr/>
        </p:nvPicPr>
        <p:blipFill>
          <a:blip r:embed="rId10">
            <a:extLst>
              <a:ext uri="{28A0092B-C50C-407E-A947-70E740481C1C}">
                <a14:useLocalDpi xmlns:a14="http://schemas.microsoft.com/office/drawing/2010/main" val="0"/>
              </a:ext>
            </a:extLst>
          </a:blip>
          <a:srcRect l="123" r="123"/>
          <a:stretch>
            <a:fillRect/>
          </a:stretch>
        </p:blipFill>
        <p:spPr>
          <a:xfrm>
            <a:off x="9309208" y="1933311"/>
            <a:ext cx="864000" cy="864000"/>
          </a:xfrm>
          <a:prstGeom prst="ellipse">
            <a:avLst/>
          </a:prstGeom>
        </p:spPr>
      </p:pic>
      <p:sp>
        <p:nvSpPr>
          <p:cNvPr id="32" name="Picture Placeholder 31">
            <a:extLst>
              <a:ext uri="{FF2B5EF4-FFF2-40B4-BE49-F238E27FC236}">
                <a16:creationId xmlns:a16="http://schemas.microsoft.com/office/drawing/2014/main" id="{408027DD-B033-0576-B10C-4D6D71AE9D40}"/>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205098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2517B-5B79-AB86-1195-F1DF37D143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ED1CAA-06D5-1EC8-7113-E7FBAD5A585A}"/>
              </a:ext>
            </a:extLst>
          </p:cNvPr>
          <p:cNvSpPr>
            <a:spLocks noGrp="1"/>
          </p:cNvSpPr>
          <p:nvPr>
            <p:ph type="title"/>
          </p:nvPr>
        </p:nvSpPr>
        <p:spPr/>
        <p:txBody>
          <a:bodyPr/>
          <a:lstStyle/>
          <a:p>
            <a:r>
              <a:rPr lang="en-CA">
                <a:latin typeface="Segoe Sans Text Semibold"/>
                <a:cs typeface="Segoe Sans Text Semibold"/>
              </a:rPr>
              <a:t>Today's Panel (PM Session)</a:t>
            </a:r>
          </a:p>
        </p:txBody>
      </p:sp>
      <p:pic>
        <p:nvPicPr>
          <p:cNvPr id="13" name="Picture Placeholder 12">
            <a:extLst>
              <a:ext uri="{FF2B5EF4-FFF2-40B4-BE49-F238E27FC236}">
                <a16:creationId xmlns:a16="http://schemas.microsoft.com/office/drawing/2014/main" id="{C58708EB-D8AD-A4BE-C4EF-29E772DC82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5680383" y="1922754"/>
            <a:ext cx="864000" cy="864000"/>
          </a:xfrm>
          <a:prstGeom prst="ellipse">
            <a:avLst/>
          </a:prstGeom>
        </p:spPr>
      </p:pic>
      <p:pic>
        <p:nvPicPr>
          <p:cNvPr id="15" name="Picture Placeholder 14" descr="A person in a blue shirt&#10;&#10;AI-generated content may be incorrect.">
            <a:extLst>
              <a:ext uri="{FF2B5EF4-FFF2-40B4-BE49-F238E27FC236}">
                <a16:creationId xmlns:a16="http://schemas.microsoft.com/office/drawing/2014/main" id="{2324451E-C3C0-49F3-9E87-2E729F64B808}"/>
              </a:ext>
            </a:extLst>
          </p:cNvPr>
          <p:cNvPicPr>
            <a:picLocks noGrp="1" noChangeAspect="1"/>
          </p:cNvPicPr>
          <p:nvPr>
            <p:ph type="pic" sz="quarter" idx="11"/>
          </p:nvPr>
        </p:nvPicPr>
        <p:blipFill>
          <a:blip r:embed="rId3"/>
          <a:srcRect l="400" r="400"/>
          <a:stretch/>
        </p:blipFill>
        <p:spPr>
          <a:xfrm>
            <a:off x="2487255" y="1922753"/>
            <a:ext cx="864000" cy="864000"/>
          </a:xfrm>
          <a:prstGeom prst="ellipse">
            <a:avLst/>
          </a:prstGeom>
        </p:spPr>
      </p:pic>
      <p:pic>
        <p:nvPicPr>
          <p:cNvPr id="23" name="Picture Placeholder 22">
            <a:extLst>
              <a:ext uri="{FF2B5EF4-FFF2-40B4-BE49-F238E27FC236}">
                <a16:creationId xmlns:a16="http://schemas.microsoft.com/office/drawing/2014/main" id="{BEC8C425-75EA-EA81-7B14-7E70AED1142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92" b="92"/>
          <a:stretch>
            <a:fillRect/>
          </a:stretch>
        </p:blipFill>
        <p:spPr>
          <a:xfrm>
            <a:off x="10484046" y="1925770"/>
            <a:ext cx="864000" cy="864000"/>
          </a:xfrm>
          <a:prstGeom prst="ellipse">
            <a:avLst/>
          </a:prstGeom>
        </p:spPr>
      </p:pic>
      <p:sp>
        <p:nvSpPr>
          <p:cNvPr id="7" name="Picture Placeholder 6">
            <a:extLst>
              <a:ext uri="{FF2B5EF4-FFF2-40B4-BE49-F238E27FC236}">
                <a16:creationId xmlns:a16="http://schemas.microsoft.com/office/drawing/2014/main" id="{9BC0E93C-6E71-0B7C-26E4-9BA5315A5883}"/>
              </a:ext>
            </a:extLst>
          </p:cNvPr>
          <p:cNvSpPr>
            <a:spLocks noGrp="1"/>
          </p:cNvSpPr>
          <p:nvPr>
            <p:ph type="pic" sz="quarter" idx="13"/>
          </p:nvPr>
        </p:nvSpPr>
        <p:spPr/>
        <p:txBody>
          <a:bodyPr/>
          <a:lstStyle/>
          <a:p>
            <a:endParaRPr lang="en-CA"/>
          </a:p>
        </p:txBody>
      </p:sp>
      <p:pic>
        <p:nvPicPr>
          <p:cNvPr id="29" name="Picture Placeholder 28">
            <a:extLst>
              <a:ext uri="{FF2B5EF4-FFF2-40B4-BE49-F238E27FC236}">
                <a16:creationId xmlns:a16="http://schemas.microsoft.com/office/drawing/2014/main" id="{2A14694C-3AFA-0064-F35E-8A4EE9C5FFC9}"/>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a:stretch>
            <a:fillRect/>
          </a:stretch>
        </p:blipFill>
        <p:spPr>
          <a:xfrm>
            <a:off x="7283514" y="1898421"/>
            <a:ext cx="864000" cy="864000"/>
          </a:xfrm>
          <a:prstGeom prst="ellipse">
            <a:avLst/>
          </a:prstGeom>
        </p:spPr>
      </p:pic>
      <p:sp>
        <p:nvSpPr>
          <p:cNvPr id="16" name="TextBox 62">
            <a:extLst>
              <a:ext uri="{FF2B5EF4-FFF2-40B4-BE49-F238E27FC236}">
                <a16:creationId xmlns:a16="http://schemas.microsoft.com/office/drawing/2014/main" id="{2F82DCEB-DA87-17CB-0A63-8855148EA4F2}"/>
              </a:ext>
            </a:extLst>
          </p:cNvPr>
          <p:cNvSpPr txBox="1"/>
          <p:nvPr/>
        </p:nvSpPr>
        <p:spPr>
          <a:xfrm>
            <a:off x="2323942" y="3331504"/>
            <a:ext cx="1190847" cy="1477328"/>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Melissa Ballesteros</a:t>
            </a:r>
            <a:endParaRPr lang="en-US" sz="1600">
              <a:solidFill>
                <a:srgbClr val="042344"/>
              </a:solidFill>
              <a:latin typeface="Segoe Sans Text Semibold" pitchFamily="2" charset="0"/>
              <a:ea typeface="TT Hoves"/>
              <a:cs typeface="Segoe Sans Text Semibold" pitchFamily="2" charset="0"/>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a:solidFill>
                  <a:srgbClr val="042344"/>
                </a:solidFill>
                <a:latin typeface="Segoe Sans Text"/>
                <a:sym typeface="TT Hoves"/>
              </a:rPr>
              <a:t>Rockstar Women in AI&amp; Security</a:t>
            </a:r>
            <a:endParaRPr lang="en-US"/>
          </a:p>
        </p:txBody>
      </p:sp>
      <p:sp>
        <p:nvSpPr>
          <p:cNvPr id="17" name="TextBox 62">
            <a:extLst>
              <a:ext uri="{FF2B5EF4-FFF2-40B4-BE49-F238E27FC236}">
                <a16:creationId xmlns:a16="http://schemas.microsoft.com/office/drawing/2014/main" id="{D543C0C5-4156-4442-81D6-F3639DF51C84}"/>
              </a:ext>
            </a:extLst>
          </p:cNvPr>
          <p:cNvSpPr txBox="1"/>
          <p:nvPr/>
        </p:nvSpPr>
        <p:spPr>
          <a:xfrm>
            <a:off x="10352160" y="3331504"/>
            <a:ext cx="1190847" cy="1231106"/>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Sravani </a:t>
            </a:r>
            <a:r>
              <a:rPr lang="en-US" sz="1600" err="1">
                <a:solidFill>
                  <a:srgbClr val="042344"/>
                </a:solidFill>
                <a:latin typeface="Segoe Sans Text Semibold"/>
                <a:ea typeface="TT Hoves"/>
                <a:cs typeface="Segoe Sans Text Semibold"/>
                <a:sym typeface="TT Hoves"/>
              </a:rPr>
              <a:t>Seethi</a:t>
            </a:r>
            <a:endParaRPr lang="en-US" sz="1600" err="1">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a:ea typeface="TT Hoves"/>
              <a:cs typeface="TT Hoves"/>
              <a:sym typeface="TT Hoves"/>
            </a:endParaRPr>
          </a:p>
          <a:p>
            <a:pPr algn="ctr" defTabSz="609630">
              <a:defRPr/>
            </a:pPr>
            <a:r>
              <a:rPr lang="en-US" sz="1600">
                <a:solidFill>
                  <a:srgbClr val="042344"/>
                </a:solidFill>
                <a:latin typeface="Segoe Sans Text"/>
                <a:ea typeface="TT Hoves"/>
                <a:cs typeface="TT Hoves"/>
              </a:rPr>
              <a:t>Women in Power</a:t>
            </a:r>
          </a:p>
        </p:txBody>
      </p:sp>
      <p:sp>
        <p:nvSpPr>
          <p:cNvPr id="18" name="TextBox 62">
            <a:extLst>
              <a:ext uri="{FF2B5EF4-FFF2-40B4-BE49-F238E27FC236}">
                <a16:creationId xmlns:a16="http://schemas.microsoft.com/office/drawing/2014/main" id="{09313951-5AC8-CF28-1AEA-082071C8A861}"/>
              </a:ext>
            </a:extLst>
          </p:cNvPr>
          <p:cNvSpPr txBox="1"/>
          <p:nvPr/>
        </p:nvSpPr>
        <p:spPr>
          <a:xfrm>
            <a:off x="5520322" y="3425449"/>
            <a:ext cx="1190847" cy="1231106"/>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Christine Bongard</a:t>
            </a:r>
            <a:endParaRPr lang="en-US" sz="1600">
              <a:solidFill>
                <a:srgbClr val="000000"/>
              </a:solidFill>
              <a:latin typeface="Segoe Sans Text Semibold"/>
              <a:ea typeface="TT Hoves"/>
              <a:cs typeface="Segoe Sans Text Semibold"/>
            </a:endParaRPr>
          </a:p>
          <a:p>
            <a:pPr algn="ctr" defTabSz="609630">
              <a:defRPr/>
            </a:pPr>
            <a:endParaRPr lang="en-US" sz="1600">
              <a:solidFill>
                <a:srgbClr val="000000"/>
              </a:solidFill>
              <a:latin typeface="Segoe Sans Text Semibold"/>
              <a:ea typeface="TT Hoves"/>
              <a:cs typeface="Segoe Sans Text Semibold"/>
            </a:endParaRPr>
          </a:p>
          <a:p>
            <a:pPr algn="ctr" defTabSz="609630">
              <a:defRPr/>
            </a:pPr>
            <a:r>
              <a:rPr lang="en-US" sz="1600">
                <a:solidFill>
                  <a:srgbClr val="042344"/>
                </a:solidFill>
                <a:latin typeface="Segoe Sans Text"/>
                <a:cs typeface="Segoe Sans Text"/>
                <a:sym typeface="TT Hoves"/>
              </a:rPr>
              <a:t>The WIT Network</a:t>
            </a:r>
            <a:endParaRPr lang="en-US"/>
          </a:p>
        </p:txBody>
      </p:sp>
      <p:sp>
        <p:nvSpPr>
          <p:cNvPr id="19" name="TextBox 62">
            <a:extLst>
              <a:ext uri="{FF2B5EF4-FFF2-40B4-BE49-F238E27FC236}">
                <a16:creationId xmlns:a16="http://schemas.microsoft.com/office/drawing/2014/main" id="{22073849-7F99-C0B9-EF3A-4445FA337E3A}"/>
              </a:ext>
            </a:extLst>
          </p:cNvPr>
          <p:cNvSpPr txBox="1"/>
          <p:nvPr/>
        </p:nvSpPr>
        <p:spPr>
          <a:xfrm>
            <a:off x="7118512" y="3331504"/>
            <a:ext cx="1190847" cy="1231106"/>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Chaitra </a:t>
            </a:r>
            <a:r>
              <a:rPr lang="en-US" sz="1600" err="1">
                <a:solidFill>
                  <a:srgbClr val="042344"/>
                </a:solidFill>
                <a:latin typeface="Segoe Sans Text Semibold"/>
                <a:ea typeface="TT Hoves"/>
                <a:cs typeface="Segoe Sans Text Semibold"/>
                <a:sym typeface="TT Hoves"/>
              </a:rPr>
              <a:t>Vedullapalli</a:t>
            </a:r>
            <a:endParaRPr lang="en-US" sz="1600" err="1">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a:sym typeface="TT Hoves"/>
            </a:endParaRPr>
          </a:p>
          <a:p>
            <a:pPr algn="ctr" defTabSz="609630">
              <a:defRPr/>
            </a:pPr>
            <a:r>
              <a:rPr lang="en-US" sz="1600">
                <a:solidFill>
                  <a:srgbClr val="042344"/>
                </a:solidFill>
                <a:latin typeface="Segoe Sans Text"/>
                <a:sym typeface="TT Hoves"/>
              </a:rPr>
              <a:t>Women in Cloud</a:t>
            </a:r>
            <a:endParaRPr lang="en-US" err="1"/>
          </a:p>
        </p:txBody>
      </p:sp>
      <p:sp>
        <p:nvSpPr>
          <p:cNvPr id="20" name="TextBox 62">
            <a:extLst>
              <a:ext uri="{FF2B5EF4-FFF2-40B4-BE49-F238E27FC236}">
                <a16:creationId xmlns:a16="http://schemas.microsoft.com/office/drawing/2014/main" id="{65FA78EA-FA24-8AD7-91C1-41D1EE091B9E}"/>
              </a:ext>
            </a:extLst>
          </p:cNvPr>
          <p:cNvSpPr txBox="1"/>
          <p:nvPr/>
        </p:nvSpPr>
        <p:spPr>
          <a:xfrm>
            <a:off x="3915057" y="3425449"/>
            <a:ext cx="1190847" cy="984885"/>
          </a:xfrm>
          <a:prstGeom prst="rect">
            <a:avLst/>
          </a:prstGeom>
        </p:spPr>
        <p:txBody>
          <a:bodyPr wrap="square" lIns="0" tIns="0" rIns="0" bIns="0" rtlCol="0" anchor="t">
            <a:spAutoFit/>
          </a:bodyPr>
          <a:lstStyle/>
          <a:p>
            <a:pPr algn="ctr" defTabSz="609630">
              <a:defRPr/>
            </a:pPr>
            <a:r>
              <a:rPr lang="en-US" sz="1600" dirty="0" err="1">
                <a:solidFill>
                  <a:srgbClr val="042344"/>
                </a:solidFill>
                <a:latin typeface="Segoe Sans Text Semibold"/>
                <a:ea typeface="TT Hoves"/>
                <a:cs typeface="Segoe Sans Text Semibold"/>
                <a:sym typeface="TT Hoves"/>
              </a:rPr>
              <a:t>Nihinlola</a:t>
            </a:r>
            <a:r>
              <a:rPr lang="en-US" sz="1600" dirty="0">
                <a:solidFill>
                  <a:srgbClr val="042344"/>
                </a:solidFill>
                <a:latin typeface="Segoe Sans Text Semibold"/>
                <a:ea typeface="TT Hoves"/>
                <a:cs typeface="Segoe Sans Text Semibold"/>
                <a:sym typeface="TT Hoves"/>
              </a:rPr>
              <a:t> Adeyemi</a:t>
            </a:r>
            <a:endParaRPr lang="en-US" sz="1600" dirty="0" err="1">
              <a:solidFill>
                <a:srgbClr val="042344"/>
              </a:solidFill>
              <a:latin typeface="Segoe Sans Text Semibold" pitchFamily="2" charset="0"/>
              <a:ea typeface="TT Hoves"/>
              <a:cs typeface="Segoe Sans Text Semibold" pitchFamily="2" charset="0"/>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err="1">
                <a:solidFill>
                  <a:srgbClr val="042344"/>
                </a:solidFill>
                <a:latin typeface="Segoe Sans Text"/>
                <a:sym typeface="TT Hoves"/>
              </a:rPr>
              <a:t>TechStylers</a:t>
            </a:r>
            <a:endParaRPr lang="en-US" sz="1600" err="1">
              <a:solidFill>
                <a:srgbClr val="042344"/>
              </a:solidFill>
              <a:latin typeface="Segoe Sans Text"/>
              <a:cs typeface="Segoe Sans Text"/>
            </a:endParaRPr>
          </a:p>
        </p:txBody>
      </p:sp>
      <p:pic>
        <p:nvPicPr>
          <p:cNvPr id="4" name="Picture 3" descr="A colorful globe with a black background&#10;&#10;AI-generated content may be incorrect.">
            <a:extLst>
              <a:ext uri="{FF2B5EF4-FFF2-40B4-BE49-F238E27FC236}">
                <a16:creationId xmlns:a16="http://schemas.microsoft.com/office/drawing/2014/main" id="{1345229E-CF1B-9EF4-A913-C7ECCFAEE2A7}"/>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t="5319" b="5319"/>
          <a:stretch/>
        </p:blipFill>
        <p:spPr>
          <a:xfrm>
            <a:off x="10347096" y="347797"/>
            <a:ext cx="998238" cy="1038620"/>
          </a:xfrm>
          <a:prstGeom prst="rect">
            <a:avLst/>
          </a:prstGeom>
        </p:spPr>
      </p:pic>
      <p:sp>
        <p:nvSpPr>
          <p:cNvPr id="2" name="TextBox 62">
            <a:extLst>
              <a:ext uri="{FF2B5EF4-FFF2-40B4-BE49-F238E27FC236}">
                <a16:creationId xmlns:a16="http://schemas.microsoft.com/office/drawing/2014/main" id="{D4946164-33DD-565F-2E25-CF6BCA185934}"/>
              </a:ext>
            </a:extLst>
          </p:cNvPr>
          <p:cNvSpPr txBox="1"/>
          <p:nvPr/>
        </p:nvSpPr>
        <p:spPr>
          <a:xfrm>
            <a:off x="726873" y="3331503"/>
            <a:ext cx="1190847" cy="1477328"/>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rPr>
              <a:t>Sharon Smith</a:t>
            </a:r>
            <a:endParaRPr lang="en-US" sz="1600">
              <a:solidFill>
                <a:srgbClr val="042344"/>
              </a:solidFill>
              <a:latin typeface="Segoe Sans Text Semibold" pitchFamily="2" charset="0"/>
              <a:ea typeface="TT Hoves"/>
              <a:cs typeface="Segoe Sans Text Semibold" pitchFamily="2" charset="0"/>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a:solidFill>
                  <a:srgbClr val="042344"/>
                </a:solidFill>
                <a:latin typeface="Segoe Sans Text"/>
                <a:sym typeface="TT Hoves"/>
              </a:rPr>
              <a:t>The Mentoring Hub</a:t>
            </a:r>
            <a:endParaRPr lang="en-US" sz="1600">
              <a:solidFill>
                <a:srgbClr val="042344"/>
              </a:solidFill>
              <a:latin typeface="Segoe Sans Text"/>
              <a:cs typeface="Segoe Sans Text"/>
            </a:endParaRPr>
          </a:p>
        </p:txBody>
      </p:sp>
      <p:sp>
        <p:nvSpPr>
          <p:cNvPr id="5" name="TextBox 62">
            <a:extLst>
              <a:ext uri="{FF2B5EF4-FFF2-40B4-BE49-F238E27FC236}">
                <a16:creationId xmlns:a16="http://schemas.microsoft.com/office/drawing/2014/main" id="{2A067E92-EF8C-9E12-F091-CE7147E90FAC}"/>
              </a:ext>
            </a:extLst>
          </p:cNvPr>
          <p:cNvSpPr txBox="1"/>
          <p:nvPr/>
        </p:nvSpPr>
        <p:spPr>
          <a:xfrm>
            <a:off x="8725670" y="3336559"/>
            <a:ext cx="1190847" cy="1969770"/>
          </a:xfrm>
          <a:prstGeom prst="rect">
            <a:avLst/>
          </a:prstGeom>
        </p:spPr>
        <p:txBody>
          <a:bodyPr wrap="square" lIns="0" tIns="0" rIns="0" bIns="0" rtlCol="0" anchor="t">
            <a:spAutoFit/>
          </a:bodyPr>
          <a:lstStyle/>
          <a:p>
            <a:pPr algn="ctr" defTabSz="609630">
              <a:defRPr/>
            </a:pPr>
            <a:r>
              <a:rPr lang="en-US" sz="1600">
                <a:solidFill>
                  <a:srgbClr val="042344"/>
                </a:solidFill>
                <a:latin typeface="Segoe Sans Text Semibold"/>
                <a:ea typeface="TT Hoves"/>
                <a:cs typeface="Segoe Sans Text Semibold"/>
                <a:sym typeface="TT Hoves"/>
              </a:rPr>
              <a:t>Rachel   Sullivan</a:t>
            </a:r>
            <a:endParaRPr lang="en-US" sz="1600">
              <a:solidFill>
                <a:srgbClr val="042344"/>
              </a:solidFill>
              <a:latin typeface="Segoe Sans Text Semibold" pitchFamily="2" charset="0"/>
              <a:ea typeface="TT Hoves"/>
              <a:cs typeface="Segoe Sans Text Semibold" pitchFamily="2" charset="0"/>
              <a:sym typeface="TT Hoves"/>
            </a:endParaRPr>
          </a:p>
          <a:p>
            <a:pPr algn="ctr" defTabSz="609630">
              <a:defRPr/>
            </a:pPr>
            <a:endParaRPr lang="en-US" sz="1600">
              <a:solidFill>
                <a:srgbClr val="042344"/>
              </a:solidFill>
              <a:latin typeface="Segoe Sans Text Semibold"/>
              <a:ea typeface="TT Hoves"/>
              <a:cs typeface="Segoe Sans Text Semibold"/>
              <a:sym typeface="TT Hoves"/>
            </a:endParaRPr>
          </a:p>
          <a:p>
            <a:pPr algn="ctr" defTabSz="609630">
              <a:defRPr/>
            </a:pPr>
            <a:r>
              <a:rPr lang="en-US" sz="1600">
                <a:solidFill>
                  <a:srgbClr val="042344"/>
                </a:solidFill>
                <a:latin typeface="Segoe Sans Text Semibold"/>
                <a:ea typeface="TT Hoves"/>
                <a:cs typeface="Segoe Sans Text Semibold"/>
                <a:sym typeface="TT Hoves"/>
              </a:rPr>
              <a:t> Sharon Weaver</a:t>
            </a:r>
            <a:endParaRPr lang="en-US" sz="1600">
              <a:solidFill>
                <a:srgbClr val="042344"/>
              </a:solidFill>
              <a:latin typeface="Segoe Sans Text Semibold" pitchFamily="2" charset="0"/>
              <a:ea typeface="TT Hoves"/>
              <a:cs typeface="Segoe Sans Text Semibold" pitchFamily="2" charset="0"/>
            </a:endParaRPr>
          </a:p>
          <a:p>
            <a:pPr algn="ctr" defTabSz="609630">
              <a:defRPr/>
            </a:pPr>
            <a:endParaRPr lang="en-US" sz="1600">
              <a:solidFill>
                <a:srgbClr val="042344"/>
              </a:solidFill>
              <a:latin typeface="Segoe Sans Text Semibold"/>
              <a:cs typeface="Segoe Sans Text Semibold"/>
              <a:sym typeface="TT Hoves"/>
            </a:endParaRPr>
          </a:p>
          <a:p>
            <a:pPr algn="ctr" defTabSz="609630">
              <a:defRPr/>
            </a:pPr>
            <a:r>
              <a:rPr lang="en-US" sz="1600">
                <a:solidFill>
                  <a:srgbClr val="042344"/>
                </a:solidFill>
                <a:latin typeface="Segoe Sans Text"/>
                <a:sym typeface="TT Hoves"/>
              </a:rPr>
              <a:t>Women in M365</a:t>
            </a:r>
            <a:endParaRPr lang="en-US"/>
          </a:p>
        </p:txBody>
      </p:sp>
      <p:pic>
        <p:nvPicPr>
          <p:cNvPr id="11" name="Picture Placeholder 10" descr="A person with blonde hair&#10;&#10;AI-generated content may be incorrect.">
            <a:extLst>
              <a:ext uri="{FF2B5EF4-FFF2-40B4-BE49-F238E27FC236}">
                <a16:creationId xmlns:a16="http://schemas.microsoft.com/office/drawing/2014/main" id="{60E99D84-9003-6715-7CE8-69E5250595D0}"/>
              </a:ext>
            </a:extLst>
          </p:cNvPr>
          <p:cNvPicPr>
            <a:picLocks noGrp="1" noChangeAspect="1"/>
          </p:cNvPicPr>
          <p:nvPr>
            <p:ph type="pic" sz="quarter" idx="15"/>
          </p:nvPr>
        </p:nvPicPr>
        <p:blipFill>
          <a:blip r:embed="rId7"/>
          <a:srcRect t="693" b="693"/>
          <a:stretch/>
        </p:blipFill>
        <p:spPr>
          <a:xfrm>
            <a:off x="8583399" y="1913215"/>
            <a:ext cx="854505" cy="864000"/>
          </a:xfrm>
          <a:prstGeom prst="ellipse">
            <a:avLst/>
          </a:prstGeom>
        </p:spPr>
      </p:pic>
      <p:pic>
        <p:nvPicPr>
          <p:cNvPr id="22" name="Picture Placeholder 14" descr="A person wearing a black shirt&#10;&#10;AI-generated content may be incorrect.">
            <a:extLst>
              <a:ext uri="{FF2B5EF4-FFF2-40B4-BE49-F238E27FC236}">
                <a16:creationId xmlns:a16="http://schemas.microsoft.com/office/drawing/2014/main" id="{BFB5221F-FEE5-852C-C6A5-8A88B2067755}"/>
              </a:ext>
            </a:extLst>
          </p:cNvPr>
          <p:cNvPicPr>
            <a:picLocks noChangeAspect="1"/>
          </p:cNvPicPr>
          <p:nvPr/>
        </p:nvPicPr>
        <p:blipFill>
          <a:blip r:embed="rId8"/>
          <a:srcRect/>
          <a:stretch/>
        </p:blipFill>
        <p:spPr>
          <a:xfrm>
            <a:off x="4080148" y="1929016"/>
            <a:ext cx="864000" cy="864000"/>
          </a:xfrm>
          <a:prstGeom prst="ellipse">
            <a:avLst/>
          </a:prstGeom>
        </p:spPr>
      </p:pic>
      <p:sp>
        <p:nvSpPr>
          <p:cNvPr id="26" name="Rectangle: Rounded Corners 15" descr="A person smiling at camera&#10;&#10;AI-generated content may be incorrect.">
            <a:extLst>
              <a:ext uri="{FF2B5EF4-FFF2-40B4-BE49-F238E27FC236}">
                <a16:creationId xmlns:a16="http://schemas.microsoft.com/office/drawing/2014/main" id="{D1F00CA2-5840-5AE8-7531-E9E06AE3C4A5}"/>
              </a:ext>
              <a:ext uri="{C183D7F6-B498-43B3-948B-1728B52AA6E4}">
                <adec:decorative xmlns:adec="http://schemas.microsoft.com/office/drawing/2017/decorative" val="0"/>
              </a:ext>
            </a:extLst>
          </p:cNvPr>
          <p:cNvSpPr/>
          <p:nvPr/>
        </p:nvSpPr>
        <p:spPr bwMode="auto">
          <a:xfrm>
            <a:off x="898713" y="1921143"/>
            <a:ext cx="843903" cy="843903"/>
          </a:xfrm>
          <a:prstGeom prst="ellipse">
            <a:avLst/>
          </a:prstGeom>
          <a:blipFill>
            <a:blip r:embed="rId9"/>
            <a:stretch>
              <a:fillRect/>
            </a:stretch>
          </a:blip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30" name="Picture Placeholder 24" descr="A person smiling at camera&#10;&#10;AI-generated content may be incorrect.">
            <a:extLst>
              <a:ext uri="{FF2B5EF4-FFF2-40B4-BE49-F238E27FC236}">
                <a16:creationId xmlns:a16="http://schemas.microsoft.com/office/drawing/2014/main" id="{0B540FA2-C3E6-6912-021E-A21BA8CF4660}"/>
              </a:ext>
            </a:extLst>
          </p:cNvPr>
          <p:cNvPicPr>
            <a:picLocks noChangeAspect="1"/>
          </p:cNvPicPr>
          <p:nvPr/>
        </p:nvPicPr>
        <p:blipFill>
          <a:blip r:embed="rId10">
            <a:extLst>
              <a:ext uri="{28A0092B-C50C-407E-A947-70E740481C1C}">
                <a14:useLocalDpi xmlns:a14="http://schemas.microsoft.com/office/drawing/2010/main" val="0"/>
              </a:ext>
            </a:extLst>
          </a:blip>
          <a:srcRect l="123" r="123"/>
          <a:stretch>
            <a:fillRect/>
          </a:stretch>
        </p:blipFill>
        <p:spPr>
          <a:xfrm>
            <a:off x="9192266" y="1934557"/>
            <a:ext cx="864000" cy="864000"/>
          </a:xfrm>
          <a:prstGeom prst="ellipse">
            <a:avLst/>
          </a:prstGeom>
        </p:spPr>
      </p:pic>
      <p:sp>
        <p:nvSpPr>
          <p:cNvPr id="8" name="Picture Placeholder 7">
            <a:extLst>
              <a:ext uri="{FF2B5EF4-FFF2-40B4-BE49-F238E27FC236}">
                <a16:creationId xmlns:a16="http://schemas.microsoft.com/office/drawing/2014/main" id="{FB79403C-CF80-BB64-14ED-AFE0BB24F9E4}"/>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369690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F5FB9-1D7F-534F-BB7D-B60344380C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531BC5-122A-F8A4-AB9F-8ED108418554}"/>
              </a:ext>
            </a:extLst>
          </p:cNvPr>
          <p:cNvSpPr>
            <a:spLocks noGrp="1"/>
          </p:cNvSpPr>
          <p:nvPr>
            <p:ph type="title"/>
          </p:nvPr>
        </p:nvSpPr>
        <p:spPr/>
        <p:txBody>
          <a:bodyPr/>
          <a:lstStyle/>
          <a:p>
            <a:r>
              <a:rPr lang="en-CA">
                <a:latin typeface="Segoe Sans Text Semibold"/>
                <a:cs typeface="Segoe Sans Text Semibold"/>
              </a:rPr>
              <a:t>The Communities</a:t>
            </a:r>
            <a:endParaRPr lang="en-CA">
              <a:solidFill>
                <a:srgbClr val="46B7B2"/>
              </a:solidFill>
            </a:endParaRPr>
          </a:p>
        </p:txBody>
      </p:sp>
      <p:pic>
        <p:nvPicPr>
          <p:cNvPr id="2" name="Picture 1" descr="A blue and purple background with white text&#10;&#10;AI-generated content may be incorrect.">
            <a:extLst>
              <a:ext uri="{FF2B5EF4-FFF2-40B4-BE49-F238E27FC236}">
                <a16:creationId xmlns:a16="http://schemas.microsoft.com/office/drawing/2014/main" id="{44F96EA0-693F-7298-756D-54AA75D63914}"/>
              </a:ext>
            </a:extLst>
          </p:cNvPr>
          <p:cNvPicPr>
            <a:picLocks noChangeAspect="1"/>
          </p:cNvPicPr>
          <p:nvPr/>
        </p:nvPicPr>
        <p:blipFill>
          <a:blip r:embed="rId2"/>
          <a:stretch>
            <a:fillRect/>
          </a:stretch>
        </p:blipFill>
        <p:spPr>
          <a:xfrm>
            <a:off x="3267755" y="2262458"/>
            <a:ext cx="5664247" cy="4123377"/>
          </a:xfrm>
          <a:prstGeom prst="rect">
            <a:avLst/>
          </a:prstGeom>
        </p:spPr>
      </p:pic>
    </p:spTree>
    <p:extLst>
      <p:ext uri="{BB962C8B-B14F-4D97-AF65-F5344CB8AC3E}">
        <p14:creationId xmlns:p14="http://schemas.microsoft.com/office/powerpoint/2010/main" val="194066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5DD5B0-17F8-381C-21F1-CCD40BEFA0F4}"/>
              </a:ext>
            </a:extLst>
          </p:cNvPr>
          <p:cNvSpPr>
            <a:spLocks noGrp="1"/>
          </p:cNvSpPr>
          <p:nvPr>
            <p:ph type="title"/>
          </p:nvPr>
        </p:nvSpPr>
        <p:spPr/>
        <p:txBody>
          <a:bodyPr/>
          <a:lstStyle/>
          <a:p>
            <a:r>
              <a:rPr lang="en-CA">
                <a:solidFill>
                  <a:srgbClr val="ED8DEF"/>
                </a:solidFill>
              </a:rPr>
              <a:t>The Mentoring Hub</a:t>
            </a:r>
          </a:p>
        </p:txBody>
      </p:sp>
      <p:sp>
        <p:nvSpPr>
          <p:cNvPr id="13" name="Content Placeholder 12">
            <a:extLst>
              <a:ext uri="{FF2B5EF4-FFF2-40B4-BE49-F238E27FC236}">
                <a16:creationId xmlns:a16="http://schemas.microsoft.com/office/drawing/2014/main" id="{3892B519-58E1-294B-43A0-1717560049BB}"/>
              </a:ext>
            </a:extLst>
          </p:cNvPr>
          <p:cNvSpPr>
            <a:spLocks noGrp="1"/>
          </p:cNvSpPr>
          <p:nvPr>
            <p:ph idx="1"/>
          </p:nvPr>
        </p:nvSpPr>
        <p:spPr/>
        <p:txBody>
          <a:bodyPr/>
          <a:lstStyle/>
          <a:p>
            <a:pPr>
              <a:lnSpc>
                <a:spcPct val="100000"/>
              </a:lnSpc>
              <a:spcBef>
                <a:spcPts val="0"/>
              </a:spcBef>
              <a:spcAft>
                <a:spcPts val="1000"/>
              </a:spcAft>
            </a:pPr>
            <a:r>
              <a:rPr lang="en-US"/>
              <a:t>One Connection can Change Everything: Start here.</a:t>
            </a:r>
          </a:p>
          <a:p>
            <a:pPr marL="342900" indent="-342900">
              <a:lnSpc>
                <a:spcPct val="100000"/>
              </a:lnSpc>
              <a:spcBef>
                <a:spcPts val="0"/>
              </a:spcBef>
              <a:spcAft>
                <a:spcPts val="1000"/>
              </a:spcAft>
              <a:buFont typeface="Arial" panose="020B0604020202020204" pitchFamily="34" charset="0"/>
              <a:buChar char="•"/>
            </a:pPr>
            <a:r>
              <a:rPr lang="en-US"/>
              <a:t>Connecting underrepresented people in Tech with mentors, resources, and opportunities.  Empowering everyone to thrive.</a:t>
            </a:r>
          </a:p>
          <a:p>
            <a:pPr marL="342900" indent="-342900">
              <a:lnSpc>
                <a:spcPct val="100000"/>
              </a:lnSpc>
              <a:spcBef>
                <a:spcPts val="0"/>
              </a:spcBef>
              <a:spcAft>
                <a:spcPts val="1000"/>
              </a:spcAft>
              <a:buFont typeface="Arial" panose="020B0604020202020204" pitchFamily="34" charset="0"/>
              <a:buChar char="•"/>
            </a:pPr>
            <a:r>
              <a:rPr lang="en-US"/>
              <a:t>For every women in UK tech, there are four men.  Similar statistics are seen worldwide.  But together we’re rewriting this story.</a:t>
            </a:r>
          </a:p>
          <a:p>
            <a:pPr marL="342900" indent="-342900">
              <a:lnSpc>
                <a:spcPct val="100000"/>
              </a:lnSpc>
              <a:spcBef>
                <a:spcPts val="0"/>
              </a:spcBef>
              <a:spcAft>
                <a:spcPts val="1000"/>
              </a:spcAft>
              <a:buFont typeface="Arial" panose="020B0604020202020204" pitchFamily="34" charset="0"/>
              <a:buChar char="•"/>
            </a:pPr>
            <a:r>
              <a:rPr lang="en-US"/>
              <a:t>We don’t ‘meet’ in the traditional sense, but we provide programs that bring people together to support, learn and thrive together.</a:t>
            </a:r>
          </a:p>
        </p:txBody>
      </p:sp>
      <p:sp>
        <p:nvSpPr>
          <p:cNvPr id="6" name="Title 1">
            <a:extLst>
              <a:ext uri="{FF2B5EF4-FFF2-40B4-BE49-F238E27FC236}">
                <a16:creationId xmlns:a16="http://schemas.microsoft.com/office/drawing/2014/main" id="{CC91A485-EFD6-48C3-B32B-E5D2CE086D7A}"/>
              </a:ext>
            </a:extLst>
          </p:cNvPr>
          <p:cNvSpPr txBox="1">
            <a:spLocks/>
          </p:cNvSpPr>
          <p:nvPr/>
        </p:nvSpPr>
        <p:spPr>
          <a:xfrm>
            <a:off x="8977421" y="929924"/>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Group Logo</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sp>
        <p:nvSpPr>
          <p:cNvPr id="7" name="Title 1">
            <a:extLst>
              <a:ext uri="{FF2B5EF4-FFF2-40B4-BE49-F238E27FC236}">
                <a16:creationId xmlns:a16="http://schemas.microsoft.com/office/drawing/2014/main" id="{B3930139-214F-69EF-2143-2AA18C992576}"/>
              </a:ext>
            </a:extLst>
          </p:cNvPr>
          <p:cNvSpPr txBox="1">
            <a:spLocks/>
          </p:cNvSpPr>
          <p:nvPr/>
        </p:nvSpPr>
        <p:spPr>
          <a:xfrm>
            <a:off x="8977421" y="4081148"/>
            <a:ext cx="2449033" cy="1946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Sans Text Semibold" pitchFamily="2" charset="0"/>
                <a:ea typeface="+mj-ea"/>
                <a:cs typeface="Segoe Sans Text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rPr>
              <a:t>QR Code for Community or Group Page</a:t>
            </a:r>
            <a:endParaRPr kumimoji="0" lang="en-CA" sz="1800" b="0" i="0" u="none" strike="noStrike" kern="1200" cap="none" spc="0" normalizeH="0" baseline="0" noProof="0">
              <a:ln>
                <a:noFill/>
              </a:ln>
              <a:solidFill>
                <a:srgbClr val="042344"/>
              </a:solidFill>
              <a:effectLst/>
              <a:uLnTx/>
              <a:uFillTx/>
              <a:latin typeface="Segoe Sans Text" pitchFamily="2" charset="0"/>
              <a:ea typeface="+mj-ea"/>
              <a:cs typeface="Segoe Sans Text" pitchFamily="2" charset="0"/>
            </a:endParaRPr>
          </a:p>
        </p:txBody>
      </p:sp>
      <p:pic>
        <p:nvPicPr>
          <p:cNvPr id="3" name="Picture 2" descr="The Mentoring Hub&#10;&#10;AI-generated content may be incorrect.">
            <a:extLst>
              <a:ext uri="{FF2B5EF4-FFF2-40B4-BE49-F238E27FC236}">
                <a16:creationId xmlns:a16="http://schemas.microsoft.com/office/drawing/2014/main" id="{B09068F6-893F-E066-722A-B9DBCB5CD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413" y="623532"/>
            <a:ext cx="2532521" cy="2559391"/>
          </a:xfrm>
          <a:prstGeom prst="rect">
            <a:avLst/>
          </a:prstGeom>
        </p:spPr>
      </p:pic>
      <p:pic>
        <p:nvPicPr>
          <p:cNvPr id="5" name="Picture 4" descr="The image is a black and white QR code with a pattern of small black dots.&#10;&#10;AI-generated content may be incorrect.">
            <a:extLst>
              <a:ext uri="{FF2B5EF4-FFF2-40B4-BE49-F238E27FC236}">
                <a16:creationId xmlns:a16="http://schemas.microsoft.com/office/drawing/2014/main" id="{17DB9259-4A8D-2180-42BA-02F3A4552686}"/>
              </a:ext>
            </a:extLst>
          </p:cNvPr>
          <p:cNvPicPr>
            <a:picLocks noChangeAspect="1"/>
          </p:cNvPicPr>
          <p:nvPr/>
        </p:nvPicPr>
        <p:blipFill>
          <a:blip r:embed="rId3"/>
          <a:stretch>
            <a:fillRect/>
          </a:stretch>
        </p:blipFill>
        <p:spPr>
          <a:xfrm>
            <a:off x="8859613" y="3785435"/>
            <a:ext cx="2449033" cy="2449033"/>
          </a:xfrm>
          <a:prstGeom prst="rect">
            <a:avLst/>
          </a:prstGeom>
        </p:spPr>
      </p:pic>
    </p:spTree>
    <p:extLst>
      <p:ext uri="{BB962C8B-B14F-4D97-AF65-F5344CB8AC3E}">
        <p14:creationId xmlns:p14="http://schemas.microsoft.com/office/powerpoint/2010/main" val="219744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icrosoft Envision 16:9 Template Light">
  <a:themeElements>
    <a:clrScheme name="Custom 139">
      <a:dk1>
        <a:srgbClr val="000000"/>
      </a:dk1>
      <a:lt1>
        <a:srgbClr val="FFFFFF"/>
      </a:lt1>
      <a:dk2>
        <a:srgbClr val="2A446F"/>
      </a:dk2>
      <a:lt2>
        <a:srgbClr val="E8E6DF"/>
      </a:lt2>
      <a:accent1>
        <a:srgbClr val="0078D4"/>
      </a:accent1>
      <a:accent2>
        <a:srgbClr val="2A446F"/>
      </a:accent2>
      <a:accent3>
        <a:srgbClr val="C03BC4"/>
      </a:accent3>
      <a:accent4>
        <a:srgbClr val="8C8279"/>
      </a:accent4>
      <a:accent5>
        <a:srgbClr val="49C5B1"/>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 FY25 Discussion Template" id="{04343E0F-E560-422B-8258-056D51BDDAF0}" vid="{90CB104B-4FCC-4D6D-9AE9-0CCCC70996AF}"/>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D6454D2F-4A81-47D2-9B7E-13FCDC97EE9D}"/>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A6042562F8EE489DFC1A0FA18CA50E" ma:contentTypeVersion="21" ma:contentTypeDescription="Create a new document." ma:contentTypeScope="" ma:versionID="5428bbf728500eeb282a5dba88c58039">
  <xsd:schema xmlns:xsd="http://www.w3.org/2001/XMLSchema" xmlns:xs="http://www.w3.org/2001/XMLSchema" xmlns:p="http://schemas.microsoft.com/office/2006/metadata/properties" xmlns:ns1="http://schemas.microsoft.com/sharepoint/v3" xmlns:ns2="e68f23ce-6ddd-4b84-9769-f29fa499e2c7" xmlns:ns3="ae48a187-2536-47bd-81df-398f4e37ddbb" targetNamespace="http://schemas.microsoft.com/office/2006/metadata/properties" ma:root="true" ma:fieldsID="c7e1434941792a33d319359b49a3fb61" ns1:_="" ns2:_="" ns3:_="">
    <xsd:import namespace="http://schemas.microsoft.com/sharepoint/v3"/>
    <xsd:import namespace="e68f23ce-6ddd-4b84-9769-f29fa499e2c7"/>
    <xsd:import namespace="ae48a187-2536-47bd-81df-398f4e37d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ocTags" minOccurs="0"/>
                <xsd:element ref="ns2:MediaServiceBillingMetadata" minOccurs="0"/>
                <xsd:element ref="ns2:MediaServiceLocation"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f23ce-6ddd-4b84-9769-f29fa499e2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DocTags" ma:index="24" nillable="true" ma:displayName="MediaServiceDocTags" ma:hidden="true" ma:internalName="MediaServiceDocTag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MediaServiceLocation" ma:index="26" nillable="true" ma:displayName="Location" ma:description="" ma:indexed="true" ma:internalName="MediaServiceLocation" ma:readOnly="true">
      <xsd:simpleType>
        <xsd:restriction base="dms:Text"/>
      </xsd:simpleType>
    </xsd:element>
    <xsd:element name="HasDigitalSignature" ma:index="27" nillable="true" ma:displayName="Signed electronically" ma:internalName="HasDigitalSignature" ma:readOnly="true">
      <xsd:simpleType>
        <xsd:restriction base="dms:Boolean"/>
      </xsd:simpleType>
    </xsd:element>
    <xsd:element name="DigitalSignatureProvider" ma:index="28"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48a187-2536-47bd-81df-398f4e37dd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55f5f10-16db-44e5-8bee-c492bf001684}" ma:internalName="TaxCatchAll" ma:showField="CatchAllData" ma:web="ae48a187-2536-47bd-81df-398f4e37dd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68f23ce-6ddd-4b84-9769-f29fa499e2c7">
      <Terms xmlns="http://schemas.microsoft.com/office/infopath/2007/PartnerControls"/>
    </lcf76f155ced4ddcb4097134ff3c332f>
    <TaxCatchAll xmlns="ae48a187-2536-47bd-81df-398f4e37ddb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E816A1-1A68-43D5-963D-9ADFBB036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8f23ce-6ddd-4b84-9769-f29fa499e2c7"/>
    <ds:schemaRef ds:uri="ae48a187-2536-47bd-81df-398f4e37d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EDA37A-D87C-44D2-8307-DA56665FE752}">
  <ds:schemaRefs>
    <ds:schemaRef ds:uri="http://schemas.microsoft.com/office/2006/metadata/properties"/>
    <ds:schemaRef ds:uri="http://purl.org/dc/elements/1.1/"/>
    <ds:schemaRef ds:uri="http://schemas.openxmlformats.org/package/2006/metadata/core-properties"/>
    <ds:schemaRef ds:uri="69c30713-af12-44e2-9e41-c108ae8adae4"/>
    <ds:schemaRef ds:uri="http://purl.org/dc/terms/"/>
    <ds:schemaRef ds:uri="http://schemas.microsoft.com/office/2006/documentManagement/types"/>
    <ds:schemaRef ds:uri="http://schemas.microsoft.com/sharepoint/v3"/>
    <ds:schemaRef ds:uri="http://schemas.microsoft.com/office/infopath/2007/PartnerControls"/>
    <ds:schemaRef ds:uri="287f6557-18c0-4370-ae54-94b6b987281a"/>
    <ds:schemaRef ds:uri="http://www.w3.org/XML/1998/namespace"/>
    <ds:schemaRef ds:uri="http://purl.org/dc/dcmitype/"/>
    <ds:schemaRef ds:uri="e68f23ce-6ddd-4b84-9769-f29fa499e2c7"/>
    <ds:schemaRef ds:uri="ae48a187-2536-47bd-81df-398f4e37ddbb"/>
  </ds:schemaRefs>
</ds:datastoreItem>
</file>

<file path=customXml/itemProps3.xml><?xml version="1.0" encoding="utf-8"?>
<ds:datastoreItem xmlns:ds="http://schemas.openxmlformats.org/officeDocument/2006/customXml" ds:itemID="{AC62E661-4C33-449F-9CC9-1209FF11C0E3}">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1831</Words>
  <Application>Microsoft Office PowerPoint</Application>
  <PresentationFormat>Widescreen</PresentationFormat>
  <Paragraphs>248</Paragraphs>
  <Slides>28</Slides>
  <Notes>2</Notes>
  <HiddenSlides>5</HiddenSlides>
  <MMClips>0</MMClips>
  <ScaleCrop>false</ScaleCrop>
  <HeadingPairs>
    <vt:vector size="4" baseType="variant">
      <vt:variant>
        <vt:lpstr>Theme</vt:lpstr>
      </vt:variant>
      <vt:variant>
        <vt:i4>6</vt:i4>
      </vt:variant>
      <vt:variant>
        <vt:lpstr>Slide Titles</vt:lpstr>
      </vt:variant>
      <vt:variant>
        <vt:i4>28</vt:i4>
      </vt:variant>
    </vt:vector>
  </HeadingPairs>
  <TitlesOfParts>
    <vt:vector size="34" baseType="lpstr">
      <vt:lpstr>Office Theme</vt:lpstr>
      <vt:lpstr>Microsoft Envision 16:9 Template Light</vt:lpstr>
      <vt:lpstr>1_LIGHT GRAY TEMPLATE</vt:lpstr>
      <vt:lpstr>1_Office Theme</vt:lpstr>
      <vt:lpstr>Dark 16x9</vt:lpstr>
      <vt:lpstr>2_Office Theme</vt:lpstr>
      <vt:lpstr>Women In Tech &amp; Allies:</vt:lpstr>
      <vt:lpstr>Digital Event Code of Conduct</vt:lpstr>
      <vt:lpstr>PowerPoint Presentation</vt:lpstr>
      <vt:lpstr>MGCI Mission and Tagline</vt:lpstr>
      <vt:lpstr>Agenda</vt:lpstr>
      <vt:lpstr>Today's Panel (AM Session)</vt:lpstr>
      <vt:lpstr>Today's Panel (PM Session)</vt:lpstr>
      <vt:lpstr>The Communities</vt:lpstr>
      <vt:lpstr>The Mentoring Hub</vt:lpstr>
      <vt:lpstr>PowerPoint Presentation</vt:lpstr>
      <vt:lpstr>TECHSTYLERS</vt:lpstr>
      <vt:lpstr>PowerPoint Presentation</vt:lpstr>
      <vt:lpstr>Women In Cloud</vt:lpstr>
      <vt:lpstr>Women in M365</vt:lpstr>
      <vt:lpstr>Women in Power (Platform)</vt:lpstr>
      <vt:lpstr>PowerPoint Presentation</vt:lpstr>
      <vt:lpstr>PowerPoint Presentation</vt:lpstr>
      <vt:lpstr>Thank You Women In Tech &amp; Allies Panel Strengthening Community Across the Microsoft Ecosystem </vt:lpstr>
      <vt:lpstr>Stay Connected!   Engage with the best community in tech… There’s something for everyone! </vt:lpstr>
      <vt:lpstr>PowerPoint Presentation</vt:lpstr>
      <vt:lpstr>PowerPoint Presentation</vt:lpstr>
      <vt:lpstr>PowerPoint Presentation</vt:lpstr>
      <vt:lpstr>Thank you. https://aka.ms/MGCIFeedback</vt:lpstr>
      <vt:lpstr> Women In Tech &amp; Allies:</vt:lpstr>
      <vt:lpstr> Women In Tech &amp; Allies:</vt:lpstr>
      <vt:lpstr> Women In Tech &amp; Allies:</vt:lpstr>
      <vt:lpstr> Women In Tech &amp; Allies:</vt:lpstr>
      <vt:lpstr>Women In Tech &amp; Allies: Strengthening Community Across the Microsoft Ecosystem | Mar 17, 8AM &amp; 5PM PDT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 Carter</dc:creator>
  <cp:lastModifiedBy>Emily Hove (Chilco Strategies Inc)</cp:lastModifiedBy>
  <cp:revision>25</cp:revision>
  <dcterms:created xsi:type="dcterms:W3CDTF">2026-02-06T17:24:15Z</dcterms:created>
  <dcterms:modified xsi:type="dcterms:W3CDTF">2026-03-23T19:49:42Z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0x01010038A6042562F8EE489DFC1A0FA18CA50E</vt:lpwstr>
  </property>
  <property fmtid="{D5CDD505-2E9C-101B-9397-08002B2CF9AE}" pid="3" name="MediaServiceImageTags">
    <vt:lpwstr/>
  </property>
</Properties>
</file>